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18"/>
  </p:normalViewPr>
  <p:slideViewPr>
    <p:cSldViewPr snapToGrid="0" snapToObjects="1">
      <p:cViewPr varScale="1">
        <p:scale>
          <a:sx n="91" d="100"/>
          <a:sy n="91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dirty="0" smtClean="0">
                <a:latin typeface="Yuanti TC" charset="-120"/>
                <a:ea typeface="Yuanti TC" charset="-120"/>
                <a:cs typeface="Yuanti TC" charset="-120"/>
              </a:rPr>
              <a:t>UI</a:t>
            </a:r>
            <a:r>
              <a:rPr kumimoji="1" lang="zh-TW" altLang="en-US" sz="6000" dirty="0" smtClean="0">
                <a:latin typeface="Yuanti TC" charset="-120"/>
                <a:ea typeface="Yuanti TC" charset="-120"/>
                <a:cs typeface="Yuanti TC" charset="-120"/>
              </a:rPr>
              <a:t> </a:t>
            </a:r>
            <a:r>
              <a:rPr kumimoji="1" lang="en-US" altLang="zh-TW" sz="6000" dirty="0" smtClean="0">
                <a:latin typeface="Yuanti TC" charset="-120"/>
                <a:ea typeface="Yuanti TC" charset="-120"/>
                <a:cs typeface="Yuanti TC" charset="-120"/>
              </a:rPr>
              <a:t>Design</a:t>
            </a:r>
            <a:endParaRPr kumimoji="1" lang="zh-TW" altLang="en-US" sz="6000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Yuanti TC" charset="-120"/>
                <a:ea typeface="Yuanti TC" charset="-120"/>
                <a:cs typeface="Yuanti TC" charset="-120"/>
              </a:rPr>
              <a:t>數位二 徐翊寧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9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908" y="0"/>
            <a:ext cx="9692640" cy="1325562"/>
          </a:xfrm>
        </p:spPr>
        <p:txBody>
          <a:bodyPr/>
          <a:lstStyle/>
          <a:p>
            <a:r>
              <a:rPr kumimoji="1" lang="en-US" altLang="zh-TW" dirty="0" smtClean="0">
                <a:latin typeface="Yuanti TC" charset="-120"/>
                <a:ea typeface="Yuanti TC" charset="-120"/>
                <a:cs typeface="Yuanti TC" charset="-120"/>
              </a:rPr>
              <a:t>IOS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04" y="1325562"/>
            <a:ext cx="3111996" cy="55324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8" y="1325562"/>
            <a:ext cx="3111997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Yuanti TC" charset="-120"/>
                <a:ea typeface="Yuanti TC" charset="-120"/>
                <a:cs typeface="Yuanti TC" charset="-120"/>
              </a:rPr>
              <a:t>理念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因為觀察到</a:t>
            </a:r>
            <a:r>
              <a:rPr lang="en-US" altLang="zh-TW" dirty="0" err="1">
                <a:latin typeface="Yuanti TC" charset="-120"/>
                <a:ea typeface="Yuanti TC" charset="-120"/>
                <a:cs typeface="Yuanti TC" charset="-120"/>
              </a:rPr>
              <a:t>ios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系統大多是採取簡約的風格，所以這款設計也是採用簡單的顏色組成</a:t>
            </a:r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lang="en-US" altLang="zh-TW" dirty="0" smtClean="0">
              <a:latin typeface="Yuanti TC" charset="-120"/>
              <a:ea typeface="Yuanti TC" charset="-120"/>
              <a:cs typeface="Yuanti TC" charset="-120"/>
            </a:endParaRPr>
          </a:p>
          <a:p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以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灰色為主題的底色，再以黑白為配色組成這款主題，希望給使用者一種沈著的感覺</a:t>
            </a:r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lang="en-US" altLang="zh-TW" dirty="0" smtClean="0">
              <a:latin typeface="Yuanti TC" charset="-120"/>
              <a:ea typeface="Yuanti TC" charset="-120"/>
              <a:cs typeface="Yuanti TC" charset="-120"/>
            </a:endParaRPr>
          </a:p>
          <a:p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在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有文字的地方，背景顏色會挑比較深得顏色，這樣配上白色的字才會清楚。此外，在按鍵或標題的部分有加粗，凸顯重要的地方。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 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69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Yuanti TC" charset="-120"/>
                <a:ea typeface="Yuanti TC" charset="-120"/>
                <a:cs typeface="Yuanti TC" charset="-120"/>
              </a:rPr>
              <a:t>Android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65" y="1691323"/>
            <a:ext cx="2906256" cy="516667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14" y="1691323"/>
            <a:ext cx="2906257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8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Yuanti TC" charset="-120"/>
                <a:ea typeface="Yuanti TC" charset="-120"/>
                <a:cs typeface="Yuanti TC" charset="-120"/>
              </a:rPr>
              <a:t>理念</a:t>
            </a:r>
            <a:endParaRPr kumimoji="1" lang="zh-TW" altLang="en-US" dirty="0">
              <a:latin typeface="Yuanti TC" charset="-120"/>
              <a:ea typeface="Yuanti TC" charset="-120"/>
              <a:cs typeface="Yuanti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採用比較鮮豔的顏色去做搭配，以淺粉紅色為背景，較深的粉色作為</a:t>
            </a:r>
            <a:r>
              <a:rPr lang="en-US" altLang="zh-TW" dirty="0">
                <a:latin typeface="Yuanti TC" charset="-120"/>
                <a:ea typeface="Yuanti TC" charset="-120"/>
                <a:cs typeface="Yuanti TC" charset="-120"/>
              </a:rPr>
              <a:t>card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的配色</a:t>
            </a:r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lang="en-US" altLang="zh-TW" dirty="0" smtClean="0">
              <a:latin typeface="Yuanti TC" charset="-120"/>
              <a:ea typeface="Yuanti TC" charset="-120"/>
              <a:cs typeface="Yuanti TC" charset="-120"/>
            </a:endParaRPr>
          </a:p>
          <a:p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再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搭配橘色與黃色的按鍵，社群連接也選用鮮豔色調又有特別裝飾</a:t>
            </a:r>
            <a:r>
              <a:rPr lang="en-US" altLang="zh-TW" dirty="0" smtClean="0">
                <a:latin typeface="Yuanti TC" charset="-120"/>
                <a:ea typeface="Yuanti TC" charset="-120"/>
                <a:cs typeface="Yuanti TC" charset="-120"/>
              </a:rPr>
              <a:t>icon</a:t>
            </a:r>
            <a:r>
              <a:rPr lang="zh-TW" altLang="en-US" dirty="0" smtClean="0">
                <a:latin typeface="Yuanti TC" charset="-120"/>
                <a:ea typeface="Yuanti TC" charset="-120"/>
                <a:cs typeface="Yuanti TC" charset="-120"/>
              </a:rPr>
              <a:t>。</a:t>
            </a:r>
            <a:endParaRPr lang="en-US" altLang="zh-TW" dirty="0" smtClean="0">
              <a:latin typeface="Yuanti TC" charset="-120"/>
              <a:ea typeface="Yuanti TC" charset="-120"/>
              <a:cs typeface="Yuanti TC" charset="-120"/>
            </a:endParaRPr>
          </a:p>
          <a:p>
            <a:r>
              <a:rPr lang="zh-TW" altLang="zh-TW" dirty="0" smtClean="0">
                <a:latin typeface="Yuanti TC" charset="-120"/>
                <a:ea typeface="Yuanti TC" charset="-120"/>
                <a:cs typeface="Yuanti TC" charset="-120"/>
              </a:rPr>
              <a:t>整體</a:t>
            </a:r>
            <a:r>
              <a:rPr lang="zh-TW" altLang="zh-TW" dirty="0">
                <a:latin typeface="Yuanti TC" charset="-120"/>
                <a:ea typeface="Yuanti TC" charset="-120"/>
                <a:cs typeface="Yuanti TC" charset="-120"/>
              </a:rPr>
              <a:t>呈現比較活潑的夏日風格。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356449"/>
      </p:ext>
    </p:extLst>
  </p:cSld>
  <p:clrMapOvr>
    <a:masterClrMapping/>
  </p:clrMapOvr>
</p:sld>
</file>

<file path=ppt/theme/theme1.xml><?xml version="1.0" encoding="utf-8"?>
<a:theme xmlns:a="http://schemas.openxmlformats.org/drawingml/2006/main" name="檢視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16</TotalTime>
  <Words>150</Words>
  <Application>Microsoft Macintosh PowerPoint</Application>
  <PresentationFormat>寬螢幕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Century Schoolbook</vt:lpstr>
      <vt:lpstr>Wingdings 2</vt:lpstr>
      <vt:lpstr>Yuanti TC</vt:lpstr>
      <vt:lpstr>新細明體</vt:lpstr>
      <vt:lpstr>Arial</vt:lpstr>
      <vt:lpstr>檢視</vt:lpstr>
      <vt:lpstr>UI Design</vt:lpstr>
      <vt:lpstr>IOS</vt:lpstr>
      <vt:lpstr>理念</vt:lpstr>
      <vt:lpstr>Android</vt:lpstr>
      <vt:lpstr>理念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</dc:title>
  <dc:creator>Microsoft Office 使用者</dc:creator>
  <cp:lastModifiedBy>Microsoft Office 使用者</cp:lastModifiedBy>
  <cp:revision>1</cp:revision>
  <dcterms:created xsi:type="dcterms:W3CDTF">2017-05-13T11:19:43Z</dcterms:created>
  <dcterms:modified xsi:type="dcterms:W3CDTF">2017-05-13T11:36:10Z</dcterms:modified>
</cp:coreProperties>
</file>