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447" r:id="rId8"/>
    <p:sldId id="413" r:id="rId9"/>
    <p:sldId id="423" r:id="rId10"/>
    <p:sldId id="408" r:id="rId11"/>
    <p:sldId id="422" r:id="rId12"/>
    <p:sldId id="445" r:id="rId13"/>
    <p:sldId id="426" r:id="rId14"/>
    <p:sldId id="449" r:id="rId15"/>
    <p:sldId id="429" r:id="rId16"/>
    <p:sldId id="439" r:id="rId17"/>
    <p:sldId id="442" r:id="rId18"/>
    <p:sldId id="399" r:id="rId19"/>
    <p:sldId id="400" r:id="rId20"/>
    <p:sldId id="448" r:id="rId21"/>
    <p:sldId id="450" r:id="rId22"/>
    <p:sldId id="397" r:id="rId23"/>
    <p:sldId id="398" r:id="rId24"/>
    <p:sldId id="446" r:id="rId2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219DD-0D7E-BFBD-2D2E-F42B6316A6CC}" v="749" dt="2023-08-15T19:09:00.837"/>
    <p1510:client id="{543B3410-607A-CF98-CA16-4FCB19C7E347}" v="20" dt="2023-08-15T19:10:19.185"/>
    <p1510:client id="{80BC2BA6-C45A-AB82-E8AC-39F07926F290}" v="707" dt="2023-08-15T20:06:42.391"/>
    <p1510:client id="{B362AD32-40A8-35DB-AA52-30D4E794C082}" v="229" dt="2023-08-15T20:05:35.68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Qadeer" userId="S::qadeer.khan@tum.de::83af37ae-a8fa-4187-ad0e-9a97a19a77c1" providerId="AD" clId="Web-{80BC2BA6-C45A-AB82-E8AC-39F07926F290}"/>
    <pc:docChg chg="modSld sldOrd">
      <pc:chgData name="Khan, Qadeer" userId="S::qadeer.khan@tum.de::83af37ae-a8fa-4187-ad0e-9a97a19a77c1" providerId="AD" clId="Web-{80BC2BA6-C45A-AB82-E8AC-39F07926F290}" dt="2023-08-15T20:06:42.391" v="627" actId="20577"/>
      <pc:docMkLst>
        <pc:docMk/>
      </pc:docMkLst>
      <pc:sldChg chg="modSp">
        <pc:chgData name="Khan, Qadeer" userId="S::qadeer.khan@tum.de::83af37ae-a8fa-4187-ad0e-9a97a19a77c1" providerId="AD" clId="Web-{80BC2BA6-C45A-AB82-E8AC-39F07926F290}" dt="2023-08-15T19:41:09.174" v="238" actId="20577"/>
        <pc:sldMkLst>
          <pc:docMk/>
          <pc:sldMk cId="0" sldId="355"/>
        </pc:sldMkLst>
        <pc:spChg chg="mod">
          <ac:chgData name="Khan, Qadeer" userId="S::qadeer.khan@tum.de::83af37ae-a8fa-4187-ad0e-9a97a19a77c1" providerId="AD" clId="Web-{80BC2BA6-C45A-AB82-E8AC-39F07926F290}" dt="2023-08-15T19:41:09.174" v="238" actId="20577"/>
          <ac:spMkLst>
            <pc:docMk/>
            <pc:sldMk cId="0" sldId="355"/>
            <ac:spMk id="3" creationId="{00000000-0000-0000-0000-000000000000}"/>
          </ac:spMkLst>
        </pc:spChg>
        <pc:picChg chg="mod">
          <ac:chgData name="Khan, Qadeer" userId="S::qadeer.khan@tum.de::83af37ae-a8fa-4187-ad0e-9a97a19a77c1" providerId="AD" clId="Web-{80BC2BA6-C45A-AB82-E8AC-39F07926F290}" dt="2023-08-15T19:40:21.251" v="233" actId="1076"/>
          <ac:picMkLst>
            <pc:docMk/>
            <pc:sldMk cId="0" sldId="355"/>
            <ac:picMk id="6" creationId="{00000000-0000-0000-0000-000000000000}"/>
          </ac:picMkLst>
        </pc:picChg>
      </pc:sldChg>
      <pc:sldChg chg="modSp">
        <pc:chgData name="Khan, Qadeer" userId="S::qadeer.khan@tum.de::83af37ae-a8fa-4187-ad0e-9a97a19a77c1" providerId="AD" clId="Web-{80BC2BA6-C45A-AB82-E8AC-39F07926F290}" dt="2023-08-15T19:55:16.838" v="503" actId="20577"/>
        <pc:sldMkLst>
          <pc:docMk/>
          <pc:sldMk cId="2780449751" sldId="398"/>
        </pc:sldMkLst>
        <pc:spChg chg="mod">
          <ac:chgData name="Khan, Qadeer" userId="S::qadeer.khan@tum.de::83af37ae-a8fa-4187-ad0e-9a97a19a77c1" providerId="AD" clId="Web-{80BC2BA6-C45A-AB82-E8AC-39F07926F290}" dt="2023-08-15T19:55:16.838" v="503" actId="20577"/>
          <ac:spMkLst>
            <pc:docMk/>
            <pc:sldMk cId="2780449751" sldId="398"/>
            <ac:spMk id="3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56:09.886" v="523" actId="20577"/>
        <pc:sldMkLst>
          <pc:docMk/>
          <pc:sldMk cId="4023408363" sldId="399"/>
        </pc:sldMkLst>
        <pc:spChg chg="mod">
          <ac:chgData name="Khan, Qadeer" userId="S::qadeer.khan@tum.de::83af37ae-a8fa-4187-ad0e-9a97a19a77c1" providerId="AD" clId="Web-{80BC2BA6-C45A-AB82-E8AC-39F07926F290}" dt="2023-08-15T19:56:09.886" v="523" actId="20577"/>
          <ac:spMkLst>
            <pc:docMk/>
            <pc:sldMk cId="4023408363" sldId="399"/>
            <ac:spMk id="3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56:13.839" v="524" actId="20577"/>
        <pc:sldMkLst>
          <pc:docMk/>
          <pc:sldMk cId="3052119770" sldId="400"/>
        </pc:sldMkLst>
        <pc:spChg chg="mod">
          <ac:chgData name="Khan, Qadeer" userId="S::qadeer.khan@tum.de::83af37ae-a8fa-4187-ad0e-9a97a19a77c1" providerId="AD" clId="Web-{80BC2BA6-C45A-AB82-E8AC-39F07926F290}" dt="2023-08-15T19:56:13.839" v="524" actId="20577"/>
          <ac:spMkLst>
            <pc:docMk/>
            <pc:sldMk cId="3052119770" sldId="400"/>
            <ac:spMk id="3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20:03:53.726" v="613" actId="20577"/>
        <pc:sldMkLst>
          <pc:docMk/>
          <pc:sldMk cId="3401301773" sldId="412"/>
        </pc:sldMkLst>
        <pc:spChg chg="mod">
          <ac:chgData name="Khan, Qadeer" userId="S::qadeer.khan@tum.de::83af37ae-a8fa-4187-ad0e-9a97a19a77c1" providerId="AD" clId="Web-{80BC2BA6-C45A-AB82-E8AC-39F07926F290}" dt="2023-08-15T20:03:53.726" v="613" actId="20577"/>
          <ac:spMkLst>
            <pc:docMk/>
            <pc:sldMk cId="3401301773" sldId="412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20:03:29.897" v="609" actId="20577"/>
        <pc:sldMkLst>
          <pc:docMk/>
          <pc:sldMk cId="1632838765" sldId="417"/>
        </pc:sldMkLst>
        <pc:spChg chg="mod">
          <ac:chgData name="Khan, Qadeer" userId="S::qadeer.khan@tum.de::83af37ae-a8fa-4187-ad0e-9a97a19a77c1" providerId="AD" clId="Web-{80BC2BA6-C45A-AB82-E8AC-39F07926F290}" dt="2023-08-15T20:03:29.897" v="609" actId="20577"/>
          <ac:spMkLst>
            <pc:docMk/>
            <pc:sldMk cId="1632838765" sldId="417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54:17.727" v="462" actId="20577"/>
        <pc:sldMkLst>
          <pc:docMk/>
          <pc:sldMk cId="3585788013" sldId="419"/>
        </pc:sldMkLst>
        <pc:spChg chg="mod">
          <ac:chgData name="Khan, Qadeer" userId="S::qadeer.khan@tum.de::83af37ae-a8fa-4187-ad0e-9a97a19a77c1" providerId="AD" clId="Web-{80BC2BA6-C45A-AB82-E8AC-39F07926F290}" dt="2023-08-15T19:54:00.023" v="442" actId="20577"/>
          <ac:spMkLst>
            <pc:docMk/>
            <pc:sldMk cId="3585788013" sldId="419"/>
            <ac:spMk id="2" creationId="{00000000-0000-0000-0000-000000000000}"/>
          </ac:spMkLst>
        </pc:spChg>
        <pc:spChg chg="mod">
          <ac:chgData name="Khan, Qadeer" userId="S::qadeer.khan@tum.de::83af37ae-a8fa-4187-ad0e-9a97a19a77c1" providerId="AD" clId="Web-{80BC2BA6-C45A-AB82-E8AC-39F07926F290}" dt="2023-08-15T19:54:17.727" v="462" actId="20577"/>
          <ac:spMkLst>
            <pc:docMk/>
            <pc:sldMk cId="3585788013" sldId="419"/>
            <ac:spMk id="3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55:07.338" v="499" actId="20577"/>
        <pc:sldMkLst>
          <pc:docMk/>
          <pc:sldMk cId="3418530955" sldId="420"/>
        </pc:sldMkLst>
        <pc:spChg chg="mod">
          <ac:chgData name="Khan, Qadeer" userId="S::qadeer.khan@tum.de::83af37ae-a8fa-4187-ad0e-9a97a19a77c1" providerId="AD" clId="Web-{80BC2BA6-C45A-AB82-E8AC-39F07926F290}" dt="2023-08-15T19:55:07.338" v="499" actId="20577"/>
          <ac:spMkLst>
            <pc:docMk/>
            <pc:sldMk cId="3418530955" sldId="420"/>
            <ac:spMk id="3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59:13.219" v="528" actId="20577"/>
        <pc:sldMkLst>
          <pc:docMk/>
          <pc:sldMk cId="1476790387" sldId="422"/>
        </pc:sldMkLst>
        <pc:spChg chg="mod">
          <ac:chgData name="Khan, Qadeer" userId="S::qadeer.khan@tum.de::83af37ae-a8fa-4187-ad0e-9a97a19a77c1" providerId="AD" clId="Web-{80BC2BA6-C45A-AB82-E8AC-39F07926F290}" dt="2023-08-15T19:59:13.219" v="528" actId="20577"/>
          <ac:spMkLst>
            <pc:docMk/>
            <pc:sldMk cId="1476790387" sldId="422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20:04:05.601" v="614" actId="20577"/>
        <pc:sldMkLst>
          <pc:docMk/>
          <pc:sldMk cId="1566218360" sldId="428"/>
        </pc:sldMkLst>
        <pc:spChg chg="mod">
          <ac:chgData name="Khan, Qadeer" userId="S::qadeer.khan@tum.de::83af37ae-a8fa-4187-ad0e-9a97a19a77c1" providerId="AD" clId="Web-{80BC2BA6-C45A-AB82-E8AC-39F07926F290}" dt="2023-08-15T20:04:05.601" v="614" actId="20577"/>
          <ac:spMkLst>
            <pc:docMk/>
            <pc:sldMk cId="1566218360" sldId="428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20:04:15.617" v="615" actId="20577"/>
        <pc:sldMkLst>
          <pc:docMk/>
          <pc:sldMk cId="1918010522" sldId="429"/>
        </pc:sldMkLst>
        <pc:spChg chg="mod">
          <ac:chgData name="Khan, Qadeer" userId="S::qadeer.khan@tum.de::83af37ae-a8fa-4187-ad0e-9a97a19a77c1" providerId="AD" clId="Web-{80BC2BA6-C45A-AB82-E8AC-39F07926F290}" dt="2023-08-15T20:04:15.617" v="615" actId="20577"/>
          <ac:spMkLst>
            <pc:docMk/>
            <pc:sldMk cId="1918010522" sldId="429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26:50.012" v="0" actId="1076"/>
        <pc:sldMkLst>
          <pc:docMk/>
          <pc:sldMk cId="2880518870" sldId="430"/>
        </pc:sldMkLst>
        <pc:spChg chg="mod">
          <ac:chgData name="Khan, Qadeer" userId="S::qadeer.khan@tum.de::83af37ae-a8fa-4187-ad0e-9a97a19a77c1" providerId="AD" clId="Web-{80BC2BA6-C45A-AB82-E8AC-39F07926F290}" dt="2023-08-15T19:26:50.012" v="0" actId="1076"/>
          <ac:spMkLst>
            <pc:docMk/>
            <pc:sldMk cId="2880518870" sldId="430"/>
            <ac:spMk id="6" creationId="{D602E1CC-CB88-DDBD-6EF1-4073A3AA525D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31:28.675" v="39" actId="20577"/>
        <pc:sldMkLst>
          <pc:docMk/>
          <pc:sldMk cId="1575952244" sldId="431"/>
        </pc:sldMkLst>
        <pc:spChg chg="mod">
          <ac:chgData name="Khan, Qadeer" userId="S::qadeer.khan@tum.de::83af37ae-a8fa-4187-ad0e-9a97a19a77c1" providerId="AD" clId="Web-{80BC2BA6-C45A-AB82-E8AC-39F07926F290}" dt="2023-08-15T19:31:28.675" v="39" actId="20577"/>
          <ac:spMkLst>
            <pc:docMk/>
            <pc:sldMk cId="1575952244" sldId="431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31:53.222" v="43" actId="20577"/>
        <pc:sldMkLst>
          <pc:docMk/>
          <pc:sldMk cId="3891314122" sldId="434"/>
        </pc:sldMkLst>
        <pc:spChg chg="mod">
          <ac:chgData name="Khan, Qadeer" userId="S::qadeer.khan@tum.de::83af37ae-a8fa-4187-ad0e-9a97a19a77c1" providerId="AD" clId="Web-{80BC2BA6-C45A-AB82-E8AC-39F07926F290}" dt="2023-08-15T19:31:53.222" v="43" actId="20577"/>
          <ac:spMkLst>
            <pc:docMk/>
            <pc:sldMk cId="3891314122" sldId="434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32:37.474" v="85" actId="20577"/>
        <pc:sldMkLst>
          <pc:docMk/>
          <pc:sldMk cId="4045056830" sldId="435"/>
        </pc:sldMkLst>
        <pc:spChg chg="mod">
          <ac:chgData name="Khan, Qadeer" userId="S::qadeer.khan@tum.de::83af37ae-a8fa-4187-ad0e-9a97a19a77c1" providerId="AD" clId="Web-{80BC2BA6-C45A-AB82-E8AC-39F07926F290}" dt="2023-08-15T19:32:37.474" v="85" actId="20577"/>
          <ac:spMkLst>
            <pc:docMk/>
            <pc:sldMk cId="4045056830" sldId="435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33:37.397" v="101" actId="20577"/>
        <pc:sldMkLst>
          <pc:docMk/>
          <pc:sldMk cId="1994023338" sldId="436"/>
        </pc:sldMkLst>
        <pc:spChg chg="mod">
          <ac:chgData name="Khan, Qadeer" userId="S::qadeer.khan@tum.de::83af37ae-a8fa-4187-ad0e-9a97a19a77c1" providerId="AD" clId="Web-{80BC2BA6-C45A-AB82-E8AC-39F07926F290}" dt="2023-08-15T19:33:37.397" v="101" actId="20577"/>
          <ac:spMkLst>
            <pc:docMk/>
            <pc:sldMk cId="1994023338" sldId="436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34:56.821" v="143" actId="20577"/>
        <pc:sldMkLst>
          <pc:docMk/>
          <pc:sldMk cId="3376192728" sldId="437"/>
        </pc:sldMkLst>
        <pc:spChg chg="mod">
          <ac:chgData name="Khan, Qadeer" userId="S::qadeer.khan@tum.de::83af37ae-a8fa-4187-ad0e-9a97a19a77c1" providerId="AD" clId="Web-{80BC2BA6-C45A-AB82-E8AC-39F07926F290}" dt="2023-08-15T19:34:56.821" v="143" actId="20577"/>
          <ac:spMkLst>
            <pc:docMk/>
            <pc:sldMk cId="3376192728" sldId="437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35:34.291" v="167" actId="20577"/>
        <pc:sldMkLst>
          <pc:docMk/>
          <pc:sldMk cId="7036818" sldId="438"/>
        </pc:sldMkLst>
        <pc:spChg chg="mod">
          <ac:chgData name="Khan, Qadeer" userId="S::qadeer.khan@tum.de::83af37ae-a8fa-4187-ad0e-9a97a19a77c1" providerId="AD" clId="Web-{80BC2BA6-C45A-AB82-E8AC-39F07926F290}" dt="2023-08-15T19:35:34.291" v="167" actId="20577"/>
          <ac:spMkLst>
            <pc:docMk/>
            <pc:sldMk cId="7036818" sldId="438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37:07.293" v="225" actId="20577"/>
        <pc:sldMkLst>
          <pc:docMk/>
          <pc:sldMk cId="3855167894" sldId="439"/>
        </pc:sldMkLst>
        <pc:spChg chg="mod">
          <ac:chgData name="Khan, Qadeer" userId="S::qadeer.khan@tum.de::83af37ae-a8fa-4187-ad0e-9a97a19a77c1" providerId="AD" clId="Web-{80BC2BA6-C45A-AB82-E8AC-39F07926F290}" dt="2023-08-15T19:37:07.293" v="225" actId="20577"/>
          <ac:spMkLst>
            <pc:docMk/>
            <pc:sldMk cId="3855167894" sldId="439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20:04:51.508" v="616" actId="20577"/>
        <pc:sldMkLst>
          <pc:docMk/>
          <pc:sldMk cId="2753384836" sldId="440"/>
        </pc:sldMkLst>
        <pc:spChg chg="mod">
          <ac:chgData name="Khan, Qadeer" userId="S::qadeer.khan@tum.de::83af37ae-a8fa-4187-ad0e-9a97a19a77c1" providerId="AD" clId="Web-{80BC2BA6-C45A-AB82-E8AC-39F07926F290}" dt="2023-08-15T20:04:51.508" v="616" actId="20577"/>
          <ac:spMkLst>
            <pc:docMk/>
            <pc:sldMk cId="2753384836" sldId="440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19:51:27.973" v="345" actId="20577"/>
        <pc:sldMkLst>
          <pc:docMk/>
          <pc:sldMk cId="2676871448" sldId="441"/>
        </pc:sldMkLst>
        <pc:spChg chg="mod">
          <ac:chgData name="Khan, Qadeer" userId="S::qadeer.khan@tum.de::83af37ae-a8fa-4187-ad0e-9a97a19a77c1" providerId="AD" clId="Web-{80BC2BA6-C45A-AB82-E8AC-39F07926F290}" dt="2023-08-15T19:51:27.973" v="345" actId="20577"/>
          <ac:spMkLst>
            <pc:docMk/>
            <pc:sldMk cId="2676871448" sldId="441"/>
            <ac:spMk id="2" creationId="{00000000-0000-0000-0000-000000000000}"/>
          </ac:spMkLst>
        </pc:spChg>
      </pc:sldChg>
      <pc:sldChg chg="modSp ord">
        <pc:chgData name="Khan, Qadeer" userId="S::qadeer.khan@tum.de::83af37ae-a8fa-4187-ad0e-9a97a19a77c1" providerId="AD" clId="Web-{80BC2BA6-C45A-AB82-E8AC-39F07926F290}" dt="2023-08-15T20:05:27.775" v="619"/>
        <pc:sldMkLst>
          <pc:docMk/>
          <pc:sldMk cId="4217578975" sldId="442"/>
        </pc:sldMkLst>
        <pc:spChg chg="mod">
          <ac:chgData name="Khan, Qadeer" userId="S::qadeer.khan@tum.de::83af37ae-a8fa-4187-ad0e-9a97a19a77c1" providerId="AD" clId="Web-{80BC2BA6-C45A-AB82-E8AC-39F07926F290}" dt="2023-08-15T20:05:08.275" v="617" actId="20577"/>
          <ac:spMkLst>
            <pc:docMk/>
            <pc:sldMk cId="4217578975" sldId="442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20:06:18.683" v="624" actId="20577"/>
        <pc:sldMkLst>
          <pc:docMk/>
          <pc:sldMk cId="1288369254" sldId="443"/>
        </pc:sldMkLst>
        <pc:spChg chg="mod">
          <ac:chgData name="Khan, Qadeer" userId="S::qadeer.khan@tum.de::83af37ae-a8fa-4187-ad0e-9a97a19a77c1" providerId="AD" clId="Web-{80BC2BA6-C45A-AB82-E8AC-39F07926F290}" dt="2023-08-15T20:06:18.683" v="624" actId="20577"/>
          <ac:spMkLst>
            <pc:docMk/>
            <pc:sldMk cId="1288369254" sldId="443"/>
            <ac:spMk id="2" creationId="{00000000-0000-0000-0000-000000000000}"/>
          </ac:spMkLst>
        </pc:spChg>
      </pc:sldChg>
      <pc:sldChg chg="modSp">
        <pc:chgData name="Khan, Qadeer" userId="S::qadeer.khan@tum.de::83af37ae-a8fa-4187-ad0e-9a97a19a77c1" providerId="AD" clId="Web-{80BC2BA6-C45A-AB82-E8AC-39F07926F290}" dt="2023-08-15T20:06:42.391" v="627" actId="20577"/>
        <pc:sldMkLst>
          <pc:docMk/>
          <pc:sldMk cId="2006810344" sldId="444"/>
        </pc:sldMkLst>
        <pc:spChg chg="mod">
          <ac:chgData name="Khan, Qadeer" userId="S::qadeer.khan@tum.de::83af37ae-a8fa-4187-ad0e-9a97a19a77c1" providerId="AD" clId="Web-{80BC2BA6-C45A-AB82-E8AC-39F07926F290}" dt="2023-08-15T20:06:42.391" v="627" actId="20577"/>
          <ac:spMkLst>
            <pc:docMk/>
            <pc:sldMk cId="2006810344" sldId="444"/>
            <ac:spMk id="2" creationId="{00000000-0000-0000-0000-000000000000}"/>
          </ac:spMkLst>
        </pc:spChg>
      </pc:sldChg>
    </pc:docChg>
  </pc:docChgLst>
  <pc:docChgLst>
    <pc:chgData name="Yining Ma" userId="S::yining.ma@tum.de::f7d94535-c372-48bb-94e9-0bea0d358e58" providerId="AD" clId="Web-{B362AD32-40A8-35DB-AA52-30D4E794C082}"/>
    <pc:docChg chg="addSld delSld modSld">
      <pc:chgData name="Yining Ma" userId="S::yining.ma@tum.de::f7d94535-c372-48bb-94e9-0bea0d358e58" providerId="AD" clId="Web-{B362AD32-40A8-35DB-AA52-30D4E794C082}" dt="2023-08-15T20:05:35.684" v="216" actId="20577"/>
      <pc:docMkLst>
        <pc:docMk/>
      </pc:docMkLst>
      <pc:sldChg chg="modSp">
        <pc:chgData name="Yining Ma" userId="S::yining.ma@tum.de::f7d94535-c372-48bb-94e9-0bea0d358e58" providerId="AD" clId="Web-{B362AD32-40A8-35DB-AA52-30D4E794C082}" dt="2023-08-15T19:45:21.365" v="146" actId="1076"/>
        <pc:sldMkLst>
          <pc:docMk/>
          <pc:sldMk cId="0" sldId="355"/>
        </pc:sldMkLst>
        <pc:spChg chg="mod">
          <ac:chgData name="Yining Ma" userId="S::yining.ma@tum.de::f7d94535-c372-48bb-94e9-0bea0d358e58" providerId="AD" clId="Web-{B362AD32-40A8-35DB-AA52-30D4E794C082}" dt="2023-08-15T19:45:21.365" v="146" actId="1076"/>
          <ac:spMkLst>
            <pc:docMk/>
            <pc:sldMk cId="0" sldId="355"/>
            <ac:spMk id="3" creationId="{00000000-0000-0000-0000-000000000000}"/>
          </ac:spMkLst>
        </pc:spChg>
        <pc:picChg chg="mod">
          <ac:chgData name="Yining Ma" userId="S::yining.ma@tum.de::f7d94535-c372-48bb-94e9-0bea0d358e58" providerId="AD" clId="Web-{B362AD32-40A8-35DB-AA52-30D4E794C082}" dt="2023-08-15T19:40:56.920" v="56" actId="1076"/>
          <ac:picMkLst>
            <pc:docMk/>
            <pc:sldMk cId="0" sldId="355"/>
            <ac:picMk id="6" creationId="{00000000-0000-0000-0000-000000000000}"/>
          </ac:picMkLst>
        </pc:picChg>
      </pc:sldChg>
      <pc:sldChg chg="del">
        <pc:chgData name="Yining Ma" userId="S::yining.ma@tum.de::f7d94535-c372-48bb-94e9-0bea0d358e58" providerId="AD" clId="Web-{B362AD32-40A8-35DB-AA52-30D4E794C082}" dt="2023-08-15T19:38:25.041" v="42"/>
        <pc:sldMkLst>
          <pc:docMk/>
          <pc:sldMk cId="0" sldId="356"/>
        </pc:sldMkLst>
      </pc:sldChg>
      <pc:sldChg chg="modSp">
        <pc:chgData name="Yining Ma" userId="S::yining.ma@tum.de::f7d94535-c372-48bb-94e9-0bea0d358e58" providerId="AD" clId="Web-{B362AD32-40A8-35DB-AA52-30D4E794C082}" dt="2023-08-15T19:55:26.865" v="203" actId="20577"/>
        <pc:sldMkLst>
          <pc:docMk/>
          <pc:sldMk cId="23924327" sldId="397"/>
        </pc:sldMkLst>
        <pc:spChg chg="mod">
          <ac:chgData name="Yining Ma" userId="S::yining.ma@tum.de::f7d94535-c372-48bb-94e9-0bea0d358e58" providerId="AD" clId="Web-{B362AD32-40A8-35DB-AA52-30D4E794C082}" dt="2023-08-15T19:55:26.865" v="203" actId="20577"/>
          <ac:spMkLst>
            <pc:docMk/>
            <pc:sldMk cId="23924327" sldId="397"/>
            <ac:spMk id="3" creationId="{00000000-0000-0000-0000-000000000000}"/>
          </ac:spMkLst>
        </pc:spChg>
      </pc:sldChg>
      <pc:sldChg chg="modSp">
        <pc:chgData name="Yining Ma" userId="S::yining.ma@tum.de::f7d94535-c372-48bb-94e9-0bea0d358e58" providerId="AD" clId="Web-{B362AD32-40A8-35DB-AA52-30D4E794C082}" dt="2023-08-15T19:48:15.979" v="190" actId="20577"/>
        <pc:sldMkLst>
          <pc:docMk/>
          <pc:sldMk cId="293109355" sldId="413"/>
        </pc:sldMkLst>
        <pc:spChg chg="mod">
          <ac:chgData name="Yining Ma" userId="S::yining.ma@tum.de::f7d94535-c372-48bb-94e9-0bea0d358e58" providerId="AD" clId="Web-{B362AD32-40A8-35DB-AA52-30D4E794C082}" dt="2023-08-15T19:48:15.979" v="190" actId="20577"/>
          <ac:spMkLst>
            <pc:docMk/>
            <pc:sldMk cId="293109355" sldId="413"/>
            <ac:spMk id="7" creationId="{00000000-0000-0000-0000-000000000000}"/>
          </ac:spMkLst>
        </pc:spChg>
      </pc:sldChg>
      <pc:sldChg chg="del">
        <pc:chgData name="Yining Ma" userId="S::yining.ma@tum.de::f7d94535-c372-48bb-94e9-0bea0d358e58" providerId="AD" clId="Web-{B362AD32-40A8-35DB-AA52-30D4E794C082}" dt="2023-08-15T19:29:43.839" v="16"/>
        <pc:sldMkLst>
          <pc:docMk/>
          <pc:sldMk cId="205085684" sldId="414"/>
        </pc:sldMkLst>
      </pc:sldChg>
      <pc:sldChg chg="del">
        <pc:chgData name="Yining Ma" userId="S::yining.ma@tum.de::f7d94535-c372-48bb-94e9-0bea0d358e58" providerId="AD" clId="Web-{B362AD32-40A8-35DB-AA52-30D4E794C082}" dt="2023-08-15T19:26:37.721" v="4"/>
        <pc:sldMkLst>
          <pc:docMk/>
          <pc:sldMk cId="1569394579" sldId="415"/>
        </pc:sldMkLst>
      </pc:sldChg>
      <pc:sldChg chg="del">
        <pc:chgData name="Yining Ma" userId="S::yining.ma@tum.de::f7d94535-c372-48bb-94e9-0bea0d358e58" providerId="AD" clId="Web-{B362AD32-40A8-35DB-AA52-30D4E794C082}" dt="2023-08-15T19:29:17.741" v="14"/>
        <pc:sldMkLst>
          <pc:docMk/>
          <pc:sldMk cId="2824079404" sldId="416"/>
        </pc:sldMkLst>
      </pc:sldChg>
      <pc:sldChg chg="del">
        <pc:chgData name="Yining Ma" userId="S::yining.ma@tum.de::f7d94535-c372-48bb-94e9-0bea0d358e58" providerId="AD" clId="Web-{B362AD32-40A8-35DB-AA52-30D4E794C082}" dt="2023-08-15T19:52:52.846" v="195"/>
        <pc:sldMkLst>
          <pc:docMk/>
          <pc:sldMk cId="3033038623" sldId="418"/>
        </pc:sldMkLst>
      </pc:sldChg>
      <pc:sldChg chg="modSp">
        <pc:chgData name="Yining Ma" userId="S::yining.ma@tum.de::f7d94535-c372-48bb-94e9-0bea0d358e58" providerId="AD" clId="Web-{B362AD32-40A8-35DB-AA52-30D4E794C082}" dt="2023-08-15T19:59:27.200" v="205" actId="20577"/>
        <pc:sldMkLst>
          <pc:docMk/>
          <pc:sldMk cId="1476790387" sldId="422"/>
        </pc:sldMkLst>
        <pc:spChg chg="mod">
          <ac:chgData name="Yining Ma" userId="S::yining.ma@tum.de::f7d94535-c372-48bb-94e9-0bea0d358e58" providerId="AD" clId="Web-{B362AD32-40A8-35DB-AA52-30D4E794C082}" dt="2023-08-15T19:59:27.200" v="205" actId="20577"/>
          <ac:spMkLst>
            <pc:docMk/>
            <pc:sldMk cId="1476790387" sldId="422"/>
            <ac:spMk id="2" creationId="{00000000-0000-0000-0000-000000000000}"/>
          </ac:spMkLst>
        </pc:spChg>
      </pc:sldChg>
      <pc:sldChg chg="addSp delSp modSp add del">
        <pc:chgData name="Yining Ma" userId="S::yining.ma@tum.de::f7d94535-c372-48bb-94e9-0bea0d358e58" providerId="AD" clId="Web-{B362AD32-40A8-35DB-AA52-30D4E794C082}" dt="2023-08-15T19:27:48.364" v="7"/>
        <pc:sldMkLst>
          <pc:docMk/>
          <pc:sldMk cId="2880518870" sldId="430"/>
        </pc:sldMkLst>
        <pc:spChg chg="del">
          <ac:chgData name="Yining Ma" userId="S::yining.ma@tum.de::f7d94535-c372-48bb-94e9-0bea0d358e58" providerId="AD" clId="Web-{B362AD32-40A8-35DB-AA52-30D4E794C082}" dt="2023-08-15T19:26:31.065" v="1"/>
          <ac:spMkLst>
            <pc:docMk/>
            <pc:sldMk cId="2880518870" sldId="430"/>
            <ac:spMk id="2" creationId="{00000000-0000-0000-0000-000000000000}"/>
          </ac:spMkLst>
        </pc:spChg>
        <pc:spChg chg="add mod">
          <ac:chgData name="Yining Ma" userId="S::yining.ma@tum.de::f7d94535-c372-48bb-94e9-0bea0d358e58" providerId="AD" clId="Web-{B362AD32-40A8-35DB-AA52-30D4E794C082}" dt="2023-08-15T19:26:42.956" v="5" actId="20577"/>
          <ac:spMkLst>
            <pc:docMk/>
            <pc:sldMk cId="2880518870" sldId="430"/>
            <ac:spMk id="6" creationId="{D602E1CC-CB88-DDBD-6EF1-4073A3AA525D}"/>
          </ac:spMkLst>
        </pc:spChg>
      </pc:sldChg>
      <pc:sldChg chg="modSp add">
        <pc:chgData name="Yining Ma" userId="S::yining.ma@tum.de::f7d94535-c372-48bb-94e9-0bea0d358e58" providerId="AD" clId="Web-{B362AD32-40A8-35DB-AA52-30D4E794C082}" dt="2023-08-15T19:30:18.856" v="19" actId="20577"/>
        <pc:sldMkLst>
          <pc:docMk/>
          <pc:sldMk cId="1575952244" sldId="431"/>
        </pc:sldMkLst>
        <pc:spChg chg="mod">
          <ac:chgData name="Yining Ma" userId="S::yining.ma@tum.de::f7d94535-c372-48bb-94e9-0bea0d358e58" providerId="AD" clId="Web-{B362AD32-40A8-35DB-AA52-30D4E794C082}" dt="2023-08-15T19:30:18.856" v="19" actId="20577"/>
          <ac:spMkLst>
            <pc:docMk/>
            <pc:sldMk cId="1575952244" sldId="431"/>
            <ac:spMk id="2" creationId="{00000000-0000-0000-0000-000000000000}"/>
          </ac:spMkLst>
        </pc:spChg>
      </pc:sldChg>
      <pc:sldChg chg="add del">
        <pc:chgData name="Yining Ma" userId="S::yining.ma@tum.de::f7d94535-c372-48bb-94e9-0bea0d358e58" providerId="AD" clId="Web-{B362AD32-40A8-35DB-AA52-30D4E794C082}" dt="2023-08-15T19:45:46.584" v="147"/>
        <pc:sldMkLst>
          <pc:docMk/>
          <pc:sldMk cId="2092073705" sldId="432"/>
        </pc:sldMkLst>
      </pc:sldChg>
      <pc:sldChg chg="add del">
        <pc:chgData name="Yining Ma" userId="S::yining.ma@tum.de::f7d94535-c372-48bb-94e9-0bea0d358e58" providerId="AD" clId="Web-{B362AD32-40A8-35DB-AA52-30D4E794C082}" dt="2023-08-15T19:45:47.975" v="148"/>
        <pc:sldMkLst>
          <pc:docMk/>
          <pc:sldMk cId="3558369796" sldId="433"/>
        </pc:sldMkLst>
      </pc:sldChg>
      <pc:sldChg chg="modSp add replId">
        <pc:chgData name="Yining Ma" userId="S::yining.ma@tum.de::f7d94535-c372-48bb-94e9-0bea0d358e58" providerId="AD" clId="Web-{B362AD32-40A8-35DB-AA52-30D4E794C082}" dt="2023-08-15T19:31:41.280" v="21" actId="20577"/>
        <pc:sldMkLst>
          <pc:docMk/>
          <pc:sldMk cId="3891314122" sldId="434"/>
        </pc:sldMkLst>
        <pc:spChg chg="mod">
          <ac:chgData name="Yining Ma" userId="S::yining.ma@tum.de::f7d94535-c372-48bb-94e9-0bea0d358e58" providerId="AD" clId="Web-{B362AD32-40A8-35DB-AA52-30D4E794C082}" dt="2023-08-15T19:31:41.280" v="21" actId="20577"/>
          <ac:spMkLst>
            <pc:docMk/>
            <pc:sldMk cId="3891314122" sldId="434"/>
            <ac:spMk id="2" creationId="{00000000-0000-0000-0000-000000000000}"/>
          </ac:spMkLst>
        </pc:spChg>
      </pc:sldChg>
      <pc:sldChg chg="add replId">
        <pc:chgData name="Yining Ma" userId="S::yining.ma@tum.de::f7d94535-c372-48bb-94e9-0bea0d358e58" providerId="AD" clId="Web-{B362AD32-40A8-35DB-AA52-30D4E794C082}" dt="2023-08-15T19:31:58.484" v="22"/>
        <pc:sldMkLst>
          <pc:docMk/>
          <pc:sldMk cId="4045056830" sldId="435"/>
        </pc:sldMkLst>
      </pc:sldChg>
      <pc:sldChg chg="add replId">
        <pc:chgData name="Yining Ma" userId="S::yining.ma@tum.de::f7d94535-c372-48bb-94e9-0bea0d358e58" providerId="AD" clId="Web-{B362AD32-40A8-35DB-AA52-30D4E794C082}" dt="2023-08-15T19:32:33.563" v="23"/>
        <pc:sldMkLst>
          <pc:docMk/>
          <pc:sldMk cId="1994023338" sldId="436"/>
        </pc:sldMkLst>
      </pc:sldChg>
      <pc:sldChg chg="add replId">
        <pc:chgData name="Yining Ma" userId="S::yining.ma@tum.de::f7d94535-c372-48bb-94e9-0bea0d358e58" providerId="AD" clId="Web-{B362AD32-40A8-35DB-AA52-30D4E794C082}" dt="2023-08-15T19:33:35.143" v="24"/>
        <pc:sldMkLst>
          <pc:docMk/>
          <pc:sldMk cId="3376192728" sldId="437"/>
        </pc:sldMkLst>
      </pc:sldChg>
      <pc:sldChg chg="modSp add replId">
        <pc:chgData name="Yining Ma" userId="S::yining.ma@tum.de::f7d94535-c372-48bb-94e9-0bea0d358e58" providerId="AD" clId="Web-{B362AD32-40A8-35DB-AA52-30D4E794C082}" dt="2023-08-15T19:35:29.927" v="27" actId="20577"/>
        <pc:sldMkLst>
          <pc:docMk/>
          <pc:sldMk cId="7036818" sldId="438"/>
        </pc:sldMkLst>
        <pc:spChg chg="mod">
          <ac:chgData name="Yining Ma" userId="S::yining.ma@tum.de::f7d94535-c372-48bb-94e9-0bea0d358e58" providerId="AD" clId="Web-{B362AD32-40A8-35DB-AA52-30D4E794C082}" dt="2023-08-15T19:35:29.927" v="27" actId="20577"/>
          <ac:spMkLst>
            <pc:docMk/>
            <pc:sldMk cId="7036818" sldId="438"/>
            <ac:spMk id="2" creationId="{00000000-0000-0000-0000-000000000000}"/>
          </ac:spMkLst>
        </pc:spChg>
      </pc:sldChg>
      <pc:sldChg chg="modSp add replId">
        <pc:chgData name="Yining Ma" userId="S::yining.ma@tum.de::f7d94535-c372-48bb-94e9-0bea0d358e58" providerId="AD" clId="Web-{B362AD32-40A8-35DB-AA52-30D4E794C082}" dt="2023-08-15T19:36:36.991" v="41" actId="20577"/>
        <pc:sldMkLst>
          <pc:docMk/>
          <pc:sldMk cId="3855167894" sldId="439"/>
        </pc:sldMkLst>
        <pc:spChg chg="mod">
          <ac:chgData name="Yining Ma" userId="S::yining.ma@tum.de::f7d94535-c372-48bb-94e9-0bea0d358e58" providerId="AD" clId="Web-{B362AD32-40A8-35DB-AA52-30D4E794C082}" dt="2023-08-15T19:36:36.991" v="41" actId="20577"/>
          <ac:spMkLst>
            <pc:docMk/>
            <pc:sldMk cId="3855167894" sldId="439"/>
            <ac:spMk id="2" creationId="{00000000-0000-0000-0000-000000000000}"/>
          </ac:spMkLst>
        </pc:spChg>
      </pc:sldChg>
      <pc:sldChg chg="add replId">
        <pc:chgData name="Yining Ma" userId="S::yining.ma@tum.de::f7d94535-c372-48bb-94e9-0bea0d358e58" providerId="AD" clId="Web-{B362AD32-40A8-35DB-AA52-30D4E794C082}" dt="2023-08-15T19:50:00.388" v="191"/>
        <pc:sldMkLst>
          <pc:docMk/>
          <pc:sldMk cId="2753384836" sldId="440"/>
        </pc:sldMkLst>
      </pc:sldChg>
      <pc:sldChg chg="modSp add replId">
        <pc:chgData name="Yining Ma" userId="S::yining.ma@tum.de::f7d94535-c372-48bb-94e9-0bea0d358e58" providerId="AD" clId="Web-{B362AD32-40A8-35DB-AA52-30D4E794C082}" dt="2023-08-15T20:05:03.506" v="211" actId="20577"/>
        <pc:sldMkLst>
          <pc:docMk/>
          <pc:sldMk cId="2676871448" sldId="441"/>
        </pc:sldMkLst>
        <pc:spChg chg="mod">
          <ac:chgData name="Yining Ma" userId="S::yining.ma@tum.de::f7d94535-c372-48bb-94e9-0bea0d358e58" providerId="AD" clId="Web-{B362AD32-40A8-35DB-AA52-30D4E794C082}" dt="2023-08-15T20:05:03.506" v="211" actId="20577"/>
          <ac:spMkLst>
            <pc:docMk/>
            <pc:sldMk cId="2676871448" sldId="441"/>
            <ac:spMk id="2" creationId="{00000000-0000-0000-0000-000000000000}"/>
          </ac:spMkLst>
        </pc:spChg>
      </pc:sldChg>
      <pc:sldChg chg="add replId">
        <pc:chgData name="Yining Ma" userId="S::yining.ma@tum.de::f7d94535-c372-48bb-94e9-0bea0d358e58" providerId="AD" clId="Web-{B362AD32-40A8-35DB-AA52-30D4E794C082}" dt="2023-08-15T19:51:25.812" v="193"/>
        <pc:sldMkLst>
          <pc:docMk/>
          <pc:sldMk cId="4217578975" sldId="442"/>
        </pc:sldMkLst>
      </pc:sldChg>
      <pc:sldChg chg="modSp add replId">
        <pc:chgData name="Yining Ma" userId="S::yining.ma@tum.de::f7d94535-c372-48bb-94e9-0bea0d358e58" providerId="AD" clId="Web-{B362AD32-40A8-35DB-AA52-30D4E794C082}" dt="2023-08-15T20:05:35.684" v="216" actId="20577"/>
        <pc:sldMkLst>
          <pc:docMk/>
          <pc:sldMk cId="1288369254" sldId="443"/>
        </pc:sldMkLst>
        <pc:spChg chg="mod">
          <ac:chgData name="Yining Ma" userId="S::yining.ma@tum.de::f7d94535-c372-48bb-94e9-0bea0d358e58" providerId="AD" clId="Web-{B362AD32-40A8-35DB-AA52-30D4E794C082}" dt="2023-08-15T20:05:35.684" v="216" actId="20577"/>
          <ac:spMkLst>
            <pc:docMk/>
            <pc:sldMk cId="1288369254" sldId="443"/>
            <ac:spMk id="2" creationId="{00000000-0000-0000-0000-000000000000}"/>
          </ac:spMkLst>
        </pc:spChg>
      </pc:sldChg>
      <pc:sldChg chg="modSp add replId">
        <pc:chgData name="Yining Ma" userId="S::yining.ma@tum.de::f7d94535-c372-48bb-94e9-0bea0d358e58" providerId="AD" clId="Web-{B362AD32-40A8-35DB-AA52-30D4E794C082}" dt="2023-08-15T19:55:05.787" v="202" actId="20577"/>
        <pc:sldMkLst>
          <pc:docMk/>
          <pc:sldMk cId="2006810344" sldId="444"/>
        </pc:sldMkLst>
        <pc:spChg chg="mod">
          <ac:chgData name="Yining Ma" userId="S::yining.ma@tum.de::f7d94535-c372-48bb-94e9-0bea0d358e58" providerId="AD" clId="Web-{B362AD32-40A8-35DB-AA52-30D4E794C082}" dt="2023-08-15T19:55:05.787" v="202" actId="20577"/>
          <ac:spMkLst>
            <pc:docMk/>
            <pc:sldMk cId="2006810344" sldId="44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23/09/2023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23/09/2023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7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3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4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7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8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23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8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989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33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3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6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5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8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95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4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ininghase.github.io/multi-agent-control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81" y="1645410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500" y="736997"/>
            <a:ext cx="8508999" cy="383381"/>
          </a:xfrm>
        </p:spPr>
        <p:txBody>
          <a:bodyPr/>
          <a:lstStyle/>
          <a:p>
            <a:pPr algn="just"/>
            <a:r>
              <a:rPr lang="en-US" sz="2000" dirty="0"/>
              <a:t>Multi Agent Navigation in Unconstrained Environments using a Centralized Attention based Graphical Neural Network Controller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1936920"/>
            <a:ext cx="8508999" cy="1662625"/>
          </a:xfrm>
        </p:spPr>
        <p:txBody>
          <a:bodyPr/>
          <a:lstStyle/>
          <a:p>
            <a:r>
              <a:rPr lang="en-US" altLang="zh-CN" dirty="0"/>
              <a:t>Yining Ma*</a:t>
            </a:r>
            <a:r>
              <a:rPr lang="en-US" altLang="zh-CN" baseline="30000" dirty="0"/>
              <a:t>1,2</a:t>
            </a:r>
            <a:r>
              <a:rPr lang="en-US" altLang="zh-CN" dirty="0"/>
              <a:t>, Qadeer Khan*</a:t>
            </a:r>
            <a:r>
              <a:rPr lang="en-US" altLang="zh-CN" baseline="30000" dirty="0"/>
              <a:t>1,2</a:t>
            </a:r>
            <a:r>
              <a:rPr lang="en-US" altLang="zh-CN" dirty="0"/>
              <a:t>, Daniel Cremers</a:t>
            </a:r>
            <a:r>
              <a:rPr lang="en-US" altLang="zh-CN" baseline="30000" dirty="0"/>
              <a:t>1,2,3</a:t>
            </a:r>
          </a:p>
          <a:p>
            <a:r>
              <a:rPr lang="en-US" sz="1200" i="1" dirty="0">
                <a:cs typeface="Arial"/>
              </a:rPr>
              <a:t>*indicates equal contribution</a:t>
            </a:r>
          </a:p>
          <a:p>
            <a:r>
              <a:rPr lang="en-US" sz="1200" i="1" baseline="30000" dirty="0"/>
              <a:t>1</a:t>
            </a:r>
            <a:r>
              <a:rPr lang="en-US" sz="1200" i="1" dirty="0"/>
              <a:t>Technical University of Munich (TUM), School of CIT</a:t>
            </a:r>
            <a:endParaRPr lang="en-US" sz="1200" i="1" dirty="0">
              <a:cs typeface="Arial"/>
            </a:endParaRPr>
          </a:p>
          <a:p>
            <a:r>
              <a:rPr lang="en-US" altLang="zh-CN" sz="1200" i="1" baseline="30000" dirty="0">
                <a:latin typeface="Arial"/>
                <a:cs typeface="Arial"/>
              </a:rPr>
              <a:t>2</a:t>
            </a:r>
            <a:r>
              <a:rPr lang="en-US" altLang="zh-CN" sz="1200" i="1" dirty="0">
                <a:latin typeface="Arial"/>
                <a:cs typeface="Arial"/>
              </a:rPr>
              <a:t>Munich</a:t>
            </a:r>
            <a:r>
              <a:rPr lang="en-US" altLang="zh-CN" sz="1200" b="0" i="1" dirty="0">
                <a:effectLst/>
                <a:latin typeface="Arial"/>
                <a:cs typeface="Arial"/>
              </a:rPr>
              <a:t> Center for Machine Learning (MCML)</a:t>
            </a:r>
            <a:endParaRPr lang="en-US" sz="1200" i="1" dirty="0">
              <a:latin typeface="Arial"/>
              <a:cs typeface="Arial"/>
            </a:endParaRPr>
          </a:p>
          <a:p>
            <a:r>
              <a:rPr lang="en-US" sz="1200" i="1" baseline="30000" dirty="0">
                <a:solidFill>
                  <a:srgbClr val="000000"/>
                </a:solidFill>
                <a:ea typeface="+mn-lt"/>
                <a:cs typeface="+mn-lt"/>
              </a:rPr>
              <a:t>3</a:t>
            </a:r>
            <a:r>
              <a:rPr lang="en-US" sz="1200" i="1" dirty="0">
                <a:solidFill>
                  <a:srgbClr val="000000"/>
                </a:solidFill>
                <a:ea typeface="+mn-lt"/>
                <a:cs typeface="+mn-lt"/>
              </a:rPr>
              <a:t>University of Oxford</a:t>
            </a:r>
            <a:endParaRPr lang="en-US" dirty="0"/>
          </a:p>
          <a:p>
            <a:r>
              <a:rPr lang="en-US" sz="1200" i="1" dirty="0">
                <a:solidFill>
                  <a:srgbClr val="000000"/>
                </a:solidFill>
                <a:cs typeface="Arial"/>
              </a:rPr>
              <a:t>IEEE International Conference on Intelligent </a:t>
            </a:r>
            <a:r>
              <a:rPr lang="en-US" sz="1200" i="1" dirty="0">
                <a:solidFill>
                  <a:srgbClr val="000000"/>
                </a:solidFill>
              </a:rPr>
              <a:t>Transportation Systems ITSC 2023</a:t>
            </a:r>
            <a:endParaRPr lang="en-US" sz="1200" i="1" dirty="0">
              <a:cs typeface="Arial"/>
            </a:endParaRPr>
          </a:p>
          <a:p>
            <a:endParaRPr lang="en-US" altLang="zh-CN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697624"/>
            <a:ext cx="7751484" cy="9490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Task: 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ach vehicle reaches its target without collision in an unconstrained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Our Solution: </a:t>
            </a:r>
            <a:endParaRPr lang="en-US" altLang="zh-CN" dirty="0">
              <a:cs typeface="Arial"/>
            </a:endParaRPr>
          </a:p>
          <a:p>
            <a:pPr marL="461645" lvl="1" indent="-285750">
              <a:lnSpc>
                <a:spcPct val="113999"/>
              </a:lnSpc>
              <a:buFont typeface="Wingdings,Sans-Serif" panose="05000000000000000000" pitchFamily="2" charset="2"/>
              <a:buChar char="Ø"/>
            </a:pPr>
            <a:r>
              <a:rPr lang="en-US" dirty="0"/>
              <a:t>We propose using a Graphical Neural Network (GNN) which</a:t>
            </a:r>
            <a:r>
              <a:rPr lang="en-US" dirty="0">
                <a:cs typeface="Arial"/>
              </a:rPr>
              <a:t> can:</a:t>
            </a:r>
            <a:endParaRPr lang="en-US" dirty="0"/>
          </a:p>
          <a:p>
            <a:pPr marL="645795" lvl="2">
              <a:lnSpc>
                <a:spcPct val="113999"/>
              </a:lnSpc>
              <a:buFont typeface="Wingdings,Sans-Serif" panose="05000000000000000000" pitchFamily="2" charset="2"/>
              <a:buChar char="Ø"/>
            </a:pPr>
            <a:r>
              <a:rPr lang="en-US" dirty="0">
                <a:cs typeface="Arial"/>
              </a:rPr>
              <a:t>Attend to information from neighboring agents.</a:t>
            </a:r>
          </a:p>
          <a:p>
            <a:pPr marL="645795" lvl="2">
              <a:lnSpc>
                <a:spcPct val="113999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/>
              </a:rPr>
              <a:t>Handle a variable number of agents in the scene.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0EAF021B-D501-4EAA-24C7-5EDFC2C3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701" y="1987556"/>
            <a:ext cx="5896597" cy="26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993051"/>
            <a:ext cx="7751484" cy="3438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determine the labels using optimization, we need to make sure: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518795" lvl="1" indent="-342900">
              <a:lnSpc>
                <a:spcPct val="113999"/>
              </a:lnSpc>
              <a:buAutoNum type="arabicPeriod"/>
            </a:pPr>
            <a:r>
              <a:rPr lang="en-US" dirty="0">
                <a:cs typeface="Arial"/>
              </a:rPr>
              <a:t>Each vehicle reaches its target.</a:t>
            </a:r>
          </a:p>
          <a:p>
            <a:pPr marL="645795" lvl="2" indent="-285750">
              <a:buFont typeface="Wingdings,Sans-Serif" charset="0"/>
              <a:buChar char="l"/>
            </a:pPr>
            <a:r>
              <a:rPr lang="en-US" dirty="0">
                <a:cs typeface="Arial"/>
              </a:rPr>
              <a:t>This is done by minimizing the distance between the vehicle's current and the target state.</a:t>
            </a:r>
          </a:p>
          <a:p>
            <a:pPr marL="645795" lvl="2" indent="-285750">
              <a:buFont typeface="Wingdings,Sans-Serif" charset="0"/>
              <a:buChar char="l"/>
            </a:pPr>
            <a:endParaRPr lang="en-US" dirty="0">
              <a:cs typeface="Arial"/>
            </a:endParaRPr>
          </a:p>
          <a:p>
            <a:pPr marL="518795" lvl="1" indent="-342900">
              <a:lnSpc>
                <a:spcPct val="113999"/>
              </a:lnSpc>
              <a:buAutoNum type="arabicPeriod"/>
            </a:pPr>
            <a:r>
              <a:rPr lang="en-US" dirty="0">
                <a:cs typeface="Arial"/>
              </a:rPr>
              <a:t>Vehicles do not collide with obstacles.</a:t>
            </a:r>
          </a:p>
          <a:p>
            <a:pPr marL="645795" lvl="2" indent="-285750">
              <a:buFont typeface="Wingdings,Sans-Serif" pitchFamily="18" charset="2"/>
              <a:buChar char="l"/>
            </a:pPr>
            <a:r>
              <a:rPr lang="en-US" dirty="0">
                <a:cs typeface="Arial"/>
              </a:rPr>
              <a:t>This is done by adding a cost that is inversely proportional to the distance between a vehicle and an obstacle, if both are too close to each other.</a:t>
            </a:r>
            <a:endParaRPr lang="en-US" dirty="0"/>
          </a:p>
          <a:p>
            <a:pPr marL="645795" lvl="2" indent="-285750">
              <a:buFont typeface="Wingdings,Sans-Serif" pitchFamily="18" charset="2"/>
              <a:buChar char="l"/>
            </a:pPr>
            <a:endParaRPr lang="en-US" dirty="0">
              <a:cs typeface="Arial"/>
            </a:endParaRPr>
          </a:p>
          <a:p>
            <a:pPr marL="518795" lvl="1" indent="-342900">
              <a:lnSpc>
                <a:spcPct val="113999"/>
              </a:lnSpc>
              <a:buAutoNum type="arabicPeriod"/>
            </a:pPr>
            <a:r>
              <a:rPr lang="en-US" dirty="0">
                <a:cs typeface="Arial"/>
              </a:rPr>
              <a:t>Vehicles do not collide with each other. </a:t>
            </a:r>
          </a:p>
          <a:p>
            <a:pPr marL="645795" lvl="2" indent="-285750">
              <a:buFont typeface="Wingdings,Sans-Serif" charset="0"/>
              <a:buChar char="l"/>
            </a:pPr>
            <a:r>
              <a:rPr lang="en-US" dirty="0">
                <a:cs typeface="Arial"/>
              </a:rPr>
              <a:t>Add a cost that is inversely proportional to the distance between any two vehicles, if they are too close to each other.</a:t>
            </a:r>
          </a:p>
          <a:p>
            <a:pPr marL="518795" lvl="1" indent="-342900">
              <a:lnSpc>
                <a:spcPct val="113999"/>
              </a:lnSpc>
              <a:buAutoNum type="arabicPeriod"/>
            </a:pPr>
            <a:endParaRPr lang="en-US" dirty="0">
              <a:cs typeface="Arial"/>
            </a:endParaRPr>
          </a:p>
          <a:p>
            <a:pPr marL="645795" lvl="2" indent="-285750">
              <a:buFont typeface="Wingdings,Sans-Serif" charset="0"/>
              <a:buChar char="l"/>
            </a:pPr>
            <a:endParaRPr lang="en-US" dirty="0">
              <a:cs typeface="Arial"/>
            </a:endParaRPr>
          </a:p>
          <a:p>
            <a:pPr marL="518795" lvl="1" indent="-342900">
              <a:lnSpc>
                <a:spcPct val="113999"/>
              </a:lnSpc>
              <a:buFont typeface="Arial" charset="0"/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Label Generation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</p:spTree>
    <p:extLst>
      <p:ext uri="{BB962C8B-B14F-4D97-AF65-F5344CB8AC3E}">
        <p14:creationId xmlns:p14="http://schemas.microsoft.com/office/powerpoint/2010/main" val="38551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993051"/>
            <a:ext cx="7751484" cy="343827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attention-based GNN is trained for prediction of control commands for each agent.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This is done by minimizing the MSE loss between the model prediction and target labels obtained from optimization.</a:t>
            </a: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endParaRPr lang="en-US" dirty="0">
              <a:cs typeface="Arial"/>
            </a:endParaRP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The model is </a:t>
            </a:r>
            <a:r>
              <a:rPr lang="en-US" dirty="0">
                <a:solidFill>
                  <a:srgbClr val="FF0000"/>
                </a:solidFill>
                <a:cs typeface="Arial"/>
              </a:rPr>
              <a:t>trained with at most 3 vehicles </a:t>
            </a:r>
            <a:r>
              <a:rPr lang="en-US" dirty="0">
                <a:cs typeface="Arial"/>
              </a:rPr>
              <a:t>in the training dataset. </a:t>
            </a: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endParaRPr lang="en-US" dirty="0">
              <a:cs typeface="Arial"/>
            </a:endParaRP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But can still </a:t>
            </a:r>
            <a:r>
              <a:rPr lang="en-US" dirty="0">
                <a:solidFill>
                  <a:srgbClr val="FF0000"/>
                </a:solidFill>
                <a:cs typeface="Arial"/>
              </a:rPr>
              <a:t>perform well with 6 vehicles</a:t>
            </a:r>
            <a:r>
              <a:rPr lang="en-US" dirty="0">
                <a:cs typeface="Arial"/>
              </a:rPr>
              <a:t> in the scene at inference time.</a:t>
            </a: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endParaRPr lang="en-US" dirty="0">
              <a:cs typeface="Arial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Model Training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</p:spTree>
    <p:extLst>
      <p:ext uri="{BB962C8B-B14F-4D97-AF65-F5344CB8AC3E}">
        <p14:creationId xmlns:p14="http://schemas.microsoft.com/office/powerpoint/2010/main" val="421757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 altLang="zh-CN"/>
              <a:t>Model Performance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 dirty="0"/>
              <a:t>Yining Ma, Qadeer Khan, Daniel Cremers </a:t>
            </a:r>
            <a:r>
              <a:rPr lang="de-DE" dirty="0"/>
              <a:t>| </a:t>
            </a:r>
            <a:r>
              <a:rPr lang="en-US" dirty="0"/>
              <a:t>Multi Agent Navigation</a:t>
            </a:r>
          </a:p>
        </p:txBody>
      </p:sp>
      <p:pic>
        <p:nvPicPr>
          <p:cNvPr id="12" name="图片 11" descr="图表, 散点图&#10;&#10;描述已自动生成">
            <a:extLst>
              <a:ext uri="{FF2B5EF4-FFF2-40B4-BE49-F238E27FC236}">
                <a16:creationId xmlns:a16="http://schemas.microsoft.com/office/drawing/2014/main" id="{32C9A855-D4CF-F362-6D8A-DA791B64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0" y="862891"/>
            <a:ext cx="3780000" cy="3780000"/>
          </a:xfrm>
          <a:prstGeom prst="rect">
            <a:avLst/>
          </a:prstGeom>
        </p:spPr>
      </p:pic>
      <p:pic>
        <p:nvPicPr>
          <p:cNvPr id="14" name="图片 13" descr="图表, 散点图&#10;&#10;描述已自动生成">
            <a:extLst>
              <a:ext uri="{FF2B5EF4-FFF2-40B4-BE49-F238E27FC236}">
                <a16:creationId xmlns:a16="http://schemas.microsoft.com/office/drawing/2014/main" id="{09777AF0-48E4-956F-E84D-0C038817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934" y="862891"/>
            <a:ext cx="3780000" cy="378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F3596C0-12F5-E2DC-79A1-0A4BDA47DDFF}"/>
              </a:ext>
            </a:extLst>
          </p:cNvPr>
          <p:cNvSpPr txBox="1"/>
          <p:nvPr/>
        </p:nvSpPr>
        <p:spPr>
          <a:xfrm>
            <a:off x="1051283" y="850174"/>
            <a:ext cx="317740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Scenario 1: 6 Vehicles, 1 Obstacle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38D1AF-9B21-7F2F-6BFF-BEE51B300312}"/>
              </a:ext>
            </a:extLst>
          </p:cNvPr>
          <p:cNvSpPr txBox="1"/>
          <p:nvPr/>
        </p:nvSpPr>
        <p:spPr>
          <a:xfrm>
            <a:off x="5186230" y="850174"/>
            <a:ext cx="317740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Scenario 2: 6 Vehicles, 2 Obstacle </a:t>
            </a:r>
          </a:p>
        </p:txBody>
      </p:sp>
    </p:spTree>
    <p:extLst>
      <p:ext uri="{BB962C8B-B14F-4D97-AF65-F5344CB8AC3E}">
        <p14:creationId xmlns:p14="http://schemas.microsoft.com/office/powerpoint/2010/main" val="402340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791179"/>
          </a:xfrm>
        </p:spPr>
        <p:txBody>
          <a:bodyPr/>
          <a:lstStyle/>
          <a:p>
            <a:r>
              <a:rPr lang="en-US"/>
              <a:t>Model Performance</a:t>
            </a:r>
          </a:p>
          <a:p>
            <a:endParaRPr lang="en-US" altLang="zh-CN" dirty="0"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 dirty="0"/>
              <a:t>Yining Ma, Qadeer Khan, Daniel Cremers </a:t>
            </a:r>
            <a:r>
              <a:rPr lang="de-DE" dirty="0"/>
              <a:t>| </a:t>
            </a:r>
            <a:r>
              <a:rPr lang="en-US" dirty="0"/>
              <a:t>Multi Agent Navigation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C9A855-D4CF-F362-6D8A-DA791B64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890" y="862891"/>
            <a:ext cx="3780000" cy="378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777AF0-48E4-956F-E84D-0C038817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84934" y="862891"/>
            <a:ext cx="3780000" cy="378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F3596C0-12F5-E2DC-79A1-0A4BDA47DDFF}"/>
              </a:ext>
            </a:extLst>
          </p:cNvPr>
          <p:cNvSpPr txBox="1"/>
          <p:nvPr/>
        </p:nvSpPr>
        <p:spPr>
          <a:xfrm>
            <a:off x="1051283" y="850174"/>
            <a:ext cx="317740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Scenario 3: 6 Vehicles, 3 Obstacle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38D1AF-9B21-7F2F-6BFF-BEE51B300312}"/>
              </a:ext>
            </a:extLst>
          </p:cNvPr>
          <p:cNvSpPr txBox="1"/>
          <p:nvPr/>
        </p:nvSpPr>
        <p:spPr>
          <a:xfrm>
            <a:off x="5186230" y="850174"/>
            <a:ext cx="317740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Scenario 4: 6 Vehicles, 3 Obstacle </a:t>
            </a:r>
          </a:p>
        </p:txBody>
      </p:sp>
    </p:spTree>
    <p:extLst>
      <p:ext uri="{BB962C8B-B14F-4D97-AF65-F5344CB8AC3E}">
        <p14:creationId xmlns:p14="http://schemas.microsoft.com/office/powerpoint/2010/main" val="305211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Comparision with other Models</a:t>
            </a:r>
            <a:endParaRPr lang="zh-CN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 dirty="0"/>
              <a:t>Yining Ma, Qadeer Khan, Daniel Cremers </a:t>
            </a:r>
            <a:r>
              <a:rPr lang="de-DE" dirty="0"/>
              <a:t>| </a:t>
            </a:r>
            <a:r>
              <a:rPr lang="en-US" dirty="0"/>
              <a:t>Multi Agent Navigation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B03F52-372A-969F-7B15-B985F79E0FF5}"/>
              </a:ext>
            </a:extLst>
          </p:cNvPr>
          <p:cNvSpPr txBox="1"/>
          <p:nvPr/>
        </p:nvSpPr>
        <p:spPr>
          <a:xfrm>
            <a:off x="319090" y="826539"/>
            <a:ext cx="8386295" cy="3490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+mn-lt"/>
              </a:rPr>
              <a:t>Our Model</a:t>
            </a:r>
            <a:r>
              <a:rPr lang="en-US" sz="1200" dirty="0">
                <a:latin typeface="+mn-lt"/>
              </a:rPr>
              <a:t>: 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0000"/>
                </a:solidFill>
                <a:latin typeface="+mn-lt"/>
              </a:rPr>
              <a:t>Concatenate</a:t>
            </a:r>
            <a:r>
              <a:rPr 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ego vehicle information </a:t>
            </a:r>
            <a:r>
              <a:rPr lang="en-US" sz="1200" dirty="0">
                <a:latin typeface="+mn-lt"/>
              </a:rPr>
              <a:t>with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</a:rPr>
              <a:t>information from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neighboring edge vehicles </a:t>
            </a:r>
            <a:r>
              <a:rPr lang="en-US" sz="1200" dirty="0">
                <a:latin typeface="+mn-lt"/>
              </a:rPr>
              <a:t>before calculating attention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+mn-lt"/>
              </a:rPr>
              <a:t>Calculate cross attention with a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U-Net inspired architecture 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+mn-lt"/>
              </a:rPr>
              <a:t>TransformerConv</a:t>
            </a:r>
            <a:r>
              <a:rPr lang="en-US" sz="1200" dirty="0">
                <a:latin typeface="+mn-lt"/>
              </a:rPr>
              <a:t> [1]: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Arial" panose="020B0604020202020204" pitchFamily="34" charset="0"/>
              </a:rPr>
              <a:t>Calculate cross attention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+mn-lt"/>
              </a:rPr>
              <a:t>c</a:t>
            </a:r>
            <a:r>
              <a:rPr lang="en-US" altLang="zh-CN" sz="1200" dirty="0">
                <a:solidFill>
                  <a:srgbClr val="FF0000"/>
                </a:solidFill>
                <a:latin typeface="+mn-lt"/>
              </a:rPr>
              <a:t>oncatenating information from neighboring edge vehicles</a:t>
            </a:r>
            <a:endParaRPr lang="en-US" altLang="zh-CN" sz="1200" dirty="0">
              <a:latin typeface="+mn-lt"/>
            </a:endParaRP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+mn-lt"/>
              </a:rPr>
              <a:t>Calculate cross attention with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</a:rPr>
              <a:t>one</a:t>
            </a:r>
            <a:r>
              <a:rPr lang="en-US" altLang="zh-CN" sz="1200" dirty="0">
                <a:latin typeface="+mn-lt"/>
              </a:rPr>
              <a:t>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linear layer</a:t>
            </a: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 key and query</a:t>
            </a:r>
          </a:p>
          <a:p>
            <a:pPr>
              <a:lnSpc>
                <a:spcPct val="114000"/>
              </a:lnSpc>
            </a:pP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latin typeface="+mn-lt"/>
              </a:rPr>
              <a:t>EdgeConv</a:t>
            </a:r>
            <a:r>
              <a:rPr lang="en-US" sz="1200" dirty="0">
                <a:latin typeface="+mn-lt"/>
              </a:rPr>
              <a:t> [2]: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+mn-lt"/>
              </a:rPr>
              <a:t>Concatenate information from neighboring edge vehicles </a:t>
            </a:r>
            <a:r>
              <a:rPr lang="en-US" altLang="zh-CN" sz="1200" dirty="0">
                <a:solidFill>
                  <a:srgbClr val="FF0000"/>
                </a:solidFill>
                <a:latin typeface="+mn-lt"/>
              </a:rPr>
              <a:t>without use attention</a:t>
            </a:r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+mn-lt"/>
              </a:rPr>
              <a:t>GAIN [3]: 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+mn-lt"/>
              </a:rPr>
              <a:t>Apply self-attention on ego vehicle information and </a:t>
            </a:r>
            <a:r>
              <a:rPr lang="en-US" altLang="zh-CN" sz="1200" dirty="0">
                <a:latin typeface="+mn-lt"/>
              </a:rPr>
              <a:t>neighboring edge vehicle information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+mn-lt"/>
              </a:rPr>
              <a:t>Add the </a:t>
            </a:r>
            <a:r>
              <a:rPr lang="en-US" altLang="zh-CN" sz="1200" dirty="0">
                <a:latin typeface="+mn-lt"/>
              </a:rPr>
              <a:t>ego vehicle information and neighboring edge vehicle information with a learnable weight</a:t>
            </a:r>
            <a:endParaRPr lang="en-US" sz="1200" dirty="0">
              <a:latin typeface="+mn-lt"/>
            </a:endParaRP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+mn-lt"/>
              </a:rPr>
              <a:t>No Graph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2C9C8F-4F7C-F552-CCBD-DA6BD6ADA014}"/>
              </a:ext>
            </a:extLst>
          </p:cNvPr>
          <p:cNvSpPr txBox="1"/>
          <p:nvPr/>
        </p:nvSpPr>
        <p:spPr>
          <a:xfrm>
            <a:off x="319090" y="4435705"/>
            <a:ext cx="8080917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800" dirty="0">
                <a:latin typeface="+mn-lt"/>
              </a:rPr>
              <a:t>[1] 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Shi, </a:t>
            </a:r>
            <a:r>
              <a:rPr lang="en-US" altLang="zh-CN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Yunsheng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"Masked label prediction: Unified message passing model for semi-supervised classification.“</a:t>
            </a:r>
          </a:p>
          <a:p>
            <a:pPr>
              <a:lnSpc>
                <a:spcPct val="114000"/>
              </a:lnSpc>
            </a:pP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[2] Wang, Yue, et al. "Dynamic graph </a:t>
            </a:r>
            <a:r>
              <a:rPr lang="en-US" altLang="zh-CN" sz="800" dirty="0" err="1">
                <a:solidFill>
                  <a:srgbClr val="222222"/>
                </a:solidFill>
                <a:latin typeface="Arial" panose="020B0604020202020204" pitchFamily="34" charset="0"/>
              </a:rPr>
              <a:t>cnn</a:t>
            </a:r>
            <a:r>
              <a:rPr lang="en-US" altLang="zh-CN" sz="800" dirty="0">
                <a:solidFill>
                  <a:srgbClr val="222222"/>
                </a:solidFill>
                <a:latin typeface="Arial" panose="020B0604020202020204" pitchFamily="34" charset="0"/>
              </a:rPr>
              <a:t> for learning on point clouds." ACM Transactions on Graphics (tog) 38.5 (2019).</a:t>
            </a:r>
            <a:endParaRPr lang="en-US" altLang="zh-CN" sz="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800" dirty="0">
                <a:latin typeface="+mn-lt"/>
              </a:rPr>
              <a:t>[3] Y. Liu, X. Qi, E. A. </a:t>
            </a:r>
            <a:r>
              <a:rPr lang="en-US" sz="800" dirty="0" err="1">
                <a:latin typeface="+mn-lt"/>
              </a:rPr>
              <a:t>Sisbot</a:t>
            </a:r>
            <a:r>
              <a:rPr lang="en-US" sz="800" dirty="0">
                <a:latin typeface="+mn-lt"/>
              </a:rPr>
              <a:t> and K. </a:t>
            </a:r>
            <a:r>
              <a:rPr lang="en-US" sz="800" dirty="0" err="1">
                <a:latin typeface="+mn-lt"/>
              </a:rPr>
              <a:t>Oguchi</a:t>
            </a:r>
            <a:r>
              <a:rPr lang="en-US" sz="800" dirty="0">
                <a:latin typeface="+mn-lt"/>
              </a:rPr>
              <a:t>, "Multi-Agent Trajectory Prediction with Graph Attention Isomorphism Neural Network," 2022 IEEE Intelligent Vehicles Symposium (IV)</a:t>
            </a:r>
          </a:p>
        </p:txBody>
      </p:sp>
    </p:spTree>
    <p:extLst>
      <p:ext uri="{BB962C8B-B14F-4D97-AF65-F5344CB8AC3E}">
        <p14:creationId xmlns:p14="http://schemas.microsoft.com/office/powerpoint/2010/main" val="55391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Comparision with other Models</a:t>
            </a:r>
            <a:endParaRPr lang="zh-CN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 dirty="0"/>
              <a:t>Yining Ma, Qadeer Khan, Daniel Cremers </a:t>
            </a:r>
            <a:r>
              <a:rPr lang="de-DE" dirty="0"/>
              <a:t>| </a:t>
            </a:r>
            <a:r>
              <a:rPr lang="en-US" dirty="0"/>
              <a:t>Multi Agent Navigation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B03F52-372A-969F-7B15-B985F79E0FF5}"/>
              </a:ext>
            </a:extLst>
          </p:cNvPr>
          <p:cNvSpPr txBox="1"/>
          <p:nvPr/>
        </p:nvSpPr>
        <p:spPr>
          <a:xfrm>
            <a:off x="319090" y="826539"/>
            <a:ext cx="8148403" cy="8245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+mn-lt"/>
              </a:rPr>
              <a:t>Test data: 4000 randomly generated tasks for each case from 1 vehicle to 6 vehicles 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+mn-lt"/>
              </a:rPr>
              <a:t>Metrics: 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Success-to-goal rate: The percentage of vehicles that successfully reach their target state without collision.</a:t>
            </a:r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200" b="0" i="0" dirty="0">
                <a:effectLst/>
                <a:latin typeface="Arial" panose="020B0604020202020204" pitchFamily="34" charset="0"/>
              </a:rPr>
              <a:t>Collision rate: The total number of collisions divided by the total distance travelled by all vehicles.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89385A-FE31-5D52-741F-21F8AAEF8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97" b="99326" l="973" r="97189">
                        <a14:foregroundMark x1="1297" y1="4270" x2="42054" y2="2472"/>
                        <a14:foregroundMark x1="89924" y1="8836" x2="97838" y2="9888"/>
                        <a14:foregroundMark x1="42054" y1="2472" x2="66854" y2="5769"/>
                        <a14:foregroundMark x1="97838" y1="9888" x2="98054" y2="80000"/>
                        <a14:foregroundMark x1="98054" y1="80000" x2="95676" y2="98652"/>
                        <a14:foregroundMark x1="95676" y1="98652" x2="2919" y2="97978"/>
                        <a14:foregroundMark x1="2919" y1="97978" x2="973" y2="4944"/>
                        <a14:foregroundMark x1="96324" y1="2697" x2="97189" y2="99326"/>
                        <a14:foregroundMark x1="59351" y1="20449" x2="60000" y2="86517"/>
                        <a14:backgroundMark x1="26753" y1="10593" x2="42919" y2="10787"/>
                        <a14:backgroundMark x1="24216" y1="10562" x2="24491" y2="10565"/>
                        <a14:backgroundMark x1="42919" y1="10787" x2="26703" y2="9663"/>
                        <a14:backgroundMark x1="26703" y1="9663" x2="36324" y2="11461"/>
                        <a14:backgroundMark x1="36324" y1="11461" x2="44865" y2="11011"/>
                        <a14:backgroundMark x1="44865" y1="11011" x2="45189" y2="10112"/>
                        <a14:backgroundMark x1="26836" y1="10319" x2="27351" y2="10562"/>
                        <a14:backgroundMark x1="24973" y1="9438" x2="25955" y2="9902"/>
                        <a14:backgroundMark x1="24108" y1="10562" x2="26054" y2="10112"/>
                        <a14:backgroundMark x1="26352" y1="11901" x2="34486" y2="11011"/>
                        <a14:backgroundMark x1="26613" y1="11048" x2="26919" y2="11011"/>
                        <a14:backgroundMark x1="24000" y1="10112" x2="26703" y2="10112"/>
                        <a14:backgroundMark x1="24432" y1="10787" x2="26811" y2="10787"/>
                        <a14:backgroundMark x1="24865" y1="10787" x2="26811" y2="10787"/>
                        <a14:backgroundMark x1="32973" y1="10562" x2="35676" y2="10562"/>
                        <a14:backgroundMark x1="42270" y1="10562" x2="46054" y2="10562"/>
                        <a14:backgroundMark x1="43027" y1="9888" x2="45622" y2="9888"/>
                        <a14:backgroundMark x1="42703" y1="11461" x2="45838" y2="11461"/>
                        <a14:backgroundMark x1="33081" y1="10562" x2="36108" y2="10562"/>
                        <a14:backgroundMark x1="33622" y1="9888" x2="36216" y2="10337"/>
                        <a14:backgroundMark x1="32973" y1="10112" x2="35676" y2="10787"/>
                        <a14:backgroundMark x1="33189" y1="10112" x2="36108" y2="10562"/>
                        <a14:backgroundMark x1="24541" y1="11910" x2="27676" y2="11910"/>
                        <a14:backgroundMark x1="23784" y1="11011" x2="27351" y2="11011"/>
                        <a14:backgroundMark x1="24541" y1="10112" x2="26919" y2="10562"/>
                        <a14:backgroundMark x1="24432" y1="11461" x2="27459" y2="11461"/>
                        <a14:backgroundMark x1="32757" y1="9213" x2="35892" y2="9213"/>
                        <a14:backgroundMark x1="24216" y1="9888" x2="27027" y2="10337"/>
                        <a14:backgroundMark x1="24649" y1="10112" x2="27027" y2="10112"/>
                        <a14:backgroundMark x1="66054" y1="9438" x2="86811" y2="9888"/>
                        <a14:backgroundMark x1="86811" y1="9888" x2="65838" y2="10562"/>
                        <a14:backgroundMark x1="65946" y1="10337" x2="69189" y2="10337"/>
                        <a14:backgroundMark x1="66270" y1="10337" x2="69081" y2="10337"/>
                        <a14:backgroundMark x1="65946" y1="10112" x2="67784" y2="10562"/>
                        <a14:backgroundMark x1="65730" y1="10337" x2="68541" y2="10337"/>
                        <a14:backgroundMark x1="65838" y1="11236" x2="68649" y2="11236"/>
                        <a14:backgroundMark x1="65730" y1="9438" x2="68757" y2="9438"/>
                        <a14:backgroundMark x1="66270" y1="10337" x2="68541" y2="10337"/>
                        <a14:backgroundMark x1="66270" y1="10112" x2="69189" y2="10112"/>
                        <a14:backgroundMark x1="75892" y1="11461" x2="79135" y2="11461"/>
                        <a14:backgroundMark x1="75784" y1="10337" x2="79027" y2="10337"/>
                        <a14:backgroundMark x1="76216" y1="9888" x2="78703" y2="10112"/>
                        <a14:backgroundMark x1="86270" y1="11236" x2="89189" y2="11236"/>
                        <a14:backgroundMark x1="86486" y1="10787" x2="88649" y2="10787"/>
                        <a14:backgroundMark x1="85946" y1="10112" x2="88649" y2="10337"/>
                        <a14:backgroundMark x1="86270" y1="10562" x2="88649" y2="10562"/>
                        <a14:backgroundMark x1="86270" y1="10787" x2="88757" y2="10787"/>
                        <a14:backgroundMark x1="86378" y1="10112" x2="88757" y2="101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784" y="1787064"/>
            <a:ext cx="6094432" cy="29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4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Comparision with other Models</a:t>
            </a:r>
            <a:endParaRPr lang="zh-CN" alt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 dirty="0"/>
              <a:t>Yining Ma, Qadeer Khan, Daniel Cremers </a:t>
            </a:r>
            <a:r>
              <a:rPr lang="de-DE" dirty="0"/>
              <a:t>| </a:t>
            </a:r>
            <a:r>
              <a:rPr lang="en-US" dirty="0"/>
              <a:t>Multi Agent Navigation</a:t>
            </a:r>
          </a:p>
        </p:txBody>
      </p:sp>
      <p:pic>
        <p:nvPicPr>
          <p:cNvPr id="10" name="图片 9" descr="图表, 散点图&#10;&#10;描述已自动生成">
            <a:extLst>
              <a:ext uri="{FF2B5EF4-FFF2-40B4-BE49-F238E27FC236}">
                <a16:creationId xmlns:a16="http://schemas.microsoft.com/office/drawing/2014/main" id="{473862BD-1CFC-61E3-C3B9-693753AD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820686"/>
            <a:ext cx="3780000" cy="378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4A7DFF2-57E4-D9F6-E149-9FCB01B364A9}"/>
              </a:ext>
            </a:extLst>
          </p:cNvPr>
          <p:cNvSpPr txBox="1"/>
          <p:nvPr/>
        </p:nvSpPr>
        <p:spPr>
          <a:xfrm>
            <a:off x="1707527" y="820686"/>
            <a:ext cx="98726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Our Model</a:t>
            </a:r>
          </a:p>
        </p:txBody>
      </p:sp>
      <p:pic>
        <p:nvPicPr>
          <p:cNvPr id="13" name="图片 12" descr="图表, 散点图&#10;&#10;描述已自动生成">
            <a:extLst>
              <a:ext uri="{FF2B5EF4-FFF2-40B4-BE49-F238E27FC236}">
                <a16:creationId xmlns:a16="http://schemas.microsoft.com/office/drawing/2014/main" id="{53808C42-5B61-69C8-1990-6C8CDB66F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298" y="702457"/>
            <a:ext cx="2160000" cy="216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5859816-1E97-4948-7EF3-8E7DD9670105}"/>
              </a:ext>
            </a:extLst>
          </p:cNvPr>
          <p:cNvSpPr txBox="1"/>
          <p:nvPr/>
        </p:nvSpPr>
        <p:spPr>
          <a:xfrm>
            <a:off x="4830307" y="638080"/>
            <a:ext cx="1239982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err="1">
                <a:latin typeface="+mn-lt"/>
              </a:rPr>
              <a:t>TransformerConv</a:t>
            </a:r>
            <a:endParaRPr lang="en-US" sz="1200" dirty="0">
              <a:latin typeface="+mn-lt"/>
            </a:endParaRPr>
          </a:p>
        </p:txBody>
      </p:sp>
      <p:pic>
        <p:nvPicPr>
          <p:cNvPr id="16" name="图片 15" descr="图表, 散点图&#10;&#10;描述已自动生成">
            <a:extLst>
              <a:ext uri="{FF2B5EF4-FFF2-40B4-BE49-F238E27FC236}">
                <a16:creationId xmlns:a16="http://schemas.microsoft.com/office/drawing/2014/main" id="{952E3203-77B0-C52F-3AFB-DF4D09694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298" y="702457"/>
            <a:ext cx="2160000" cy="216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95F86EC-FDC3-ABD7-7353-ADB3CE95C417}"/>
              </a:ext>
            </a:extLst>
          </p:cNvPr>
          <p:cNvSpPr txBox="1"/>
          <p:nvPr/>
        </p:nvSpPr>
        <p:spPr>
          <a:xfrm>
            <a:off x="7379921" y="638080"/>
            <a:ext cx="60318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err="1">
                <a:latin typeface="+mn-lt"/>
              </a:rPr>
              <a:t>GAINet</a:t>
            </a:r>
            <a:endParaRPr lang="en-US" sz="1200" dirty="0">
              <a:latin typeface="+mn-lt"/>
            </a:endParaRPr>
          </a:p>
        </p:txBody>
      </p:sp>
      <p:pic>
        <p:nvPicPr>
          <p:cNvPr id="19" name="图片 18" descr="图表, 散点图&#10;&#10;描述已自动生成">
            <a:extLst>
              <a:ext uri="{FF2B5EF4-FFF2-40B4-BE49-F238E27FC236}">
                <a16:creationId xmlns:a16="http://schemas.microsoft.com/office/drawing/2014/main" id="{085670A3-081E-29E1-5A28-1AF61C9AC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298" y="2887987"/>
            <a:ext cx="2160000" cy="216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603933F-4743-4860-4954-155493966CF9}"/>
              </a:ext>
            </a:extLst>
          </p:cNvPr>
          <p:cNvSpPr txBox="1"/>
          <p:nvPr/>
        </p:nvSpPr>
        <p:spPr>
          <a:xfrm>
            <a:off x="5078662" y="2830333"/>
            <a:ext cx="737292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 err="1">
                <a:latin typeface="+mn-lt"/>
              </a:rPr>
              <a:t>EdgeConv</a:t>
            </a:r>
            <a:endParaRPr lang="en-US" sz="1200" dirty="0">
              <a:latin typeface="+mn-lt"/>
            </a:endParaRPr>
          </a:p>
        </p:txBody>
      </p:sp>
      <p:pic>
        <p:nvPicPr>
          <p:cNvPr id="22" name="图片 21" descr="图表, 散点图&#10;&#10;描述已自动生成">
            <a:extLst>
              <a:ext uri="{FF2B5EF4-FFF2-40B4-BE49-F238E27FC236}">
                <a16:creationId xmlns:a16="http://schemas.microsoft.com/office/drawing/2014/main" id="{89E25567-AF79-BD8C-856C-751043788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298" y="2887987"/>
            <a:ext cx="2160000" cy="2160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7F0B3A3-14B0-135D-9263-D0DA49E895D2}"/>
              </a:ext>
            </a:extLst>
          </p:cNvPr>
          <p:cNvSpPr txBox="1"/>
          <p:nvPr/>
        </p:nvSpPr>
        <p:spPr>
          <a:xfrm>
            <a:off x="7379921" y="2878404"/>
            <a:ext cx="737292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No Graph</a:t>
            </a:r>
          </a:p>
        </p:txBody>
      </p:sp>
    </p:spTree>
    <p:extLst>
      <p:ext uri="{BB962C8B-B14F-4D97-AF65-F5344CB8AC3E}">
        <p14:creationId xmlns:p14="http://schemas.microsoft.com/office/powerpoint/2010/main" val="2392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Attention visualization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 dirty="0"/>
              <a:t>Yining Ma, Qadeer Khan, Daniel Cremers </a:t>
            </a:r>
            <a:r>
              <a:rPr lang="de-DE" dirty="0"/>
              <a:t>| </a:t>
            </a:r>
            <a:r>
              <a:rPr lang="en-US" dirty="0"/>
              <a:t>Multi Agent Navigation</a:t>
            </a: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9378F7FF-CE73-B093-7737-D42EE186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0" y="770400"/>
            <a:ext cx="7537500" cy="37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4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F76BF-42FD-A3CC-A7A9-6F17D144CF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500" y="718787"/>
            <a:ext cx="8508999" cy="955594"/>
          </a:xfrm>
        </p:spPr>
        <p:txBody>
          <a:bodyPr/>
          <a:lstStyle/>
          <a:p>
            <a:pPr algn="ctr"/>
            <a:r>
              <a:rPr lang="en-US" altLang="zh-CN" sz="2800" dirty="0"/>
              <a:t>Thanks for the attention!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75925-9177-B6B4-10B8-42C44D26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17" y="2210454"/>
            <a:ext cx="2349190" cy="23345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7830E7-FD7A-AE39-8517-7DC93B82B401}"/>
              </a:ext>
            </a:extLst>
          </p:cNvPr>
          <p:cNvSpPr txBox="1"/>
          <p:nvPr/>
        </p:nvSpPr>
        <p:spPr>
          <a:xfrm>
            <a:off x="639336" y="1754319"/>
            <a:ext cx="484706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Welcome to visit our project page via link or QR code:</a:t>
            </a:r>
            <a:endParaRPr lang="en-US" sz="1600" dirty="0"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F5212-B72E-77A3-EAF9-DEBDFCED308F}"/>
              </a:ext>
            </a:extLst>
          </p:cNvPr>
          <p:cNvSpPr txBox="1"/>
          <p:nvPr/>
        </p:nvSpPr>
        <p:spPr>
          <a:xfrm>
            <a:off x="639336" y="3120458"/>
            <a:ext cx="42225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  <a:hlinkClick r:id="rId3"/>
              </a:rPr>
              <a:t>https://yininghase.github.io/multi-agent-control/</a:t>
            </a:r>
            <a:endParaRPr lang="en-US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33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 err="1"/>
              <a:t>Yining</a:t>
            </a:r>
            <a:r>
              <a:rPr lang="nl-NL"/>
              <a:t> Ma, </a:t>
            </a:r>
            <a:r>
              <a:rPr lang="nl-NL" err="1"/>
              <a:t>Qadeer</a:t>
            </a:r>
            <a:r>
              <a:rPr lang="nl-NL"/>
              <a:t>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pic>
        <p:nvPicPr>
          <p:cNvPr id="14" name="图片 13" descr="建筑与房屋的城市空拍图&#10;&#10;中度可信度描述已自动生成">
            <a:extLst>
              <a:ext uri="{FF2B5EF4-FFF2-40B4-BE49-F238E27FC236}">
                <a16:creationId xmlns:a16="http://schemas.microsoft.com/office/drawing/2014/main" id="{0EF694F0-C503-DD0C-A801-771463DB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98" y="1049921"/>
            <a:ext cx="3626979" cy="2451838"/>
          </a:xfrm>
          <a:prstGeom prst="rect">
            <a:avLst/>
          </a:prstGeom>
        </p:spPr>
      </p:pic>
      <p:pic>
        <p:nvPicPr>
          <p:cNvPr id="16" name="图片 15" descr="图片包含 游戏机, 电路&#10;&#10;描述已自动生成">
            <a:extLst>
              <a:ext uri="{FF2B5EF4-FFF2-40B4-BE49-F238E27FC236}">
                <a16:creationId xmlns:a16="http://schemas.microsoft.com/office/drawing/2014/main" id="{A484F90E-CD21-DE47-F6D9-9CF49528D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049921"/>
            <a:ext cx="3677758" cy="245183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93403C8-EF49-1947-41A0-AB32D7803DEC}"/>
              </a:ext>
            </a:extLst>
          </p:cNvPr>
          <p:cNvSpPr txBox="1"/>
          <p:nvPr/>
        </p:nvSpPr>
        <p:spPr>
          <a:xfrm>
            <a:off x="631902" y="3709639"/>
            <a:ext cx="3375103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Traffic in constrained environment</a:t>
            </a:r>
          </a:p>
          <a:p>
            <a:pPr algn="ctr">
              <a:lnSpc>
                <a:spcPct val="114000"/>
              </a:lnSpc>
            </a:pPr>
            <a:r>
              <a:rPr lang="en-US" altLang="zh-CN" sz="1600" dirty="0">
                <a:latin typeface="Arial" panose="020B0604020202020204" pitchFamily="34" charset="0"/>
              </a:rPr>
              <a:t>with 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clearly defined traffic rules</a:t>
            </a:r>
            <a:endParaRPr lang="en-US" sz="1600" dirty="0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A44DFC-5AA0-38A9-71CB-D5677BD02F78}"/>
              </a:ext>
            </a:extLst>
          </p:cNvPr>
          <p:cNvSpPr txBox="1"/>
          <p:nvPr/>
        </p:nvSpPr>
        <p:spPr>
          <a:xfrm>
            <a:off x="4650058" y="3709639"/>
            <a:ext cx="3375103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Traffic in unconstrained environment</a:t>
            </a:r>
          </a:p>
          <a:p>
            <a:pPr algn="ctr">
              <a:lnSpc>
                <a:spcPct val="114000"/>
              </a:lnSpc>
            </a:pPr>
            <a:r>
              <a:rPr lang="en-US" altLang="zh-CN" sz="1600" dirty="0">
                <a:latin typeface="Arial" panose="020B0604020202020204" pitchFamily="34" charset="0"/>
              </a:rPr>
              <a:t>without 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clear traffic regulations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01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697624"/>
            <a:ext cx="7751484" cy="9490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Task: E</a:t>
            </a:r>
            <a:r>
              <a:rPr lang="en-US" altLang="zh-CN"/>
              <a:t>ach vehicle reaches its target without collision in an unconstrained environment.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 err="1"/>
              <a:t>Yining</a:t>
            </a:r>
            <a:r>
              <a:rPr lang="nl-NL"/>
              <a:t> Ma, </a:t>
            </a:r>
            <a:r>
              <a:rPr lang="nl-NL" err="1"/>
              <a:t>Qadeer</a:t>
            </a:r>
            <a:r>
              <a:rPr lang="nl-NL"/>
              <a:t>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4DF78-D1D9-9206-5048-A0F155F36F1A}"/>
              </a:ext>
            </a:extLst>
          </p:cNvPr>
          <p:cNvGrpSpPr/>
          <p:nvPr/>
        </p:nvGrpSpPr>
        <p:grpSpPr>
          <a:xfrm>
            <a:off x="1623701" y="1987556"/>
            <a:ext cx="5896597" cy="2684799"/>
            <a:chOff x="1376400" y="1787332"/>
            <a:chExt cx="6391199" cy="288502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A7214D2-8E2E-CE44-A252-1BF7AA6D474A}"/>
                </a:ext>
              </a:extLst>
            </p:cNvPr>
            <p:cNvGrpSpPr/>
            <p:nvPr/>
          </p:nvGrpSpPr>
          <p:grpSpPr>
            <a:xfrm>
              <a:off x="1376400" y="1787332"/>
              <a:ext cx="6391199" cy="2885023"/>
              <a:chOff x="1376400" y="1787332"/>
              <a:chExt cx="6391199" cy="2885023"/>
            </a:xfrm>
          </p:grpSpPr>
          <p:pic>
            <p:nvPicPr>
              <p:cNvPr id="6" name="图片 5" descr="图示&#10;&#10;描述已自动生成">
                <a:extLst>
                  <a:ext uri="{FF2B5EF4-FFF2-40B4-BE49-F238E27FC236}">
                    <a16:creationId xmlns:a16="http://schemas.microsoft.com/office/drawing/2014/main" id="{0EAF021B-D501-4EAA-24C7-5EDFC2C3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400" y="1787332"/>
                <a:ext cx="6391199" cy="2885023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5E313BC-A1EB-AC32-EC84-D849B8A42C1A}"/>
                  </a:ext>
                </a:extLst>
              </p:cNvPr>
              <p:cNvSpPr/>
              <p:nvPr/>
            </p:nvSpPr>
            <p:spPr>
              <a:xfrm>
                <a:off x="2862775" y="2536580"/>
                <a:ext cx="3298874" cy="1029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</p:grp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2F594AA1-67CD-C9C1-6D9D-3DD71CCEEC3B}"/>
                </a:ext>
              </a:extLst>
            </p:cNvPr>
            <p:cNvSpPr/>
            <p:nvPr/>
          </p:nvSpPr>
          <p:spPr>
            <a:xfrm>
              <a:off x="4076113" y="2691753"/>
              <a:ext cx="872197" cy="358727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697624"/>
            <a:ext cx="7751484" cy="9490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Task: 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ach vehicle reaches its target without collision in an unconstrained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Possible Solutions: </a:t>
            </a:r>
            <a:endParaRPr lang="en-US" altLang="zh-CN" dirty="0">
              <a:cs typeface="Arial"/>
            </a:endParaRPr>
          </a:p>
          <a:p>
            <a:pPr marL="461645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Labels can be obtained by optimizing against a cost function.</a:t>
            </a:r>
            <a:endParaRPr lang="en-US" altLang="zh-CN" dirty="0">
              <a:cs typeface="Arial"/>
            </a:endParaRP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But this may be too slow for real time operation.</a:t>
            </a:r>
            <a:endParaRPr lang="en-US" dirty="0"/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endParaRPr lang="en-US" altLang="zh-CN" dirty="0">
              <a:cs typeface="Arial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4DF78-D1D9-9206-5048-A0F155F36F1A}"/>
              </a:ext>
            </a:extLst>
          </p:cNvPr>
          <p:cNvGrpSpPr/>
          <p:nvPr/>
        </p:nvGrpSpPr>
        <p:grpSpPr>
          <a:xfrm>
            <a:off x="1623701" y="1987556"/>
            <a:ext cx="5896597" cy="2684799"/>
            <a:chOff x="1376400" y="1787332"/>
            <a:chExt cx="6391199" cy="288502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A7214D2-8E2E-CE44-A252-1BF7AA6D474A}"/>
                </a:ext>
              </a:extLst>
            </p:cNvPr>
            <p:cNvGrpSpPr/>
            <p:nvPr/>
          </p:nvGrpSpPr>
          <p:grpSpPr>
            <a:xfrm>
              <a:off x="1376400" y="1787332"/>
              <a:ext cx="6391199" cy="2885023"/>
              <a:chOff x="1376400" y="1787332"/>
              <a:chExt cx="6391199" cy="2885023"/>
            </a:xfrm>
          </p:grpSpPr>
          <p:pic>
            <p:nvPicPr>
              <p:cNvPr id="6" name="图片 5" descr="图示&#10;&#10;描述已自动生成">
                <a:extLst>
                  <a:ext uri="{FF2B5EF4-FFF2-40B4-BE49-F238E27FC236}">
                    <a16:creationId xmlns:a16="http://schemas.microsoft.com/office/drawing/2014/main" id="{0EAF021B-D501-4EAA-24C7-5EDFC2C3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400" y="1787332"/>
                <a:ext cx="6391199" cy="2885023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5E313BC-A1EB-AC32-EC84-D849B8A42C1A}"/>
                  </a:ext>
                </a:extLst>
              </p:cNvPr>
              <p:cNvSpPr/>
              <p:nvPr/>
            </p:nvSpPr>
            <p:spPr>
              <a:xfrm>
                <a:off x="2862775" y="2536580"/>
                <a:ext cx="3298874" cy="1029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</p:grp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2F594AA1-67CD-C9C1-6D9D-3DD71CCEEC3B}"/>
                </a:ext>
              </a:extLst>
            </p:cNvPr>
            <p:cNvSpPr/>
            <p:nvPr/>
          </p:nvSpPr>
          <p:spPr>
            <a:xfrm>
              <a:off x="4076113" y="2691753"/>
              <a:ext cx="872197" cy="358727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41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697624"/>
            <a:ext cx="7751484" cy="9490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Task: 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ach vehicle reaches its target without collision in an unconstrained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Possible Solutions: </a:t>
            </a:r>
            <a:endParaRPr lang="en-US" altLang="zh-CN" dirty="0">
              <a:cs typeface="Arial"/>
            </a:endParaRPr>
          </a:p>
          <a:p>
            <a:pPr marL="461645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An alternate is to use a learning-based approach.</a:t>
            </a:r>
            <a:endParaRPr lang="en-US" altLang="zh-CN" dirty="0">
              <a:cs typeface="Arial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4DF78-D1D9-9206-5048-A0F155F36F1A}"/>
              </a:ext>
            </a:extLst>
          </p:cNvPr>
          <p:cNvGrpSpPr/>
          <p:nvPr/>
        </p:nvGrpSpPr>
        <p:grpSpPr>
          <a:xfrm>
            <a:off x="1623701" y="1987556"/>
            <a:ext cx="5896597" cy="2684799"/>
            <a:chOff x="1376400" y="1787332"/>
            <a:chExt cx="6391199" cy="288502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A7214D2-8E2E-CE44-A252-1BF7AA6D474A}"/>
                </a:ext>
              </a:extLst>
            </p:cNvPr>
            <p:cNvGrpSpPr/>
            <p:nvPr/>
          </p:nvGrpSpPr>
          <p:grpSpPr>
            <a:xfrm>
              <a:off x="1376400" y="1787332"/>
              <a:ext cx="6391199" cy="2885023"/>
              <a:chOff x="1376400" y="1787332"/>
              <a:chExt cx="6391199" cy="2885023"/>
            </a:xfrm>
          </p:grpSpPr>
          <p:pic>
            <p:nvPicPr>
              <p:cNvPr id="6" name="图片 5" descr="图示&#10;&#10;描述已自动生成">
                <a:extLst>
                  <a:ext uri="{FF2B5EF4-FFF2-40B4-BE49-F238E27FC236}">
                    <a16:creationId xmlns:a16="http://schemas.microsoft.com/office/drawing/2014/main" id="{0EAF021B-D501-4EAA-24C7-5EDFC2C3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400" y="1787332"/>
                <a:ext cx="6391199" cy="2885023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5E313BC-A1EB-AC32-EC84-D849B8A42C1A}"/>
                  </a:ext>
                </a:extLst>
              </p:cNvPr>
              <p:cNvSpPr/>
              <p:nvPr/>
            </p:nvSpPr>
            <p:spPr>
              <a:xfrm>
                <a:off x="2862775" y="2536580"/>
                <a:ext cx="3298874" cy="1029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</p:grp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2F594AA1-67CD-C9C1-6D9D-3DD71CCEEC3B}"/>
                </a:ext>
              </a:extLst>
            </p:cNvPr>
            <p:cNvSpPr/>
            <p:nvPr/>
          </p:nvSpPr>
          <p:spPr>
            <a:xfrm>
              <a:off x="4076113" y="2691753"/>
              <a:ext cx="872197" cy="358727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72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697624"/>
            <a:ext cx="7751484" cy="9490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Task: 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ach vehicle reaches its target without collision in an unconstrained environment.</a:t>
            </a:r>
          </a:p>
          <a:p>
            <a:pPr marL="285750" indent="-285750">
              <a:lnSpc>
                <a:spcPct val="113999"/>
              </a:lnSpc>
              <a:buFont typeface="Wingdings,Sans-Serif" panose="05000000000000000000" pitchFamily="2" charset="2"/>
              <a:buChar char="Ø"/>
            </a:pPr>
            <a:r>
              <a:rPr lang="en-US" dirty="0" err="1"/>
              <a:t>Dilema</a:t>
            </a:r>
            <a:r>
              <a:rPr lang="en-US" dirty="0"/>
              <a:t>:</a:t>
            </a:r>
            <a:endParaRPr lang="en-US" dirty="0">
              <a:cs typeface="Arial"/>
            </a:endParaRPr>
          </a:p>
          <a:p>
            <a:pPr marL="461645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However, there are no labels for such an unconstrainted environment. </a:t>
            </a:r>
            <a:endParaRPr lang="en-US" altLang="zh-CN" dirty="0">
              <a:cs typeface="Arial"/>
            </a:endParaRP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Also, human driving labels cannot be used. This is because driving is done in a constrained environment where </a:t>
            </a:r>
            <a:r>
              <a:rPr lang="en-US" dirty="0">
                <a:solidFill>
                  <a:srgbClr val="FF0000"/>
                </a:solidFill>
                <a:cs typeface="Arial"/>
              </a:rPr>
              <a:t>clear traffic rules exist </a:t>
            </a:r>
            <a:r>
              <a:rPr lang="en-US" dirty="0">
                <a:cs typeface="Arial"/>
              </a:rPr>
              <a:t>that need to be followed.</a:t>
            </a: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endParaRPr lang="en-US" dirty="0">
              <a:cs typeface="Arial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4DF78-D1D9-9206-5048-A0F155F36F1A}"/>
              </a:ext>
            </a:extLst>
          </p:cNvPr>
          <p:cNvGrpSpPr/>
          <p:nvPr/>
        </p:nvGrpSpPr>
        <p:grpSpPr>
          <a:xfrm>
            <a:off x="1623701" y="1987556"/>
            <a:ext cx="5896597" cy="2684799"/>
            <a:chOff x="1376400" y="1787332"/>
            <a:chExt cx="6391199" cy="288502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A7214D2-8E2E-CE44-A252-1BF7AA6D474A}"/>
                </a:ext>
              </a:extLst>
            </p:cNvPr>
            <p:cNvGrpSpPr/>
            <p:nvPr/>
          </p:nvGrpSpPr>
          <p:grpSpPr>
            <a:xfrm>
              <a:off x="1376400" y="1787332"/>
              <a:ext cx="6391199" cy="2885023"/>
              <a:chOff x="1376400" y="1787332"/>
              <a:chExt cx="6391199" cy="2885023"/>
            </a:xfrm>
          </p:grpSpPr>
          <p:pic>
            <p:nvPicPr>
              <p:cNvPr id="6" name="图片 5" descr="图示&#10;&#10;描述已自动生成">
                <a:extLst>
                  <a:ext uri="{FF2B5EF4-FFF2-40B4-BE49-F238E27FC236}">
                    <a16:creationId xmlns:a16="http://schemas.microsoft.com/office/drawing/2014/main" id="{0EAF021B-D501-4EAA-24C7-5EDFC2C3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400" y="1787332"/>
                <a:ext cx="6391199" cy="2885023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5E313BC-A1EB-AC32-EC84-D849B8A42C1A}"/>
                  </a:ext>
                </a:extLst>
              </p:cNvPr>
              <p:cNvSpPr/>
              <p:nvPr/>
            </p:nvSpPr>
            <p:spPr>
              <a:xfrm>
                <a:off x="2862775" y="2536580"/>
                <a:ext cx="3298874" cy="1029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</p:grp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2F594AA1-67CD-C9C1-6D9D-3DD71CCEEC3B}"/>
                </a:ext>
              </a:extLst>
            </p:cNvPr>
            <p:cNvSpPr/>
            <p:nvPr/>
          </p:nvSpPr>
          <p:spPr>
            <a:xfrm>
              <a:off x="4076113" y="2691753"/>
              <a:ext cx="872197" cy="358727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4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697624"/>
            <a:ext cx="7751484" cy="9490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Task: 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ach vehicle reaches its target without collision in an unconstrained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Possible Solutions: </a:t>
            </a:r>
            <a:endParaRPr lang="en-US" altLang="zh-CN" dirty="0">
              <a:cs typeface="Arial"/>
            </a:endParaRPr>
          </a:p>
          <a:p>
            <a:pPr marL="461645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An alternate is to use a learning-based approach.</a:t>
            </a:r>
            <a:endParaRPr lang="en-US" altLang="zh-CN" dirty="0">
              <a:cs typeface="Arial"/>
            </a:endParaRPr>
          </a:p>
          <a:p>
            <a:pPr marL="461645" lvl="1" indent="-285750">
              <a:lnSpc>
                <a:spcPct val="113999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Here, the target labels for training can be determined offline using optimization.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4DF78-D1D9-9206-5048-A0F155F36F1A}"/>
              </a:ext>
            </a:extLst>
          </p:cNvPr>
          <p:cNvGrpSpPr/>
          <p:nvPr/>
        </p:nvGrpSpPr>
        <p:grpSpPr>
          <a:xfrm>
            <a:off x="1623701" y="1987556"/>
            <a:ext cx="5896597" cy="2684799"/>
            <a:chOff x="1376400" y="1787332"/>
            <a:chExt cx="6391199" cy="288502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A7214D2-8E2E-CE44-A252-1BF7AA6D474A}"/>
                </a:ext>
              </a:extLst>
            </p:cNvPr>
            <p:cNvGrpSpPr/>
            <p:nvPr/>
          </p:nvGrpSpPr>
          <p:grpSpPr>
            <a:xfrm>
              <a:off x="1376400" y="1787332"/>
              <a:ext cx="6391199" cy="2885023"/>
              <a:chOff x="1376400" y="1787332"/>
              <a:chExt cx="6391199" cy="2885023"/>
            </a:xfrm>
          </p:grpSpPr>
          <p:pic>
            <p:nvPicPr>
              <p:cNvPr id="6" name="图片 5" descr="图示&#10;&#10;描述已自动生成">
                <a:extLst>
                  <a:ext uri="{FF2B5EF4-FFF2-40B4-BE49-F238E27FC236}">
                    <a16:creationId xmlns:a16="http://schemas.microsoft.com/office/drawing/2014/main" id="{0EAF021B-D501-4EAA-24C7-5EDFC2C3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400" y="1787332"/>
                <a:ext cx="6391199" cy="2885023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5E313BC-A1EB-AC32-EC84-D849B8A42C1A}"/>
                  </a:ext>
                </a:extLst>
              </p:cNvPr>
              <p:cNvSpPr/>
              <p:nvPr/>
            </p:nvSpPr>
            <p:spPr>
              <a:xfrm>
                <a:off x="2862775" y="2536580"/>
                <a:ext cx="3298874" cy="1029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</p:grp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2F594AA1-67CD-C9C1-6D9D-3DD71CCEEC3B}"/>
                </a:ext>
              </a:extLst>
            </p:cNvPr>
            <p:cNvSpPr/>
            <p:nvPr/>
          </p:nvSpPr>
          <p:spPr>
            <a:xfrm>
              <a:off x="4076113" y="2691753"/>
              <a:ext cx="872197" cy="358727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9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697624"/>
            <a:ext cx="7751484" cy="9490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Task: 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ach vehicle reaches its target without collision in an unconstrained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Possible Solutions: </a:t>
            </a:r>
            <a:endParaRPr lang="en-US" altLang="zh-CN" dirty="0">
              <a:cs typeface="Arial"/>
            </a:endParaRPr>
          </a:p>
          <a:p>
            <a:pPr marL="461645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 simple MLP is one such learning-based approach that can be trained for each agent, b</a:t>
            </a:r>
            <a:r>
              <a:rPr lang="en-US" dirty="0">
                <a:cs typeface="Arial"/>
              </a:rPr>
              <a:t>ut a naïve MLP is unaware of its </a:t>
            </a:r>
            <a:r>
              <a:rPr lang="en-US" dirty="0" err="1">
                <a:cs typeface="Arial"/>
              </a:rPr>
              <a:t>neighbouring</a:t>
            </a:r>
            <a:r>
              <a:rPr lang="en-US" dirty="0">
                <a:cs typeface="Arial"/>
              </a:rPr>
              <a:t> agents. </a:t>
            </a:r>
          </a:p>
          <a:p>
            <a:pPr marL="461645" lvl="1" indent="-285750">
              <a:lnSpc>
                <a:spcPct val="113999"/>
              </a:lnSpc>
              <a:buFont typeface="Wingdings,Sans-Serif" panose="05000000000000000000" pitchFamily="2" charset="2"/>
              <a:buChar char="Ø"/>
            </a:pPr>
            <a:r>
              <a:rPr lang="en-US" dirty="0">
                <a:cs typeface="Arial"/>
              </a:rPr>
              <a:t>Also, concatenating information of all agents in an MLP can only be done for a fixed number of agents.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4DF78-D1D9-9206-5048-A0F155F36F1A}"/>
              </a:ext>
            </a:extLst>
          </p:cNvPr>
          <p:cNvGrpSpPr/>
          <p:nvPr/>
        </p:nvGrpSpPr>
        <p:grpSpPr>
          <a:xfrm>
            <a:off x="1623701" y="1987556"/>
            <a:ext cx="5896597" cy="2684799"/>
            <a:chOff x="1376400" y="1787332"/>
            <a:chExt cx="6391199" cy="288502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A7214D2-8E2E-CE44-A252-1BF7AA6D474A}"/>
                </a:ext>
              </a:extLst>
            </p:cNvPr>
            <p:cNvGrpSpPr/>
            <p:nvPr/>
          </p:nvGrpSpPr>
          <p:grpSpPr>
            <a:xfrm>
              <a:off x="1376400" y="1787332"/>
              <a:ext cx="6391199" cy="2885023"/>
              <a:chOff x="1376400" y="1787332"/>
              <a:chExt cx="6391199" cy="2885023"/>
            </a:xfrm>
          </p:grpSpPr>
          <p:pic>
            <p:nvPicPr>
              <p:cNvPr id="6" name="图片 5" descr="图示&#10;&#10;描述已自动生成">
                <a:extLst>
                  <a:ext uri="{FF2B5EF4-FFF2-40B4-BE49-F238E27FC236}">
                    <a16:creationId xmlns:a16="http://schemas.microsoft.com/office/drawing/2014/main" id="{0EAF021B-D501-4EAA-24C7-5EDFC2C3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400" y="1787332"/>
                <a:ext cx="6391199" cy="2885023"/>
              </a:xfrm>
              <a:prstGeom prst="rect">
                <a:avLst/>
              </a:prstGeom>
            </p:spPr>
          </p:pic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5E313BC-A1EB-AC32-EC84-D849B8A42C1A}"/>
                  </a:ext>
                </a:extLst>
              </p:cNvPr>
              <p:cNvSpPr/>
              <p:nvPr/>
            </p:nvSpPr>
            <p:spPr>
              <a:xfrm>
                <a:off x="2862775" y="2536580"/>
                <a:ext cx="3298874" cy="1029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/>
              </a:p>
            </p:txBody>
          </p:sp>
        </p:grp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2F594AA1-67CD-C9C1-6D9D-3DD71CCEEC3B}"/>
                </a:ext>
              </a:extLst>
            </p:cNvPr>
            <p:cNvSpPr/>
            <p:nvPr/>
          </p:nvSpPr>
          <p:spPr>
            <a:xfrm>
              <a:off x="4076113" y="2691753"/>
              <a:ext cx="872197" cy="358727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7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697624"/>
            <a:ext cx="7751484" cy="9490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Task: 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ach vehicle reaches its target without collision in an unconstrained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Our Solution: </a:t>
            </a:r>
            <a:endParaRPr lang="en-US" altLang="zh-CN" dirty="0">
              <a:cs typeface="Arial"/>
            </a:endParaRPr>
          </a:p>
          <a:p>
            <a:pPr marL="461645" lvl="1" indent="-285750">
              <a:lnSpc>
                <a:spcPct val="113999"/>
              </a:lnSpc>
              <a:buFont typeface="Wingdings,Sans-Serif" panose="05000000000000000000" pitchFamily="2" charset="2"/>
              <a:buChar char="Ø"/>
            </a:pPr>
            <a:r>
              <a:rPr lang="en-US" dirty="0"/>
              <a:t>We propose using a Graphical Neural Network (GNN) which</a:t>
            </a:r>
            <a:r>
              <a:rPr lang="en-US" dirty="0">
                <a:cs typeface="Arial"/>
              </a:rPr>
              <a:t> can:</a:t>
            </a:r>
            <a:endParaRPr lang="en-US" dirty="0"/>
          </a:p>
          <a:p>
            <a:pPr marL="645795" lvl="2">
              <a:lnSpc>
                <a:spcPct val="113999"/>
              </a:lnSpc>
              <a:buFont typeface="Wingdings,Sans-Serif" panose="05000000000000000000" pitchFamily="2" charset="2"/>
              <a:buChar char="Ø"/>
            </a:pPr>
            <a:r>
              <a:rPr lang="en-US" dirty="0">
                <a:cs typeface="Arial"/>
              </a:rPr>
              <a:t>Attend to information from neighboring agents.</a:t>
            </a:r>
          </a:p>
          <a:p>
            <a:pPr marL="645795" lvl="2">
              <a:lnSpc>
                <a:spcPct val="113999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/>
              </a:rPr>
              <a:t>Handle a variable number of agents in the scene.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257270"/>
            <a:ext cx="8508999" cy="38081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7854828" cy="273844"/>
          </a:xfrm>
        </p:spPr>
        <p:txBody>
          <a:bodyPr/>
          <a:lstStyle/>
          <a:p>
            <a:r>
              <a:rPr lang="nl-NL"/>
              <a:t>Yining Ma, Qadeer Khan, Daniel Cremers </a:t>
            </a:r>
            <a:r>
              <a:rPr lang="de-DE"/>
              <a:t>| </a:t>
            </a:r>
            <a:r>
              <a:rPr lang="en-US"/>
              <a:t>Multi Agent Navigation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6902960-12B1-B76F-8620-2640F375EBF9}"/>
              </a:ext>
            </a:extLst>
          </p:cNvPr>
          <p:cNvGrpSpPr/>
          <p:nvPr/>
        </p:nvGrpSpPr>
        <p:grpSpPr>
          <a:xfrm>
            <a:off x="2881108" y="2419749"/>
            <a:ext cx="2887788" cy="1900029"/>
            <a:chOff x="2895977" y="2300803"/>
            <a:chExt cx="2887788" cy="190002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3257ADE-8043-25F3-EE0E-AEE2FAEAA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312" r="23317"/>
            <a:stretch/>
          </p:blipFill>
          <p:spPr>
            <a:xfrm rot="5400000">
              <a:off x="3389856" y="1806924"/>
              <a:ext cx="1900029" cy="2887788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B54C178-337B-179F-C431-D9CEE8349AB2}"/>
                </a:ext>
              </a:extLst>
            </p:cNvPr>
            <p:cNvCxnSpPr/>
            <p:nvPr/>
          </p:nvCxnSpPr>
          <p:spPr>
            <a:xfrm flipV="1">
              <a:off x="3300761" y="2627585"/>
              <a:ext cx="617034" cy="37170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5D6D38-83B4-33DE-E623-8BEBB3F49B2B}"/>
                </a:ext>
              </a:extLst>
            </p:cNvPr>
            <p:cNvCxnSpPr>
              <a:cxnSpLocks/>
            </p:cNvCxnSpPr>
            <p:nvPr/>
          </p:nvCxnSpPr>
          <p:spPr>
            <a:xfrm>
              <a:off x="3285893" y="3144644"/>
              <a:ext cx="908939" cy="33453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B999B3B-2FAD-91AB-A21D-40FB424A2F9D}"/>
                </a:ext>
              </a:extLst>
            </p:cNvPr>
            <p:cNvCxnSpPr>
              <a:cxnSpLocks/>
            </p:cNvCxnSpPr>
            <p:nvPr/>
          </p:nvCxnSpPr>
          <p:spPr>
            <a:xfrm>
              <a:off x="4057609" y="2657103"/>
              <a:ext cx="222340" cy="76610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5BCC44D-08DB-0042-39A6-920EEE54F879}"/>
                </a:ext>
              </a:extLst>
            </p:cNvPr>
            <p:cNvCxnSpPr/>
            <p:nvPr/>
          </p:nvCxnSpPr>
          <p:spPr>
            <a:xfrm flipH="1" flipV="1">
              <a:off x="4087345" y="2627585"/>
              <a:ext cx="1094255" cy="93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070D81F-4D5F-1A0E-A783-24D6577B8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7405" y="3040154"/>
              <a:ext cx="1732156" cy="550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03AEA7A-03FA-A240-7FCF-7482526538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8185" y="3560956"/>
              <a:ext cx="691376" cy="126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75158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632</TotalTime>
  <Words>1155</Words>
  <Application>Microsoft Office PowerPoint</Application>
  <PresentationFormat>全屏显示(16:9)</PresentationFormat>
  <Paragraphs>163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Wingdings,Sans-Serif</vt:lpstr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Multi Agent Navigation in Unconstrained Environments using a Centralized Attention based Graphical Neural Network Controller</vt:lpstr>
      <vt:lpstr>Background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Label Generation</vt:lpstr>
      <vt:lpstr>Model Training</vt:lpstr>
      <vt:lpstr>Model Performance</vt:lpstr>
      <vt:lpstr>Model Performance </vt:lpstr>
      <vt:lpstr>Comparision with other Models</vt:lpstr>
      <vt:lpstr>Comparision with other Models</vt:lpstr>
      <vt:lpstr>Comparision with other Models</vt:lpstr>
      <vt:lpstr>Attention visualization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Yining Ma</dc:creator>
  <cp:lastModifiedBy>Yining Ma</cp:lastModifiedBy>
  <cp:revision>612</cp:revision>
  <cp:lastPrinted>2015-07-30T14:04:45Z</cp:lastPrinted>
  <dcterms:created xsi:type="dcterms:W3CDTF">2023-08-13T11:41:07Z</dcterms:created>
  <dcterms:modified xsi:type="dcterms:W3CDTF">2023-09-23T11:54:46Z</dcterms:modified>
</cp:coreProperties>
</file>