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0D2B-4149-C843-9ECD-CAA85FDE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26AB4-E387-6448-8BD4-AE4C2F5C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102C-9250-C84E-87A4-B090721E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9F84-273B-8E43-9B2B-C266C3E2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AFD7C-14BE-3044-95CD-894E5708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4C90-ED0B-B448-85CF-248B76A3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3055B-E3D3-EC4A-A4AB-45CAC71E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683C-6955-6440-B5A8-412FD889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19EEB-0609-B047-BD4E-87267FC6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20B18-E77B-A842-B272-3F96D0FF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DE178-CE4D-0F46-AF99-0E78EA29A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2B8E7-D418-2B45-BA44-ECDC1060E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EC4C-4C50-F543-A7DE-95CEE725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3160E-903C-6343-8FC1-A0CAF61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F8607-2160-9946-92BC-502DD90E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777A-4716-DA49-B21C-AC853AAE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2D83-8228-344C-A981-7E333DED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0510-A278-5043-AF65-6A8206B1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850C1-0462-AE4E-A619-C23CE93E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3656F-411F-6946-A455-A72DAB55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1360-A00B-A343-863D-31F91951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A67A3-A045-2544-AEBB-BD2B3629D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1E636-4451-6B4C-B861-ED97C20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EDFC4-101B-1046-93A9-B024F257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3765-54E3-BA4A-8C27-D1764F4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9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112E-9B7A-5342-A5E8-126D2EE7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7F4F-B29F-3449-BDC8-3EAE7C5C1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AB700-FB72-1648-A17F-72A4BFE3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1359-B94B-F44C-81BB-230278E7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98159-FC2B-F44D-B714-C5A01640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3D7B-1398-8443-8585-064DB715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1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9A91-3845-724E-8BF0-0795604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2B419-6515-8340-B175-9DB668C83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2A347-28A4-7F41-9591-C1FAE6F1F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37526-9DA3-0F4A-A798-1D6E4A06B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8584E-6865-A341-B6A8-EB5455476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B78E8-8469-3B40-A344-BB8155A0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38401-8DAF-A34C-8C94-32823EC7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B18C8-F169-5F44-AA60-DCA7C304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2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3F07-50B1-3446-8D10-B9288AB6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682D6-489A-EB48-ACED-26BDF137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5F414-CED0-C44F-B768-1E6A683D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F791B-67E9-0D48-87F3-0F0B5937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2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1CE61-02DE-E441-883F-547478E4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A8D3C-C5F6-6A4F-B1CF-7BBC8EF4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A0576-C3F3-1D4F-899F-E21176A6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221F-6382-AF48-B751-8F6C8F1F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30F3-2FD9-624B-A8F7-6D934428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C328C-305D-F543-B6E4-780C067B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99286-79D6-B849-8BF9-DE6A386E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80F27-C456-5A49-90F2-FF2C8ECD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8C00F-BB6A-8545-B1DC-7EFA840A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6104-9468-1244-951A-BD7B223F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70D85-B02C-724C-B4BB-38CD08EC1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F76AA-ABA2-8442-9F99-31E869AD1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78F0-53CE-0246-80DD-28C98828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DAE7-24C1-CA40-9895-85C5D2E86E2E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5B32E-D02D-944F-B798-9EDE39A6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252D4-38C7-6B46-B672-2E065C31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5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F12F8-7F3D-FE43-B604-7F3D4D10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96304-65EB-4342-A0F5-67381EB52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D7D29-1DA1-3044-844B-C75A4063D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DAE7-24C1-CA40-9895-85C5D2E86E2E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EE27-6144-AA46-85F6-767BA5285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BD69A-03FA-794A-8263-6C1B76F9D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0795-FF36-6E45-999D-26A0C283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F684-C1CB-0643-8BBA-C4C4AFBDF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20516-08AA-BF4E-917D-EADEDC8FD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B7E3-DC60-F546-AC03-E094845A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884" y="4797569"/>
            <a:ext cx="4351338" cy="61525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Yining’s Website!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D7FC40F-8570-3C45-B653-B5330BD05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883" y="446231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76339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Yining’s Website!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 Yining</dc:creator>
  <cp:lastModifiedBy>He, Yining</cp:lastModifiedBy>
  <cp:revision>1</cp:revision>
  <dcterms:created xsi:type="dcterms:W3CDTF">2020-07-24T18:24:28Z</dcterms:created>
  <dcterms:modified xsi:type="dcterms:W3CDTF">2020-07-24T18:30:07Z</dcterms:modified>
</cp:coreProperties>
</file>