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28"/>
  </p:notesMasterIdLst>
  <p:handoutMasterIdLst>
    <p:handoutMasterId r:id="rId29"/>
  </p:handoutMasterIdLst>
  <p:sldIdLst>
    <p:sldId id="424" r:id="rId2"/>
    <p:sldId id="587" r:id="rId3"/>
    <p:sldId id="545" r:id="rId4"/>
    <p:sldId id="565" r:id="rId5"/>
    <p:sldId id="309" r:id="rId6"/>
    <p:sldId id="523" r:id="rId7"/>
    <p:sldId id="574" r:id="rId8"/>
    <p:sldId id="591" r:id="rId9"/>
    <p:sldId id="536" r:id="rId10"/>
    <p:sldId id="564" r:id="rId11"/>
    <p:sldId id="500" r:id="rId12"/>
    <p:sldId id="569" r:id="rId13"/>
    <p:sldId id="588" r:id="rId14"/>
    <p:sldId id="570" r:id="rId15"/>
    <p:sldId id="576" r:id="rId16"/>
    <p:sldId id="577" r:id="rId17"/>
    <p:sldId id="579" r:id="rId18"/>
    <p:sldId id="580" r:id="rId19"/>
    <p:sldId id="589" r:id="rId20"/>
    <p:sldId id="581" r:id="rId21"/>
    <p:sldId id="582" r:id="rId22"/>
    <p:sldId id="583" r:id="rId23"/>
    <p:sldId id="590" r:id="rId24"/>
    <p:sldId id="584" r:id="rId25"/>
    <p:sldId id="585" r:id="rId26"/>
    <p:sldId id="550" r:id="rId27"/>
  </p:sldIdLst>
  <p:sldSz cx="9144000" cy="5143500" type="screen16x9"/>
  <p:notesSz cx="6805613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8">
          <p15:clr>
            <a:srgbClr val="A4A3A4"/>
          </p15:clr>
        </p15:guide>
        <p15:guide id="5" orient="horz" pos="2797">
          <p15:clr>
            <a:srgbClr val="A4A3A4"/>
          </p15:clr>
        </p15:guide>
        <p15:guide id="6" orient="horz" pos="3131">
          <p15:clr>
            <a:srgbClr val="A4A3A4"/>
          </p15:clr>
        </p15:guide>
        <p15:guide id="7" pos="2069">
          <p15:clr>
            <a:srgbClr val="A4A3A4"/>
          </p15:clr>
        </p15:guide>
        <p15:guide id="8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E61"/>
    <a:srgbClr val="3A9F86"/>
    <a:srgbClr val="00CC99"/>
    <a:srgbClr val="005DAA"/>
    <a:srgbClr val="99FFCC"/>
    <a:srgbClr val="FFC000"/>
    <a:srgbClr val="F9C090"/>
    <a:srgbClr val="FFD19F"/>
    <a:srgbClr val="6CA7DC"/>
    <a:srgbClr val="00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4C5EE-DE5B-462D-8133-910BCD15A580}" v="2" dt="2022-05-05T16:16:39.139"/>
    <p1510:client id="{77276053-EB19-40C4-9DAD-E030B1FAA382}" v="1" dt="2022-05-06T02:12:10.738"/>
    <p1510:client id="{B1A52C90-036A-41D8-BD9E-D65999B206C2}" v="181" dt="2022-05-05T21:18:55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82043" autoAdjust="0"/>
  </p:normalViewPr>
  <p:slideViewPr>
    <p:cSldViewPr>
      <p:cViewPr varScale="1">
        <p:scale>
          <a:sx n="89" d="100"/>
          <a:sy n="89" d="100"/>
        </p:scale>
        <p:origin x="701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749"/>
    </p:cViewPr>
  </p:sorterViewPr>
  <p:notesViewPr>
    <p:cSldViewPr>
      <p:cViewPr varScale="1">
        <p:scale>
          <a:sx n="80" d="100"/>
          <a:sy n="80" d="100"/>
        </p:scale>
        <p:origin x="-3300" y="-78"/>
      </p:cViewPr>
      <p:guideLst>
        <p:guide orient="horz" pos="2880"/>
        <p:guide pos="2160"/>
        <p:guide orient="horz" pos="3224"/>
        <p:guide pos="2238"/>
        <p:guide orient="horz" pos="2797"/>
        <p:guide orient="horz" pos="3131"/>
        <p:guide pos="2069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伊寧 許" userId="0fe05b9097920494" providerId="LiveId" clId="{B1A52C90-036A-41D8-BD9E-D65999B206C2}"/>
    <pc:docChg chg="undo redo custSel addSld delSld modSld sldOrd">
      <pc:chgData name="伊寧 許" userId="0fe05b9097920494" providerId="LiveId" clId="{B1A52C90-036A-41D8-BD9E-D65999B206C2}" dt="2022-05-05T21:30:17.885" v="8896" actId="20577"/>
      <pc:docMkLst>
        <pc:docMk/>
      </pc:docMkLst>
      <pc:sldChg chg="modSp add del mod ord">
        <pc:chgData name="伊寧 許" userId="0fe05b9097920494" providerId="LiveId" clId="{B1A52C90-036A-41D8-BD9E-D65999B206C2}" dt="2022-05-05T20:50:45.070" v="7468" actId="1076"/>
        <pc:sldMkLst>
          <pc:docMk/>
          <pc:sldMk cId="2999900364" sldId="309"/>
        </pc:sldMkLst>
        <pc:spChg chg="mod">
          <ac:chgData name="伊寧 許" userId="0fe05b9097920494" providerId="LiveId" clId="{B1A52C90-036A-41D8-BD9E-D65999B206C2}" dt="2022-05-05T20:50:45.070" v="7468" actId="1076"/>
          <ac:spMkLst>
            <pc:docMk/>
            <pc:sldMk cId="2999900364" sldId="309"/>
            <ac:spMk id="9" creationId="{EC87DA4C-09EC-4D17-8713-AB7130C9ED9E}"/>
          </ac:spMkLst>
        </pc:spChg>
      </pc:sldChg>
      <pc:sldChg chg="addSp delSp modSp add del mod">
        <pc:chgData name="伊寧 許" userId="0fe05b9097920494" providerId="LiveId" clId="{B1A52C90-036A-41D8-BD9E-D65999B206C2}" dt="2022-05-05T20:39:35.022" v="6988" actId="1076"/>
        <pc:sldMkLst>
          <pc:docMk/>
          <pc:sldMk cId="0" sldId="424"/>
        </pc:sldMkLst>
        <pc:spChg chg="add del mod">
          <ac:chgData name="伊寧 許" userId="0fe05b9097920494" providerId="LiveId" clId="{B1A52C90-036A-41D8-BD9E-D65999B206C2}" dt="2022-05-05T20:36:52.829" v="6905" actId="478"/>
          <ac:spMkLst>
            <pc:docMk/>
            <pc:sldMk cId="0" sldId="424"/>
            <ac:spMk id="3" creationId="{ABC6461E-33EC-2CBD-C2B6-B2E60DADA0E6}"/>
          </ac:spMkLst>
        </pc:spChg>
        <pc:spChg chg="del mod">
          <ac:chgData name="伊寧 許" userId="0fe05b9097920494" providerId="LiveId" clId="{B1A52C90-036A-41D8-BD9E-D65999B206C2}" dt="2022-05-05T20:36:49" v="6904" actId="478"/>
          <ac:spMkLst>
            <pc:docMk/>
            <pc:sldMk cId="0" sldId="424"/>
            <ac:spMk id="4" creationId="{00000000-0000-0000-0000-000000000000}"/>
          </ac:spMkLst>
        </pc:spChg>
        <pc:spChg chg="del">
          <ac:chgData name="伊寧 許" userId="0fe05b9097920494" providerId="LiveId" clId="{B1A52C90-036A-41D8-BD9E-D65999B206C2}" dt="2022-05-05T20:36:49" v="6904" actId="478"/>
          <ac:spMkLst>
            <pc:docMk/>
            <pc:sldMk cId="0" sldId="424"/>
            <ac:spMk id="5" creationId="{00000000-0000-0000-0000-000000000000}"/>
          </ac:spMkLst>
        </pc:spChg>
        <pc:spChg chg="del">
          <ac:chgData name="伊寧 許" userId="0fe05b9097920494" providerId="LiveId" clId="{B1A52C90-036A-41D8-BD9E-D65999B206C2}" dt="2022-05-05T20:36:49" v="6904" actId="478"/>
          <ac:spMkLst>
            <pc:docMk/>
            <pc:sldMk cId="0" sldId="424"/>
            <ac:spMk id="7" creationId="{00000000-0000-0000-0000-000000000000}"/>
          </ac:spMkLst>
        </pc:spChg>
        <pc:spChg chg="del">
          <ac:chgData name="伊寧 許" userId="0fe05b9097920494" providerId="LiveId" clId="{B1A52C90-036A-41D8-BD9E-D65999B206C2}" dt="2022-05-05T20:36:49" v="6904" actId="478"/>
          <ac:spMkLst>
            <pc:docMk/>
            <pc:sldMk cId="0" sldId="424"/>
            <ac:spMk id="8" creationId="{58DF8A79-1279-4E74-9330-92403AD7EF0C}"/>
          </ac:spMkLst>
        </pc:spChg>
        <pc:spChg chg="add mod">
          <ac:chgData name="伊寧 許" userId="0fe05b9097920494" providerId="LiveId" clId="{B1A52C90-036A-41D8-BD9E-D65999B206C2}" dt="2022-05-05T20:36:53.364" v="6906"/>
          <ac:spMkLst>
            <pc:docMk/>
            <pc:sldMk cId="0" sldId="424"/>
            <ac:spMk id="9" creationId="{643544BA-2592-A401-DF3E-A2C8E2DC6600}"/>
          </ac:spMkLst>
        </pc:spChg>
        <pc:spChg chg="add mod">
          <ac:chgData name="伊寧 許" userId="0fe05b9097920494" providerId="LiveId" clId="{B1A52C90-036A-41D8-BD9E-D65999B206C2}" dt="2022-05-05T20:39:35.022" v="6988" actId="1076"/>
          <ac:spMkLst>
            <pc:docMk/>
            <pc:sldMk cId="0" sldId="424"/>
            <ac:spMk id="10" creationId="{BB86A5F2-DBFF-13AA-0BCB-D9AD858FB88C}"/>
          </ac:spMkLst>
        </pc:spChg>
        <pc:spChg chg="add mod">
          <ac:chgData name="伊寧 許" userId="0fe05b9097920494" providerId="LiveId" clId="{B1A52C90-036A-41D8-BD9E-D65999B206C2}" dt="2022-05-05T20:36:53.364" v="6906"/>
          <ac:spMkLst>
            <pc:docMk/>
            <pc:sldMk cId="0" sldId="424"/>
            <ac:spMk id="11" creationId="{5820932B-6690-12B8-2E87-3AAE7A99FB90}"/>
          </ac:spMkLst>
        </pc:spChg>
        <pc:spChg chg="add mod">
          <ac:chgData name="伊寧 許" userId="0fe05b9097920494" providerId="LiveId" clId="{B1A52C90-036A-41D8-BD9E-D65999B206C2}" dt="2022-05-05T20:37:35.423" v="6933" actId="207"/>
          <ac:spMkLst>
            <pc:docMk/>
            <pc:sldMk cId="0" sldId="424"/>
            <ac:spMk id="12" creationId="{8AFCB07C-E4DC-D110-36F0-42E452CD9BBD}"/>
          </ac:spMkLst>
        </pc:spChg>
        <pc:spChg chg="add mod">
          <ac:chgData name="伊寧 許" userId="0fe05b9097920494" providerId="LiveId" clId="{B1A52C90-036A-41D8-BD9E-D65999B206C2}" dt="2022-05-05T20:38:03.771" v="6975" actId="20577"/>
          <ac:spMkLst>
            <pc:docMk/>
            <pc:sldMk cId="0" sldId="424"/>
            <ac:spMk id="14" creationId="{F6065C59-8F5E-148D-28FE-BE04F4B1D999}"/>
          </ac:spMkLst>
        </pc:spChg>
        <pc:graphicFrameChg chg="add del mod">
          <ac:chgData name="伊寧 許" userId="0fe05b9097920494" providerId="LiveId" clId="{B1A52C90-036A-41D8-BD9E-D65999B206C2}" dt="2022-05-05T16:17:54.600" v="1"/>
          <ac:graphicFrameMkLst>
            <pc:docMk/>
            <pc:sldMk cId="0" sldId="424"/>
            <ac:graphicFrameMk id="2" creationId="{F91BCD0F-A9B6-975E-D267-3C934D28947C}"/>
          </ac:graphicFrameMkLst>
        </pc:graphicFrameChg>
        <pc:picChg chg="add del mod">
          <ac:chgData name="伊寧 許" userId="0fe05b9097920494" providerId="LiveId" clId="{B1A52C90-036A-41D8-BD9E-D65999B206C2}" dt="2022-05-05T20:39:01.430" v="6984" actId="478"/>
          <ac:picMkLst>
            <pc:docMk/>
            <pc:sldMk cId="0" sldId="424"/>
            <ac:picMk id="13" creationId="{F7AACFDF-2AA4-8E7B-82B8-D48662EE6CF3}"/>
          </ac:picMkLst>
        </pc:picChg>
        <pc:picChg chg="add mod">
          <ac:chgData name="伊寧 許" userId="0fe05b9097920494" providerId="LiveId" clId="{B1A52C90-036A-41D8-BD9E-D65999B206C2}" dt="2022-05-05T20:39:28.518" v="6987" actId="1076"/>
          <ac:picMkLst>
            <pc:docMk/>
            <pc:sldMk cId="0" sldId="424"/>
            <ac:picMk id="15" creationId="{63A18FB1-07E7-4C3D-7695-8FEB7BE967C0}"/>
          </ac:picMkLst>
        </pc:picChg>
      </pc:sldChg>
      <pc:sldChg chg="addSp delSp modSp add mod ord">
        <pc:chgData name="伊寧 許" userId="0fe05b9097920494" providerId="LiveId" clId="{B1A52C90-036A-41D8-BD9E-D65999B206C2}" dt="2022-05-05T20:07:54.356" v="5836" actId="1036"/>
        <pc:sldMkLst>
          <pc:docMk/>
          <pc:sldMk cId="86300300" sldId="500"/>
        </pc:sldMkLst>
        <pc:spChg chg="add mod">
          <ac:chgData name="伊寧 許" userId="0fe05b9097920494" providerId="LiveId" clId="{B1A52C90-036A-41D8-BD9E-D65999B206C2}" dt="2022-05-05T17:42:37.169" v="1764" actId="208"/>
          <ac:spMkLst>
            <pc:docMk/>
            <pc:sldMk cId="86300300" sldId="500"/>
            <ac:spMk id="2" creationId="{9C8EF4CA-8CE7-153C-5063-02013CFF0131}"/>
          </ac:spMkLst>
        </pc:spChg>
        <pc:spChg chg="del">
          <ac:chgData name="伊寧 許" userId="0fe05b9097920494" providerId="LiveId" clId="{B1A52C90-036A-41D8-BD9E-D65999B206C2}" dt="2022-05-05T17:32:06.579" v="1601" actId="478"/>
          <ac:spMkLst>
            <pc:docMk/>
            <pc:sldMk cId="86300300" sldId="500"/>
            <ac:spMk id="2" creationId="{E8D677BF-A3C1-4F1C-85AF-27A10DE6845F}"/>
          </ac:spMkLst>
        </pc:spChg>
        <pc:spChg chg="add mod">
          <ac:chgData name="伊寧 許" userId="0fe05b9097920494" providerId="LiveId" clId="{B1A52C90-036A-41D8-BD9E-D65999B206C2}" dt="2022-05-05T20:07:47.394" v="5835" actId="1038"/>
          <ac:spMkLst>
            <pc:docMk/>
            <pc:sldMk cId="86300300" sldId="500"/>
            <ac:spMk id="13" creationId="{F2F8798E-3C52-FA34-158C-97254879241F}"/>
          </ac:spMkLst>
        </pc:spChg>
        <pc:spChg chg="add mod">
          <ac:chgData name="伊寧 許" userId="0fe05b9097920494" providerId="LiveId" clId="{B1A52C90-036A-41D8-BD9E-D65999B206C2}" dt="2022-05-05T20:07:54.356" v="5836" actId="1036"/>
          <ac:spMkLst>
            <pc:docMk/>
            <pc:sldMk cId="86300300" sldId="500"/>
            <ac:spMk id="15" creationId="{BB009ED3-3409-41C1-4A00-08C7C5BE9E75}"/>
          </ac:spMkLst>
        </pc:spChg>
        <pc:spChg chg="mod">
          <ac:chgData name="伊寧 許" userId="0fe05b9097920494" providerId="LiveId" clId="{B1A52C90-036A-41D8-BD9E-D65999B206C2}" dt="2022-05-05T17:41:58.884" v="1758" actId="20577"/>
          <ac:spMkLst>
            <pc:docMk/>
            <pc:sldMk cId="86300300" sldId="500"/>
            <ac:spMk id="17" creationId="{C0381BD0-CA9A-4A77-A661-774BA7E03398}"/>
          </ac:spMkLst>
        </pc:spChg>
        <pc:spChg chg="mod">
          <ac:chgData name="伊寧 許" userId="0fe05b9097920494" providerId="LiveId" clId="{B1A52C90-036A-41D8-BD9E-D65999B206C2}" dt="2022-05-05T17:41:40.619" v="1735" actId="14100"/>
          <ac:spMkLst>
            <pc:docMk/>
            <pc:sldMk cId="86300300" sldId="500"/>
            <ac:spMk id="22" creationId="{96A020E0-71E7-43B6-8230-6A1BC3777BF8}"/>
          </ac:spMkLst>
        </pc:spChg>
        <pc:spChg chg="mod">
          <ac:chgData name="伊寧 許" userId="0fe05b9097920494" providerId="LiveId" clId="{B1A52C90-036A-41D8-BD9E-D65999B206C2}" dt="2022-05-05T17:41:35.102" v="1733" actId="14100"/>
          <ac:spMkLst>
            <pc:docMk/>
            <pc:sldMk cId="86300300" sldId="500"/>
            <ac:spMk id="24" creationId="{A98F7AA2-8F8C-4176-A028-0C256B40FCE1}"/>
          </ac:spMkLst>
        </pc:spChg>
        <pc:spChg chg="del mod">
          <ac:chgData name="伊寧 許" userId="0fe05b9097920494" providerId="LiveId" clId="{B1A52C90-036A-41D8-BD9E-D65999B206C2}" dt="2022-05-05T17:40:05.239" v="1708" actId="478"/>
          <ac:spMkLst>
            <pc:docMk/>
            <pc:sldMk cId="86300300" sldId="500"/>
            <ac:spMk id="29" creationId="{99DA0EB1-3AF4-4D9B-88BC-E6582CB6731E}"/>
          </ac:spMkLst>
        </pc:spChg>
        <pc:picChg chg="add mod">
          <ac:chgData name="伊寧 許" userId="0fe05b9097920494" providerId="LiveId" clId="{B1A52C90-036A-41D8-BD9E-D65999B206C2}" dt="2022-05-05T17:36:43.527" v="1643" actId="1076"/>
          <ac:picMkLst>
            <pc:docMk/>
            <pc:sldMk cId="86300300" sldId="500"/>
            <ac:picMk id="4" creationId="{D48A0E28-794F-373D-C437-B060D7DB3CB7}"/>
          </ac:picMkLst>
        </pc:picChg>
        <pc:picChg chg="del">
          <ac:chgData name="伊寧 許" userId="0fe05b9097920494" providerId="LiveId" clId="{B1A52C90-036A-41D8-BD9E-D65999B206C2}" dt="2022-05-05T17:31:47.074" v="1600" actId="478"/>
          <ac:picMkLst>
            <pc:docMk/>
            <pc:sldMk cId="86300300" sldId="500"/>
            <ac:picMk id="5" creationId="{412355DB-6BDA-426B-B206-C4A5D6B5D4AC}"/>
          </ac:picMkLst>
        </pc:picChg>
        <pc:picChg chg="add del mod ord">
          <ac:chgData name="伊寧 許" userId="0fe05b9097920494" providerId="LiveId" clId="{B1A52C90-036A-41D8-BD9E-D65999B206C2}" dt="2022-05-05T17:38:57.666" v="1665" actId="478"/>
          <ac:picMkLst>
            <pc:docMk/>
            <pc:sldMk cId="86300300" sldId="500"/>
            <ac:picMk id="7" creationId="{A246ED92-D8CD-0817-31C7-C55CDB13E06A}"/>
          </ac:picMkLst>
        </pc:picChg>
        <pc:picChg chg="add mod ord">
          <ac:chgData name="伊寧 許" userId="0fe05b9097920494" providerId="LiveId" clId="{B1A52C90-036A-41D8-BD9E-D65999B206C2}" dt="2022-05-05T17:39:16.543" v="1669" actId="1076"/>
          <ac:picMkLst>
            <pc:docMk/>
            <pc:sldMk cId="86300300" sldId="500"/>
            <ac:picMk id="9" creationId="{C7D89274-B89B-DE53-D41B-18A73685CE9E}"/>
          </ac:picMkLst>
        </pc:picChg>
        <pc:picChg chg="add mod">
          <ac:chgData name="伊寧 許" userId="0fe05b9097920494" providerId="LiveId" clId="{B1A52C90-036A-41D8-BD9E-D65999B206C2}" dt="2022-05-05T17:39:17.635" v="1670" actId="1076"/>
          <ac:picMkLst>
            <pc:docMk/>
            <pc:sldMk cId="86300300" sldId="500"/>
            <ac:picMk id="11" creationId="{9BA5D301-6854-EC60-A506-5E490288FA50}"/>
          </ac:picMkLst>
        </pc:picChg>
        <pc:picChg chg="add del mod">
          <ac:chgData name="伊寧 許" userId="0fe05b9097920494" providerId="LiveId" clId="{B1A52C90-036A-41D8-BD9E-D65999B206C2}" dt="2022-05-05T17:36:45.460" v="1644" actId="478"/>
          <ac:picMkLst>
            <pc:docMk/>
            <pc:sldMk cId="86300300" sldId="500"/>
            <ac:picMk id="15" creationId="{881DD42B-11A7-11D3-4DEB-8A86A584F7C1}"/>
          </ac:picMkLst>
        </pc:picChg>
        <pc:picChg chg="mod">
          <ac:chgData name="伊寧 許" userId="0fe05b9097920494" providerId="LiveId" clId="{B1A52C90-036A-41D8-BD9E-D65999B206C2}" dt="2022-05-05T17:41:42.736" v="1736" actId="1076"/>
          <ac:picMkLst>
            <pc:docMk/>
            <pc:sldMk cId="86300300" sldId="500"/>
            <ac:picMk id="25" creationId="{8DA6B1FE-A18B-48A2-8DA0-068FF8432944}"/>
          </ac:picMkLst>
        </pc:picChg>
        <pc:picChg chg="mod">
          <ac:chgData name="伊寧 許" userId="0fe05b9097920494" providerId="LiveId" clId="{B1A52C90-036A-41D8-BD9E-D65999B206C2}" dt="2022-05-05T17:41:38.192" v="1734" actId="1076"/>
          <ac:picMkLst>
            <pc:docMk/>
            <pc:sldMk cId="86300300" sldId="500"/>
            <ac:picMk id="26" creationId="{EBBEA58D-7830-42F5-9FA2-19BA787D8296}"/>
          </ac:picMkLst>
        </pc:picChg>
        <pc:picChg chg="del mod">
          <ac:chgData name="伊寧 許" userId="0fe05b9097920494" providerId="LiveId" clId="{B1A52C90-036A-41D8-BD9E-D65999B206C2}" dt="2022-05-05T17:40:05.239" v="1708" actId="478"/>
          <ac:picMkLst>
            <pc:docMk/>
            <pc:sldMk cId="86300300" sldId="500"/>
            <ac:picMk id="28" creationId="{FCA0F848-CB7C-492C-ABB5-6016BA267EC0}"/>
          </ac:picMkLst>
        </pc:picChg>
      </pc:sldChg>
      <pc:sldChg chg="addSp delSp modSp add mod modNotesTx">
        <pc:chgData name="伊寧 許" userId="0fe05b9097920494" providerId="LiveId" clId="{B1A52C90-036A-41D8-BD9E-D65999B206C2}" dt="2022-05-05T21:04:13.257" v="7939"/>
        <pc:sldMkLst>
          <pc:docMk/>
          <pc:sldMk cId="347082986" sldId="523"/>
        </pc:sldMkLst>
        <pc:spChg chg="mod">
          <ac:chgData name="伊寧 許" userId="0fe05b9097920494" providerId="LiveId" clId="{B1A52C90-036A-41D8-BD9E-D65999B206C2}" dt="2022-05-05T20:33:39.960" v="6880" actId="1036"/>
          <ac:spMkLst>
            <pc:docMk/>
            <pc:sldMk cId="347082986" sldId="523"/>
            <ac:spMk id="2" creationId="{11422A13-681B-434F-AABA-39011CE54DA7}"/>
          </ac:spMkLst>
        </pc:spChg>
        <pc:spChg chg="mod">
          <ac:chgData name="伊寧 許" userId="0fe05b9097920494" providerId="LiveId" clId="{B1A52C90-036A-41D8-BD9E-D65999B206C2}" dt="2022-05-05T20:56:10.447" v="7593" actId="14100"/>
          <ac:spMkLst>
            <pc:docMk/>
            <pc:sldMk cId="347082986" sldId="523"/>
            <ac:spMk id="11" creationId="{F8AD0F3B-C188-4BD2-870B-95508D458C8C}"/>
          </ac:spMkLst>
        </pc:spChg>
        <pc:spChg chg="add del mod">
          <ac:chgData name="伊寧 許" userId="0fe05b9097920494" providerId="LiveId" clId="{B1A52C90-036A-41D8-BD9E-D65999B206C2}" dt="2022-05-05T20:57:46.504" v="7617" actId="478"/>
          <ac:spMkLst>
            <pc:docMk/>
            <pc:sldMk cId="347082986" sldId="523"/>
            <ac:spMk id="15" creationId="{1EDA9213-D816-C214-F242-23A2E82E360E}"/>
          </ac:spMkLst>
        </pc:spChg>
        <pc:picChg chg="del mod">
          <ac:chgData name="伊寧 許" userId="0fe05b9097920494" providerId="LiveId" clId="{B1A52C90-036A-41D8-BD9E-D65999B206C2}" dt="2022-05-05T20:36:18.963" v="6902" actId="478"/>
          <ac:picMkLst>
            <pc:docMk/>
            <pc:sldMk cId="347082986" sldId="523"/>
            <ac:picMk id="4" creationId="{8229F1D6-777C-4807-B0A6-003149F90CEC}"/>
          </ac:picMkLst>
        </pc:picChg>
        <pc:picChg chg="add mod">
          <ac:chgData name="伊寧 許" userId="0fe05b9097920494" providerId="LiveId" clId="{B1A52C90-036A-41D8-BD9E-D65999B206C2}" dt="2022-05-05T20:57:07.395" v="7611" actId="14100"/>
          <ac:picMkLst>
            <pc:docMk/>
            <pc:sldMk cId="347082986" sldId="523"/>
            <ac:picMk id="5" creationId="{133F61A6-A67E-2DA1-258D-BFF5936C53A7}"/>
          </ac:picMkLst>
        </pc:picChg>
        <pc:picChg chg="mod">
          <ac:chgData name="伊寧 許" userId="0fe05b9097920494" providerId="LiveId" clId="{B1A52C90-036A-41D8-BD9E-D65999B206C2}" dt="2022-05-05T20:56:51.403" v="7608" actId="1038"/>
          <ac:picMkLst>
            <pc:docMk/>
            <pc:sldMk cId="347082986" sldId="523"/>
            <ac:picMk id="6" creationId="{0F7A9D47-6768-4682-A30D-4C864FF43AB8}"/>
          </ac:picMkLst>
        </pc:picChg>
        <pc:picChg chg="add mod">
          <ac:chgData name="伊寧 許" userId="0fe05b9097920494" providerId="LiveId" clId="{B1A52C90-036A-41D8-BD9E-D65999B206C2}" dt="2022-05-05T20:56:46.458" v="7607" actId="1038"/>
          <ac:picMkLst>
            <pc:docMk/>
            <pc:sldMk cId="347082986" sldId="523"/>
            <ac:picMk id="8" creationId="{FF23A374-203F-8FB8-BB9C-02B985A8ADD7}"/>
          </ac:picMkLst>
        </pc:picChg>
        <pc:picChg chg="mod">
          <ac:chgData name="伊寧 許" userId="0fe05b9097920494" providerId="LiveId" clId="{B1A52C90-036A-41D8-BD9E-D65999B206C2}" dt="2022-05-05T20:56:46.458" v="7607" actId="1038"/>
          <ac:picMkLst>
            <pc:docMk/>
            <pc:sldMk cId="347082986" sldId="523"/>
            <ac:picMk id="12" creationId="{8F3ABCA2-7389-47FB-AB0C-4E256BB06576}"/>
          </ac:picMkLst>
        </pc:picChg>
        <pc:picChg chg="add del mod">
          <ac:chgData name="伊寧 許" userId="0fe05b9097920494" providerId="LiveId" clId="{B1A52C90-036A-41D8-BD9E-D65999B206C2}" dt="2022-05-05T20:36:21.450" v="6903" actId="478"/>
          <ac:picMkLst>
            <pc:docMk/>
            <pc:sldMk cId="347082986" sldId="523"/>
            <ac:picMk id="14" creationId="{E1081C42-EC4A-E9A3-ABCB-BA54B460BE09}"/>
          </ac:picMkLst>
        </pc:picChg>
      </pc:sldChg>
      <pc:sldChg chg="addSp delSp modSp add mod modNotesTx">
        <pc:chgData name="伊寧 許" userId="0fe05b9097920494" providerId="LiveId" clId="{B1A52C90-036A-41D8-BD9E-D65999B206C2}" dt="2022-05-05T21:21:44.465" v="8780" actId="20577"/>
        <pc:sldMkLst>
          <pc:docMk/>
          <pc:sldMk cId="4170420391" sldId="536"/>
        </pc:sldMkLst>
        <pc:spChg chg="add mod">
          <ac:chgData name="伊寧 許" userId="0fe05b9097920494" providerId="LiveId" clId="{B1A52C90-036A-41D8-BD9E-D65999B206C2}" dt="2022-05-05T20:41:30.536" v="7026" actId="1038"/>
          <ac:spMkLst>
            <pc:docMk/>
            <pc:sldMk cId="4170420391" sldId="536"/>
            <ac:spMk id="16" creationId="{83D877AA-227D-6313-4B07-A2B2B239D283}"/>
          </ac:spMkLst>
        </pc:spChg>
        <pc:spChg chg="mod">
          <ac:chgData name="伊寧 許" userId="0fe05b9097920494" providerId="LiveId" clId="{B1A52C90-036A-41D8-BD9E-D65999B206C2}" dt="2022-05-05T20:41:38.343" v="7047" actId="1038"/>
          <ac:spMkLst>
            <pc:docMk/>
            <pc:sldMk cId="4170420391" sldId="536"/>
            <ac:spMk id="17" creationId="{C0381BD0-CA9A-4A77-A661-774BA7E03398}"/>
          </ac:spMkLst>
        </pc:spChg>
        <pc:spChg chg="add mod">
          <ac:chgData name="伊寧 許" userId="0fe05b9097920494" providerId="LiveId" clId="{B1A52C90-036A-41D8-BD9E-D65999B206C2}" dt="2022-05-05T20:41:30.536" v="7026" actId="1038"/>
          <ac:spMkLst>
            <pc:docMk/>
            <pc:sldMk cId="4170420391" sldId="536"/>
            <ac:spMk id="19" creationId="{EC38A3FE-8A80-5D0D-6150-80E573DF3F63}"/>
          </ac:spMkLst>
        </pc:spChg>
        <pc:spChg chg="add del mod">
          <ac:chgData name="伊寧 許" userId="0fe05b9097920494" providerId="LiveId" clId="{B1A52C90-036A-41D8-BD9E-D65999B206C2}" dt="2022-05-05T16:20:47.891" v="57"/>
          <ac:spMkLst>
            <pc:docMk/>
            <pc:sldMk cId="4170420391" sldId="536"/>
            <ac:spMk id="21" creationId="{D3F847E3-F67B-3A21-C300-0304283A6BD8}"/>
          </ac:spMkLst>
        </pc:spChg>
        <pc:spChg chg="add mod">
          <ac:chgData name="伊寧 許" userId="0fe05b9097920494" providerId="LiveId" clId="{B1A52C90-036A-41D8-BD9E-D65999B206C2}" dt="2022-05-05T20:41:30.536" v="7026" actId="1038"/>
          <ac:spMkLst>
            <pc:docMk/>
            <pc:sldMk cId="4170420391" sldId="536"/>
            <ac:spMk id="23" creationId="{50AFA6F0-419A-0FE8-8AFF-31C4AA7EE989}"/>
          </ac:spMkLst>
        </pc:spChg>
        <pc:spChg chg="del mod">
          <ac:chgData name="伊寧 許" userId="0fe05b9097920494" providerId="LiveId" clId="{B1A52C90-036A-41D8-BD9E-D65999B206C2}" dt="2022-05-05T17:25:32.352" v="1472" actId="478"/>
          <ac:spMkLst>
            <pc:docMk/>
            <pc:sldMk cId="4170420391" sldId="536"/>
            <ac:spMk id="24" creationId="{D8C28DCF-D33C-4466-A4B0-8B1E7B0681CD}"/>
          </ac:spMkLst>
        </pc:spChg>
        <pc:spChg chg="mod">
          <ac:chgData name="伊寧 許" userId="0fe05b9097920494" providerId="LiveId" clId="{B1A52C90-036A-41D8-BD9E-D65999B206C2}" dt="2022-05-05T16:23:11.272" v="145" actId="1076"/>
          <ac:spMkLst>
            <pc:docMk/>
            <pc:sldMk cId="4170420391" sldId="536"/>
            <ac:spMk id="27" creationId="{3EF67F7B-B556-4060-902B-1E4E8E09A2DD}"/>
          </ac:spMkLst>
        </pc:spChg>
        <pc:spChg chg="add mod">
          <ac:chgData name="伊寧 許" userId="0fe05b9097920494" providerId="LiveId" clId="{B1A52C90-036A-41D8-BD9E-D65999B206C2}" dt="2022-05-05T20:41:30.536" v="7026" actId="1038"/>
          <ac:spMkLst>
            <pc:docMk/>
            <pc:sldMk cId="4170420391" sldId="536"/>
            <ac:spMk id="28" creationId="{21E4CFDF-73C7-EB1F-E89F-FF84FBF12ACB}"/>
          </ac:spMkLst>
        </pc:spChg>
        <pc:spChg chg="del mod">
          <ac:chgData name="伊寧 許" userId="0fe05b9097920494" providerId="LiveId" clId="{B1A52C90-036A-41D8-BD9E-D65999B206C2}" dt="2022-05-05T17:25:33.885" v="1473" actId="478"/>
          <ac:spMkLst>
            <pc:docMk/>
            <pc:sldMk cId="4170420391" sldId="536"/>
            <ac:spMk id="30" creationId="{45F28C7D-B2EB-4E4E-A691-15969C945197}"/>
          </ac:spMkLst>
        </pc:spChg>
        <pc:spChg chg="add del mod">
          <ac:chgData name="伊寧 許" userId="0fe05b9097920494" providerId="LiveId" clId="{B1A52C90-036A-41D8-BD9E-D65999B206C2}" dt="2022-05-05T16:23:41.815" v="152"/>
          <ac:spMkLst>
            <pc:docMk/>
            <pc:sldMk cId="4170420391" sldId="536"/>
            <ac:spMk id="31" creationId="{2CA7BACA-67BA-F109-3A7F-CCFD171CE681}"/>
          </ac:spMkLst>
        </pc:spChg>
        <pc:spChg chg="mod topLvl">
          <ac:chgData name="伊寧 許" userId="0fe05b9097920494" providerId="LiveId" clId="{B1A52C90-036A-41D8-BD9E-D65999B206C2}" dt="2022-05-05T16:56:25.077" v="1124" actId="164"/>
          <ac:spMkLst>
            <pc:docMk/>
            <pc:sldMk cId="4170420391" sldId="536"/>
            <ac:spMk id="33" creationId="{416788B6-5AE9-696C-8FD6-332BA0989950}"/>
          </ac:spMkLst>
        </pc:spChg>
        <pc:spChg chg="mod topLvl">
          <ac:chgData name="伊寧 許" userId="0fe05b9097920494" providerId="LiveId" clId="{B1A52C90-036A-41D8-BD9E-D65999B206C2}" dt="2022-05-05T17:08:24.999" v="1324" actId="1076"/>
          <ac:spMkLst>
            <pc:docMk/>
            <pc:sldMk cId="4170420391" sldId="536"/>
            <ac:spMk id="34" creationId="{272C08B7-9EA7-6A43-462C-096911842A93}"/>
          </ac:spMkLst>
        </pc:spChg>
        <pc:spChg chg="add mod topLvl">
          <ac:chgData name="伊寧 許" userId="0fe05b9097920494" providerId="LiveId" clId="{B1A52C90-036A-41D8-BD9E-D65999B206C2}" dt="2022-05-05T17:25:19.544" v="1470" actId="207"/>
          <ac:spMkLst>
            <pc:docMk/>
            <pc:sldMk cId="4170420391" sldId="536"/>
            <ac:spMk id="35" creationId="{A5FAAA91-B38E-C185-7D47-702510813FF7}"/>
          </ac:spMkLst>
        </pc:spChg>
        <pc:spChg chg="add mod topLvl">
          <ac:chgData name="伊寧 許" userId="0fe05b9097920494" providerId="LiveId" clId="{B1A52C90-036A-41D8-BD9E-D65999B206C2}" dt="2022-05-05T17:24:18.804" v="1462" actId="207"/>
          <ac:spMkLst>
            <pc:docMk/>
            <pc:sldMk cId="4170420391" sldId="536"/>
            <ac:spMk id="36" creationId="{AF3B5456-4E14-6B13-960D-5530E093F7A8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37" creationId="{3B656AD3-011A-CE27-2A77-56C4B58F0660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38" creationId="{E3BB0F1A-D292-D2CB-5FB1-F3D2B1032E42}"/>
          </ac:spMkLst>
        </pc:spChg>
        <pc:spChg chg="add del mod">
          <ac:chgData name="伊寧 許" userId="0fe05b9097920494" providerId="LiveId" clId="{B1A52C90-036A-41D8-BD9E-D65999B206C2}" dt="2022-05-05T16:32:40.151" v="378"/>
          <ac:spMkLst>
            <pc:docMk/>
            <pc:sldMk cId="4170420391" sldId="536"/>
            <ac:spMk id="39" creationId="{C0AA27C6-44AA-B15D-229F-4EE58B9E2054}"/>
          </ac:spMkLst>
        </pc:spChg>
        <pc:spChg chg="mod topLvl">
          <ac:chgData name="伊寧 許" userId="0fe05b9097920494" providerId="LiveId" clId="{B1A52C90-036A-41D8-BD9E-D65999B206C2}" dt="2022-05-05T17:25:19.136" v="1469" actId="207"/>
          <ac:spMkLst>
            <pc:docMk/>
            <pc:sldMk cId="4170420391" sldId="536"/>
            <ac:spMk id="41" creationId="{5E9586FC-33BC-38F7-1EFB-885BD15878BB}"/>
          </ac:spMkLst>
        </pc:spChg>
        <pc:spChg chg="del mod topLvl">
          <ac:chgData name="伊寧 許" userId="0fe05b9097920494" providerId="LiveId" clId="{B1A52C90-036A-41D8-BD9E-D65999B206C2}" dt="2022-05-05T16:47:30.976" v="803" actId="478"/>
          <ac:spMkLst>
            <pc:docMk/>
            <pc:sldMk cId="4170420391" sldId="536"/>
            <ac:spMk id="42" creationId="{3B27E33C-300F-B24A-40DE-318D2A1A592B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43" creationId="{E803862A-99E5-FBC4-F62C-8B24125F0DA9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44" creationId="{46400F52-1491-0341-2131-313DB2794318}"/>
          </ac:spMkLst>
        </pc:spChg>
        <pc:spChg chg="add mod topLvl">
          <ac:chgData name="伊寧 許" userId="0fe05b9097920494" providerId="LiveId" clId="{B1A52C90-036A-41D8-BD9E-D65999B206C2}" dt="2022-05-05T17:25:24.374" v="1471" actId="1076"/>
          <ac:spMkLst>
            <pc:docMk/>
            <pc:sldMk cId="4170420391" sldId="536"/>
            <ac:spMk id="45" creationId="{C69E5F3C-D8B1-4962-116B-EB4451E690C5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46" creationId="{7E3309AB-D63F-2013-A155-F8CC04B9B88F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47" creationId="{85F3AF97-7E9B-83D6-741F-6EF053C9ED25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48" creationId="{6034C2BA-28ED-2EA2-1643-8D64B46CD2FA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49" creationId="{E1E6C051-83E2-0151-8164-8D13F8EC1ACE}"/>
          </ac:spMkLst>
        </pc:spChg>
        <pc:spChg chg="add del mod">
          <ac:chgData name="伊寧 許" userId="0fe05b9097920494" providerId="LiveId" clId="{B1A52C90-036A-41D8-BD9E-D65999B206C2}" dt="2022-05-05T16:39:31.620" v="568" actId="478"/>
          <ac:spMkLst>
            <pc:docMk/>
            <pc:sldMk cId="4170420391" sldId="536"/>
            <ac:spMk id="50" creationId="{B4DD7571-F417-0CC2-3E7E-98355AF1DAA2}"/>
          </ac:spMkLst>
        </pc:spChg>
        <pc:spChg chg="add del mod">
          <ac:chgData name="伊寧 許" userId="0fe05b9097920494" providerId="LiveId" clId="{B1A52C90-036A-41D8-BD9E-D65999B206C2}" dt="2022-05-05T16:40:05.487" v="607"/>
          <ac:spMkLst>
            <pc:docMk/>
            <pc:sldMk cId="4170420391" sldId="536"/>
            <ac:spMk id="51" creationId="{B5A7DF1C-6401-886E-022E-F63619AED52E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52" creationId="{F3F63AF1-8C46-6C68-5FB3-199168E01788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53" creationId="{6C524B8C-5BF0-05E6-C8EA-92C23927D4B0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54" creationId="{6A192BE8-F405-8C06-9936-B2539DC9DADD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55" creationId="{A2F9F447-C2CE-EF88-93D9-137CAC221CF1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56" creationId="{0C09B56B-6273-9C4B-35B4-CD28F8431372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57" creationId="{8614F1A3-5F33-EA15-1E05-5A1E81C06468}"/>
          </ac:spMkLst>
        </pc:spChg>
        <pc:spChg chg="add del mod topLvl">
          <ac:chgData name="伊寧 許" userId="0fe05b9097920494" providerId="LiveId" clId="{B1A52C90-036A-41D8-BD9E-D65999B206C2}" dt="2022-05-05T17:00:46.206" v="1181" actId="478"/>
          <ac:spMkLst>
            <pc:docMk/>
            <pc:sldMk cId="4170420391" sldId="536"/>
            <ac:spMk id="58" creationId="{8F745194-6EBC-4A06-A232-CA2F279BAB9A}"/>
          </ac:spMkLst>
        </pc:spChg>
        <pc:spChg chg="add del mod topLvl">
          <ac:chgData name="伊寧 許" userId="0fe05b9097920494" providerId="LiveId" clId="{B1A52C90-036A-41D8-BD9E-D65999B206C2}" dt="2022-05-05T17:00:46.206" v="1181" actId="478"/>
          <ac:spMkLst>
            <pc:docMk/>
            <pc:sldMk cId="4170420391" sldId="536"/>
            <ac:spMk id="59" creationId="{0DF9BC81-7D3D-F09F-0A68-DA7617F589A7}"/>
          </ac:spMkLst>
        </pc:spChg>
        <pc:spChg chg="add del mod ord topLvl">
          <ac:chgData name="伊寧 許" userId="0fe05b9097920494" providerId="LiveId" clId="{B1A52C90-036A-41D8-BD9E-D65999B206C2}" dt="2022-05-05T17:00:46.206" v="1181" actId="478"/>
          <ac:spMkLst>
            <pc:docMk/>
            <pc:sldMk cId="4170420391" sldId="536"/>
            <ac:spMk id="60" creationId="{4A55CADF-05C9-D69E-E9D6-9E11B2DFF808}"/>
          </ac:spMkLst>
        </pc:spChg>
        <pc:spChg chg="del mod ord topLvl">
          <ac:chgData name="伊寧 許" userId="0fe05b9097920494" providerId="LiveId" clId="{B1A52C90-036A-41D8-BD9E-D65999B206C2}" dt="2022-05-05T17:00:46.206" v="1181" actId="478"/>
          <ac:spMkLst>
            <pc:docMk/>
            <pc:sldMk cId="4170420391" sldId="536"/>
            <ac:spMk id="62" creationId="{03B96C75-B8E3-821F-7E53-AAFD78B59ECB}"/>
          </ac:spMkLst>
        </pc:spChg>
        <pc:spChg chg="del mod topLvl">
          <ac:chgData name="伊寧 許" userId="0fe05b9097920494" providerId="LiveId" clId="{B1A52C90-036A-41D8-BD9E-D65999B206C2}" dt="2022-05-05T16:44:38.949" v="775" actId="478"/>
          <ac:spMkLst>
            <pc:docMk/>
            <pc:sldMk cId="4170420391" sldId="536"/>
            <ac:spMk id="63" creationId="{11C34BA8-88E8-8BE8-CCF9-F932703614E8}"/>
          </ac:spMkLst>
        </pc:spChg>
        <pc:spChg chg="add del mod">
          <ac:chgData name="伊寧 許" userId="0fe05b9097920494" providerId="LiveId" clId="{B1A52C90-036A-41D8-BD9E-D65999B206C2}" dt="2022-05-05T16:48:11.817" v="805"/>
          <ac:spMkLst>
            <pc:docMk/>
            <pc:sldMk cId="4170420391" sldId="536"/>
            <ac:spMk id="64" creationId="{EF806080-1A64-A57B-41F7-C84FC2D75651}"/>
          </ac:spMkLst>
        </pc:spChg>
        <pc:spChg chg="add del mod">
          <ac:chgData name="伊寧 許" userId="0fe05b9097920494" providerId="LiveId" clId="{B1A52C90-036A-41D8-BD9E-D65999B206C2}" dt="2022-05-05T16:48:11.817" v="805"/>
          <ac:spMkLst>
            <pc:docMk/>
            <pc:sldMk cId="4170420391" sldId="536"/>
            <ac:spMk id="65" creationId="{07ED974C-41B4-3487-CA3F-88518BA136B1}"/>
          </ac:spMkLst>
        </pc:spChg>
        <pc:spChg chg="add del mod">
          <ac:chgData name="伊寧 許" userId="0fe05b9097920494" providerId="LiveId" clId="{B1A52C90-036A-41D8-BD9E-D65999B206C2}" dt="2022-05-05T16:48:11.817" v="805"/>
          <ac:spMkLst>
            <pc:docMk/>
            <pc:sldMk cId="4170420391" sldId="536"/>
            <ac:spMk id="66" creationId="{BCA562E3-13AE-D0EE-20FE-0F840E21DFD1}"/>
          </ac:spMkLst>
        </pc:spChg>
        <pc:spChg chg="add del mod">
          <ac:chgData name="伊寧 許" userId="0fe05b9097920494" providerId="LiveId" clId="{B1A52C90-036A-41D8-BD9E-D65999B206C2}" dt="2022-05-05T16:48:11.817" v="805"/>
          <ac:spMkLst>
            <pc:docMk/>
            <pc:sldMk cId="4170420391" sldId="536"/>
            <ac:spMk id="67" creationId="{BAC74AD8-D646-10B5-3366-547A94838434}"/>
          </ac:spMkLst>
        </pc:spChg>
        <pc:spChg chg="add del mod">
          <ac:chgData name="伊寧 許" userId="0fe05b9097920494" providerId="LiveId" clId="{B1A52C90-036A-41D8-BD9E-D65999B206C2}" dt="2022-05-05T16:48:11.817" v="805"/>
          <ac:spMkLst>
            <pc:docMk/>
            <pc:sldMk cId="4170420391" sldId="536"/>
            <ac:spMk id="68" creationId="{F54ED0F0-0FFB-A2C1-E644-188700C56D9D}"/>
          </ac:spMkLst>
        </pc:spChg>
        <pc:spChg chg="add del mod">
          <ac:chgData name="伊寧 許" userId="0fe05b9097920494" providerId="LiveId" clId="{B1A52C90-036A-41D8-BD9E-D65999B206C2}" dt="2022-05-05T16:48:14.871" v="807"/>
          <ac:spMkLst>
            <pc:docMk/>
            <pc:sldMk cId="4170420391" sldId="536"/>
            <ac:spMk id="69" creationId="{44E25EF5-8BDC-8AE9-3670-7028CD9440A5}"/>
          </ac:spMkLst>
        </pc:spChg>
        <pc:spChg chg="add del mod">
          <ac:chgData name="伊寧 許" userId="0fe05b9097920494" providerId="LiveId" clId="{B1A52C90-036A-41D8-BD9E-D65999B206C2}" dt="2022-05-05T16:48:14.871" v="807"/>
          <ac:spMkLst>
            <pc:docMk/>
            <pc:sldMk cId="4170420391" sldId="536"/>
            <ac:spMk id="70" creationId="{3A449068-999C-64DB-C7EB-77F88C054402}"/>
          </ac:spMkLst>
        </pc:spChg>
        <pc:spChg chg="add del mod">
          <ac:chgData name="伊寧 許" userId="0fe05b9097920494" providerId="LiveId" clId="{B1A52C90-036A-41D8-BD9E-D65999B206C2}" dt="2022-05-05T16:48:14.871" v="807"/>
          <ac:spMkLst>
            <pc:docMk/>
            <pc:sldMk cId="4170420391" sldId="536"/>
            <ac:spMk id="71" creationId="{C51673B2-289D-F64E-C360-E2023BC54471}"/>
          </ac:spMkLst>
        </pc:spChg>
        <pc:spChg chg="add del mod">
          <ac:chgData name="伊寧 許" userId="0fe05b9097920494" providerId="LiveId" clId="{B1A52C90-036A-41D8-BD9E-D65999B206C2}" dt="2022-05-05T16:48:14.871" v="807"/>
          <ac:spMkLst>
            <pc:docMk/>
            <pc:sldMk cId="4170420391" sldId="536"/>
            <ac:spMk id="72" creationId="{FBAABB53-29D2-7E4A-34D3-C6EB1D622A4B}"/>
          </ac:spMkLst>
        </pc:spChg>
        <pc:spChg chg="add del mod">
          <ac:chgData name="伊寧 許" userId="0fe05b9097920494" providerId="LiveId" clId="{B1A52C90-036A-41D8-BD9E-D65999B206C2}" dt="2022-05-05T16:48:14.871" v="807"/>
          <ac:spMkLst>
            <pc:docMk/>
            <pc:sldMk cId="4170420391" sldId="536"/>
            <ac:spMk id="73" creationId="{BE743B6E-1C8A-6849-AD8B-E70979B6E511}"/>
          </ac:spMkLst>
        </pc:spChg>
        <pc:spChg chg="add del mod">
          <ac:chgData name="伊寧 許" userId="0fe05b9097920494" providerId="LiveId" clId="{B1A52C90-036A-41D8-BD9E-D65999B206C2}" dt="2022-05-05T16:48:14.871" v="807"/>
          <ac:spMkLst>
            <pc:docMk/>
            <pc:sldMk cId="4170420391" sldId="536"/>
            <ac:spMk id="74" creationId="{B7759F5A-C32D-4B52-CA5D-B9C839AD415B}"/>
          </ac:spMkLst>
        </pc:spChg>
        <pc:spChg chg="add mod topLvl">
          <ac:chgData name="伊寧 許" userId="0fe05b9097920494" providerId="LiveId" clId="{B1A52C90-036A-41D8-BD9E-D65999B206C2}" dt="2022-05-05T17:19:16.849" v="1402" actId="165"/>
          <ac:spMkLst>
            <pc:docMk/>
            <pc:sldMk cId="4170420391" sldId="536"/>
            <ac:spMk id="75" creationId="{2CDEF03B-D5B2-3FA8-810F-A6D0EEEE0CC0}"/>
          </ac:spMkLst>
        </pc:spChg>
        <pc:spChg chg="add mod topLvl">
          <ac:chgData name="伊寧 許" userId="0fe05b9097920494" providerId="LiveId" clId="{B1A52C90-036A-41D8-BD9E-D65999B206C2}" dt="2022-05-05T17:19:36.201" v="1408" actId="1035"/>
          <ac:spMkLst>
            <pc:docMk/>
            <pc:sldMk cId="4170420391" sldId="536"/>
            <ac:spMk id="76" creationId="{6ED13BC6-0B98-E517-65A3-9311748E1E04}"/>
          </ac:spMkLst>
        </pc:spChg>
        <pc:spChg chg="add mod topLvl">
          <ac:chgData name="伊寧 許" userId="0fe05b9097920494" providerId="LiveId" clId="{B1A52C90-036A-41D8-BD9E-D65999B206C2}" dt="2022-05-05T17:19:16.849" v="1402" actId="165"/>
          <ac:spMkLst>
            <pc:docMk/>
            <pc:sldMk cId="4170420391" sldId="536"/>
            <ac:spMk id="77" creationId="{7ACF91CC-D57B-EE6C-96D8-0ED2B36E9195}"/>
          </ac:spMkLst>
        </pc:spChg>
        <pc:spChg chg="add mod topLvl">
          <ac:chgData name="伊寧 許" userId="0fe05b9097920494" providerId="LiveId" clId="{B1A52C90-036A-41D8-BD9E-D65999B206C2}" dt="2022-05-05T21:08:25.179" v="8053" actId="20577"/>
          <ac:spMkLst>
            <pc:docMk/>
            <pc:sldMk cId="4170420391" sldId="536"/>
            <ac:spMk id="78" creationId="{C51D369D-C59C-C5FF-FF2B-EA2C7C6E60AB}"/>
          </ac:spMkLst>
        </pc:spChg>
        <pc:spChg chg="add del mod">
          <ac:chgData name="伊寧 許" userId="0fe05b9097920494" providerId="LiveId" clId="{B1A52C90-036A-41D8-BD9E-D65999B206C2}" dt="2022-05-05T16:49:04.310" v="839" actId="478"/>
          <ac:spMkLst>
            <pc:docMk/>
            <pc:sldMk cId="4170420391" sldId="536"/>
            <ac:spMk id="79" creationId="{44DF1CFD-21BE-D2CD-30E0-49973521FA51}"/>
          </ac:spMkLst>
        </pc:spChg>
        <pc:spChg chg="add del mod">
          <ac:chgData name="伊寧 許" userId="0fe05b9097920494" providerId="LiveId" clId="{B1A52C90-036A-41D8-BD9E-D65999B206C2}" dt="2022-05-05T16:49:06.070" v="840" actId="478"/>
          <ac:spMkLst>
            <pc:docMk/>
            <pc:sldMk cId="4170420391" sldId="536"/>
            <ac:spMk id="80" creationId="{E5740C37-717C-EEA5-BE16-82D74D5D4A09}"/>
          </ac:spMkLst>
        </pc:spChg>
        <pc:spChg chg="add del mod">
          <ac:chgData name="伊寧 許" userId="0fe05b9097920494" providerId="LiveId" clId="{B1A52C90-036A-41D8-BD9E-D65999B206C2}" dt="2022-05-05T16:49:04.310" v="839" actId="478"/>
          <ac:spMkLst>
            <pc:docMk/>
            <pc:sldMk cId="4170420391" sldId="536"/>
            <ac:spMk id="81" creationId="{FFA2F0BC-2112-701E-3E4F-A7FE5DC4AFA4}"/>
          </ac:spMkLst>
        </pc:spChg>
        <pc:spChg chg="add del mod">
          <ac:chgData name="伊寧 許" userId="0fe05b9097920494" providerId="LiveId" clId="{B1A52C90-036A-41D8-BD9E-D65999B206C2}" dt="2022-05-05T16:49:04.310" v="839" actId="478"/>
          <ac:spMkLst>
            <pc:docMk/>
            <pc:sldMk cId="4170420391" sldId="536"/>
            <ac:spMk id="82" creationId="{315BCB5B-F0A0-7CEE-ACE9-282940AB3B0C}"/>
          </ac:spMkLst>
        </pc:spChg>
        <pc:spChg chg="add del mod">
          <ac:chgData name="伊寧 許" userId="0fe05b9097920494" providerId="LiveId" clId="{B1A52C90-036A-41D8-BD9E-D65999B206C2}" dt="2022-05-05T16:49:43.586" v="845"/>
          <ac:spMkLst>
            <pc:docMk/>
            <pc:sldMk cId="4170420391" sldId="536"/>
            <ac:spMk id="83" creationId="{4DF77D0C-AAD4-CB9E-8545-03C47D07F7C8}"/>
          </ac:spMkLst>
        </pc:spChg>
        <pc:spChg chg="add del mod">
          <ac:chgData name="伊寧 許" userId="0fe05b9097920494" providerId="LiveId" clId="{B1A52C90-036A-41D8-BD9E-D65999B206C2}" dt="2022-05-05T16:49:43.586" v="845"/>
          <ac:spMkLst>
            <pc:docMk/>
            <pc:sldMk cId="4170420391" sldId="536"/>
            <ac:spMk id="84" creationId="{ABFF9142-D68B-5047-133F-AEBD542E1049}"/>
          </ac:spMkLst>
        </pc:spChg>
        <pc:spChg chg="add del mod">
          <ac:chgData name="伊寧 許" userId="0fe05b9097920494" providerId="LiveId" clId="{B1A52C90-036A-41D8-BD9E-D65999B206C2}" dt="2022-05-05T16:49:43.586" v="845"/>
          <ac:spMkLst>
            <pc:docMk/>
            <pc:sldMk cId="4170420391" sldId="536"/>
            <ac:spMk id="85" creationId="{DFF8659A-D3C4-3C10-C9D0-DCE33C007697}"/>
          </ac:spMkLst>
        </pc:spChg>
        <pc:spChg chg="add mod">
          <ac:chgData name="伊寧 許" userId="0fe05b9097920494" providerId="LiveId" clId="{B1A52C90-036A-41D8-BD9E-D65999B206C2}" dt="2022-05-05T17:15:56.856" v="1373" actId="1038"/>
          <ac:spMkLst>
            <pc:docMk/>
            <pc:sldMk cId="4170420391" sldId="536"/>
            <ac:spMk id="86" creationId="{9E11E71E-B126-8375-ED94-BC463829FE06}"/>
          </ac:spMkLst>
        </pc:spChg>
        <pc:spChg chg="add mod">
          <ac:chgData name="伊寧 許" userId="0fe05b9097920494" providerId="LiveId" clId="{B1A52C90-036A-41D8-BD9E-D65999B206C2}" dt="2022-05-05T21:09:55.496" v="8063" actId="20577"/>
          <ac:spMkLst>
            <pc:docMk/>
            <pc:sldMk cId="4170420391" sldId="536"/>
            <ac:spMk id="87" creationId="{E565A73B-7411-FECF-98CB-F20D5FD60734}"/>
          </ac:spMkLst>
        </pc:spChg>
        <pc:spChg chg="add mod">
          <ac:chgData name="伊寧 許" userId="0fe05b9097920494" providerId="LiveId" clId="{B1A52C90-036A-41D8-BD9E-D65999B206C2}" dt="2022-05-05T17:15:56.856" v="1373" actId="1038"/>
          <ac:spMkLst>
            <pc:docMk/>
            <pc:sldMk cId="4170420391" sldId="536"/>
            <ac:spMk id="88" creationId="{FC7758A3-D868-3BEE-F272-5D545D215A28}"/>
          </ac:spMkLst>
        </pc:spChg>
        <pc:spChg chg="add mod">
          <ac:chgData name="伊寧 許" userId="0fe05b9097920494" providerId="LiveId" clId="{B1A52C90-036A-41D8-BD9E-D65999B206C2}" dt="2022-05-05T17:15:56.856" v="1373" actId="1038"/>
          <ac:spMkLst>
            <pc:docMk/>
            <pc:sldMk cId="4170420391" sldId="536"/>
            <ac:spMk id="89" creationId="{6A8E7EF8-8FD1-05C3-2DC3-B9F03A938D0A}"/>
          </ac:spMkLst>
        </pc:spChg>
        <pc:spChg chg="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91" creationId="{7DF2AD53-79B2-E08A-BDE4-1C943B517D89}"/>
          </ac:spMkLst>
        </pc:spChg>
        <pc:spChg chg="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92" creationId="{6881424B-2730-D7D8-765B-C186E1FE4D26}"/>
          </ac:spMkLst>
        </pc:spChg>
        <pc:spChg chg="del mod topLvl">
          <ac:chgData name="伊寧 許" userId="0fe05b9097920494" providerId="LiveId" clId="{B1A52C90-036A-41D8-BD9E-D65999B206C2}" dt="2022-05-05T17:06:35.772" v="1293" actId="478"/>
          <ac:spMkLst>
            <pc:docMk/>
            <pc:sldMk cId="4170420391" sldId="536"/>
            <ac:spMk id="94" creationId="{233820B3-C644-A0B2-6424-9A3BBB121A2E}"/>
          </ac:spMkLst>
        </pc:spChg>
        <pc:spChg chg="del mod topLvl">
          <ac:chgData name="伊寧 許" userId="0fe05b9097920494" providerId="LiveId" clId="{B1A52C90-036A-41D8-BD9E-D65999B206C2}" dt="2022-05-05T17:06:34.076" v="1292" actId="478"/>
          <ac:spMkLst>
            <pc:docMk/>
            <pc:sldMk cId="4170420391" sldId="536"/>
            <ac:spMk id="95" creationId="{8656E95E-DD8D-8C5A-1962-39E7D363AEB7}"/>
          </ac:spMkLst>
        </pc:spChg>
        <pc:spChg chg="add del mod">
          <ac:chgData name="伊寧 許" userId="0fe05b9097920494" providerId="LiveId" clId="{B1A52C90-036A-41D8-BD9E-D65999B206C2}" dt="2022-05-05T17:05:52.032" v="1271" actId="478"/>
          <ac:spMkLst>
            <pc:docMk/>
            <pc:sldMk cId="4170420391" sldId="536"/>
            <ac:spMk id="96" creationId="{B7E483C6-9700-3B69-08E4-FCC10E3DFA0E}"/>
          </ac:spMkLst>
        </pc:spChg>
        <pc:spChg chg="add mod">
          <ac:chgData name="伊寧 許" userId="0fe05b9097920494" providerId="LiveId" clId="{B1A52C90-036A-41D8-BD9E-D65999B206C2}" dt="2022-05-05T16:57:38.712" v="1142" actId="571"/>
          <ac:spMkLst>
            <pc:docMk/>
            <pc:sldMk cId="4170420391" sldId="536"/>
            <ac:spMk id="97" creationId="{B17B1A6F-6725-58A3-8FB1-03C72D79D77A}"/>
          </ac:spMkLst>
        </pc:spChg>
        <pc:spChg chg="add del mod">
          <ac:chgData name="伊寧 許" userId="0fe05b9097920494" providerId="LiveId" clId="{B1A52C90-036A-41D8-BD9E-D65999B206C2}" dt="2022-05-05T17:00:53.136" v="1183"/>
          <ac:spMkLst>
            <pc:docMk/>
            <pc:sldMk cId="4170420391" sldId="536"/>
            <ac:spMk id="98" creationId="{866AC59B-3C6F-2DB1-889A-F28F003F52F4}"/>
          </ac:spMkLst>
        </pc:spChg>
        <pc:spChg chg="add del mod">
          <ac:chgData name="伊寧 許" userId="0fe05b9097920494" providerId="LiveId" clId="{B1A52C90-036A-41D8-BD9E-D65999B206C2}" dt="2022-05-05T17:00:53.136" v="1183"/>
          <ac:spMkLst>
            <pc:docMk/>
            <pc:sldMk cId="4170420391" sldId="536"/>
            <ac:spMk id="99" creationId="{0CE42AB1-8923-1283-CD41-BE0D25615D47}"/>
          </ac:spMkLst>
        </pc:spChg>
        <pc:spChg chg="add del mod">
          <ac:chgData name="伊寧 許" userId="0fe05b9097920494" providerId="LiveId" clId="{B1A52C90-036A-41D8-BD9E-D65999B206C2}" dt="2022-05-05T17:00:53.136" v="1183"/>
          <ac:spMkLst>
            <pc:docMk/>
            <pc:sldMk cId="4170420391" sldId="536"/>
            <ac:spMk id="100" creationId="{505FF48D-7F15-156C-D669-5284DF293C0E}"/>
          </ac:spMkLst>
        </pc:spChg>
        <pc:spChg chg="add del mod">
          <ac:chgData name="伊寧 許" userId="0fe05b9097920494" providerId="LiveId" clId="{B1A52C90-036A-41D8-BD9E-D65999B206C2}" dt="2022-05-05T17:00:57.575" v="1185"/>
          <ac:spMkLst>
            <pc:docMk/>
            <pc:sldMk cId="4170420391" sldId="536"/>
            <ac:spMk id="101" creationId="{8F91D3D6-4AF0-ED63-B3EF-9B34BC0934AA}"/>
          </ac:spMkLst>
        </pc:spChg>
        <pc:spChg chg="add del mod">
          <ac:chgData name="伊寧 許" userId="0fe05b9097920494" providerId="LiveId" clId="{B1A52C90-036A-41D8-BD9E-D65999B206C2}" dt="2022-05-05T17:00:57.575" v="1185"/>
          <ac:spMkLst>
            <pc:docMk/>
            <pc:sldMk cId="4170420391" sldId="536"/>
            <ac:spMk id="102" creationId="{057F49EA-2FAE-E980-1F01-DB9151F26DA1}"/>
          </ac:spMkLst>
        </pc:spChg>
        <pc:spChg chg="add del mod">
          <ac:chgData name="伊寧 許" userId="0fe05b9097920494" providerId="LiveId" clId="{B1A52C90-036A-41D8-BD9E-D65999B206C2}" dt="2022-05-05T17:00:57.575" v="1185"/>
          <ac:spMkLst>
            <pc:docMk/>
            <pc:sldMk cId="4170420391" sldId="536"/>
            <ac:spMk id="103" creationId="{B9D370BA-11F6-3620-4284-F6C7F276ACC7}"/>
          </ac:spMkLst>
        </pc:spChg>
        <pc:spChg chg="add del mod">
          <ac:chgData name="伊寧 許" userId="0fe05b9097920494" providerId="LiveId" clId="{B1A52C90-036A-41D8-BD9E-D65999B206C2}" dt="2022-05-05T17:00:57.575" v="1185"/>
          <ac:spMkLst>
            <pc:docMk/>
            <pc:sldMk cId="4170420391" sldId="536"/>
            <ac:spMk id="104" creationId="{855738E5-FCB0-A945-65C3-8AEE2A65FADF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105" creationId="{88A9F6CA-701C-1C25-DE28-AA5724D64460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106" creationId="{FA4523F9-6F62-F595-C7F4-574E238921F4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107" creationId="{A4B7EFAC-5BD8-3D22-2996-647C5A778F47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108" creationId="{A8717DAF-4A11-E18C-FFBB-656504DEBA65}"/>
          </ac:spMkLst>
        </pc:spChg>
        <pc:spChg chg="add del mod">
          <ac:chgData name="伊寧 許" userId="0fe05b9097920494" providerId="LiveId" clId="{B1A52C90-036A-41D8-BD9E-D65999B206C2}" dt="2022-05-05T17:06:59.486" v="1303"/>
          <ac:spMkLst>
            <pc:docMk/>
            <pc:sldMk cId="4170420391" sldId="536"/>
            <ac:spMk id="109" creationId="{2C2B74A3-9ACE-DEF2-E81A-B50BFFF7E9C8}"/>
          </ac:spMkLst>
        </pc:spChg>
        <pc:spChg chg="add del mod">
          <ac:chgData name="伊寧 許" userId="0fe05b9097920494" providerId="LiveId" clId="{B1A52C90-036A-41D8-BD9E-D65999B206C2}" dt="2022-05-05T17:07:12.342" v="1305" actId="478"/>
          <ac:spMkLst>
            <pc:docMk/>
            <pc:sldMk cId="4170420391" sldId="536"/>
            <ac:spMk id="110" creationId="{A56E250A-2A01-B518-FFE9-509C5319906D}"/>
          </ac:spMkLst>
        </pc:spChg>
        <pc:spChg chg="add mo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111" creationId="{FC4483AF-3316-03EB-9CEB-5B686998B32A}"/>
          </ac:spMkLst>
        </pc:spChg>
        <pc:spChg chg="add mod ord topLvl">
          <ac:chgData name="伊寧 許" userId="0fe05b9097920494" providerId="LiveId" clId="{B1A52C90-036A-41D8-BD9E-D65999B206C2}" dt="2022-05-05T17:24:11.152" v="1460" actId="165"/>
          <ac:spMkLst>
            <pc:docMk/>
            <pc:sldMk cId="4170420391" sldId="536"/>
            <ac:spMk id="112" creationId="{8AAAC1D3-135E-4D31-F820-307441EFAB28}"/>
          </ac:spMkLst>
        </pc:spChg>
        <pc:grpChg chg="add del mod">
          <ac:chgData name="伊寧 許" userId="0fe05b9097920494" providerId="LiveId" clId="{B1A52C90-036A-41D8-BD9E-D65999B206C2}" dt="2022-05-05T16:55:25.377" v="1111" actId="165"/>
          <ac:grpSpMkLst>
            <pc:docMk/>
            <pc:sldMk cId="4170420391" sldId="536"/>
            <ac:grpSpMk id="2" creationId="{9162C333-4D17-7A22-9C10-AAEB2CEA77CE}"/>
          </ac:grpSpMkLst>
        </pc:grpChg>
        <pc:grpChg chg="del mod">
          <ac:chgData name="伊寧 許" userId="0fe05b9097920494" providerId="LiveId" clId="{B1A52C90-036A-41D8-BD9E-D65999B206C2}" dt="2022-05-05T17:25:32.352" v="1472" actId="478"/>
          <ac:grpSpMkLst>
            <pc:docMk/>
            <pc:sldMk cId="4170420391" sldId="536"/>
            <ac:grpSpMk id="4" creationId="{1F4FBFDD-7428-4D9F-8937-120D36FFE50F}"/>
          </ac:grpSpMkLst>
        </pc:grpChg>
        <pc:grpChg chg="add del mod">
          <ac:chgData name="伊寧 許" userId="0fe05b9097920494" providerId="LiveId" clId="{B1A52C90-036A-41D8-BD9E-D65999B206C2}" dt="2022-05-05T16:47:30.976" v="803" actId="478"/>
          <ac:grpSpMkLst>
            <pc:docMk/>
            <pc:sldMk cId="4170420391" sldId="536"/>
            <ac:grpSpMk id="5" creationId="{15E3C4A9-41CF-7960-7C9D-263EBC1C504A}"/>
          </ac:grpSpMkLst>
        </pc:grpChg>
        <pc:grpChg chg="add del mod">
          <ac:chgData name="伊寧 許" userId="0fe05b9097920494" providerId="LiveId" clId="{B1A52C90-036A-41D8-BD9E-D65999B206C2}" dt="2022-05-05T16:36:23.571" v="478" actId="165"/>
          <ac:grpSpMkLst>
            <pc:docMk/>
            <pc:sldMk cId="4170420391" sldId="536"/>
            <ac:grpSpMk id="6" creationId="{383AFAD7-9DF3-AD2B-2141-41A9E84C978F}"/>
          </ac:grpSpMkLst>
        </pc:grpChg>
        <pc:grpChg chg="add del mod ord">
          <ac:chgData name="伊寧 許" userId="0fe05b9097920494" providerId="LiveId" clId="{B1A52C90-036A-41D8-BD9E-D65999B206C2}" dt="2022-05-05T16:44:11.724" v="769" actId="165"/>
          <ac:grpSpMkLst>
            <pc:docMk/>
            <pc:sldMk cId="4170420391" sldId="536"/>
            <ac:grpSpMk id="8" creationId="{45634CA3-D72F-FB15-CB47-AD37897EEDE9}"/>
          </ac:grpSpMkLst>
        </pc:grpChg>
        <pc:grpChg chg="add mod">
          <ac:chgData name="伊寧 許" userId="0fe05b9097920494" providerId="LiveId" clId="{B1A52C90-036A-41D8-BD9E-D65999B206C2}" dt="2022-05-05T17:13:28.307" v="1362" actId="1037"/>
          <ac:grpSpMkLst>
            <pc:docMk/>
            <pc:sldMk cId="4170420391" sldId="536"/>
            <ac:grpSpMk id="10" creationId="{4440D3D7-E352-587A-91DE-44F1BBB02FD3}"/>
          </ac:grpSpMkLst>
        </pc:grpChg>
        <pc:grpChg chg="add del mod">
          <ac:chgData name="伊寧 許" userId="0fe05b9097920494" providerId="LiveId" clId="{B1A52C90-036A-41D8-BD9E-D65999B206C2}" dt="2022-05-05T17:24:11.152" v="1460" actId="165"/>
          <ac:grpSpMkLst>
            <pc:docMk/>
            <pc:sldMk cId="4170420391" sldId="536"/>
            <ac:grpSpMk id="11" creationId="{8037C95A-A8C8-69E0-6248-5BDFD168A0D3}"/>
          </ac:grpSpMkLst>
        </pc:grpChg>
        <pc:grpChg chg="add del mod">
          <ac:chgData name="伊寧 許" userId="0fe05b9097920494" providerId="LiveId" clId="{B1A52C90-036A-41D8-BD9E-D65999B206C2}" dt="2022-05-05T17:09:10.838" v="1332" actId="165"/>
          <ac:grpSpMkLst>
            <pc:docMk/>
            <pc:sldMk cId="4170420391" sldId="536"/>
            <ac:grpSpMk id="12" creationId="{75CD124F-1B01-1C8D-5914-33657FA6A081}"/>
          </ac:grpSpMkLst>
        </pc:grpChg>
        <pc:grpChg chg="add del mod">
          <ac:chgData name="伊寧 許" userId="0fe05b9097920494" providerId="LiveId" clId="{B1A52C90-036A-41D8-BD9E-D65999B206C2}" dt="2022-05-05T17:24:11.152" v="1460" actId="165"/>
          <ac:grpSpMkLst>
            <pc:docMk/>
            <pc:sldMk cId="4170420391" sldId="536"/>
            <ac:grpSpMk id="13" creationId="{12D8353E-CA47-4784-2D16-D95E0453572E}"/>
          </ac:grpSpMkLst>
        </pc:grpChg>
        <pc:grpChg chg="add del mod">
          <ac:chgData name="伊寧 許" userId="0fe05b9097920494" providerId="LiveId" clId="{B1A52C90-036A-41D8-BD9E-D65999B206C2}" dt="2022-05-05T17:19:16.849" v="1402" actId="165"/>
          <ac:grpSpMkLst>
            <pc:docMk/>
            <pc:sldMk cId="4170420391" sldId="536"/>
            <ac:grpSpMk id="15" creationId="{29BD58EB-77B1-B062-4833-B63C476B3566}"/>
          </ac:grpSpMkLst>
        </pc:grpChg>
        <pc:grpChg chg="mod">
          <ac:chgData name="伊寧 許" userId="0fe05b9097920494" providerId="LiveId" clId="{B1A52C90-036A-41D8-BD9E-D65999B206C2}" dt="2022-05-05T20:41:30.536" v="7026" actId="1038"/>
          <ac:grpSpMkLst>
            <pc:docMk/>
            <pc:sldMk cId="4170420391" sldId="536"/>
            <ac:grpSpMk id="25" creationId="{C22A5089-AC0A-4608-B122-B43EDAAE7AEF}"/>
          </ac:grpSpMkLst>
        </pc:grpChg>
        <pc:grpChg chg="add del mod">
          <ac:chgData name="伊寧 許" userId="0fe05b9097920494" providerId="LiveId" clId="{B1A52C90-036A-41D8-BD9E-D65999B206C2}" dt="2022-05-05T16:55:03.871" v="1106" actId="165"/>
          <ac:grpSpMkLst>
            <pc:docMk/>
            <pc:sldMk cId="4170420391" sldId="536"/>
            <ac:grpSpMk id="32" creationId="{14DEBB0E-97AE-B0EA-1790-CC5A3E9332B7}"/>
          </ac:grpSpMkLst>
        </pc:grpChg>
        <pc:grpChg chg="add del mod">
          <ac:chgData name="伊寧 許" userId="0fe05b9097920494" providerId="LiveId" clId="{B1A52C90-036A-41D8-BD9E-D65999B206C2}" dt="2022-05-05T16:33:15.078" v="392" actId="165"/>
          <ac:grpSpMkLst>
            <pc:docMk/>
            <pc:sldMk cId="4170420391" sldId="536"/>
            <ac:grpSpMk id="40" creationId="{4846743E-8359-A442-6724-0CA0030674E1}"/>
          </ac:grpSpMkLst>
        </pc:grpChg>
        <pc:grpChg chg="add del mod ord">
          <ac:chgData name="伊寧 許" userId="0fe05b9097920494" providerId="LiveId" clId="{B1A52C90-036A-41D8-BD9E-D65999B206C2}" dt="2022-05-05T16:44:36.881" v="774" actId="165"/>
          <ac:grpSpMkLst>
            <pc:docMk/>
            <pc:sldMk cId="4170420391" sldId="536"/>
            <ac:grpSpMk id="61" creationId="{189300BA-82B3-9878-6A45-C0EC3D108626}"/>
          </ac:grpSpMkLst>
        </pc:grpChg>
        <pc:grpChg chg="add del mod">
          <ac:chgData name="伊寧 許" userId="0fe05b9097920494" providerId="LiveId" clId="{B1A52C90-036A-41D8-BD9E-D65999B206C2}" dt="2022-05-05T17:06:06.800" v="1275" actId="165"/>
          <ac:grpSpMkLst>
            <pc:docMk/>
            <pc:sldMk cId="4170420391" sldId="536"/>
            <ac:grpSpMk id="90" creationId="{8A5C7F8F-9DE6-E4BD-B1D1-EBBB874645CD}"/>
          </ac:grpSpMkLst>
        </pc:grpChg>
        <pc:grpChg chg="add del mod">
          <ac:chgData name="伊寧 許" userId="0fe05b9097920494" providerId="LiveId" clId="{B1A52C90-036A-41D8-BD9E-D65999B206C2}" dt="2022-05-05T17:06:34.076" v="1292" actId="478"/>
          <ac:grpSpMkLst>
            <pc:docMk/>
            <pc:sldMk cId="4170420391" sldId="536"/>
            <ac:grpSpMk id="93" creationId="{633ECD3C-8BC6-CD8A-7437-2669A7F6D98A}"/>
          </ac:grpSpMkLst>
        </pc:grpChg>
        <pc:grpChg chg="add mod topLvl">
          <ac:chgData name="伊寧 許" userId="0fe05b9097920494" providerId="LiveId" clId="{B1A52C90-036A-41D8-BD9E-D65999B206C2}" dt="2022-05-05T17:24:11.152" v="1460" actId="165"/>
          <ac:grpSpMkLst>
            <pc:docMk/>
            <pc:sldMk cId="4170420391" sldId="536"/>
            <ac:grpSpMk id="113" creationId="{47B0D61C-5764-530E-8A8B-1CD81A70090B}"/>
          </ac:grpSpMkLst>
        </pc:grpChg>
        <pc:grpChg chg="add mod">
          <ac:chgData name="伊寧 許" userId="0fe05b9097920494" providerId="LiveId" clId="{B1A52C90-036A-41D8-BD9E-D65999B206C2}" dt="2022-05-05T17:09:43.324" v="1339" actId="164"/>
          <ac:grpSpMkLst>
            <pc:docMk/>
            <pc:sldMk cId="4170420391" sldId="536"/>
            <ac:grpSpMk id="114" creationId="{8027A487-B2A5-90B8-9D60-B9B0E822DDAD}"/>
          </ac:grpSpMkLst>
        </pc:grpChg>
        <pc:grpChg chg="add del mod">
          <ac:chgData name="伊寧 許" userId="0fe05b9097920494" providerId="LiveId" clId="{B1A52C90-036A-41D8-BD9E-D65999B206C2}" dt="2022-05-05T17:24:11.152" v="1460" actId="165"/>
          <ac:grpSpMkLst>
            <pc:docMk/>
            <pc:sldMk cId="4170420391" sldId="536"/>
            <ac:grpSpMk id="115" creationId="{68C26816-30A9-3F48-A9E5-94750E8F3BEC}"/>
          </ac:grpSpMkLst>
        </pc:grpChg>
        <pc:grpChg chg="add del mod">
          <ac:chgData name="伊寧 許" userId="0fe05b9097920494" providerId="LiveId" clId="{B1A52C90-036A-41D8-BD9E-D65999B206C2}" dt="2022-05-05T17:24:11.152" v="1460" actId="165"/>
          <ac:grpSpMkLst>
            <pc:docMk/>
            <pc:sldMk cId="4170420391" sldId="536"/>
            <ac:grpSpMk id="116" creationId="{1FB33A01-A5D3-ECA8-A636-576ED038FE55}"/>
          </ac:grpSpMkLst>
        </pc:grpChg>
        <pc:picChg chg="del mod">
          <ac:chgData name="伊寧 許" userId="0fe05b9097920494" providerId="LiveId" clId="{B1A52C90-036A-41D8-BD9E-D65999B206C2}" dt="2022-05-05T17:25:32.352" v="1472" actId="478"/>
          <ac:picMkLst>
            <pc:docMk/>
            <pc:sldMk cId="4170420391" sldId="536"/>
            <ac:picMk id="9" creationId="{2D479598-3634-4827-A5F9-EFF6D5BF600B}"/>
          </ac:picMkLst>
        </pc:picChg>
        <pc:picChg chg="del mod">
          <ac:chgData name="伊寧 許" userId="0fe05b9097920494" providerId="LiveId" clId="{B1A52C90-036A-41D8-BD9E-D65999B206C2}" dt="2022-05-05T17:25:32.352" v="1472" actId="478"/>
          <ac:picMkLst>
            <pc:docMk/>
            <pc:sldMk cId="4170420391" sldId="536"/>
            <ac:picMk id="22" creationId="{2A30158F-9AC8-4BB5-9B0D-E4BCB600E2C1}"/>
          </ac:picMkLst>
        </pc:picChg>
        <pc:picChg chg="del">
          <ac:chgData name="伊寧 許" userId="0fe05b9097920494" providerId="LiveId" clId="{B1A52C90-036A-41D8-BD9E-D65999B206C2}" dt="2022-05-05T16:23:21.609" v="146" actId="478"/>
          <ac:picMkLst>
            <pc:docMk/>
            <pc:sldMk cId="4170420391" sldId="536"/>
            <ac:picMk id="29" creationId="{87C24212-81CE-4612-B6C0-60DB2CBE63F9}"/>
          </ac:picMkLst>
        </pc:picChg>
        <pc:cxnChg chg="add mod">
          <ac:chgData name="伊寧 許" userId="0fe05b9097920494" providerId="LiveId" clId="{B1A52C90-036A-41D8-BD9E-D65999B206C2}" dt="2022-05-05T17:20:56.372" v="1429" actId="14100"/>
          <ac:cxnSpMkLst>
            <pc:docMk/>
            <pc:sldMk cId="4170420391" sldId="536"/>
            <ac:cxnSpMk id="5" creationId="{CC58A35E-104A-0B07-DEA6-4A51417B00BB}"/>
          </ac:cxnSpMkLst>
        </pc:cxnChg>
        <pc:cxnChg chg="add mod">
          <ac:chgData name="伊寧 許" userId="0fe05b9097920494" providerId="LiveId" clId="{B1A52C90-036A-41D8-BD9E-D65999B206C2}" dt="2022-05-05T17:19:09.976" v="1398" actId="1038"/>
          <ac:cxnSpMkLst>
            <pc:docMk/>
            <pc:sldMk cId="4170420391" sldId="536"/>
            <ac:cxnSpMk id="64" creationId="{EE3D79D3-8CAB-46EA-31FB-7BFCC1E2D3E0}"/>
          </ac:cxnSpMkLst>
        </pc:cxnChg>
        <pc:cxnChg chg="add mod">
          <ac:chgData name="伊寧 許" userId="0fe05b9097920494" providerId="LiveId" clId="{B1A52C90-036A-41D8-BD9E-D65999B206C2}" dt="2022-05-05T17:15:41.431" v="1368" actId="1076"/>
          <ac:cxnSpMkLst>
            <pc:docMk/>
            <pc:sldMk cId="4170420391" sldId="536"/>
            <ac:cxnSpMk id="65" creationId="{D7A2AE1B-6102-ED22-A627-8088EFB73497}"/>
          </ac:cxnSpMkLst>
        </pc:cxnChg>
        <pc:cxnChg chg="add mod">
          <ac:chgData name="伊寧 許" userId="0fe05b9097920494" providerId="LiveId" clId="{B1A52C90-036A-41D8-BD9E-D65999B206C2}" dt="2022-05-05T17:22:45.623" v="1458" actId="14100"/>
          <ac:cxnSpMkLst>
            <pc:docMk/>
            <pc:sldMk cId="4170420391" sldId="536"/>
            <ac:cxnSpMk id="90" creationId="{4BDDA5FF-355F-197F-FF77-64BD19159E31}"/>
          </ac:cxnSpMkLst>
        </pc:cxnChg>
        <pc:cxnChg chg="add del">
          <ac:chgData name="伊寧 許" userId="0fe05b9097920494" providerId="LiveId" clId="{B1A52C90-036A-41D8-BD9E-D65999B206C2}" dt="2022-05-05T17:11:01.657" v="1351" actId="11529"/>
          <ac:cxnSpMkLst>
            <pc:docMk/>
            <pc:sldMk cId="4170420391" sldId="536"/>
            <ac:cxnSpMk id="118" creationId="{912AD077-3449-689D-CDEA-C63D20BB8786}"/>
          </ac:cxnSpMkLst>
        </pc:cxnChg>
        <pc:cxnChg chg="add mod">
          <ac:chgData name="伊寧 許" userId="0fe05b9097920494" providerId="LiveId" clId="{B1A52C90-036A-41D8-BD9E-D65999B206C2}" dt="2022-05-05T17:13:28.307" v="1362" actId="1037"/>
          <ac:cxnSpMkLst>
            <pc:docMk/>
            <pc:sldMk cId="4170420391" sldId="536"/>
            <ac:cxnSpMk id="120" creationId="{9F244192-948A-9CE8-2E95-4416FEF27C3B}"/>
          </ac:cxnSpMkLst>
        </pc:cxnChg>
        <pc:cxnChg chg="add mod">
          <ac:chgData name="伊寧 許" userId="0fe05b9097920494" providerId="LiveId" clId="{B1A52C90-036A-41D8-BD9E-D65999B206C2}" dt="2022-05-05T17:13:34.493" v="1363" actId="1038"/>
          <ac:cxnSpMkLst>
            <pc:docMk/>
            <pc:sldMk cId="4170420391" sldId="536"/>
            <ac:cxnSpMk id="122" creationId="{4463DB99-9539-7ED1-1241-58832AD5AEEB}"/>
          </ac:cxnSpMkLst>
        </pc:cxnChg>
      </pc:sldChg>
      <pc:sldChg chg="add del">
        <pc:chgData name="伊寧 許" userId="0fe05b9097920494" providerId="LiveId" clId="{B1A52C90-036A-41D8-BD9E-D65999B206C2}" dt="2022-05-05T19:55:04.573" v="5222" actId="47"/>
        <pc:sldMkLst>
          <pc:docMk/>
          <pc:sldMk cId="4293390570" sldId="537"/>
        </pc:sldMkLst>
      </pc:sldChg>
      <pc:sldChg chg="add del">
        <pc:chgData name="伊寧 許" userId="0fe05b9097920494" providerId="LiveId" clId="{B1A52C90-036A-41D8-BD9E-D65999B206C2}" dt="2022-05-05T19:55:04.573" v="5222" actId="47"/>
        <pc:sldMkLst>
          <pc:docMk/>
          <pc:sldMk cId="2807872734" sldId="538"/>
        </pc:sldMkLst>
      </pc:sldChg>
      <pc:sldChg chg="add del">
        <pc:chgData name="伊寧 許" userId="0fe05b9097920494" providerId="LiveId" clId="{B1A52C90-036A-41D8-BD9E-D65999B206C2}" dt="2022-05-05T19:55:04.573" v="5222" actId="47"/>
        <pc:sldMkLst>
          <pc:docMk/>
          <pc:sldMk cId="649924238" sldId="541"/>
        </pc:sldMkLst>
      </pc:sldChg>
      <pc:sldChg chg="add del">
        <pc:chgData name="伊寧 許" userId="0fe05b9097920494" providerId="LiveId" clId="{B1A52C90-036A-41D8-BD9E-D65999B206C2}" dt="2022-05-05T20:28:44.113" v="6630"/>
        <pc:sldMkLst>
          <pc:docMk/>
          <pc:sldMk cId="4202998134" sldId="545"/>
        </pc:sldMkLst>
      </pc:sldChg>
      <pc:sldChg chg="add del">
        <pc:chgData name="伊寧 許" userId="0fe05b9097920494" providerId="LiveId" clId="{B1A52C90-036A-41D8-BD9E-D65999B206C2}" dt="2022-05-05T19:55:04.573" v="5222" actId="47"/>
        <pc:sldMkLst>
          <pc:docMk/>
          <pc:sldMk cId="15614542" sldId="546"/>
        </pc:sldMkLst>
      </pc:sldChg>
      <pc:sldChg chg="add del">
        <pc:chgData name="伊寧 許" userId="0fe05b9097920494" providerId="LiveId" clId="{B1A52C90-036A-41D8-BD9E-D65999B206C2}" dt="2022-05-05T16:18:11.250" v="3"/>
        <pc:sldMkLst>
          <pc:docMk/>
          <pc:sldMk cId="568549050" sldId="550"/>
        </pc:sldMkLst>
      </pc:sldChg>
      <pc:sldChg chg="add del">
        <pc:chgData name="伊寧 許" userId="0fe05b9097920494" providerId="LiveId" clId="{B1A52C90-036A-41D8-BD9E-D65999B206C2}" dt="2022-05-05T19:55:04.573" v="5222" actId="47"/>
        <pc:sldMkLst>
          <pc:docMk/>
          <pc:sldMk cId="2633098494" sldId="553"/>
        </pc:sldMkLst>
      </pc:sldChg>
      <pc:sldChg chg="add del">
        <pc:chgData name="伊寧 許" userId="0fe05b9097920494" providerId="LiveId" clId="{B1A52C90-036A-41D8-BD9E-D65999B206C2}" dt="2022-05-05T19:55:04.573" v="5222" actId="47"/>
        <pc:sldMkLst>
          <pc:docMk/>
          <pc:sldMk cId="3182236068" sldId="554"/>
        </pc:sldMkLst>
      </pc:sldChg>
      <pc:sldChg chg="add del">
        <pc:chgData name="伊寧 許" userId="0fe05b9097920494" providerId="LiveId" clId="{B1A52C90-036A-41D8-BD9E-D65999B206C2}" dt="2022-05-05T19:55:04.573" v="5222" actId="47"/>
        <pc:sldMkLst>
          <pc:docMk/>
          <pc:sldMk cId="1714292156" sldId="555"/>
        </pc:sldMkLst>
      </pc:sldChg>
      <pc:sldChg chg="add del">
        <pc:chgData name="伊寧 許" userId="0fe05b9097920494" providerId="LiveId" clId="{B1A52C90-036A-41D8-BD9E-D65999B206C2}" dt="2022-05-05T19:55:04.573" v="5222" actId="47"/>
        <pc:sldMkLst>
          <pc:docMk/>
          <pc:sldMk cId="3340130498" sldId="556"/>
        </pc:sldMkLst>
      </pc:sldChg>
      <pc:sldChg chg="add del">
        <pc:chgData name="伊寧 許" userId="0fe05b9097920494" providerId="LiveId" clId="{B1A52C90-036A-41D8-BD9E-D65999B206C2}" dt="2022-05-05T19:55:04.573" v="5222" actId="47"/>
        <pc:sldMkLst>
          <pc:docMk/>
          <pc:sldMk cId="1916450584" sldId="557"/>
        </pc:sldMkLst>
      </pc:sldChg>
      <pc:sldChg chg="add del">
        <pc:chgData name="伊寧 許" userId="0fe05b9097920494" providerId="LiveId" clId="{B1A52C90-036A-41D8-BD9E-D65999B206C2}" dt="2022-05-05T19:55:04.573" v="5222" actId="47"/>
        <pc:sldMkLst>
          <pc:docMk/>
          <pc:sldMk cId="1536848457" sldId="558"/>
        </pc:sldMkLst>
      </pc:sldChg>
      <pc:sldChg chg="add del">
        <pc:chgData name="伊寧 許" userId="0fe05b9097920494" providerId="LiveId" clId="{B1A52C90-036A-41D8-BD9E-D65999B206C2}" dt="2022-05-05T19:55:04.573" v="5222" actId="47"/>
        <pc:sldMkLst>
          <pc:docMk/>
          <pc:sldMk cId="1923595641" sldId="559"/>
        </pc:sldMkLst>
      </pc:sldChg>
      <pc:sldChg chg="add del">
        <pc:chgData name="伊寧 許" userId="0fe05b9097920494" providerId="LiveId" clId="{B1A52C90-036A-41D8-BD9E-D65999B206C2}" dt="2022-05-05T20:01:58.311" v="5609" actId="47"/>
        <pc:sldMkLst>
          <pc:docMk/>
          <pc:sldMk cId="2821400055" sldId="560"/>
        </pc:sldMkLst>
      </pc:sldChg>
      <pc:sldChg chg="add del">
        <pc:chgData name="伊寧 許" userId="0fe05b9097920494" providerId="LiveId" clId="{B1A52C90-036A-41D8-BD9E-D65999B206C2}" dt="2022-05-05T19:55:04.573" v="5222" actId="47"/>
        <pc:sldMkLst>
          <pc:docMk/>
          <pc:sldMk cId="3711429042" sldId="561"/>
        </pc:sldMkLst>
      </pc:sldChg>
      <pc:sldChg chg="add del">
        <pc:chgData name="伊寧 許" userId="0fe05b9097920494" providerId="LiveId" clId="{B1A52C90-036A-41D8-BD9E-D65999B206C2}" dt="2022-05-05T19:55:04.573" v="5222" actId="47"/>
        <pc:sldMkLst>
          <pc:docMk/>
          <pc:sldMk cId="41571158" sldId="562"/>
        </pc:sldMkLst>
      </pc:sldChg>
      <pc:sldChg chg="add del">
        <pc:chgData name="伊寧 許" userId="0fe05b9097920494" providerId="LiveId" clId="{B1A52C90-036A-41D8-BD9E-D65999B206C2}" dt="2022-05-05T19:55:04.573" v="5222" actId="47"/>
        <pc:sldMkLst>
          <pc:docMk/>
          <pc:sldMk cId="3038062646" sldId="563"/>
        </pc:sldMkLst>
      </pc:sldChg>
      <pc:sldChg chg="modSp add del mod">
        <pc:chgData name="伊寧 許" userId="0fe05b9097920494" providerId="LiveId" clId="{B1A52C90-036A-41D8-BD9E-D65999B206C2}" dt="2022-05-05T20:44:36.671" v="7147" actId="20577"/>
        <pc:sldMkLst>
          <pc:docMk/>
          <pc:sldMk cId="1954727533" sldId="564"/>
        </pc:sldMkLst>
        <pc:spChg chg="mod">
          <ac:chgData name="伊寧 許" userId="0fe05b9097920494" providerId="LiveId" clId="{B1A52C90-036A-41D8-BD9E-D65999B206C2}" dt="2022-05-05T20:44:36.671" v="7147" actId="20577"/>
          <ac:spMkLst>
            <pc:docMk/>
            <pc:sldMk cId="1954727533" sldId="564"/>
            <ac:spMk id="3" creationId="{575E3FAA-3DDB-4DBF-BCC2-1D713222E9FE}"/>
          </ac:spMkLst>
        </pc:spChg>
      </pc:sldChg>
      <pc:sldChg chg="add del modNotesTx">
        <pc:chgData name="伊寧 許" userId="0fe05b9097920494" providerId="LiveId" clId="{B1A52C90-036A-41D8-BD9E-D65999B206C2}" dt="2022-05-05T21:02:15.058" v="7858" actId="20577"/>
        <pc:sldMkLst>
          <pc:docMk/>
          <pc:sldMk cId="4033386752" sldId="565"/>
        </pc:sldMkLst>
      </pc:sldChg>
      <pc:sldChg chg="add del">
        <pc:chgData name="伊寧 許" userId="0fe05b9097920494" providerId="LiveId" clId="{B1A52C90-036A-41D8-BD9E-D65999B206C2}" dt="2022-05-05T19:55:04.573" v="5222" actId="47"/>
        <pc:sldMkLst>
          <pc:docMk/>
          <pc:sldMk cId="2720647455" sldId="568"/>
        </pc:sldMkLst>
      </pc:sldChg>
      <pc:sldChg chg="addSp delSp modSp add mod modNotesTx">
        <pc:chgData name="伊寧 許" userId="0fe05b9097920494" providerId="LiveId" clId="{B1A52C90-036A-41D8-BD9E-D65999B206C2}" dt="2022-05-05T20:08:57.740" v="5920" actId="20577"/>
        <pc:sldMkLst>
          <pc:docMk/>
          <pc:sldMk cId="3632301151" sldId="569"/>
        </pc:sldMkLst>
        <pc:spChg chg="del">
          <ac:chgData name="伊寧 許" userId="0fe05b9097920494" providerId="LiveId" clId="{B1A52C90-036A-41D8-BD9E-D65999B206C2}" dt="2022-05-05T17:49:31.715" v="1766" actId="478"/>
          <ac:spMkLst>
            <pc:docMk/>
            <pc:sldMk cId="3632301151" sldId="569"/>
            <ac:spMk id="2" creationId="{9C8EF4CA-8CE7-153C-5063-02013CFF0131}"/>
          </ac:spMkLst>
        </pc:spChg>
        <pc:spChg chg="mod">
          <ac:chgData name="伊寧 許" userId="0fe05b9097920494" providerId="LiveId" clId="{B1A52C90-036A-41D8-BD9E-D65999B206C2}" dt="2022-05-05T17:53:15.555" v="1958" actId="14100"/>
          <ac:spMkLst>
            <pc:docMk/>
            <pc:sldMk cId="3632301151" sldId="569"/>
            <ac:spMk id="17" creationId="{C0381BD0-CA9A-4A77-A661-774BA7E03398}"/>
          </ac:spMkLst>
        </pc:spChg>
        <pc:spChg chg="mod">
          <ac:chgData name="伊寧 許" userId="0fe05b9097920494" providerId="LiveId" clId="{B1A52C90-036A-41D8-BD9E-D65999B206C2}" dt="2022-05-05T17:52:58.909" v="1939" actId="1037"/>
          <ac:spMkLst>
            <pc:docMk/>
            <pc:sldMk cId="3632301151" sldId="569"/>
            <ac:spMk id="22" creationId="{96A020E0-71E7-43B6-8230-6A1BC3777BF8}"/>
          </ac:spMkLst>
        </pc:spChg>
        <pc:spChg chg="mod">
          <ac:chgData name="伊寧 許" userId="0fe05b9097920494" providerId="LiveId" clId="{B1A52C90-036A-41D8-BD9E-D65999B206C2}" dt="2022-05-05T17:52:58.909" v="1939" actId="1037"/>
          <ac:spMkLst>
            <pc:docMk/>
            <pc:sldMk cId="3632301151" sldId="569"/>
            <ac:spMk id="24" creationId="{A98F7AA2-8F8C-4176-A028-0C256B40FCE1}"/>
          </ac:spMkLst>
        </pc:spChg>
        <pc:picChg chg="del">
          <ac:chgData name="伊寧 許" userId="0fe05b9097920494" providerId="LiveId" clId="{B1A52C90-036A-41D8-BD9E-D65999B206C2}" dt="2022-05-05T17:49:31.715" v="1766" actId="478"/>
          <ac:picMkLst>
            <pc:docMk/>
            <pc:sldMk cId="3632301151" sldId="569"/>
            <ac:picMk id="4" creationId="{D48A0E28-794F-373D-C437-B060D7DB3CB7}"/>
          </ac:picMkLst>
        </pc:picChg>
        <pc:picChg chg="add mod">
          <ac:chgData name="伊寧 許" userId="0fe05b9097920494" providerId="LiveId" clId="{B1A52C90-036A-41D8-BD9E-D65999B206C2}" dt="2022-05-05T17:53:03.030" v="1943" actId="1038"/>
          <ac:picMkLst>
            <pc:docMk/>
            <pc:sldMk cId="3632301151" sldId="569"/>
            <ac:picMk id="5" creationId="{FE8A94AE-D7D3-2A7D-D222-413D7B7DDFB7}"/>
          </ac:picMkLst>
        </pc:picChg>
        <pc:picChg chg="del">
          <ac:chgData name="伊寧 許" userId="0fe05b9097920494" providerId="LiveId" clId="{B1A52C90-036A-41D8-BD9E-D65999B206C2}" dt="2022-05-05T17:49:31.715" v="1766" actId="478"/>
          <ac:picMkLst>
            <pc:docMk/>
            <pc:sldMk cId="3632301151" sldId="569"/>
            <ac:picMk id="9" creationId="{C7D89274-B89B-DE53-D41B-18A73685CE9E}"/>
          </ac:picMkLst>
        </pc:picChg>
        <pc:picChg chg="del">
          <ac:chgData name="伊寧 許" userId="0fe05b9097920494" providerId="LiveId" clId="{B1A52C90-036A-41D8-BD9E-D65999B206C2}" dt="2022-05-05T17:49:31.715" v="1766" actId="478"/>
          <ac:picMkLst>
            <pc:docMk/>
            <pc:sldMk cId="3632301151" sldId="569"/>
            <ac:picMk id="11" creationId="{9BA5D301-6854-EC60-A506-5E490288FA50}"/>
          </ac:picMkLst>
        </pc:picChg>
        <pc:picChg chg="mod">
          <ac:chgData name="伊寧 許" userId="0fe05b9097920494" providerId="LiveId" clId="{B1A52C90-036A-41D8-BD9E-D65999B206C2}" dt="2022-05-05T17:52:58.909" v="1939" actId="1037"/>
          <ac:picMkLst>
            <pc:docMk/>
            <pc:sldMk cId="3632301151" sldId="569"/>
            <ac:picMk id="25" creationId="{8DA6B1FE-A18B-48A2-8DA0-068FF8432944}"/>
          </ac:picMkLst>
        </pc:picChg>
        <pc:picChg chg="mod">
          <ac:chgData name="伊寧 許" userId="0fe05b9097920494" providerId="LiveId" clId="{B1A52C90-036A-41D8-BD9E-D65999B206C2}" dt="2022-05-05T17:52:58.909" v="1939" actId="1037"/>
          <ac:picMkLst>
            <pc:docMk/>
            <pc:sldMk cId="3632301151" sldId="569"/>
            <ac:picMk id="26" creationId="{EBBEA58D-7830-42F5-9FA2-19BA787D8296}"/>
          </ac:picMkLst>
        </pc:picChg>
      </pc:sldChg>
      <pc:sldChg chg="addSp delSp modSp add mod modNotesTx">
        <pc:chgData name="伊寧 許" userId="0fe05b9097920494" providerId="LiveId" clId="{B1A52C90-036A-41D8-BD9E-D65999B206C2}" dt="2022-05-05T20:09:38.590" v="6013" actId="20577"/>
        <pc:sldMkLst>
          <pc:docMk/>
          <pc:sldMk cId="760682267" sldId="570"/>
        </pc:sldMkLst>
        <pc:spChg chg="mod">
          <ac:chgData name="伊寧 許" userId="0fe05b9097920494" providerId="LiveId" clId="{B1A52C90-036A-41D8-BD9E-D65999B206C2}" dt="2022-05-05T17:54:08.498" v="1976"/>
          <ac:spMkLst>
            <pc:docMk/>
            <pc:sldMk cId="760682267" sldId="570"/>
            <ac:spMk id="17" creationId="{C0381BD0-CA9A-4A77-A661-774BA7E03398}"/>
          </ac:spMkLst>
        </pc:spChg>
        <pc:spChg chg="del mod">
          <ac:chgData name="伊寧 許" userId="0fe05b9097920494" providerId="LiveId" clId="{B1A52C90-036A-41D8-BD9E-D65999B206C2}" dt="2022-05-05T18:09:53.287" v="2079" actId="478"/>
          <ac:spMkLst>
            <pc:docMk/>
            <pc:sldMk cId="760682267" sldId="570"/>
            <ac:spMk id="22" creationId="{96A020E0-71E7-43B6-8230-6A1BC3777BF8}"/>
          </ac:spMkLst>
        </pc:spChg>
        <pc:spChg chg="del mod">
          <ac:chgData name="伊寧 許" userId="0fe05b9097920494" providerId="LiveId" clId="{B1A52C90-036A-41D8-BD9E-D65999B206C2}" dt="2022-05-05T18:09:53.287" v="2079" actId="478"/>
          <ac:spMkLst>
            <pc:docMk/>
            <pc:sldMk cId="760682267" sldId="570"/>
            <ac:spMk id="24" creationId="{A98F7AA2-8F8C-4176-A028-0C256B40FCE1}"/>
          </ac:spMkLst>
        </pc:spChg>
        <pc:spChg chg="add mod">
          <ac:chgData name="伊寧 許" userId="0fe05b9097920494" providerId="LiveId" clId="{B1A52C90-036A-41D8-BD9E-D65999B206C2}" dt="2022-05-05T19:26:21.667" v="3792"/>
          <ac:spMkLst>
            <pc:docMk/>
            <pc:sldMk cId="760682267" sldId="570"/>
            <ac:spMk id="27" creationId="{0852DFBF-C973-1393-35CF-28EDA75D0E76}"/>
          </ac:spMkLst>
        </pc:spChg>
        <pc:spChg chg="add mod">
          <ac:chgData name="伊寧 許" userId="0fe05b9097920494" providerId="LiveId" clId="{B1A52C90-036A-41D8-BD9E-D65999B206C2}" dt="2022-05-05T18:12:21.344" v="2178" actId="1036"/>
          <ac:spMkLst>
            <pc:docMk/>
            <pc:sldMk cId="760682267" sldId="570"/>
            <ac:spMk id="28" creationId="{CF8F7D81-6E02-934C-C546-BFA326EDC11E}"/>
          </ac:spMkLst>
        </pc:spChg>
        <pc:spChg chg="add del mod">
          <ac:chgData name="伊寧 許" userId="0fe05b9097920494" providerId="LiveId" clId="{B1A52C90-036A-41D8-BD9E-D65999B206C2}" dt="2022-05-05T18:12:52.260" v="2198"/>
          <ac:spMkLst>
            <pc:docMk/>
            <pc:sldMk cId="760682267" sldId="570"/>
            <ac:spMk id="32" creationId="{EE1D8B8F-1849-BC18-470D-EBAB0528BF96}"/>
          </ac:spMkLst>
        </pc:spChg>
        <pc:spChg chg="add mod">
          <ac:chgData name="伊寧 許" userId="0fe05b9097920494" providerId="LiveId" clId="{B1A52C90-036A-41D8-BD9E-D65999B206C2}" dt="2022-05-05T18:13:46.171" v="2224" actId="14100"/>
          <ac:spMkLst>
            <pc:docMk/>
            <pc:sldMk cId="760682267" sldId="570"/>
            <ac:spMk id="33" creationId="{859FDC6A-64F0-E844-6462-6B0FDFC18047}"/>
          </ac:spMkLst>
        </pc:spChg>
        <pc:spChg chg="add mod">
          <ac:chgData name="伊寧 許" userId="0fe05b9097920494" providerId="LiveId" clId="{B1A52C90-036A-41D8-BD9E-D65999B206C2}" dt="2022-05-05T18:15:26.401" v="2267" actId="14100"/>
          <ac:spMkLst>
            <pc:docMk/>
            <pc:sldMk cId="760682267" sldId="570"/>
            <ac:spMk id="34" creationId="{7DF44362-30C7-5410-B1E9-C0A4ED8D425D}"/>
          </ac:spMkLst>
        </pc:spChg>
        <pc:grpChg chg="add mod">
          <ac:chgData name="伊寧 許" userId="0fe05b9097920494" providerId="LiveId" clId="{B1A52C90-036A-41D8-BD9E-D65999B206C2}" dt="2022-05-05T18:12:38.933" v="2196" actId="1035"/>
          <ac:grpSpMkLst>
            <pc:docMk/>
            <pc:sldMk cId="760682267" sldId="570"/>
            <ac:grpSpMk id="20" creationId="{A5A04E47-9B59-E800-5C94-BB73BB0EFDC8}"/>
          </ac:grpSpMkLst>
        </pc:grpChg>
        <pc:grpChg chg="add mod">
          <ac:chgData name="伊寧 許" userId="0fe05b9097920494" providerId="LiveId" clId="{B1A52C90-036A-41D8-BD9E-D65999B206C2}" dt="2022-05-05T18:14:08.828" v="2230" actId="14100"/>
          <ac:grpSpMkLst>
            <pc:docMk/>
            <pc:sldMk cId="760682267" sldId="570"/>
            <ac:grpSpMk id="21" creationId="{20CABCFC-28F1-7506-C60F-FAAB9B5DD2CB}"/>
          </ac:grpSpMkLst>
        </pc:grpChg>
        <pc:grpChg chg="add del mod">
          <ac:chgData name="伊寧 許" userId="0fe05b9097920494" providerId="LiveId" clId="{B1A52C90-036A-41D8-BD9E-D65999B206C2}" dt="2022-05-05T18:12:52.260" v="2198"/>
          <ac:grpSpMkLst>
            <pc:docMk/>
            <pc:sldMk cId="760682267" sldId="570"/>
            <ac:grpSpMk id="29" creationId="{D6D9307B-C413-ED0C-F562-75E4F51B71CA}"/>
          </ac:grpSpMkLst>
        </pc:grpChg>
        <pc:picChg chg="add mod modCrop">
          <ac:chgData name="伊寧 許" userId="0fe05b9097920494" providerId="LiveId" clId="{B1A52C90-036A-41D8-BD9E-D65999B206C2}" dt="2022-05-05T18:07:26.195" v="2055" actId="1582"/>
          <ac:picMkLst>
            <pc:docMk/>
            <pc:sldMk cId="760682267" sldId="570"/>
            <ac:picMk id="3" creationId="{8AB5387B-63E6-950F-1895-D402AEDA057A}"/>
          </ac:picMkLst>
        </pc:picChg>
        <pc:picChg chg="del">
          <ac:chgData name="伊寧 許" userId="0fe05b9097920494" providerId="LiveId" clId="{B1A52C90-036A-41D8-BD9E-D65999B206C2}" dt="2022-05-05T17:59:46.786" v="1983" actId="478"/>
          <ac:picMkLst>
            <pc:docMk/>
            <pc:sldMk cId="760682267" sldId="570"/>
            <ac:picMk id="5" creationId="{FE8A94AE-D7D3-2A7D-D222-413D7B7DDFB7}"/>
          </ac:picMkLst>
        </pc:picChg>
        <pc:picChg chg="add del mod">
          <ac:chgData name="伊寧 許" userId="0fe05b9097920494" providerId="LiveId" clId="{B1A52C90-036A-41D8-BD9E-D65999B206C2}" dt="2022-05-05T18:01:12.837" v="1993" actId="478"/>
          <ac:picMkLst>
            <pc:docMk/>
            <pc:sldMk cId="760682267" sldId="570"/>
            <ac:picMk id="6" creationId="{0CDAECAD-556B-7794-4408-99B0EB6F8275}"/>
          </ac:picMkLst>
        </pc:picChg>
        <pc:picChg chg="add mod">
          <ac:chgData name="伊寧 許" userId="0fe05b9097920494" providerId="LiveId" clId="{B1A52C90-036A-41D8-BD9E-D65999B206C2}" dt="2022-05-05T18:13:52.801" v="2226" actId="1036"/>
          <ac:picMkLst>
            <pc:docMk/>
            <pc:sldMk cId="760682267" sldId="570"/>
            <ac:picMk id="8" creationId="{FB69D3E9-16D1-BBFF-E30B-C2F3765AF265}"/>
          </ac:picMkLst>
        </pc:picChg>
        <pc:picChg chg="add mod ord">
          <ac:chgData name="伊寧 許" userId="0fe05b9097920494" providerId="LiveId" clId="{B1A52C90-036A-41D8-BD9E-D65999B206C2}" dt="2022-05-05T18:12:09.874" v="2175" actId="1035"/>
          <ac:picMkLst>
            <pc:docMk/>
            <pc:sldMk cId="760682267" sldId="570"/>
            <ac:picMk id="10" creationId="{40684CB4-94E1-A751-8FF3-9BCB1FCF2823}"/>
          </ac:picMkLst>
        </pc:picChg>
        <pc:picChg chg="add mod modCrop">
          <ac:chgData name="伊寧 許" userId="0fe05b9097920494" providerId="LiveId" clId="{B1A52C90-036A-41D8-BD9E-D65999B206C2}" dt="2022-05-05T18:08:18.463" v="2066" actId="208"/>
          <ac:picMkLst>
            <pc:docMk/>
            <pc:sldMk cId="760682267" sldId="570"/>
            <ac:picMk id="12" creationId="{42F99C25-CB28-DC55-B15E-31F0D7DF2342}"/>
          </ac:picMkLst>
        </pc:picChg>
        <pc:picChg chg="add mod">
          <ac:chgData name="伊寧 許" userId="0fe05b9097920494" providerId="LiveId" clId="{B1A52C90-036A-41D8-BD9E-D65999B206C2}" dt="2022-05-05T18:08:18.463" v="2066" actId="208"/>
          <ac:picMkLst>
            <pc:docMk/>
            <pc:sldMk cId="760682267" sldId="570"/>
            <ac:picMk id="15" creationId="{6835B299-735C-7D21-F2A3-568D1847651F}"/>
          </ac:picMkLst>
        </pc:picChg>
        <pc:picChg chg="add mod">
          <ac:chgData name="伊寧 許" userId="0fe05b9097920494" providerId="LiveId" clId="{B1A52C90-036A-41D8-BD9E-D65999B206C2}" dt="2022-05-05T18:07:26.195" v="2055" actId="1582"/>
          <ac:picMkLst>
            <pc:docMk/>
            <pc:sldMk cId="760682267" sldId="570"/>
            <ac:picMk id="19" creationId="{0D868AB9-52E0-E5C0-9C32-8AB7F1947176}"/>
          </ac:picMkLst>
        </pc:picChg>
        <pc:picChg chg="del mod">
          <ac:chgData name="伊寧 許" userId="0fe05b9097920494" providerId="LiveId" clId="{B1A52C90-036A-41D8-BD9E-D65999B206C2}" dt="2022-05-05T18:09:53.287" v="2079" actId="478"/>
          <ac:picMkLst>
            <pc:docMk/>
            <pc:sldMk cId="760682267" sldId="570"/>
            <ac:picMk id="25" creationId="{8DA6B1FE-A18B-48A2-8DA0-068FF8432944}"/>
          </ac:picMkLst>
        </pc:picChg>
        <pc:picChg chg="del mod">
          <ac:chgData name="伊寧 許" userId="0fe05b9097920494" providerId="LiveId" clId="{B1A52C90-036A-41D8-BD9E-D65999B206C2}" dt="2022-05-05T18:09:53.287" v="2079" actId="478"/>
          <ac:picMkLst>
            <pc:docMk/>
            <pc:sldMk cId="760682267" sldId="570"/>
            <ac:picMk id="26" creationId="{EBBEA58D-7830-42F5-9FA2-19BA787D8296}"/>
          </ac:picMkLst>
        </pc:picChg>
        <pc:picChg chg="mod">
          <ac:chgData name="伊寧 許" userId="0fe05b9097920494" providerId="LiveId" clId="{B1A52C90-036A-41D8-BD9E-D65999B206C2}" dt="2022-05-05T18:12:51.342" v="2197"/>
          <ac:picMkLst>
            <pc:docMk/>
            <pc:sldMk cId="760682267" sldId="570"/>
            <ac:picMk id="30" creationId="{F7636B01-4BFB-D4B2-4B74-A1709E87110C}"/>
          </ac:picMkLst>
        </pc:picChg>
        <pc:picChg chg="mod">
          <ac:chgData name="伊寧 許" userId="0fe05b9097920494" providerId="LiveId" clId="{B1A52C90-036A-41D8-BD9E-D65999B206C2}" dt="2022-05-05T18:12:51.342" v="2197"/>
          <ac:picMkLst>
            <pc:docMk/>
            <pc:sldMk cId="760682267" sldId="570"/>
            <ac:picMk id="31" creationId="{0F363566-2585-F863-052D-B1BBC5929DA3}"/>
          </ac:picMkLst>
        </pc:picChg>
      </pc:sldChg>
      <pc:sldChg chg="modSp add del mod">
        <pc:chgData name="伊寧 許" userId="0fe05b9097920494" providerId="LiveId" clId="{B1A52C90-036A-41D8-BD9E-D65999B206C2}" dt="2022-05-05T18:57:45.349" v="3015" actId="47"/>
        <pc:sldMkLst>
          <pc:docMk/>
          <pc:sldMk cId="1511901227" sldId="571"/>
        </pc:sldMkLst>
        <pc:spChg chg="mod">
          <ac:chgData name="伊寧 許" userId="0fe05b9097920494" providerId="LiveId" clId="{B1A52C90-036A-41D8-BD9E-D65999B206C2}" dt="2022-05-05T18:40:35.696" v="2742" actId="20577"/>
          <ac:spMkLst>
            <pc:docMk/>
            <pc:sldMk cId="1511901227" sldId="571"/>
            <ac:spMk id="17" creationId="{C0381BD0-CA9A-4A77-A661-774BA7E03398}"/>
          </ac:spMkLst>
        </pc:spChg>
      </pc:sldChg>
      <pc:sldChg chg="add del">
        <pc:chgData name="伊寧 許" userId="0fe05b9097920494" providerId="LiveId" clId="{B1A52C90-036A-41D8-BD9E-D65999B206C2}" dt="2022-05-05T18:40:24.359" v="2716" actId="47"/>
        <pc:sldMkLst>
          <pc:docMk/>
          <pc:sldMk cId="3498054734" sldId="572"/>
        </pc:sldMkLst>
      </pc:sldChg>
      <pc:sldChg chg="add del">
        <pc:chgData name="伊寧 許" userId="0fe05b9097920494" providerId="LiveId" clId="{B1A52C90-036A-41D8-BD9E-D65999B206C2}" dt="2022-05-05T21:00:12.967" v="7726" actId="47"/>
        <pc:sldMkLst>
          <pc:docMk/>
          <pc:sldMk cId="1296220474" sldId="573"/>
        </pc:sldMkLst>
      </pc:sldChg>
      <pc:sldChg chg="add del">
        <pc:chgData name="伊寧 許" userId="0fe05b9097920494" providerId="LiveId" clId="{B1A52C90-036A-41D8-BD9E-D65999B206C2}" dt="2022-05-05T18:40:24.359" v="2716" actId="47"/>
        <pc:sldMkLst>
          <pc:docMk/>
          <pc:sldMk cId="1421821572" sldId="573"/>
        </pc:sldMkLst>
      </pc:sldChg>
      <pc:sldChg chg="add del">
        <pc:chgData name="伊寧 許" userId="0fe05b9097920494" providerId="LiveId" clId="{B1A52C90-036A-41D8-BD9E-D65999B206C2}" dt="2022-05-05T18:40:24.359" v="2716" actId="47"/>
        <pc:sldMkLst>
          <pc:docMk/>
          <pc:sldMk cId="238668668" sldId="574"/>
        </pc:sldMkLst>
      </pc:sldChg>
      <pc:sldChg chg="addSp delSp modSp add del mod modAnim modNotesTx">
        <pc:chgData name="伊寧 許" userId="0fe05b9097920494" providerId="LiveId" clId="{B1A52C90-036A-41D8-BD9E-D65999B206C2}" dt="2022-05-05T21:06:23.727" v="8000"/>
        <pc:sldMkLst>
          <pc:docMk/>
          <pc:sldMk cId="3365788733" sldId="574"/>
        </pc:sldMkLst>
        <pc:spChg chg="del mod">
          <ac:chgData name="伊寧 許" userId="0fe05b9097920494" providerId="LiveId" clId="{B1A52C90-036A-41D8-BD9E-D65999B206C2}" dt="2022-05-05T20:58:49.328" v="7623" actId="478"/>
          <ac:spMkLst>
            <pc:docMk/>
            <pc:sldMk cId="3365788733" sldId="574"/>
            <ac:spMk id="2" creationId="{00000000-0000-0000-0000-000000000000}"/>
          </ac:spMkLst>
        </pc:spChg>
        <pc:spChg chg="mod">
          <ac:chgData name="伊寧 許" userId="0fe05b9097920494" providerId="LiveId" clId="{B1A52C90-036A-41D8-BD9E-D65999B206C2}" dt="2022-05-05T20:59:50.804" v="7641" actId="1076"/>
          <ac:spMkLst>
            <pc:docMk/>
            <pc:sldMk cId="3365788733" sldId="574"/>
            <ac:spMk id="3" creationId="{00000000-0000-0000-0000-000000000000}"/>
          </ac:spMkLst>
        </pc:spChg>
        <pc:spChg chg="del">
          <ac:chgData name="伊寧 許" userId="0fe05b9097920494" providerId="LiveId" clId="{B1A52C90-036A-41D8-BD9E-D65999B206C2}" dt="2022-05-05T21:06:23.294" v="7999" actId="478"/>
          <ac:spMkLst>
            <pc:docMk/>
            <pc:sldMk cId="3365788733" sldId="574"/>
            <ac:spMk id="4" creationId="{00000000-0000-0000-0000-000000000000}"/>
          </ac:spMkLst>
        </pc:spChg>
        <pc:spChg chg="add mod">
          <ac:chgData name="伊寧 許" userId="0fe05b9097920494" providerId="LiveId" clId="{B1A52C90-036A-41D8-BD9E-D65999B206C2}" dt="2022-05-05T20:58:46.531" v="7622"/>
          <ac:spMkLst>
            <pc:docMk/>
            <pc:sldMk cId="3365788733" sldId="574"/>
            <ac:spMk id="7" creationId="{0C50DF44-3B84-AB23-DD59-C84BE6D06ABB}"/>
          </ac:spMkLst>
        </pc:spChg>
        <pc:spChg chg="add mod">
          <ac:chgData name="伊寧 許" userId="0fe05b9097920494" providerId="LiveId" clId="{B1A52C90-036A-41D8-BD9E-D65999B206C2}" dt="2022-05-05T21:06:03.856" v="7998" actId="20577"/>
          <ac:spMkLst>
            <pc:docMk/>
            <pc:sldMk cId="3365788733" sldId="574"/>
            <ac:spMk id="9" creationId="{177EF434-62FD-A3E9-2A4D-A6C9811D570B}"/>
          </ac:spMkLst>
        </pc:spChg>
        <pc:spChg chg="add mod">
          <ac:chgData name="伊寧 許" userId="0fe05b9097920494" providerId="LiveId" clId="{B1A52C90-036A-41D8-BD9E-D65999B206C2}" dt="2022-05-05T21:00:45.454" v="7743" actId="1038"/>
          <ac:spMkLst>
            <pc:docMk/>
            <pc:sldMk cId="3365788733" sldId="574"/>
            <ac:spMk id="11" creationId="{35C3B0EE-75AB-8530-D3F3-35B731C71182}"/>
          </ac:spMkLst>
        </pc:spChg>
        <pc:spChg chg="add mod">
          <ac:chgData name="伊寧 許" userId="0fe05b9097920494" providerId="LiveId" clId="{B1A52C90-036A-41D8-BD9E-D65999B206C2}" dt="2022-05-05T21:06:23.727" v="8000"/>
          <ac:spMkLst>
            <pc:docMk/>
            <pc:sldMk cId="3365788733" sldId="574"/>
            <ac:spMk id="12" creationId="{96C99F62-83E2-4D16-1D94-0397F144ECB2}"/>
          </ac:spMkLst>
        </pc:spChg>
        <pc:spChg chg="add mod">
          <ac:chgData name="伊寧 許" userId="0fe05b9097920494" providerId="LiveId" clId="{B1A52C90-036A-41D8-BD9E-D65999B206C2}" dt="2022-05-05T21:06:23.727" v="8000"/>
          <ac:spMkLst>
            <pc:docMk/>
            <pc:sldMk cId="3365788733" sldId="574"/>
            <ac:spMk id="13" creationId="{3154D41F-8D88-B2AA-0809-D9131C6DDC8F}"/>
          </ac:spMkLst>
        </pc:spChg>
        <pc:picChg chg="mod">
          <ac:chgData name="伊寧 許" userId="0fe05b9097920494" providerId="LiveId" clId="{B1A52C90-036A-41D8-BD9E-D65999B206C2}" dt="2022-05-05T20:59:38.647" v="7639" actId="1076"/>
          <ac:picMkLst>
            <pc:docMk/>
            <pc:sldMk cId="3365788733" sldId="574"/>
            <ac:picMk id="5" creationId="{00000000-0000-0000-0000-000000000000}"/>
          </ac:picMkLst>
        </pc:picChg>
        <pc:picChg chg="del">
          <ac:chgData name="伊寧 許" userId="0fe05b9097920494" providerId="LiveId" clId="{B1A52C90-036A-41D8-BD9E-D65999B206C2}" dt="2022-05-05T21:06:23.294" v="7999" actId="478"/>
          <ac:picMkLst>
            <pc:docMk/>
            <pc:sldMk cId="3365788733" sldId="574"/>
            <ac:picMk id="8" creationId="{00000000-0000-0000-0000-000000000000}"/>
          </ac:picMkLst>
        </pc:picChg>
        <pc:picChg chg="add mod">
          <ac:chgData name="伊寧 許" userId="0fe05b9097920494" providerId="LiveId" clId="{B1A52C90-036A-41D8-BD9E-D65999B206C2}" dt="2022-05-05T21:00:50.359" v="7744" actId="1038"/>
          <ac:picMkLst>
            <pc:docMk/>
            <pc:sldMk cId="3365788733" sldId="574"/>
            <ac:picMk id="10" creationId="{2223F76D-A026-0ACA-998F-9C9458FABE8D}"/>
          </ac:picMkLst>
        </pc:picChg>
      </pc:sldChg>
      <pc:sldChg chg="add del">
        <pc:chgData name="伊寧 許" userId="0fe05b9097920494" providerId="LiveId" clId="{B1A52C90-036A-41D8-BD9E-D65999B206C2}" dt="2022-05-05T18:40:24.359" v="2716" actId="47"/>
        <pc:sldMkLst>
          <pc:docMk/>
          <pc:sldMk cId="587417706" sldId="575"/>
        </pc:sldMkLst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3331451815" sldId="575"/>
        </pc:sldMkLst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1989156304" sldId="576"/>
        </pc:sldMkLst>
      </pc:sldChg>
      <pc:sldChg chg="addSp delSp modSp add mod">
        <pc:chgData name="伊寧 許" userId="0fe05b9097920494" providerId="LiveId" clId="{B1A52C90-036A-41D8-BD9E-D65999B206C2}" dt="2022-05-05T21:11:54.081" v="8074" actId="1036"/>
        <pc:sldMkLst>
          <pc:docMk/>
          <pc:sldMk cId="3016111404" sldId="576"/>
        </pc:sldMkLst>
        <pc:spChg chg="mod">
          <ac:chgData name="伊寧 許" userId="0fe05b9097920494" providerId="LiveId" clId="{B1A52C90-036A-41D8-BD9E-D65999B206C2}" dt="2022-05-05T18:38:31.678" v="2680" actId="14100"/>
          <ac:spMkLst>
            <pc:docMk/>
            <pc:sldMk cId="3016111404" sldId="576"/>
            <ac:spMk id="17" creationId="{C0381BD0-CA9A-4A77-A661-774BA7E03398}"/>
          </ac:spMkLst>
        </pc:spChg>
        <pc:spChg chg="mod">
          <ac:chgData name="伊寧 許" userId="0fe05b9097920494" providerId="LiveId" clId="{B1A52C90-036A-41D8-BD9E-D65999B206C2}" dt="2022-05-05T18:31:12.180" v="2421" actId="20577"/>
          <ac:spMkLst>
            <pc:docMk/>
            <pc:sldMk cId="3016111404" sldId="576"/>
            <ac:spMk id="27" creationId="{0852DFBF-C973-1393-35CF-28EDA75D0E76}"/>
          </ac:spMkLst>
        </pc:spChg>
        <pc:spChg chg="mod">
          <ac:chgData name="伊寧 許" userId="0fe05b9097920494" providerId="LiveId" clId="{B1A52C90-036A-41D8-BD9E-D65999B206C2}" dt="2022-05-05T21:11:38.701" v="8065" actId="1038"/>
          <ac:spMkLst>
            <pc:docMk/>
            <pc:sldMk cId="3016111404" sldId="576"/>
            <ac:spMk id="28" creationId="{CF8F7D81-6E02-934C-C546-BFA326EDC11E}"/>
          </ac:spMkLst>
        </pc:spChg>
        <pc:spChg chg="del mod">
          <ac:chgData name="伊寧 許" userId="0fe05b9097920494" providerId="LiveId" clId="{B1A52C90-036A-41D8-BD9E-D65999B206C2}" dt="2022-05-05T18:33:02.891" v="2466" actId="478"/>
          <ac:spMkLst>
            <pc:docMk/>
            <pc:sldMk cId="3016111404" sldId="576"/>
            <ac:spMk id="33" creationId="{859FDC6A-64F0-E844-6462-6B0FDFC18047}"/>
          </ac:spMkLst>
        </pc:spChg>
        <pc:spChg chg="mod">
          <ac:chgData name="伊寧 許" userId="0fe05b9097920494" providerId="LiveId" clId="{B1A52C90-036A-41D8-BD9E-D65999B206C2}" dt="2022-05-05T21:11:42.707" v="8067" actId="1038"/>
          <ac:spMkLst>
            <pc:docMk/>
            <pc:sldMk cId="3016111404" sldId="576"/>
            <ac:spMk id="34" creationId="{7DF44362-30C7-5410-B1E9-C0A4ED8D425D}"/>
          </ac:spMkLst>
        </pc:spChg>
        <pc:grpChg chg="del">
          <ac:chgData name="伊寧 許" userId="0fe05b9097920494" providerId="LiveId" clId="{B1A52C90-036A-41D8-BD9E-D65999B206C2}" dt="2022-05-05T18:27:23.030" v="2298" actId="478"/>
          <ac:grpSpMkLst>
            <pc:docMk/>
            <pc:sldMk cId="3016111404" sldId="576"/>
            <ac:grpSpMk id="20" creationId="{A5A04E47-9B59-E800-5C94-BB73BB0EFDC8}"/>
          </ac:grpSpMkLst>
        </pc:grpChg>
        <pc:grpChg chg="del">
          <ac:chgData name="伊寧 許" userId="0fe05b9097920494" providerId="LiveId" clId="{B1A52C90-036A-41D8-BD9E-D65999B206C2}" dt="2022-05-05T18:29:22.940" v="2328" actId="478"/>
          <ac:grpSpMkLst>
            <pc:docMk/>
            <pc:sldMk cId="3016111404" sldId="576"/>
            <ac:grpSpMk id="21" creationId="{20CABCFC-28F1-7506-C60F-FAAB9B5DD2CB}"/>
          </ac:grpSpMkLst>
        </pc:grpChg>
        <pc:picChg chg="add mod ord">
          <ac:chgData name="伊寧 許" userId="0fe05b9097920494" providerId="LiveId" clId="{B1A52C90-036A-41D8-BD9E-D65999B206C2}" dt="2022-05-05T18:51:28.451" v="2938" actId="208"/>
          <ac:picMkLst>
            <pc:docMk/>
            <pc:sldMk cId="3016111404" sldId="576"/>
            <ac:picMk id="4" creationId="{CE970E8B-EAE4-B04D-07EC-D6C9F2901E7B}"/>
          </ac:picMkLst>
        </pc:picChg>
        <pc:picChg chg="add mod">
          <ac:chgData name="伊寧 許" userId="0fe05b9097920494" providerId="LiveId" clId="{B1A52C90-036A-41D8-BD9E-D65999B206C2}" dt="2022-05-05T21:11:38.701" v="8065" actId="1038"/>
          <ac:picMkLst>
            <pc:docMk/>
            <pc:sldMk cId="3016111404" sldId="576"/>
            <ac:picMk id="6" creationId="{9A465A58-3114-14BF-6C6E-3EAFD913C5A1}"/>
          </ac:picMkLst>
        </pc:picChg>
        <pc:picChg chg="del">
          <ac:chgData name="伊寧 許" userId="0fe05b9097920494" providerId="LiveId" clId="{B1A52C90-036A-41D8-BD9E-D65999B206C2}" dt="2022-05-05T18:27:50.137" v="2306" actId="478"/>
          <ac:picMkLst>
            <pc:docMk/>
            <pc:sldMk cId="3016111404" sldId="576"/>
            <ac:picMk id="8" creationId="{FB69D3E9-16D1-BBFF-E30B-C2F3765AF265}"/>
          </ac:picMkLst>
        </pc:picChg>
        <pc:picChg chg="add del mod">
          <ac:chgData name="伊寧 許" userId="0fe05b9097920494" providerId="LiveId" clId="{B1A52C90-036A-41D8-BD9E-D65999B206C2}" dt="2022-05-05T18:29:22.940" v="2328" actId="478"/>
          <ac:picMkLst>
            <pc:docMk/>
            <pc:sldMk cId="3016111404" sldId="576"/>
            <ac:picMk id="9" creationId="{E3F6766F-C33A-1288-026A-5065B7D844AD}"/>
          </ac:picMkLst>
        </pc:picChg>
        <pc:picChg chg="del">
          <ac:chgData name="伊寧 許" userId="0fe05b9097920494" providerId="LiveId" clId="{B1A52C90-036A-41D8-BD9E-D65999B206C2}" dt="2022-05-05T18:27:48.401" v="2305" actId="478"/>
          <ac:picMkLst>
            <pc:docMk/>
            <pc:sldMk cId="3016111404" sldId="576"/>
            <ac:picMk id="10" creationId="{40684CB4-94E1-A751-8FF3-9BCB1FCF2823}"/>
          </ac:picMkLst>
        </pc:picChg>
        <pc:picChg chg="add del mod">
          <ac:chgData name="伊寧 許" userId="0fe05b9097920494" providerId="LiveId" clId="{B1A52C90-036A-41D8-BD9E-D65999B206C2}" dt="2022-05-05T18:29:22.940" v="2328" actId="478"/>
          <ac:picMkLst>
            <pc:docMk/>
            <pc:sldMk cId="3016111404" sldId="576"/>
            <ac:picMk id="13" creationId="{4F17ACFE-5BA2-5363-B41F-2D3D6E56E4B5}"/>
          </ac:picMkLst>
        </pc:picChg>
        <pc:picChg chg="add mod">
          <ac:chgData name="伊寧 許" userId="0fe05b9097920494" providerId="LiveId" clId="{B1A52C90-036A-41D8-BD9E-D65999B206C2}" dt="2022-05-05T21:11:54.081" v="8074" actId="1036"/>
          <ac:picMkLst>
            <pc:docMk/>
            <pc:sldMk cId="3016111404" sldId="576"/>
            <ac:picMk id="22" creationId="{3E6A0923-A6AE-E5AA-2D49-BDAB65110591}"/>
          </ac:picMkLst>
        </pc:picChg>
      </pc:sldChg>
      <pc:sldChg chg="addSp delSp modSp add mod">
        <pc:chgData name="伊寧 許" userId="0fe05b9097920494" providerId="LiveId" clId="{B1A52C90-036A-41D8-BD9E-D65999B206C2}" dt="2022-05-05T18:51:20.318" v="2936" actId="1582"/>
        <pc:sldMkLst>
          <pc:docMk/>
          <pc:sldMk cId="3191775915" sldId="577"/>
        </pc:sldMkLst>
        <pc:spChg chg="add mod">
          <ac:chgData name="伊寧 許" userId="0fe05b9097920494" providerId="LiveId" clId="{B1A52C90-036A-41D8-BD9E-D65999B206C2}" dt="2022-05-05T18:38:40.361" v="2684" actId="20577"/>
          <ac:spMkLst>
            <pc:docMk/>
            <pc:sldMk cId="3191775915" sldId="577"/>
            <ac:spMk id="12" creationId="{F319D023-A275-A44B-B2A9-3C4B1F0FB9E7}"/>
          </ac:spMkLst>
        </pc:spChg>
        <pc:spChg chg="del">
          <ac:chgData name="伊寧 許" userId="0fe05b9097920494" providerId="LiveId" clId="{B1A52C90-036A-41D8-BD9E-D65999B206C2}" dt="2022-05-05T18:38:37.969" v="2681" actId="478"/>
          <ac:spMkLst>
            <pc:docMk/>
            <pc:sldMk cId="3191775915" sldId="577"/>
            <ac:spMk id="17" creationId="{C0381BD0-CA9A-4A77-A661-774BA7E03398}"/>
          </ac:spMkLst>
        </pc:spChg>
        <pc:spChg chg="add mod">
          <ac:chgData name="伊寧 許" userId="0fe05b9097920494" providerId="LiveId" clId="{B1A52C90-036A-41D8-BD9E-D65999B206C2}" dt="2022-05-05T18:35:18.424" v="2558" actId="20577"/>
          <ac:spMkLst>
            <pc:docMk/>
            <pc:sldMk cId="3191775915" sldId="577"/>
            <ac:spMk id="19" creationId="{6A33AA21-F609-75E7-7532-C60ABCEE2D3E}"/>
          </ac:spMkLst>
        </pc:spChg>
        <pc:spChg chg="mod">
          <ac:chgData name="伊寧 許" userId="0fe05b9097920494" providerId="LiveId" clId="{B1A52C90-036A-41D8-BD9E-D65999B206C2}" dt="2022-05-05T18:33:54.818" v="2539" actId="14100"/>
          <ac:spMkLst>
            <pc:docMk/>
            <pc:sldMk cId="3191775915" sldId="577"/>
            <ac:spMk id="27" creationId="{0852DFBF-C973-1393-35CF-28EDA75D0E76}"/>
          </ac:spMkLst>
        </pc:spChg>
        <pc:spChg chg="del">
          <ac:chgData name="伊寧 許" userId="0fe05b9097920494" providerId="LiveId" clId="{B1A52C90-036A-41D8-BD9E-D65999B206C2}" dt="2022-05-05T18:33:57.793" v="2540" actId="478"/>
          <ac:spMkLst>
            <pc:docMk/>
            <pc:sldMk cId="3191775915" sldId="577"/>
            <ac:spMk id="28" creationId="{CF8F7D81-6E02-934C-C546-BFA326EDC11E}"/>
          </ac:spMkLst>
        </pc:spChg>
        <pc:spChg chg="mod">
          <ac:chgData name="伊寧 許" userId="0fe05b9097920494" providerId="LiveId" clId="{B1A52C90-036A-41D8-BD9E-D65999B206C2}" dt="2022-05-05T18:34:43.633" v="2544" actId="1076"/>
          <ac:spMkLst>
            <pc:docMk/>
            <pc:sldMk cId="3191775915" sldId="577"/>
            <ac:spMk id="33" creationId="{859FDC6A-64F0-E844-6462-6B0FDFC18047}"/>
          </ac:spMkLst>
        </pc:spChg>
        <pc:spChg chg="del">
          <ac:chgData name="伊寧 許" userId="0fe05b9097920494" providerId="LiveId" clId="{B1A52C90-036A-41D8-BD9E-D65999B206C2}" dt="2022-05-05T18:36:08.715" v="2564" actId="478"/>
          <ac:spMkLst>
            <pc:docMk/>
            <pc:sldMk cId="3191775915" sldId="577"/>
            <ac:spMk id="34" creationId="{7DF44362-30C7-5410-B1E9-C0A4ED8D425D}"/>
          </ac:spMkLst>
        </pc:spChg>
        <pc:grpChg chg="del">
          <ac:chgData name="伊寧 許" userId="0fe05b9097920494" providerId="LiveId" clId="{B1A52C90-036A-41D8-BD9E-D65999B206C2}" dt="2022-05-05T18:33:34.586" v="2493" actId="478"/>
          <ac:grpSpMkLst>
            <pc:docMk/>
            <pc:sldMk cId="3191775915" sldId="577"/>
            <ac:grpSpMk id="21" creationId="{20CABCFC-28F1-7506-C60F-FAAB9B5DD2CB}"/>
          </ac:grpSpMkLst>
        </pc:grpChg>
        <pc:picChg chg="add mod">
          <ac:chgData name="伊寧 許" userId="0fe05b9097920494" providerId="LiveId" clId="{B1A52C90-036A-41D8-BD9E-D65999B206C2}" dt="2022-05-05T18:51:20.318" v="2936" actId="1582"/>
          <ac:picMkLst>
            <pc:docMk/>
            <pc:sldMk cId="3191775915" sldId="577"/>
            <ac:picMk id="3" creationId="{5D33673C-FEE0-683E-03E4-88834577F293}"/>
          </ac:picMkLst>
        </pc:picChg>
        <pc:picChg chg="del">
          <ac:chgData name="伊寧 許" userId="0fe05b9097920494" providerId="LiveId" clId="{B1A52C90-036A-41D8-BD9E-D65999B206C2}" dt="2022-05-05T18:28:33.090" v="2314" actId="478"/>
          <ac:picMkLst>
            <pc:docMk/>
            <pc:sldMk cId="3191775915" sldId="577"/>
            <ac:picMk id="4" creationId="{CE970E8B-EAE4-B04D-07EC-D6C9F2901E7B}"/>
          </ac:picMkLst>
        </pc:picChg>
        <pc:picChg chg="del">
          <ac:chgData name="伊寧 許" userId="0fe05b9097920494" providerId="LiveId" clId="{B1A52C90-036A-41D8-BD9E-D65999B206C2}" dt="2022-05-05T18:28:33.090" v="2314" actId="478"/>
          <ac:picMkLst>
            <pc:docMk/>
            <pc:sldMk cId="3191775915" sldId="577"/>
            <ac:picMk id="6" creationId="{9A465A58-3114-14BF-6C6E-3EAFD913C5A1}"/>
          </ac:picMkLst>
        </pc:picChg>
        <pc:picChg chg="mod ord">
          <ac:chgData name="伊寧 許" userId="0fe05b9097920494" providerId="LiveId" clId="{B1A52C90-036A-41D8-BD9E-D65999B206C2}" dt="2022-05-05T18:51:20.318" v="2936" actId="1582"/>
          <ac:picMkLst>
            <pc:docMk/>
            <pc:sldMk cId="3191775915" sldId="577"/>
            <ac:picMk id="9" creationId="{E3F6766F-C33A-1288-026A-5065B7D844AD}"/>
          </ac:picMkLst>
        </pc:picChg>
        <pc:picChg chg="del mod ord">
          <ac:chgData name="伊寧 許" userId="0fe05b9097920494" providerId="LiveId" clId="{B1A52C90-036A-41D8-BD9E-D65999B206C2}" dt="2022-05-05T18:36:08.715" v="2564" actId="478"/>
          <ac:picMkLst>
            <pc:docMk/>
            <pc:sldMk cId="3191775915" sldId="577"/>
            <ac:picMk id="13" creationId="{4F17ACFE-5BA2-5363-B41F-2D3D6E56E4B5}"/>
          </ac:picMkLst>
        </pc:picChg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3936282189" sldId="577"/>
        </pc:sldMkLst>
      </pc:sldChg>
      <pc:sldChg chg="delSp modSp add del mod">
        <pc:chgData name="伊寧 許" userId="0fe05b9097920494" providerId="LiveId" clId="{B1A52C90-036A-41D8-BD9E-D65999B206C2}" dt="2022-05-05T18:38:23.813" v="2677" actId="47"/>
        <pc:sldMkLst>
          <pc:docMk/>
          <pc:sldMk cId="2596774648" sldId="578"/>
        </pc:sldMkLst>
        <pc:grpChg chg="del">
          <ac:chgData name="伊寧 許" userId="0fe05b9097920494" providerId="LiveId" clId="{B1A52C90-036A-41D8-BD9E-D65999B206C2}" dt="2022-05-05T18:29:12.635" v="2327" actId="478"/>
          <ac:grpSpMkLst>
            <pc:docMk/>
            <pc:sldMk cId="2596774648" sldId="578"/>
            <ac:grpSpMk id="21" creationId="{20CABCFC-28F1-7506-C60F-FAAB9B5DD2CB}"/>
          </ac:grpSpMkLst>
        </pc:grpChg>
        <pc:picChg chg="del">
          <ac:chgData name="伊寧 許" userId="0fe05b9097920494" providerId="LiveId" clId="{B1A52C90-036A-41D8-BD9E-D65999B206C2}" dt="2022-05-05T18:28:58.287" v="2323" actId="478"/>
          <ac:picMkLst>
            <pc:docMk/>
            <pc:sldMk cId="2596774648" sldId="578"/>
            <ac:picMk id="9" creationId="{E3F6766F-C33A-1288-026A-5065B7D844AD}"/>
          </ac:picMkLst>
        </pc:picChg>
        <pc:picChg chg="mod">
          <ac:chgData name="伊寧 許" userId="0fe05b9097920494" providerId="LiveId" clId="{B1A52C90-036A-41D8-BD9E-D65999B206C2}" dt="2022-05-05T18:29:10.656" v="2326" actId="1076"/>
          <ac:picMkLst>
            <pc:docMk/>
            <pc:sldMk cId="2596774648" sldId="578"/>
            <ac:picMk id="13" creationId="{4F17ACFE-5BA2-5363-B41F-2D3D6E56E4B5}"/>
          </ac:picMkLst>
        </pc:picChg>
      </pc:sldChg>
      <pc:sldChg chg="addSp delSp modSp add mod">
        <pc:chgData name="伊寧 許" userId="0fe05b9097920494" providerId="LiveId" clId="{B1A52C90-036A-41D8-BD9E-D65999B206C2}" dt="2022-05-05T18:51:13.585" v="2934" actId="1582"/>
        <pc:sldMkLst>
          <pc:docMk/>
          <pc:sldMk cId="416164141" sldId="579"/>
        </pc:sldMkLst>
        <pc:spChg chg="add mod">
          <ac:chgData name="伊寧 許" userId="0fe05b9097920494" providerId="LiveId" clId="{B1A52C90-036A-41D8-BD9E-D65999B206C2}" dt="2022-05-05T18:38:47.243" v="2688" actId="20577"/>
          <ac:spMkLst>
            <pc:docMk/>
            <pc:sldMk cId="416164141" sldId="579"/>
            <ac:spMk id="15" creationId="{7288F5E7-679B-06F7-EED2-C4C5233065EA}"/>
          </ac:spMkLst>
        </pc:spChg>
        <pc:spChg chg="add mod">
          <ac:chgData name="伊寧 許" userId="0fe05b9097920494" providerId="LiveId" clId="{B1A52C90-036A-41D8-BD9E-D65999B206C2}" dt="2022-05-05T18:39:24.120" v="2715" actId="207"/>
          <ac:spMkLst>
            <pc:docMk/>
            <pc:sldMk cId="416164141" sldId="579"/>
            <ac:spMk id="16" creationId="{58BB0D50-98B2-2314-87BB-5BA7D68F433B}"/>
          </ac:spMkLst>
        </pc:spChg>
        <pc:spChg chg="del">
          <ac:chgData name="伊寧 許" userId="0fe05b9097920494" providerId="LiveId" clId="{B1A52C90-036A-41D8-BD9E-D65999B206C2}" dt="2022-05-05T18:38:44.509" v="2685" actId="478"/>
          <ac:spMkLst>
            <pc:docMk/>
            <pc:sldMk cId="416164141" sldId="579"/>
            <ac:spMk id="17" creationId="{C0381BD0-CA9A-4A77-A661-774BA7E03398}"/>
          </ac:spMkLst>
        </pc:spChg>
        <pc:spChg chg="mod">
          <ac:chgData name="伊寧 許" userId="0fe05b9097920494" providerId="LiveId" clId="{B1A52C90-036A-41D8-BD9E-D65999B206C2}" dt="2022-05-05T18:37:32.584" v="2676" actId="1037"/>
          <ac:spMkLst>
            <pc:docMk/>
            <pc:sldMk cId="416164141" sldId="579"/>
            <ac:spMk id="19" creationId="{6A33AA21-F609-75E7-7532-C60ABCEE2D3E}"/>
          </ac:spMkLst>
        </pc:spChg>
        <pc:spChg chg="mod">
          <ac:chgData name="伊寧 許" userId="0fe05b9097920494" providerId="LiveId" clId="{B1A52C90-036A-41D8-BD9E-D65999B206C2}" dt="2022-05-05T18:37:32.584" v="2676" actId="1037"/>
          <ac:spMkLst>
            <pc:docMk/>
            <pc:sldMk cId="416164141" sldId="579"/>
            <ac:spMk id="27" creationId="{0852DFBF-C973-1393-35CF-28EDA75D0E76}"/>
          </ac:spMkLst>
        </pc:spChg>
        <pc:spChg chg="del">
          <ac:chgData name="伊寧 許" userId="0fe05b9097920494" providerId="LiveId" clId="{B1A52C90-036A-41D8-BD9E-D65999B206C2}" dt="2022-05-05T18:37:15.390" v="2632" actId="478"/>
          <ac:spMkLst>
            <pc:docMk/>
            <pc:sldMk cId="416164141" sldId="579"/>
            <ac:spMk id="34" creationId="{7DF44362-30C7-5410-B1E9-C0A4ED8D425D}"/>
          </ac:spMkLst>
        </pc:spChg>
        <pc:picChg chg="del">
          <ac:chgData name="伊寧 許" userId="0fe05b9097920494" providerId="LiveId" clId="{B1A52C90-036A-41D8-BD9E-D65999B206C2}" dt="2022-05-05T18:37:09.317" v="2629" actId="478"/>
          <ac:picMkLst>
            <pc:docMk/>
            <pc:sldMk cId="416164141" sldId="579"/>
            <ac:picMk id="3" creationId="{5D33673C-FEE0-683E-03E4-88834577F293}"/>
          </ac:picMkLst>
        </pc:picChg>
        <pc:picChg chg="add mod">
          <ac:chgData name="伊寧 許" userId="0fe05b9097920494" providerId="LiveId" clId="{B1A52C90-036A-41D8-BD9E-D65999B206C2}" dt="2022-05-05T18:51:13.585" v="2934" actId="1582"/>
          <ac:picMkLst>
            <pc:docMk/>
            <pc:sldMk cId="416164141" sldId="579"/>
            <ac:picMk id="4" creationId="{081523CD-D528-5DAE-0B64-F43E46695FF9}"/>
          </ac:picMkLst>
        </pc:picChg>
        <pc:picChg chg="del">
          <ac:chgData name="伊寧 許" userId="0fe05b9097920494" providerId="LiveId" clId="{B1A52C90-036A-41D8-BD9E-D65999B206C2}" dt="2022-05-05T18:36:13.264" v="2565" actId="478"/>
          <ac:picMkLst>
            <pc:docMk/>
            <pc:sldMk cId="416164141" sldId="579"/>
            <ac:picMk id="9" creationId="{E3F6766F-C33A-1288-026A-5065B7D844AD}"/>
          </ac:picMkLst>
        </pc:picChg>
        <pc:picChg chg="mod">
          <ac:chgData name="伊寧 許" userId="0fe05b9097920494" providerId="LiveId" clId="{B1A52C90-036A-41D8-BD9E-D65999B206C2}" dt="2022-05-05T18:51:13.585" v="2934" actId="1582"/>
          <ac:picMkLst>
            <pc:docMk/>
            <pc:sldMk cId="416164141" sldId="579"/>
            <ac:picMk id="13" creationId="{4F17ACFE-5BA2-5363-B41F-2D3D6E56E4B5}"/>
          </ac:picMkLst>
        </pc:picChg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1964311336" sldId="579"/>
        </pc:sldMkLst>
      </pc:sldChg>
      <pc:sldChg chg="addSp delSp modSp add mod modNotesTx">
        <pc:chgData name="伊寧 許" userId="0fe05b9097920494" providerId="LiveId" clId="{B1A52C90-036A-41D8-BD9E-D65999B206C2}" dt="2022-05-05T21:12:31.013" v="8075" actId="1036"/>
        <pc:sldMkLst>
          <pc:docMk/>
          <pc:sldMk cId="975460208" sldId="580"/>
        </pc:sldMkLst>
        <pc:spChg chg="add mod">
          <ac:chgData name="伊寧 許" userId="0fe05b9097920494" providerId="LiveId" clId="{B1A52C90-036A-41D8-BD9E-D65999B206C2}" dt="2022-05-05T18:54:11.905" v="3002" actId="1076"/>
          <ac:spMkLst>
            <pc:docMk/>
            <pc:sldMk cId="975460208" sldId="580"/>
            <ac:spMk id="15" creationId="{9058AF08-7BBD-4FD2-4652-0A072B239346}"/>
          </ac:spMkLst>
        </pc:spChg>
        <pc:spChg chg="mod">
          <ac:chgData name="伊寧 許" userId="0fe05b9097920494" providerId="LiveId" clId="{B1A52C90-036A-41D8-BD9E-D65999B206C2}" dt="2022-05-05T18:42:16.370" v="2744"/>
          <ac:spMkLst>
            <pc:docMk/>
            <pc:sldMk cId="975460208" sldId="580"/>
            <ac:spMk id="17" creationId="{C0381BD0-CA9A-4A77-A661-774BA7E03398}"/>
          </ac:spMkLst>
        </pc:spChg>
        <pc:spChg chg="add mod">
          <ac:chgData name="伊寧 許" userId="0fe05b9097920494" providerId="LiveId" clId="{B1A52C90-036A-41D8-BD9E-D65999B206C2}" dt="2022-05-05T18:50:46.819" v="2929" actId="14100"/>
          <ac:spMkLst>
            <pc:docMk/>
            <pc:sldMk cId="975460208" sldId="580"/>
            <ac:spMk id="25" creationId="{8400FDDB-EAAB-F6B7-FCCD-FFC20F7735F9}"/>
          </ac:spMkLst>
        </pc:spChg>
        <pc:spChg chg="mod">
          <ac:chgData name="伊寧 許" userId="0fe05b9097920494" providerId="LiveId" clId="{B1A52C90-036A-41D8-BD9E-D65999B206C2}" dt="2022-05-05T19:26:14.295" v="3791"/>
          <ac:spMkLst>
            <pc:docMk/>
            <pc:sldMk cId="975460208" sldId="580"/>
            <ac:spMk id="27" creationId="{0852DFBF-C973-1393-35CF-28EDA75D0E76}"/>
          </ac:spMkLst>
        </pc:spChg>
        <pc:spChg chg="mod">
          <ac:chgData name="伊寧 許" userId="0fe05b9097920494" providerId="LiveId" clId="{B1A52C90-036A-41D8-BD9E-D65999B206C2}" dt="2022-05-05T21:12:31.013" v="8075" actId="1036"/>
          <ac:spMkLst>
            <pc:docMk/>
            <pc:sldMk cId="975460208" sldId="580"/>
            <ac:spMk id="28" creationId="{CF8F7D81-6E02-934C-C546-BFA326EDC11E}"/>
          </ac:spMkLst>
        </pc:spChg>
        <pc:spChg chg="del">
          <ac:chgData name="伊寧 許" userId="0fe05b9097920494" providerId="LiveId" clId="{B1A52C90-036A-41D8-BD9E-D65999B206C2}" dt="2022-05-05T18:44:23.619" v="2777" actId="478"/>
          <ac:spMkLst>
            <pc:docMk/>
            <pc:sldMk cId="975460208" sldId="580"/>
            <ac:spMk id="33" creationId="{859FDC6A-64F0-E844-6462-6B0FDFC18047}"/>
          </ac:spMkLst>
        </pc:spChg>
        <pc:spChg chg="mod">
          <ac:chgData name="伊寧 許" userId="0fe05b9097920494" providerId="LiveId" clId="{B1A52C90-036A-41D8-BD9E-D65999B206C2}" dt="2022-05-05T18:50:44.878" v="2928" actId="14100"/>
          <ac:spMkLst>
            <pc:docMk/>
            <pc:sldMk cId="975460208" sldId="580"/>
            <ac:spMk id="34" creationId="{7DF44362-30C7-5410-B1E9-C0A4ED8D425D}"/>
          </ac:spMkLst>
        </pc:spChg>
        <pc:grpChg chg="del">
          <ac:chgData name="伊寧 許" userId="0fe05b9097920494" providerId="LiveId" clId="{B1A52C90-036A-41D8-BD9E-D65999B206C2}" dt="2022-05-05T18:42:34.465" v="2745" actId="478"/>
          <ac:grpSpMkLst>
            <pc:docMk/>
            <pc:sldMk cId="975460208" sldId="580"/>
            <ac:grpSpMk id="20" creationId="{A5A04E47-9B59-E800-5C94-BB73BB0EFDC8}"/>
          </ac:grpSpMkLst>
        </pc:grpChg>
        <pc:grpChg chg="del">
          <ac:chgData name="伊寧 許" userId="0fe05b9097920494" providerId="LiveId" clId="{B1A52C90-036A-41D8-BD9E-D65999B206C2}" dt="2022-05-05T18:43:11.611" v="2752" actId="478"/>
          <ac:grpSpMkLst>
            <pc:docMk/>
            <pc:sldMk cId="975460208" sldId="580"/>
            <ac:grpSpMk id="21" creationId="{20CABCFC-28F1-7506-C60F-FAAB9B5DD2CB}"/>
          </ac:grpSpMkLst>
        </pc:grpChg>
        <pc:picChg chg="add mod">
          <ac:chgData name="伊寧 許" userId="0fe05b9097920494" providerId="LiveId" clId="{B1A52C90-036A-41D8-BD9E-D65999B206C2}" dt="2022-05-05T18:50:55.371" v="2931" actId="1582"/>
          <ac:picMkLst>
            <pc:docMk/>
            <pc:sldMk cId="975460208" sldId="580"/>
            <ac:picMk id="4" creationId="{E074B505-6F5A-0458-29F1-E7C8ABB233AC}"/>
          </ac:picMkLst>
        </pc:picChg>
        <pc:picChg chg="add mod">
          <ac:chgData name="伊寧 許" userId="0fe05b9097920494" providerId="LiveId" clId="{B1A52C90-036A-41D8-BD9E-D65999B206C2}" dt="2022-05-05T21:12:31.013" v="8075" actId="1036"/>
          <ac:picMkLst>
            <pc:docMk/>
            <pc:sldMk cId="975460208" sldId="580"/>
            <ac:picMk id="6" creationId="{A5B3A65F-BA93-E4D7-618B-B9E08DBC0227}"/>
          </ac:picMkLst>
        </pc:picChg>
        <pc:picChg chg="del">
          <ac:chgData name="伊寧 許" userId="0fe05b9097920494" providerId="LiveId" clId="{B1A52C90-036A-41D8-BD9E-D65999B206C2}" dt="2022-05-05T18:43:19.391" v="2756" actId="478"/>
          <ac:picMkLst>
            <pc:docMk/>
            <pc:sldMk cId="975460208" sldId="580"/>
            <ac:picMk id="8" creationId="{FB69D3E9-16D1-BBFF-E30B-C2F3765AF265}"/>
          </ac:picMkLst>
        </pc:picChg>
        <pc:picChg chg="add mod ord">
          <ac:chgData name="伊寧 許" userId="0fe05b9097920494" providerId="LiveId" clId="{B1A52C90-036A-41D8-BD9E-D65999B206C2}" dt="2022-05-05T18:50:55.371" v="2931" actId="1582"/>
          <ac:picMkLst>
            <pc:docMk/>
            <pc:sldMk cId="975460208" sldId="580"/>
            <ac:picMk id="9" creationId="{FCFCF42E-6A67-54BC-BD49-66E7A623483E}"/>
          </ac:picMkLst>
        </pc:picChg>
        <pc:picChg chg="del">
          <ac:chgData name="伊寧 許" userId="0fe05b9097920494" providerId="LiveId" clId="{B1A52C90-036A-41D8-BD9E-D65999B206C2}" dt="2022-05-05T18:43:19.391" v="2756" actId="478"/>
          <ac:picMkLst>
            <pc:docMk/>
            <pc:sldMk cId="975460208" sldId="580"/>
            <ac:picMk id="10" creationId="{40684CB4-94E1-A751-8FF3-9BCB1FCF2823}"/>
          </ac:picMkLst>
        </pc:picChg>
        <pc:picChg chg="add mod">
          <ac:chgData name="伊寧 許" userId="0fe05b9097920494" providerId="LiveId" clId="{B1A52C90-036A-41D8-BD9E-D65999B206C2}" dt="2022-05-05T18:50:55.371" v="2931" actId="1582"/>
          <ac:picMkLst>
            <pc:docMk/>
            <pc:sldMk cId="975460208" sldId="580"/>
            <ac:picMk id="13" creationId="{D0450EF4-55D8-E9DB-75BC-0FC98EFBC6BB}"/>
          </ac:picMkLst>
        </pc:picChg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2092622375" sldId="580"/>
        </pc:sldMkLst>
      </pc:sldChg>
      <pc:sldChg chg="addSp delSp modSp add mod modNotesTx">
        <pc:chgData name="伊寧 許" userId="0fe05b9097920494" providerId="LiveId" clId="{B1A52C90-036A-41D8-BD9E-D65999B206C2}" dt="2022-05-05T21:13:08.412" v="8132" actId="20577"/>
        <pc:sldMkLst>
          <pc:docMk/>
          <pc:sldMk cId="2172893423" sldId="581"/>
        </pc:sldMkLst>
        <pc:spChg chg="mod">
          <ac:chgData name="伊寧 許" userId="0fe05b9097920494" providerId="LiveId" clId="{B1A52C90-036A-41D8-BD9E-D65999B206C2}" dt="2022-05-05T19:09:34.083" v="3264" actId="20577"/>
          <ac:spMkLst>
            <pc:docMk/>
            <pc:sldMk cId="2172893423" sldId="581"/>
            <ac:spMk id="17" creationId="{C0381BD0-CA9A-4A77-A661-774BA7E03398}"/>
          </ac:spMkLst>
        </pc:spChg>
        <pc:spChg chg="add del mod">
          <ac:chgData name="伊寧 許" userId="0fe05b9097920494" providerId="LiveId" clId="{B1A52C90-036A-41D8-BD9E-D65999B206C2}" dt="2022-05-05T19:08:23.669" v="3258" actId="478"/>
          <ac:spMkLst>
            <pc:docMk/>
            <pc:sldMk cId="2172893423" sldId="581"/>
            <ac:spMk id="19" creationId="{6CB54A4D-6ABC-360A-419F-52A232A017A7}"/>
          </ac:spMkLst>
        </pc:spChg>
        <pc:spChg chg="add del mod">
          <ac:chgData name="伊寧 許" userId="0fe05b9097920494" providerId="LiveId" clId="{B1A52C90-036A-41D8-BD9E-D65999B206C2}" dt="2022-05-05T19:09:31.515" v="3262" actId="478"/>
          <ac:spMkLst>
            <pc:docMk/>
            <pc:sldMk cId="2172893423" sldId="581"/>
            <ac:spMk id="20" creationId="{C15CA60C-564C-34F3-C027-568E708C2813}"/>
          </ac:spMkLst>
        </pc:spChg>
        <pc:spChg chg="add del mod">
          <ac:chgData name="伊寧 許" userId="0fe05b9097920494" providerId="LiveId" clId="{B1A52C90-036A-41D8-BD9E-D65999B206C2}" dt="2022-05-05T19:22:01.913" v="3576" actId="21"/>
          <ac:spMkLst>
            <pc:docMk/>
            <pc:sldMk cId="2172893423" sldId="581"/>
            <ac:spMk id="27" creationId="{0852DFBF-C973-1393-35CF-28EDA75D0E76}"/>
          </ac:spMkLst>
        </pc:spChg>
        <pc:spChg chg="mod">
          <ac:chgData name="伊寧 許" userId="0fe05b9097920494" providerId="LiveId" clId="{B1A52C90-036A-41D8-BD9E-D65999B206C2}" dt="2022-05-05T19:06:09.919" v="3196" actId="14100"/>
          <ac:spMkLst>
            <pc:docMk/>
            <pc:sldMk cId="2172893423" sldId="581"/>
            <ac:spMk id="28" creationId="{CF8F7D81-6E02-934C-C546-BFA326EDC11E}"/>
          </ac:spMkLst>
        </pc:spChg>
        <pc:spChg chg="mod ord">
          <ac:chgData name="伊寧 許" userId="0fe05b9097920494" providerId="LiveId" clId="{B1A52C90-036A-41D8-BD9E-D65999B206C2}" dt="2022-05-05T19:08:28.595" v="3259" actId="1076"/>
          <ac:spMkLst>
            <pc:docMk/>
            <pc:sldMk cId="2172893423" sldId="581"/>
            <ac:spMk id="34" creationId="{7DF44362-30C7-5410-B1E9-C0A4ED8D425D}"/>
          </ac:spMkLst>
        </pc:spChg>
        <pc:picChg chg="add mod">
          <ac:chgData name="伊寧 許" userId="0fe05b9097920494" providerId="LiveId" clId="{B1A52C90-036A-41D8-BD9E-D65999B206C2}" dt="2022-05-05T19:25:49.680" v="3787" actId="208"/>
          <ac:picMkLst>
            <pc:docMk/>
            <pc:sldMk cId="2172893423" sldId="581"/>
            <ac:picMk id="3" creationId="{35A4BF49-03A6-DB10-DE7A-0FCD10731F3B}"/>
          </ac:picMkLst>
        </pc:picChg>
        <pc:picChg chg="del">
          <ac:chgData name="伊寧 許" userId="0fe05b9097920494" providerId="LiveId" clId="{B1A52C90-036A-41D8-BD9E-D65999B206C2}" dt="2022-05-05T18:58:44.819" v="3046" actId="478"/>
          <ac:picMkLst>
            <pc:docMk/>
            <pc:sldMk cId="2172893423" sldId="581"/>
            <ac:picMk id="4" creationId="{CE970E8B-EAE4-B04D-07EC-D6C9F2901E7B}"/>
          </ac:picMkLst>
        </pc:picChg>
        <pc:picChg chg="del mod">
          <ac:chgData name="伊寧 許" userId="0fe05b9097920494" providerId="LiveId" clId="{B1A52C90-036A-41D8-BD9E-D65999B206C2}" dt="2022-05-05T19:00:27.035" v="3051" actId="478"/>
          <ac:picMkLst>
            <pc:docMk/>
            <pc:sldMk cId="2172893423" sldId="581"/>
            <ac:picMk id="6" creationId="{9A465A58-3114-14BF-6C6E-3EAFD913C5A1}"/>
          </ac:picMkLst>
        </pc:picChg>
        <pc:picChg chg="add mod ord">
          <ac:chgData name="伊寧 許" userId="0fe05b9097920494" providerId="LiveId" clId="{B1A52C90-036A-41D8-BD9E-D65999B206C2}" dt="2022-05-05T19:25:49.680" v="3787" actId="208"/>
          <ac:picMkLst>
            <pc:docMk/>
            <pc:sldMk cId="2172893423" sldId="581"/>
            <ac:picMk id="7" creationId="{64E07055-2B43-4A59-9D40-942868A58F23}"/>
          </ac:picMkLst>
        </pc:picChg>
        <pc:picChg chg="add mod ord">
          <ac:chgData name="伊寧 許" userId="0fe05b9097920494" providerId="LiveId" clId="{B1A52C90-036A-41D8-BD9E-D65999B206C2}" dt="2022-05-05T19:25:56.011" v="3788" actId="14100"/>
          <ac:picMkLst>
            <pc:docMk/>
            <pc:sldMk cId="2172893423" sldId="581"/>
            <ac:picMk id="9" creationId="{3147F430-1268-DC0E-891E-9BCFE1468F45}"/>
          </ac:picMkLst>
        </pc:picChg>
        <pc:picChg chg="del mod">
          <ac:chgData name="伊寧 許" userId="0fe05b9097920494" providerId="LiveId" clId="{B1A52C90-036A-41D8-BD9E-D65999B206C2}" dt="2022-05-05T19:00:28.922" v="3052" actId="478"/>
          <ac:picMkLst>
            <pc:docMk/>
            <pc:sldMk cId="2172893423" sldId="581"/>
            <ac:picMk id="22" creationId="{3E6A0923-A6AE-E5AA-2D49-BDAB65110591}"/>
          </ac:picMkLst>
        </pc:picChg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2416710009" sldId="581"/>
        </pc:sldMkLst>
      </pc:sldChg>
      <pc:sldChg chg="addSp delSp modSp add mod">
        <pc:chgData name="伊寧 許" userId="0fe05b9097920494" providerId="LiveId" clId="{B1A52C90-036A-41D8-BD9E-D65999B206C2}" dt="2022-05-05T19:26:05.852" v="3790" actId="1582"/>
        <pc:sldMkLst>
          <pc:docMk/>
          <pc:sldMk cId="1526177763" sldId="582"/>
        </pc:sldMkLst>
        <pc:spChg chg="add mod">
          <ac:chgData name="伊寧 許" userId="0fe05b9097920494" providerId="LiveId" clId="{B1A52C90-036A-41D8-BD9E-D65999B206C2}" dt="2022-05-05T19:15:34.372" v="3516" actId="1038"/>
          <ac:spMkLst>
            <pc:docMk/>
            <pc:sldMk cId="1526177763" sldId="582"/>
            <ac:spMk id="13" creationId="{C7A95752-D463-EC7D-6E8E-6BAAE85414DD}"/>
          </ac:spMkLst>
        </pc:spChg>
        <pc:spChg chg="add del mod">
          <ac:chgData name="伊寧 許" userId="0fe05b9097920494" providerId="LiveId" clId="{B1A52C90-036A-41D8-BD9E-D65999B206C2}" dt="2022-05-05T19:15:24.626" v="3511" actId="478"/>
          <ac:spMkLst>
            <pc:docMk/>
            <pc:sldMk cId="1526177763" sldId="582"/>
            <ac:spMk id="15" creationId="{0823AD8C-2092-B01F-2092-A6E1AEBC17E1}"/>
          </ac:spMkLst>
        </pc:spChg>
        <pc:spChg chg="add mod">
          <ac:chgData name="伊寧 許" userId="0fe05b9097920494" providerId="LiveId" clId="{B1A52C90-036A-41D8-BD9E-D65999B206C2}" dt="2022-05-05T19:15:34.372" v="3516" actId="1038"/>
          <ac:spMkLst>
            <pc:docMk/>
            <pc:sldMk cId="1526177763" sldId="582"/>
            <ac:spMk id="16" creationId="{CCE3CC48-A6B3-AC1E-F47D-52A72406EE62}"/>
          </ac:spMkLst>
        </pc:spChg>
        <pc:spChg chg="mod">
          <ac:chgData name="伊寧 許" userId="0fe05b9097920494" providerId="LiveId" clId="{B1A52C90-036A-41D8-BD9E-D65999B206C2}" dt="2022-05-05T19:09:56.267" v="3267" actId="20577"/>
          <ac:spMkLst>
            <pc:docMk/>
            <pc:sldMk cId="1526177763" sldId="582"/>
            <ac:spMk id="17" creationId="{C0381BD0-CA9A-4A77-A661-774BA7E03398}"/>
          </ac:spMkLst>
        </pc:spChg>
        <pc:spChg chg="add del mod">
          <ac:chgData name="伊寧 許" userId="0fe05b9097920494" providerId="LiveId" clId="{B1A52C90-036A-41D8-BD9E-D65999B206C2}" dt="2022-05-05T19:15:34.372" v="3516" actId="1038"/>
          <ac:spMkLst>
            <pc:docMk/>
            <pc:sldMk cId="1526177763" sldId="582"/>
            <ac:spMk id="27" creationId="{0852DFBF-C973-1393-35CF-28EDA75D0E76}"/>
          </ac:spMkLst>
        </pc:spChg>
        <pc:spChg chg="del">
          <ac:chgData name="伊寧 許" userId="0fe05b9097920494" providerId="LiveId" clId="{B1A52C90-036A-41D8-BD9E-D65999B206C2}" dt="2022-05-05T19:10:24.480" v="3298" actId="478"/>
          <ac:spMkLst>
            <pc:docMk/>
            <pc:sldMk cId="1526177763" sldId="582"/>
            <ac:spMk id="28" creationId="{CF8F7D81-6E02-934C-C546-BFA326EDC11E}"/>
          </ac:spMkLst>
        </pc:spChg>
        <pc:spChg chg="del">
          <ac:chgData name="伊寧 許" userId="0fe05b9097920494" providerId="LiveId" clId="{B1A52C90-036A-41D8-BD9E-D65999B206C2}" dt="2022-05-05T19:14:44.478" v="3504" actId="478"/>
          <ac:spMkLst>
            <pc:docMk/>
            <pc:sldMk cId="1526177763" sldId="582"/>
            <ac:spMk id="34" creationId="{7DF44362-30C7-5410-B1E9-C0A4ED8D425D}"/>
          </ac:spMkLst>
        </pc:spChg>
        <pc:picChg chg="del">
          <ac:chgData name="伊寧 許" userId="0fe05b9097920494" providerId="LiveId" clId="{B1A52C90-036A-41D8-BD9E-D65999B206C2}" dt="2022-05-05T19:09:59.642" v="3268" actId="478"/>
          <ac:picMkLst>
            <pc:docMk/>
            <pc:sldMk cId="1526177763" sldId="582"/>
            <ac:picMk id="3" creationId="{35A4BF49-03A6-DB10-DE7A-0FCD10731F3B}"/>
          </ac:picMkLst>
        </pc:picChg>
        <pc:picChg chg="add mod">
          <ac:chgData name="伊寧 許" userId="0fe05b9097920494" providerId="LiveId" clId="{B1A52C90-036A-41D8-BD9E-D65999B206C2}" dt="2022-05-05T19:26:05.852" v="3790" actId="1582"/>
          <ac:picMkLst>
            <pc:docMk/>
            <pc:sldMk cId="1526177763" sldId="582"/>
            <ac:picMk id="4" creationId="{430DDBAF-7014-4E81-2785-10CB603DFFB5}"/>
          </ac:picMkLst>
        </pc:picChg>
        <pc:picChg chg="del">
          <ac:chgData name="伊寧 許" userId="0fe05b9097920494" providerId="LiveId" clId="{B1A52C90-036A-41D8-BD9E-D65999B206C2}" dt="2022-05-05T19:09:59.642" v="3268" actId="478"/>
          <ac:picMkLst>
            <pc:docMk/>
            <pc:sldMk cId="1526177763" sldId="582"/>
            <ac:picMk id="7" creationId="{64E07055-2B43-4A59-9D40-942868A58F23}"/>
          </ac:picMkLst>
        </pc:picChg>
        <pc:picChg chg="del">
          <ac:chgData name="伊寧 許" userId="0fe05b9097920494" providerId="LiveId" clId="{B1A52C90-036A-41D8-BD9E-D65999B206C2}" dt="2022-05-05T19:09:59.642" v="3268" actId="478"/>
          <ac:picMkLst>
            <pc:docMk/>
            <pc:sldMk cId="1526177763" sldId="582"/>
            <ac:picMk id="9" creationId="{3147F430-1268-DC0E-891E-9BCFE1468F45}"/>
          </ac:picMkLst>
        </pc:picChg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1681798484" sldId="582"/>
        </pc:sldMkLst>
      </pc:sldChg>
      <pc:sldChg chg="addSp delSp modSp add mod">
        <pc:chgData name="伊寧 許" userId="0fe05b9097920494" providerId="LiveId" clId="{B1A52C90-036A-41D8-BD9E-D65999B206C2}" dt="2022-05-05T19:25:28.608" v="3785" actId="1035"/>
        <pc:sldMkLst>
          <pc:docMk/>
          <pc:sldMk cId="2529186269" sldId="583"/>
        </pc:sldMkLst>
        <pc:spChg chg="del mod">
          <ac:chgData name="伊寧 許" userId="0fe05b9097920494" providerId="LiveId" clId="{B1A52C90-036A-41D8-BD9E-D65999B206C2}" dt="2022-05-05T19:24:33.680" v="3754" actId="478"/>
          <ac:spMkLst>
            <pc:docMk/>
            <pc:sldMk cId="2529186269" sldId="583"/>
            <ac:spMk id="13" creationId="{C7A95752-D463-EC7D-6E8E-6BAAE85414DD}"/>
          </ac:spMkLst>
        </pc:spChg>
        <pc:spChg chg="del mod ord">
          <ac:chgData name="伊寧 許" userId="0fe05b9097920494" providerId="LiveId" clId="{B1A52C90-036A-41D8-BD9E-D65999B206C2}" dt="2022-05-05T19:24:57.966" v="3773" actId="478"/>
          <ac:spMkLst>
            <pc:docMk/>
            <pc:sldMk cId="2529186269" sldId="583"/>
            <ac:spMk id="16" creationId="{CCE3CC48-A6B3-AC1E-F47D-52A72406EE62}"/>
          </ac:spMkLst>
        </pc:spChg>
        <pc:spChg chg="mod">
          <ac:chgData name="伊寧 許" userId="0fe05b9097920494" providerId="LiveId" clId="{B1A52C90-036A-41D8-BD9E-D65999B206C2}" dt="2022-05-05T19:16:14.623" v="3541" actId="20577"/>
          <ac:spMkLst>
            <pc:docMk/>
            <pc:sldMk cId="2529186269" sldId="583"/>
            <ac:spMk id="17" creationId="{C0381BD0-CA9A-4A77-A661-774BA7E03398}"/>
          </ac:spMkLst>
        </pc:spChg>
        <pc:spChg chg="add mod">
          <ac:chgData name="伊寧 許" userId="0fe05b9097920494" providerId="LiveId" clId="{B1A52C90-036A-41D8-BD9E-D65999B206C2}" dt="2022-05-05T19:25:28.608" v="3785" actId="1035"/>
          <ac:spMkLst>
            <pc:docMk/>
            <pc:sldMk cId="2529186269" sldId="583"/>
            <ac:spMk id="19" creationId="{AF21A5F1-A68D-96C8-E80E-64E2FDF0EE5D}"/>
          </ac:spMkLst>
        </pc:spChg>
        <pc:spChg chg="add mod">
          <ac:chgData name="伊寧 許" userId="0fe05b9097920494" providerId="LiveId" clId="{B1A52C90-036A-41D8-BD9E-D65999B206C2}" dt="2022-05-05T19:22:40.990" v="3621" actId="1037"/>
          <ac:spMkLst>
            <pc:docMk/>
            <pc:sldMk cId="2529186269" sldId="583"/>
            <ac:spMk id="20" creationId="{1B73DF43-89CF-DE43-2002-D89ED2816D87}"/>
          </ac:spMkLst>
        </pc:spChg>
        <pc:spChg chg="add mod">
          <ac:chgData name="伊寧 許" userId="0fe05b9097920494" providerId="LiveId" clId="{B1A52C90-036A-41D8-BD9E-D65999B206C2}" dt="2022-05-05T19:23:17.320" v="3655" actId="20577"/>
          <ac:spMkLst>
            <pc:docMk/>
            <pc:sldMk cId="2529186269" sldId="583"/>
            <ac:spMk id="21" creationId="{670BB0BC-6917-9FEB-1801-3DB520F06AE1}"/>
          </ac:spMkLst>
        </pc:spChg>
        <pc:spChg chg="add mod">
          <ac:chgData name="伊寧 許" userId="0fe05b9097920494" providerId="LiveId" clId="{B1A52C90-036A-41D8-BD9E-D65999B206C2}" dt="2022-05-05T19:25:28.608" v="3785" actId="1035"/>
          <ac:spMkLst>
            <pc:docMk/>
            <pc:sldMk cId="2529186269" sldId="583"/>
            <ac:spMk id="22" creationId="{82BF08A9-DBFD-52C7-553F-9C84F9DFAE74}"/>
          </ac:spMkLst>
        </pc:spChg>
        <pc:spChg chg="del">
          <ac:chgData name="伊寧 許" userId="0fe05b9097920494" providerId="LiveId" clId="{B1A52C90-036A-41D8-BD9E-D65999B206C2}" dt="2022-05-05T19:22:06.663" v="3577" actId="478"/>
          <ac:spMkLst>
            <pc:docMk/>
            <pc:sldMk cId="2529186269" sldId="583"/>
            <ac:spMk id="27" creationId="{0852DFBF-C973-1393-35CF-28EDA75D0E76}"/>
          </ac:spMkLst>
        </pc:spChg>
        <pc:picChg chg="add mod">
          <ac:chgData name="伊寧 許" userId="0fe05b9097920494" providerId="LiveId" clId="{B1A52C90-036A-41D8-BD9E-D65999B206C2}" dt="2022-05-05T19:25:14.748" v="3775" actId="208"/>
          <ac:picMkLst>
            <pc:docMk/>
            <pc:sldMk cId="2529186269" sldId="583"/>
            <ac:picMk id="3" creationId="{2B44C65D-8C9A-E7D8-E0D5-3ABBE7A319FD}"/>
          </ac:picMkLst>
        </pc:picChg>
        <pc:picChg chg="del">
          <ac:chgData name="伊寧 許" userId="0fe05b9097920494" providerId="LiveId" clId="{B1A52C90-036A-41D8-BD9E-D65999B206C2}" dt="2022-05-05T19:20:04.267" v="3542" actId="478"/>
          <ac:picMkLst>
            <pc:docMk/>
            <pc:sldMk cId="2529186269" sldId="583"/>
            <ac:picMk id="4" creationId="{430DDBAF-7014-4E81-2785-10CB603DFFB5}"/>
          </ac:picMkLst>
        </pc:picChg>
        <pc:picChg chg="add mod ord">
          <ac:chgData name="伊寧 許" userId="0fe05b9097920494" providerId="LiveId" clId="{B1A52C90-036A-41D8-BD9E-D65999B206C2}" dt="2022-05-05T19:25:24.380" v="3783" actId="1037"/>
          <ac:picMkLst>
            <pc:docMk/>
            <pc:sldMk cId="2529186269" sldId="583"/>
            <ac:picMk id="6" creationId="{337BA28D-AB8E-C7C5-25CF-0B486B7755CD}"/>
          </ac:picMkLst>
        </pc:picChg>
        <pc:picChg chg="add mod ord">
          <ac:chgData name="伊寧 許" userId="0fe05b9097920494" providerId="LiveId" clId="{B1A52C90-036A-41D8-BD9E-D65999B206C2}" dt="2022-05-05T19:25:17.875" v="3779" actId="1035"/>
          <ac:picMkLst>
            <pc:docMk/>
            <pc:sldMk cId="2529186269" sldId="583"/>
            <ac:picMk id="8" creationId="{980220DC-3E16-E726-C7AF-8C5D3FD1493C}"/>
          </ac:picMkLst>
        </pc:picChg>
        <pc:picChg chg="add mod">
          <ac:chgData name="伊寧 許" userId="0fe05b9097920494" providerId="LiveId" clId="{B1A52C90-036A-41D8-BD9E-D65999B206C2}" dt="2022-05-05T19:25:14.748" v="3775" actId="208"/>
          <ac:picMkLst>
            <pc:docMk/>
            <pc:sldMk cId="2529186269" sldId="583"/>
            <ac:picMk id="10" creationId="{DA90D09C-7FB0-08BD-BE4B-58B37C0D5098}"/>
          </ac:picMkLst>
        </pc:picChg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1670534330" sldId="584"/>
        </pc:sldMkLst>
      </pc:sldChg>
      <pc:sldChg chg="addSp delSp modSp add mod modNotesTx">
        <pc:chgData name="伊寧 許" userId="0fe05b9097920494" providerId="LiveId" clId="{B1A52C90-036A-41D8-BD9E-D65999B206C2}" dt="2022-05-05T21:22:47.930" v="8857" actId="20577"/>
        <pc:sldMkLst>
          <pc:docMk/>
          <pc:sldMk cId="2989553420" sldId="584"/>
        </pc:sldMkLst>
        <pc:spChg chg="add mod">
          <ac:chgData name="伊寧 許" userId="0fe05b9097920494" providerId="LiveId" clId="{B1A52C90-036A-41D8-BD9E-D65999B206C2}" dt="2022-05-05T20:00:39.057" v="5593" actId="14100"/>
          <ac:spMkLst>
            <pc:docMk/>
            <pc:sldMk cId="2989553420" sldId="584"/>
            <ac:spMk id="13" creationId="{6BF612F3-AB64-0359-FE64-FD64960FA40B}"/>
          </ac:spMkLst>
        </pc:spChg>
        <pc:spChg chg="mod">
          <ac:chgData name="伊寧 許" userId="0fe05b9097920494" providerId="LiveId" clId="{B1A52C90-036A-41D8-BD9E-D65999B206C2}" dt="2022-05-05T20:46:35.691" v="7293" actId="1037"/>
          <ac:spMkLst>
            <pc:docMk/>
            <pc:sldMk cId="2989553420" sldId="584"/>
            <ac:spMk id="17" creationId="{C0381BD0-CA9A-4A77-A661-774BA7E03398}"/>
          </ac:spMkLst>
        </pc:spChg>
        <pc:spChg chg="mod">
          <ac:chgData name="伊寧 許" userId="0fe05b9097920494" providerId="LiveId" clId="{B1A52C90-036A-41D8-BD9E-D65999B206C2}" dt="2022-05-05T20:00:39.057" v="5593" actId="14100"/>
          <ac:spMkLst>
            <pc:docMk/>
            <pc:sldMk cId="2989553420" sldId="584"/>
            <ac:spMk id="19" creationId="{AF21A5F1-A68D-96C8-E80E-64E2FDF0EE5D}"/>
          </ac:spMkLst>
        </pc:spChg>
        <pc:spChg chg="del">
          <ac:chgData name="伊寧 許" userId="0fe05b9097920494" providerId="LiveId" clId="{B1A52C90-036A-41D8-BD9E-D65999B206C2}" dt="2022-05-05T19:33:52.374" v="3916" actId="478"/>
          <ac:spMkLst>
            <pc:docMk/>
            <pc:sldMk cId="2989553420" sldId="584"/>
            <ac:spMk id="20" creationId="{1B73DF43-89CF-DE43-2002-D89ED2816D87}"/>
          </ac:spMkLst>
        </pc:spChg>
        <pc:spChg chg="del">
          <ac:chgData name="伊寧 許" userId="0fe05b9097920494" providerId="LiveId" clId="{B1A52C90-036A-41D8-BD9E-D65999B206C2}" dt="2022-05-05T19:33:52.374" v="3916" actId="478"/>
          <ac:spMkLst>
            <pc:docMk/>
            <pc:sldMk cId="2989553420" sldId="584"/>
            <ac:spMk id="21" creationId="{670BB0BC-6917-9FEB-1801-3DB520F06AE1}"/>
          </ac:spMkLst>
        </pc:spChg>
        <pc:spChg chg="mod">
          <ac:chgData name="伊寧 許" userId="0fe05b9097920494" providerId="LiveId" clId="{B1A52C90-036A-41D8-BD9E-D65999B206C2}" dt="2022-05-05T21:14:03.852" v="8158" actId="20577"/>
          <ac:spMkLst>
            <pc:docMk/>
            <pc:sldMk cId="2989553420" sldId="584"/>
            <ac:spMk id="22" creationId="{82BF08A9-DBFD-52C7-553F-9C84F9DFAE74}"/>
          </ac:spMkLst>
        </pc:spChg>
        <pc:graphicFrameChg chg="add mod modGraphic">
          <ac:chgData name="伊寧 許" userId="0fe05b9097920494" providerId="LiveId" clId="{B1A52C90-036A-41D8-BD9E-D65999B206C2}" dt="2022-05-05T21:13:40.419" v="8136" actId="108"/>
          <ac:graphicFrameMkLst>
            <pc:docMk/>
            <pc:sldMk cId="2989553420" sldId="584"/>
            <ac:graphicFrameMk id="2" creationId="{B5B5235C-687F-6C67-C13D-0B7FE9A4D253}"/>
          </ac:graphicFrameMkLst>
        </pc:graphicFrameChg>
        <pc:picChg chg="del">
          <ac:chgData name="伊寧 許" userId="0fe05b9097920494" providerId="LiveId" clId="{B1A52C90-036A-41D8-BD9E-D65999B206C2}" dt="2022-05-05T19:33:48.315" v="3914" actId="478"/>
          <ac:picMkLst>
            <pc:docMk/>
            <pc:sldMk cId="2989553420" sldId="584"/>
            <ac:picMk id="3" creationId="{2B44C65D-8C9A-E7D8-E0D5-3ABBE7A319FD}"/>
          </ac:picMkLst>
        </pc:picChg>
        <pc:picChg chg="del">
          <ac:chgData name="伊寧 許" userId="0fe05b9097920494" providerId="LiveId" clId="{B1A52C90-036A-41D8-BD9E-D65999B206C2}" dt="2022-05-05T19:33:48.315" v="3914" actId="478"/>
          <ac:picMkLst>
            <pc:docMk/>
            <pc:sldMk cId="2989553420" sldId="584"/>
            <ac:picMk id="6" creationId="{337BA28D-AB8E-C7C5-25CF-0B486B7755CD}"/>
          </ac:picMkLst>
        </pc:picChg>
        <pc:picChg chg="del">
          <ac:chgData name="伊寧 許" userId="0fe05b9097920494" providerId="LiveId" clId="{B1A52C90-036A-41D8-BD9E-D65999B206C2}" dt="2022-05-05T19:33:49.875" v="3915" actId="478"/>
          <ac:picMkLst>
            <pc:docMk/>
            <pc:sldMk cId="2989553420" sldId="584"/>
            <ac:picMk id="8" creationId="{980220DC-3E16-E726-C7AF-8C5D3FD1493C}"/>
          </ac:picMkLst>
        </pc:picChg>
        <pc:picChg chg="del">
          <ac:chgData name="伊寧 許" userId="0fe05b9097920494" providerId="LiveId" clId="{B1A52C90-036A-41D8-BD9E-D65999B206C2}" dt="2022-05-05T19:33:48.315" v="3914" actId="478"/>
          <ac:picMkLst>
            <pc:docMk/>
            <pc:sldMk cId="2989553420" sldId="584"/>
            <ac:picMk id="10" creationId="{DA90D09C-7FB0-08BD-BE4B-58B37C0D5098}"/>
          </ac:picMkLst>
        </pc:picChg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3470329260" sldId="585"/>
        </pc:sldMkLst>
      </pc:sldChg>
      <pc:sldChg chg="addSp delSp modSp add mod modNotesTx">
        <pc:chgData name="伊寧 許" userId="0fe05b9097920494" providerId="LiveId" clId="{B1A52C90-036A-41D8-BD9E-D65999B206C2}" dt="2022-05-05T21:17:01.940" v="8265" actId="20577"/>
        <pc:sldMkLst>
          <pc:docMk/>
          <pc:sldMk cId="3773251612" sldId="585"/>
        </pc:sldMkLst>
        <pc:spChg chg="add mod">
          <ac:chgData name="伊寧 許" userId="0fe05b9097920494" providerId="LiveId" clId="{B1A52C90-036A-41D8-BD9E-D65999B206C2}" dt="2022-05-05T19:54:04.899" v="5205" actId="20577"/>
          <ac:spMkLst>
            <pc:docMk/>
            <pc:sldMk cId="3773251612" sldId="585"/>
            <ac:spMk id="10" creationId="{D94290D0-EA7F-BB36-FE91-5A770A3597C9}"/>
          </ac:spMkLst>
        </pc:spChg>
        <pc:spChg chg="add mod ord">
          <ac:chgData name="伊寧 許" userId="0fe05b9097920494" providerId="LiveId" clId="{B1A52C90-036A-41D8-BD9E-D65999B206C2}" dt="2022-05-05T20:50:18.985" v="7456" actId="1036"/>
          <ac:spMkLst>
            <pc:docMk/>
            <pc:sldMk cId="3773251612" sldId="585"/>
            <ac:spMk id="11" creationId="{BAEDB57F-FE5D-15C2-9B5E-326F5A244C6F}"/>
          </ac:spMkLst>
        </pc:spChg>
        <pc:spChg chg="mod">
          <ac:chgData name="伊寧 許" userId="0fe05b9097920494" providerId="LiveId" clId="{B1A52C90-036A-41D8-BD9E-D65999B206C2}" dt="2022-05-05T20:50:00.294" v="7443" actId="21"/>
          <ac:spMkLst>
            <pc:docMk/>
            <pc:sldMk cId="3773251612" sldId="585"/>
            <ac:spMk id="17" creationId="{C0381BD0-CA9A-4A77-A661-774BA7E03398}"/>
          </ac:spMkLst>
        </pc:spChg>
        <pc:spChg chg="del">
          <ac:chgData name="伊寧 許" userId="0fe05b9097920494" providerId="LiveId" clId="{B1A52C90-036A-41D8-BD9E-D65999B206C2}" dt="2022-05-05T19:52:27.184" v="5166" actId="478"/>
          <ac:spMkLst>
            <pc:docMk/>
            <pc:sldMk cId="3773251612" sldId="585"/>
            <ac:spMk id="22" creationId="{96A020E0-71E7-43B6-8230-6A1BC3777BF8}"/>
          </ac:spMkLst>
        </pc:spChg>
        <pc:spChg chg="del">
          <ac:chgData name="伊寧 許" userId="0fe05b9097920494" providerId="LiveId" clId="{B1A52C90-036A-41D8-BD9E-D65999B206C2}" dt="2022-05-05T19:52:27.184" v="5166" actId="478"/>
          <ac:spMkLst>
            <pc:docMk/>
            <pc:sldMk cId="3773251612" sldId="585"/>
            <ac:spMk id="24" creationId="{A98F7AA2-8F8C-4176-A028-0C256B40FCE1}"/>
          </ac:spMkLst>
        </pc:spChg>
        <pc:picChg chg="del">
          <ac:chgData name="伊寧 許" userId="0fe05b9097920494" providerId="LiveId" clId="{B1A52C90-036A-41D8-BD9E-D65999B206C2}" dt="2022-05-05T19:52:27.184" v="5166" actId="478"/>
          <ac:picMkLst>
            <pc:docMk/>
            <pc:sldMk cId="3773251612" sldId="585"/>
            <ac:picMk id="5" creationId="{FE8A94AE-D7D3-2A7D-D222-413D7B7DDFB7}"/>
          </ac:picMkLst>
        </pc:picChg>
        <pc:picChg chg="del">
          <ac:chgData name="伊寧 許" userId="0fe05b9097920494" providerId="LiveId" clId="{B1A52C90-036A-41D8-BD9E-D65999B206C2}" dt="2022-05-05T19:52:27.184" v="5166" actId="478"/>
          <ac:picMkLst>
            <pc:docMk/>
            <pc:sldMk cId="3773251612" sldId="585"/>
            <ac:picMk id="25" creationId="{8DA6B1FE-A18B-48A2-8DA0-068FF8432944}"/>
          </ac:picMkLst>
        </pc:picChg>
        <pc:picChg chg="del">
          <ac:chgData name="伊寧 許" userId="0fe05b9097920494" providerId="LiveId" clId="{B1A52C90-036A-41D8-BD9E-D65999B206C2}" dt="2022-05-05T19:52:27.184" v="5166" actId="478"/>
          <ac:picMkLst>
            <pc:docMk/>
            <pc:sldMk cId="3773251612" sldId="585"/>
            <ac:picMk id="26" creationId="{EBBEA58D-7830-42F5-9FA2-19BA787D8296}"/>
          </ac:picMkLst>
        </pc:picChg>
      </pc:sldChg>
      <pc:sldChg chg="addSp delSp modSp add del mod ord modNotesTx">
        <pc:chgData name="伊寧 許" userId="0fe05b9097920494" providerId="LiveId" clId="{B1A52C90-036A-41D8-BD9E-D65999B206C2}" dt="2022-05-05T20:45:47.849" v="7207" actId="47"/>
        <pc:sldMkLst>
          <pc:docMk/>
          <pc:sldMk cId="1648489775" sldId="586"/>
        </pc:sldMkLst>
        <pc:spChg chg="add del mod">
          <ac:chgData name="伊寧 許" userId="0fe05b9097920494" providerId="LiveId" clId="{B1A52C90-036A-41D8-BD9E-D65999B206C2}" dt="2022-05-05T20:01:39.553" v="5607" actId="478"/>
          <ac:spMkLst>
            <pc:docMk/>
            <pc:sldMk cId="1648489775" sldId="586"/>
            <ac:spMk id="3" creationId="{E193261E-B682-7A96-B695-3CF3EA846C9E}"/>
          </ac:spMkLst>
        </pc:spChg>
        <pc:spChg chg="del">
          <ac:chgData name="伊寧 許" userId="0fe05b9097920494" providerId="LiveId" clId="{B1A52C90-036A-41D8-BD9E-D65999B206C2}" dt="2022-05-05T19:55:34.569" v="5225" actId="478"/>
          <ac:spMkLst>
            <pc:docMk/>
            <pc:sldMk cId="1648489775" sldId="586"/>
            <ac:spMk id="10" creationId="{D94290D0-EA7F-BB36-FE91-5A770A3597C9}"/>
          </ac:spMkLst>
        </pc:spChg>
        <pc:spChg chg="mod">
          <ac:chgData name="伊寧 許" userId="0fe05b9097920494" providerId="LiveId" clId="{B1A52C90-036A-41D8-BD9E-D65999B206C2}" dt="2022-05-05T20:01:46.416" v="5608" actId="1076"/>
          <ac:spMkLst>
            <pc:docMk/>
            <pc:sldMk cId="1648489775" sldId="586"/>
            <ac:spMk id="17" creationId="{C0381BD0-CA9A-4A77-A661-774BA7E03398}"/>
          </ac:spMkLst>
        </pc:spChg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3352910652" sldId="586"/>
        </pc:sldMkLst>
      </pc:sldChg>
      <pc:sldChg chg="modSp add mod">
        <pc:chgData name="伊寧 許" userId="0fe05b9097920494" providerId="LiveId" clId="{B1A52C90-036A-41D8-BD9E-D65999B206C2}" dt="2022-05-05T20:03:46.036" v="5642" actId="20577"/>
        <pc:sldMkLst>
          <pc:docMk/>
          <pc:sldMk cId="1021143495" sldId="587"/>
        </pc:sldMkLst>
        <pc:spChg chg="mod">
          <ac:chgData name="伊寧 許" userId="0fe05b9097920494" providerId="LiveId" clId="{B1A52C90-036A-41D8-BD9E-D65999B206C2}" dt="2022-05-05T20:03:46.036" v="5642" actId="20577"/>
          <ac:spMkLst>
            <pc:docMk/>
            <pc:sldMk cId="1021143495" sldId="587"/>
            <ac:spMk id="16" creationId="{40898D14-6184-4BDF-BCBE-AB1D114766EC}"/>
          </ac:spMkLst>
        </pc:spChg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2646816851" sldId="588"/>
        </pc:sldMkLst>
      </pc:sldChg>
      <pc:sldChg chg="modSp add mod ord">
        <pc:chgData name="伊寧 許" userId="0fe05b9097920494" providerId="LiveId" clId="{B1A52C90-036A-41D8-BD9E-D65999B206C2}" dt="2022-05-05T20:44:52.035" v="7154"/>
        <pc:sldMkLst>
          <pc:docMk/>
          <pc:sldMk cId="4098259194" sldId="588"/>
        </pc:sldMkLst>
        <pc:spChg chg="mod">
          <ac:chgData name="伊寧 許" userId="0fe05b9097920494" providerId="LiveId" clId="{B1A52C90-036A-41D8-BD9E-D65999B206C2}" dt="2022-05-05T20:44:52.035" v="7154"/>
          <ac:spMkLst>
            <pc:docMk/>
            <pc:sldMk cId="4098259194" sldId="588"/>
            <ac:spMk id="3" creationId="{575E3FAA-3DDB-4DBF-BCC2-1D713222E9FE}"/>
          </ac:spMkLst>
        </pc:spChg>
      </pc:sldChg>
      <pc:sldChg chg="modSp add mod">
        <pc:chgData name="伊寧 許" userId="0fe05b9097920494" providerId="LiveId" clId="{B1A52C90-036A-41D8-BD9E-D65999B206C2}" dt="2022-05-05T20:45:28.757" v="7205" actId="20577"/>
        <pc:sldMkLst>
          <pc:docMk/>
          <pc:sldMk cId="1189408355" sldId="589"/>
        </pc:sldMkLst>
        <pc:spChg chg="mod">
          <ac:chgData name="伊寧 許" userId="0fe05b9097920494" providerId="LiveId" clId="{B1A52C90-036A-41D8-BD9E-D65999B206C2}" dt="2022-05-05T20:45:28.757" v="7205" actId="20577"/>
          <ac:spMkLst>
            <pc:docMk/>
            <pc:sldMk cId="1189408355" sldId="589"/>
            <ac:spMk id="3" creationId="{575E3FAA-3DDB-4DBF-BCC2-1D713222E9FE}"/>
          </ac:spMkLst>
        </pc:spChg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1262702597" sldId="589"/>
        </pc:sldMkLst>
      </pc:sldChg>
      <pc:sldChg chg="modSp add mod modNotesTx">
        <pc:chgData name="伊寧 許" userId="0fe05b9097920494" providerId="LiveId" clId="{B1A52C90-036A-41D8-BD9E-D65999B206C2}" dt="2022-05-05T21:30:17.885" v="8896" actId="20577"/>
        <pc:sldMkLst>
          <pc:docMk/>
          <pc:sldMk cId="2386430642" sldId="590"/>
        </pc:sldMkLst>
        <pc:spChg chg="mod">
          <ac:chgData name="伊寧 許" userId="0fe05b9097920494" providerId="LiveId" clId="{B1A52C90-036A-41D8-BD9E-D65999B206C2}" dt="2022-05-05T20:46:06.299" v="7239" actId="20577"/>
          <ac:spMkLst>
            <pc:docMk/>
            <pc:sldMk cId="2386430642" sldId="590"/>
            <ac:spMk id="3" creationId="{575E3FAA-3DDB-4DBF-BCC2-1D713222E9FE}"/>
          </ac:spMkLst>
        </pc:spChg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2681467194" sldId="590"/>
        </pc:sldMkLst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2285300394" sldId="591"/>
        </pc:sldMkLst>
      </pc:sldChg>
      <pc:sldChg chg="modSp add mod modNotesTx">
        <pc:chgData name="伊寧 許" userId="0fe05b9097920494" providerId="LiveId" clId="{B1A52C90-036A-41D8-BD9E-D65999B206C2}" dt="2022-05-05T21:21:17.137" v="8705" actId="20577"/>
        <pc:sldMkLst>
          <pc:docMk/>
          <pc:sldMk cId="2588836509" sldId="591"/>
        </pc:sldMkLst>
        <pc:spChg chg="mod">
          <ac:chgData name="伊寧 許" userId="0fe05b9097920494" providerId="LiveId" clId="{B1A52C90-036A-41D8-BD9E-D65999B206C2}" dt="2022-05-05T21:19:09.294" v="8306" actId="20577"/>
          <ac:spMkLst>
            <pc:docMk/>
            <pc:sldMk cId="2588836509" sldId="591"/>
            <ac:spMk id="3" creationId="{575E3FAA-3DDB-4DBF-BCC2-1D713222E9FE}"/>
          </ac:spMkLst>
        </pc:spChg>
      </pc:sldChg>
      <pc:sldChg chg="add del">
        <pc:chgData name="伊寧 許" userId="0fe05b9097920494" providerId="LiveId" clId="{B1A52C90-036A-41D8-BD9E-D65999B206C2}" dt="2022-05-05T21:00:57.720" v="7745" actId="47"/>
        <pc:sldMkLst>
          <pc:docMk/>
          <pc:sldMk cId="3892153545" sldId="591"/>
        </pc:sldMkLst>
      </pc:sldChg>
      <pc:sldChg chg="add del">
        <pc:chgData name="伊寧 許" userId="0fe05b9097920494" providerId="LiveId" clId="{B1A52C90-036A-41D8-BD9E-D65999B206C2}" dt="2022-05-05T20:58:22.880" v="7619" actId="47"/>
        <pc:sldMkLst>
          <pc:docMk/>
          <pc:sldMk cId="327046725" sldId="592"/>
        </pc:sldMkLst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351865074" sldId="592"/>
        </pc:sldMkLst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1195511615" sldId="593"/>
        </pc:sldMkLst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3819872827" sldId="594"/>
        </pc:sldMkLst>
      </pc:sldChg>
      <pc:sldChg chg="del">
        <pc:chgData name="伊寧 許" userId="0fe05b9097920494" providerId="LiveId" clId="{B1A52C90-036A-41D8-BD9E-D65999B206C2}" dt="2022-05-05T16:18:10.241" v="2" actId="47"/>
        <pc:sldMkLst>
          <pc:docMk/>
          <pc:sldMk cId="1738733786" sldId="595"/>
        </pc:sldMkLst>
      </pc:sldChg>
    </pc:docChg>
  </pc:docChgLst>
  <pc:docChgLst>
    <pc:chgData name="伊寧 許" userId="0fe05b9097920494" providerId="LiveId" clId="{3264C5EE-DE5B-462D-8133-910BCD15A580}"/>
    <pc:docChg chg="undo custSel addSld delSld modSld">
      <pc:chgData name="伊寧 許" userId="0fe05b9097920494" providerId="LiveId" clId="{3264C5EE-DE5B-462D-8133-910BCD15A580}" dt="2022-05-05T16:16:39.132" v="3"/>
      <pc:docMkLst>
        <pc:docMk/>
      </pc:docMkLst>
      <pc:sldChg chg="add del">
        <pc:chgData name="伊寧 許" userId="0fe05b9097920494" providerId="LiveId" clId="{3264C5EE-DE5B-462D-8133-910BCD15A580}" dt="2022-05-05T16:16:39.132" v="3"/>
        <pc:sldMkLst>
          <pc:docMk/>
          <pc:sldMk cId="86300300" sldId="500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347082986" sldId="523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4170420391" sldId="536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4293390570" sldId="537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2807872734" sldId="538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649924238" sldId="541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4202998134" sldId="545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15614542" sldId="546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2633098494" sldId="553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3182236068" sldId="554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1714292156" sldId="555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3340130498" sldId="556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1916450584" sldId="557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1536848457" sldId="558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1923595641" sldId="559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3711429042" sldId="561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41571158" sldId="562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3038062646" sldId="563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1954727533" sldId="564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4033386752" sldId="565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2720647455" sldId="568"/>
        </pc:sldMkLst>
      </pc:sldChg>
      <pc:sldChg chg="modSp add del mod">
        <pc:chgData name="伊寧 許" userId="0fe05b9097920494" providerId="LiveId" clId="{3264C5EE-DE5B-462D-8133-910BCD15A580}" dt="2022-05-05T16:16:39.132" v="3"/>
        <pc:sldMkLst>
          <pc:docMk/>
          <pc:sldMk cId="0" sldId="596"/>
        </pc:sldMkLst>
        <pc:spChg chg="mod">
          <ac:chgData name="伊寧 許" userId="0fe05b9097920494" providerId="LiveId" clId="{3264C5EE-DE5B-462D-8133-910BCD15A580}" dt="2022-05-05T16:16:39.132" v="3"/>
          <ac:spMkLst>
            <pc:docMk/>
            <pc:sldMk cId="0" sldId="596"/>
            <ac:spMk id="4" creationId="{00000000-0000-0000-0000-000000000000}"/>
          </ac:spMkLst>
        </pc:spChg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2295790279" sldId="597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2006901985" sldId="598"/>
        </pc:sldMkLst>
      </pc:sldChg>
      <pc:sldChg chg="add del">
        <pc:chgData name="伊寧 許" userId="0fe05b9097920494" providerId="LiveId" clId="{3264C5EE-DE5B-462D-8133-910BCD15A580}" dt="2022-05-05T16:16:39.132" v="3"/>
        <pc:sldMkLst>
          <pc:docMk/>
          <pc:sldMk cId="3498454816" sldId="599"/>
        </pc:sldMkLst>
      </pc:sldChg>
    </pc:docChg>
  </pc:docChgLst>
  <pc:docChgLst>
    <pc:chgData name="伊寧 許" userId="0fe05b9097920494" providerId="LiveId" clId="{77276053-EB19-40C4-9DAD-E030B1FAA382}"/>
    <pc:docChg chg="undo custSel modSld">
      <pc:chgData name="伊寧 許" userId="0fe05b9097920494" providerId="LiveId" clId="{77276053-EB19-40C4-9DAD-E030B1FAA382}" dt="2022-05-06T02:50:24.368" v="530" actId="20577"/>
      <pc:docMkLst>
        <pc:docMk/>
      </pc:docMkLst>
      <pc:sldChg chg="modSp mod">
        <pc:chgData name="伊寧 許" userId="0fe05b9097920494" providerId="LiveId" clId="{77276053-EB19-40C4-9DAD-E030B1FAA382}" dt="2022-05-06T02:27:14.050" v="283" actId="20577"/>
        <pc:sldMkLst>
          <pc:docMk/>
          <pc:sldMk cId="2999900364" sldId="309"/>
        </pc:sldMkLst>
        <pc:spChg chg="mod">
          <ac:chgData name="伊寧 許" userId="0fe05b9097920494" providerId="LiveId" clId="{77276053-EB19-40C4-9DAD-E030B1FAA382}" dt="2022-05-06T02:27:14.050" v="283" actId="20577"/>
          <ac:spMkLst>
            <pc:docMk/>
            <pc:sldMk cId="2999900364" sldId="309"/>
            <ac:spMk id="9" creationId="{EC87DA4C-09EC-4D17-8713-AB7130C9ED9E}"/>
          </ac:spMkLst>
        </pc:spChg>
      </pc:sldChg>
      <pc:sldChg chg="modNotesTx">
        <pc:chgData name="伊寧 許" userId="0fe05b9097920494" providerId="LiveId" clId="{77276053-EB19-40C4-9DAD-E030B1FAA382}" dt="2022-05-06T02:43:37.781" v="341" actId="20577"/>
        <pc:sldMkLst>
          <pc:docMk/>
          <pc:sldMk cId="760682267" sldId="570"/>
        </pc:sldMkLst>
      </pc:sldChg>
      <pc:sldChg chg="modSp mod modNotesTx">
        <pc:chgData name="伊寧 許" userId="0fe05b9097920494" providerId="LiveId" clId="{77276053-EB19-40C4-9DAD-E030B1FAA382}" dt="2022-05-06T02:50:24.368" v="530" actId="20577"/>
        <pc:sldMkLst>
          <pc:docMk/>
          <pc:sldMk cId="2989553420" sldId="584"/>
        </pc:sldMkLst>
        <pc:spChg chg="mod">
          <ac:chgData name="伊寧 許" userId="0fe05b9097920494" providerId="LiveId" clId="{77276053-EB19-40C4-9DAD-E030B1FAA382}" dt="2022-05-06T02:03:03.043" v="6" actId="14100"/>
          <ac:spMkLst>
            <pc:docMk/>
            <pc:sldMk cId="2989553420" sldId="584"/>
            <ac:spMk id="13" creationId="{6BF612F3-AB64-0359-FE64-FD64960FA40B}"/>
          </ac:spMkLst>
        </pc:spChg>
        <pc:spChg chg="mod">
          <ac:chgData name="伊寧 許" userId="0fe05b9097920494" providerId="LiveId" clId="{77276053-EB19-40C4-9DAD-E030B1FAA382}" dt="2022-05-06T02:02:56.632" v="5" actId="207"/>
          <ac:spMkLst>
            <pc:docMk/>
            <pc:sldMk cId="2989553420" sldId="584"/>
            <ac:spMk id="22" creationId="{82BF08A9-DBFD-52C7-553F-9C84F9DFAE74}"/>
          </ac:spMkLst>
        </pc:spChg>
        <pc:graphicFrameChg chg="mod modGraphic">
          <ac:chgData name="伊寧 許" userId="0fe05b9097920494" providerId="LiveId" clId="{77276053-EB19-40C4-9DAD-E030B1FAA382}" dt="2022-05-06T02:13:20.608" v="56" actId="20577"/>
          <ac:graphicFrameMkLst>
            <pc:docMk/>
            <pc:sldMk cId="2989553420" sldId="584"/>
            <ac:graphicFrameMk id="2" creationId="{B5B5235C-687F-6C67-C13D-0B7FE9A4D253}"/>
          </ac:graphicFrameMkLst>
        </pc:graphicFrameChg>
      </pc:sldChg>
      <pc:sldChg chg="modNotesTx">
        <pc:chgData name="伊寧 許" userId="0fe05b9097920494" providerId="LiveId" clId="{77276053-EB19-40C4-9DAD-E030B1FAA382}" dt="2022-05-06T02:44:58.987" v="447" actId="20577"/>
        <pc:sldMkLst>
          <pc:docMk/>
          <pc:sldMk cId="3773251612" sldId="585"/>
        </pc:sldMkLst>
      </pc:sldChg>
      <pc:sldChg chg="addSp delSp modSp mod modNotesTx">
        <pc:chgData name="伊寧 許" userId="0fe05b9097920494" providerId="LiveId" clId="{77276053-EB19-40C4-9DAD-E030B1FAA382}" dt="2022-05-06T02:32:54.281" v="311" actId="20577"/>
        <pc:sldMkLst>
          <pc:docMk/>
          <pc:sldMk cId="2386430642" sldId="590"/>
        </pc:sldMkLst>
        <pc:picChg chg="add del mod">
          <ac:chgData name="伊寧 許" userId="0fe05b9097920494" providerId="LiveId" clId="{77276053-EB19-40C4-9DAD-E030B1FAA382}" dt="2022-05-06T02:21:53.934" v="240" actId="21"/>
          <ac:picMkLst>
            <pc:docMk/>
            <pc:sldMk cId="2386430642" sldId="590"/>
            <ac:picMk id="6" creationId="{787EC123-EBA0-C095-40F0-D41BE46D16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9099" cy="496967"/>
          </a:xfrm>
          <a:prstGeom prst="rect">
            <a:avLst/>
          </a:prstGeom>
        </p:spPr>
        <p:txBody>
          <a:bodyPr vert="horz" lIns="95677" tIns="47839" rIns="95677" bIns="47839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4941" y="3"/>
            <a:ext cx="2949099" cy="496967"/>
          </a:xfrm>
          <a:prstGeom prst="rect">
            <a:avLst/>
          </a:prstGeom>
        </p:spPr>
        <p:txBody>
          <a:bodyPr vert="horz" lIns="95677" tIns="47839" rIns="95677" bIns="47839" rtlCol="0"/>
          <a:lstStyle>
            <a:lvl1pPr algn="r">
              <a:defRPr sz="1300"/>
            </a:lvl1pPr>
          </a:lstStyle>
          <a:p>
            <a:fld id="{C2D9842F-39A2-4424-8F78-4D30BFB8B0BF}" type="datetimeFigureOut">
              <a:rPr lang="zh-TW" altLang="en-US" smtClean="0"/>
              <a:pPr/>
              <a:t>2022/5/6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440649"/>
            <a:ext cx="2949099" cy="496967"/>
          </a:xfrm>
          <a:prstGeom prst="rect">
            <a:avLst/>
          </a:prstGeom>
        </p:spPr>
        <p:txBody>
          <a:bodyPr vert="horz" lIns="95677" tIns="47839" rIns="95677" bIns="47839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4941" y="9440649"/>
            <a:ext cx="2949099" cy="496967"/>
          </a:xfrm>
          <a:prstGeom prst="rect">
            <a:avLst/>
          </a:prstGeom>
        </p:spPr>
        <p:txBody>
          <a:bodyPr vert="horz" lIns="95677" tIns="47839" rIns="95677" bIns="47839" rtlCol="0" anchor="b"/>
          <a:lstStyle>
            <a:lvl1pPr algn="r">
              <a:defRPr sz="1300"/>
            </a:lvl1pPr>
          </a:lstStyle>
          <a:p>
            <a:fld id="{251DFE14-A78C-42E7-90A9-FC3933CCF9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9099" cy="496967"/>
          </a:xfrm>
          <a:prstGeom prst="rect">
            <a:avLst/>
          </a:prstGeom>
        </p:spPr>
        <p:txBody>
          <a:bodyPr vert="horz" lIns="95677" tIns="47839" rIns="95677" bIns="47839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4941" y="3"/>
            <a:ext cx="2949099" cy="496967"/>
          </a:xfrm>
          <a:prstGeom prst="rect">
            <a:avLst/>
          </a:prstGeom>
        </p:spPr>
        <p:txBody>
          <a:bodyPr vert="horz" lIns="95677" tIns="47839" rIns="95677" bIns="47839" rtlCol="0"/>
          <a:lstStyle>
            <a:lvl1pPr algn="r">
              <a:defRPr sz="1300"/>
            </a:lvl1pPr>
          </a:lstStyle>
          <a:p>
            <a:fld id="{761FAA35-B57D-4427-BAF4-7154C77B1696}" type="datetimeFigureOut">
              <a:rPr lang="zh-TW" altLang="en-US" smtClean="0"/>
              <a:pPr/>
              <a:t>2022/5/6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7" tIns="47839" rIns="95677" bIns="4783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5677" tIns="47839" rIns="95677" bIns="47839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440649"/>
            <a:ext cx="2949099" cy="496967"/>
          </a:xfrm>
          <a:prstGeom prst="rect">
            <a:avLst/>
          </a:prstGeom>
        </p:spPr>
        <p:txBody>
          <a:bodyPr vert="horz" lIns="95677" tIns="47839" rIns="95677" bIns="47839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4941" y="9440649"/>
            <a:ext cx="2949099" cy="496967"/>
          </a:xfrm>
          <a:prstGeom prst="rect">
            <a:avLst/>
          </a:prstGeom>
        </p:spPr>
        <p:txBody>
          <a:bodyPr vert="horz" lIns="95677" tIns="47839" rIns="95677" bIns="47839" rtlCol="0" anchor="b"/>
          <a:lstStyle>
            <a:lvl1pPr algn="r">
              <a:defRPr sz="1300"/>
            </a:lvl1pPr>
          </a:lstStyle>
          <a:p>
            <a:fld id="{E60B4D47-2CB3-4CB6-AF15-6A2635D59C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86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493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前面有說過要從吃的下手</a:t>
            </a:r>
            <a:endParaRPr lang="en-US" altLang="zh-TW" dirty="0"/>
          </a:p>
          <a:p>
            <a:r>
              <a:rPr lang="zh-TW" altLang="en-US" dirty="0"/>
              <a:t>分成生食跟熟食</a:t>
            </a:r>
            <a:r>
              <a:rPr lang="en-US" altLang="zh-TW" dirty="0"/>
              <a:t>(</a:t>
            </a:r>
            <a:r>
              <a:rPr lang="zh-TW" altLang="en-US" dirty="0"/>
              <a:t>賣場限定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28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DEBUG</a:t>
            </a:r>
            <a:r>
              <a:rPr lang="zh-TW" altLang="en-US" dirty="0"/>
              <a:t>分兩種</a:t>
            </a:r>
            <a:r>
              <a:rPr lang="en-US" altLang="zh-TW" dirty="0"/>
              <a:t>(</a:t>
            </a:r>
            <a:r>
              <a:rPr lang="zh-TW" altLang="en-US" dirty="0"/>
              <a:t>除錯的，就邊講邊講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還沒改好的，就最後一起講</a:t>
            </a:r>
            <a:endParaRPr lang="en-US" altLang="zh-TW" dirty="0"/>
          </a:p>
          <a:p>
            <a:r>
              <a:rPr lang="zh-TW" altLang="en-US" dirty="0"/>
              <a:t>爬蟲設定爬</a:t>
            </a:r>
            <a:r>
              <a:rPr lang="en-US" altLang="zh-TW" dirty="0"/>
              <a:t>20</a:t>
            </a:r>
            <a:r>
              <a:rPr lang="zh-TW" altLang="en-US" dirty="0"/>
              <a:t>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62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221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248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846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有空的話，可以講一下一開始直接提取欄位的話，資料會有少，可是用</a:t>
            </a:r>
            <a:r>
              <a:rPr lang="en-US" altLang="zh-TW" dirty="0"/>
              <a:t>FIND</a:t>
            </a:r>
            <a:r>
              <a:rPr lang="zh-TW" altLang="en-US" dirty="0"/>
              <a:t>就沒事了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680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一樣的事情要做兩次喔</a:t>
            </a:r>
            <a:endParaRPr lang="en-US" altLang="zh-TW" dirty="0"/>
          </a:p>
          <a:p>
            <a:r>
              <a:rPr lang="zh-TW" altLang="en-US" dirty="0"/>
              <a:t>但我只講一次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991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863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030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FB</a:t>
            </a:r>
            <a:r>
              <a:rPr lang="zh-TW" altLang="en-US" dirty="0"/>
              <a:t>爬蟲大概需要兩到三分鐘</a:t>
            </a:r>
            <a:endParaRPr lang="en-US" altLang="zh-TW" dirty="0"/>
          </a:p>
          <a:p>
            <a:r>
              <a:rPr lang="zh-TW" altLang="en-US" dirty="0"/>
              <a:t>現在看到的其實是</a:t>
            </a:r>
            <a:r>
              <a:rPr lang="en-US" altLang="zh-TW" dirty="0"/>
              <a:t>2.0</a:t>
            </a:r>
            <a:r>
              <a:rPr lang="zh-TW" altLang="en-US" dirty="0"/>
              <a:t>，比較兩者圖面差異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1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226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看完剛剛運行的話，就可以來說說現在還有甚麼問題呢</a:t>
            </a:r>
            <a:endParaRPr lang="en-US" altLang="zh-TW" dirty="0"/>
          </a:p>
          <a:p>
            <a:r>
              <a:rPr lang="zh-TW" altLang="en-US" dirty="0"/>
              <a:t>好市多爬蟲，刪掉</a:t>
            </a:r>
            <a:r>
              <a:rPr lang="en-US" altLang="zh-TW" dirty="0"/>
              <a:t>QUERY</a:t>
            </a:r>
            <a:r>
              <a:rPr lang="zh-TW" altLang="en-US" dirty="0"/>
              <a:t>就可以進了，但就會有非食品的</a:t>
            </a:r>
            <a:endParaRPr lang="en-US" altLang="zh-TW" dirty="0"/>
          </a:p>
          <a:p>
            <a:r>
              <a:rPr lang="en-US" altLang="zh-TW" dirty="0"/>
              <a:t>FB</a:t>
            </a:r>
            <a:r>
              <a:rPr lang="zh-TW" altLang="en-US" dirty="0"/>
              <a:t>不完整是因為顯示更多，連接不穩定可能是因為滾輪滑太快，或者</a:t>
            </a:r>
            <a:r>
              <a:rPr lang="en-US" altLang="zh-TW" dirty="0"/>
              <a:t>FB</a:t>
            </a:r>
            <a:r>
              <a:rPr lang="zh-TW" altLang="en-US" dirty="0"/>
              <a:t>本身的阻擋機制</a:t>
            </a:r>
            <a:endParaRPr lang="en-US" altLang="zh-TW" dirty="0"/>
          </a:p>
          <a:p>
            <a:r>
              <a:rPr lang="zh-TW" altLang="en-US" dirty="0"/>
              <a:t>解決方法：</a:t>
            </a:r>
            <a:r>
              <a:rPr lang="en-US" altLang="zh-TW" dirty="0"/>
              <a:t>FIGMA</a:t>
            </a:r>
            <a:r>
              <a:rPr lang="zh-TW" altLang="en-US" dirty="0"/>
              <a:t>轉乘</a:t>
            </a:r>
            <a:r>
              <a:rPr lang="en-US" altLang="zh-TW" dirty="0"/>
              <a:t>TKINTER</a:t>
            </a:r>
            <a:r>
              <a:rPr lang="zh-TW" altLang="en-US" dirty="0"/>
              <a:t>，</a:t>
            </a:r>
            <a:r>
              <a:rPr lang="en-US" altLang="zh-TW" dirty="0"/>
              <a:t>TREEVIEW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075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感謝兒</a:t>
            </a:r>
            <a:endParaRPr lang="en-US" altLang="zh-TW" dirty="0"/>
          </a:p>
          <a:p>
            <a:r>
              <a:rPr lang="zh-TW" altLang="en-US" dirty="0"/>
              <a:t>感謝</a:t>
            </a:r>
            <a:r>
              <a:rPr lang="en-US" altLang="zh-TW" dirty="0"/>
              <a:t>3(</a:t>
            </a:r>
            <a:r>
              <a:rPr lang="zh-TW" altLang="en-US" dirty="0"/>
              <a:t>救</a:t>
            </a:r>
            <a:r>
              <a:rPr lang="en-US" altLang="zh-TW" dirty="0"/>
              <a:t>)</a:t>
            </a:r>
            <a:r>
              <a:rPr lang="zh-TW" altLang="en-US" dirty="0"/>
              <a:t>靈感小天使</a:t>
            </a:r>
            <a:endParaRPr lang="en-US" altLang="zh-TW" dirty="0"/>
          </a:p>
          <a:p>
            <a:r>
              <a:rPr lang="zh-TW" altLang="en-US" dirty="0"/>
              <a:t>感謝</a:t>
            </a:r>
            <a:r>
              <a:rPr lang="en-US" altLang="zh-TW" dirty="0"/>
              <a:t>1(</a:t>
            </a:r>
            <a:r>
              <a:rPr lang="zh-TW" altLang="en-US" dirty="0"/>
              <a:t>皮</a:t>
            </a:r>
            <a:r>
              <a:rPr lang="en-US" altLang="zh-TW" dirty="0"/>
              <a:t>)</a:t>
            </a:r>
            <a:r>
              <a:rPr lang="zh-TW" altLang="en-US" dirty="0"/>
              <a:t>任性</a:t>
            </a:r>
            <a:endParaRPr lang="en-US" altLang="zh-TW" dirty="0"/>
          </a:p>
          <a:p>
            <a:r>
              <a:rPr lang="zh-TW" altLang="en-US" dirty="0"/>
              <a:t>感謝</a:t>
            </a:r>
            <a:r>
              <a:rPr lang="en-US" altLang="zh-TW" dirty="0"/>
              <a:t>2(</a:t>
            </a:r>
            <a:r>
              <a:rPr lang="zh-TW" altLang="en-US" dirty="0"/>
              <a:t>讓</a:t>
            </a:r>
            <a:r>
              <a:rPr lang="en-US" altLang="zh-TW" dirty="0"/>
              <a:t>)</a:t>
            </a:r>
            <a:r>
              <a:rPr lang="zh-TW" altLang="en-US" dirty="0"/>
              <a:t>發光發熱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效益</a:t>
            </a:r>
            <a:r>
              <a:rPr lang="en-US" altLang="zh-TW" dirty="0"/>
              <a:t>(</a:t>
            </a:r>
            <a:r>
              <a:rPr lang="zh-TW" altLang="en-US" dirty="0"/>
              <a:t>就像前面研究動機提到的</a:t>
            </a:r>
            <a:r>
              <a:rPr lang="en-US" altLang="zh-TW" dirty="0"/>
              <a:t>)</a:t>
            </a:r>
            <a:r>
              <a:rPr lang="zh-TW" altLang="en-US" dirty="0"/>
              <a:t>：搭上熱潮、精準消費、節省時間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16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BI</a:t>
            </a:r>
            <a:r>
              <a:rPr lang="zh-TW" altLang="en-US"/>
              <a:t>報表連結：</a:t>
            </a:r>
            <a:r>
              <a:rPr lang="en-US" altLang="zh-TW"/>
              <a:t>https</a:t>
            </a:r>
            <a:r>
              <a:rPr lang="en-US" altLang="zh-TW" dirty="0"/>
              <a:t>://public.tableau.com/app/profile/yj6567/viz/_16481724572590/1?publish=yes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183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09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百貨跟食有重疊到</a:t>
            </a:r>
            <a:endParaRPr lang="en-US" altLang="zh-TW" dirty="0"/>
          </a:p>
          <a:p>
            <a:r>
              <a:rPr lang="zh-TW" altLang="en-US"/>
              <a:t>加上民以食為天，所以我們就決定這次要從吃的去著手展開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24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選擇組員們較常有興趣且會去的品牌</a:t>
            </a:r>
            <a:endParaRPr lang="en-US" altLang="zh-TW" dirty="0"/>
          </a:p>
          <a:p>
            <a:r>
              <a:rPr lang="en-US" altLang="zh-TW" sz="12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dirty="0"/>
              <a:t>不知道大家會不會，但我個人的興趣是看別人家的購物車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藉由大數據分析新的</a:t>
            </a:r>
            <a:r>
              <a:rPr lang="en-US" altLang="zh-TW" sz="12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Costco</a:t>
            </a:r>
            <a:r>
              <a:rPr lang="zh-TW" altLang="en-US" sz="12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熱門商品</a:t>
            </a:r>
            <a:endParaRPr lang="en-US" altLang="zh-TW" sz="12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/>
              <a:t>2.</a:t>
            </a:r>
            <a:r>
              <a:rPr lang="zh-TW" altLang="en-US" dirty="0"/>
              <a:t>常待在家或</a:t>
            </a:r>
            <a:r>
              <a:rPr lang="en-US" altLang="zh-TW" dirty="0"/>
              <a:t>WFH</a:t>
            </a:r>
            <a:r>
              <a:rPr lang="zh-TW" altLang="en-US" dirty="0"/>
              <a:t>，省了通勤時間可以嘗試料理</a:t>
            </a:r>
            <a:r>
              <a:rPr lang="en-US" altLang="zh-TW" dirty="0"/>
              <a:t>(</a:t>
            </a:r>
            <a:r>
              <a:rPr lang="zh-TW" altLang="en-US" dirty="0"/>
              <a:t>採購或大量囤貨很需要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可以多買幾單，或者去做其他事情</a:t>
            </a:r>
            <a:endParaRPr lang="en-US" altLang="zh-TW" sz="1200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70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可以來個品牌的宗教戰爭</a:t>
            </a:r>
            <a:endParaRPr lang="en-US" altLang="zh-TW" dirty="0"/>
          </a:p>
          <a:p>
            <a:r>
              <a:rPr lang="zh-TW" altLang="en-US" dirty="0"/>
              <a:t>看畫質就知道蠻有年代感的</a:t>
            </a:r>
            <a:endParaRPr lang="en-US" altLang="zh-TW" dirty="0"/>
          </a:p>
          <a:p>
            <a:r>
              <a:rPr lang="zh-TW" altLang="en-US" dirty="0"/>
              <a:t>可以猜年代，國家，城市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160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社團常常在討論的東西兒</a:t>
            </a:r>
            <a:endParaRPr lang="en-US" altLang="zh-TW" dirty="0"/>
          </a:p>
          <a:p>
            <a:r>
              <a:rPr lang="zh-TW" altLang="en-US" dirty="0"/>
              <a:t>官網上面就會有預設的推薦排序了喔</a:t>
            </a:r>
            <a:endParaRPr lang="en-US" altLang="zh-TW" dirty="0"/>
          </a:p>
          <a:p>
            <a:r>
              <a:rPr lang="zh-TW" altLang="en-US" dirty="0"/>
              <a:t>所以把大家常在討論的東西，去跟官網的商品清單比較</a:t>
            </a:r>
            <a:r>
              <a:rPr lang="en-US" altLang="zh-TW" dirty="0"/>
              <a:t>(</a:t>
            </a:r>
            <a:r>
              <a:rPr lang="zh-TW" altLang="en-US" dirty="0"/>
              <a:t>會去抓遇到的第一筆商品資料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這樣就可以假定是消費者常在討論，而且官網也推推的東西</a:t>
            </a:r>
            <a:endParaRPr lang="en-US" altLang="zh-TW" dirty="0"/>
          </a:p>
          <a:p>
            <a:r>
              <a:rPr lang="zh-TW" altLang="en-US" dirty="0"/>
              <a:t>肯定很受歡迎很有討論度吧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674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有了這個定義以後阿</a:t>
            </a:r>
            <a:endParaRPr lang="en-US" altLang="zh-TW" dirty="0"/>
          </a:p>
          <a:p>
            <a:r>
              <a:rPr lang="zh-TW" altLang="en-US" dirty="0"/>
              <a:t>我們就來看看該怎麼做好呢</a:t>
            </a:r>
            <a:endParaRPr lang="en-US" altLang="zh-TW" dirty="0"/>
          </a:p>
          <a:p>
            <a:r>
              <a:rPr lang="zh-TW" altLang="en-US" dirty="0"/>
              <a:t>後面會簡稱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63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4D47-2CB3-4CB6-AF15-6A2635D59C3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33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89553"/>
            <a:ext cx="8229600" cy="380507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47190DD-84DB-488E-B7FE-E0EB3A270C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E9D6291-D762-413E-8DB0-E414264C69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650" r:id="rId12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7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643544BA-2592-A401-DF3E-A2C8E2DC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57" y="987574"/>
            <a:ext cx="7772400" cy="1125140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4400" b="1" dirty="0">
                <a:solidFill>
                  <a:schemeClr val="accent1"/>
                </a:solidFill>
                <a:latin typeface="+mj-ea"/>
                <a:ea typeface="+mj-ea"/>
              </a:rPr>
              <a:t>大數據資料科學家養成班</a:t>
            </a:r>
            <a:endParaRPr lang="en-US" altLang="zh-TW" sz="4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TW" altLang="en-US" sz="4400" b="1" dirty="0">
                <a:solidFill>
                  <a:schemeClr val="accent1"/>
                </a:solidFill>
                <a:latin typeface="+mj-ea"/>
                <a:ea typeface="+mj-ea"/>
              </a:rPr>
              <a:t>第二次專案討論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86A5F2-DBFF-13AA-0BCB-D9AD858FB88C}"/>
              </a:ext>
            </a:extLst>
          </p:cNvPr>
          <p:cNvSpPr txBox="1"/>
          <p:nvPr/>
        </p:nvSpPr>
        <p:spPr>
          <a:xfrm>
            <a:off x="6300192" y="4587974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TW" altLang="en-US" sz="1600" b="1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中 華 民 國 </a:t>
            </a:r>
            <a:r>
              <a:rPr lang="en-US" altLang="zh-TW" sz="1600" b="1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111</a:t>
            </a:r>
            <a:r>
              <a:rPr lang="zh-TW" altLang="en-US" sz="1600" b="1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年 </a:t>
            </a:r>
            <a:r>
              <a:rPr lang="en-US" altLang="zh-TW" sz="1600" b="1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05</a:t>
            </a:r>
            <a:r>
              <a:rPr lang="zh-TW" altLang="en-US" sz="1600" b="1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Microsoft YaHei UI" pitchFamily="34" charset="-122"/>
                <a:ea typeface="Microsoft YaHei UI" pitchFamily="34" charset="-122"/>
              </a:rPr>
              <a:t> 月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20932B-6690-12B8-2E87-3AAE7A99FB90}"/>
              </a:ext>
            </a:extLst>
          </p:cNvPr>
          <p:cNvSpPr txBox="1"/>
          <p:nvPr/>
        </p:nvSpPr>
        <p:spPr>
          <a:xfrm>
            <a:off x="827584" y="2211710"/>
            <a:ext cx="5577879" cy="461675"/>
          </a:xfrm>
          <a:prstGeom prst="rect">
            <a:avLst/>
          </a:prstGeom>
          <a:noFill/>
        </p:spPr>
        <p:txBody>
          <a:bodyPr wrap="square" lIns="91450" tIns="45725" rIns="91450" bIns="45725" rtlCol="0">
            <a:spAutoFit/>
          </a:bodyPr>
          <a:lstStyle/>
          <a:p>
            <a:r>
              <a:rPr lang="en-US" altLang="zh-TW" sz="2400" b="1" kern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Costco</a:t>
            </a:r>
            <a:r>
              <a:rPr lang="zh-TW" altLang="en-US" sz="2400" b="1" kern="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好市多 商品經驗老實說</a:t>
            </a:r>
            <a:endParaRPr lang="en-US" altLang="zh-TW" sz="2400" b="1" kern="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文字方塊 1">
            <a:extLst>
              <a:ext uri="{FF2B5EF4-FFF2-40B4-BE49-F238E27FC236}">
                <a16:creationId xmlns:a16="http://schemas.microsoft.com/office/drawing/2014/main" id="{8AFCB07C-E4DC-D110-36F0-42E452CD9BBD}"/>
              </a:ext>
            </a:extLst>
          </p:cNvPr>
          <p:cNvSpPr txBox="1"/>
          <p:nvPr/>
        </p:nvSpPr>
        <p:spPr>
          <a:xfrm>
            <a:off x="2735519" y="3363838"/>
            <a:ext cx="4248472" cy="5760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b="1" dirty="0">
                <a:solidFill>
                  <a:srgbClr val="005DAA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第五組：林佑霖</a:t>
            </a:r>
            <a:endParaRPr lang="en-US" altLang="zh-TW" sz="2400" b="1" dirty="0">
              <a:solidFill>
                <a:srgbClr val="005DAA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rgbClr val="005DAA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zh-TW" altLang="en-US" sz="2400" b="1" dirty="0">
                <a:solidFill>
                  <a:srgbClr val="005DAA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許伊寧</a:t>
            </a:r>
            <a:endParaRPr lang="en-US" altLang="zh-TW" sz="2400" b="1" dirty="0">
              <a:solidFill>
                <a:srgbClr val="005DAA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rgbClr val="005DAA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zh-TW" altLang="en-US" sz="2400" b="1" dirty="0">
                <a:solidFill>
                  <a:srgbClr val="005DAA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呂沅蓁</a:t>
            </a:r>
            <a:endParaRPr lang="en-US" altLang="zh-TW" sz="2400" b="1" dirty="0">
              <a:solidFill>
                <a:srgbClr val="005DAA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zh-TW" altLang="en-US" sz="2400" b="1" dirty="0">
              <a:solidFill>
                <a:srgbClr val="005DAA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文字方塊 1">
            <a:extLst>
              <a:ext uri="{FF2B5EF4-FFF2-40B4-BE49-F238E27FC236}">
                <a16:creationId xmlns:a16="http://schemas.microsoft.com/office/drawing/2014/main" id="{F6065C59-8F5E-148D-28FE-BE04F4B1D999}"/>
              </a:ext>
            </a:extLst>
          </p:cNvPr>
          <p:cNvSpPr txBox="1"/>
          <p:nvPr/>
        </p:nvSpPr>
        <p:spPr>
          <a:xfrm>
            <a:off x="2726878" y="2859782"/>
            <a:ext cx="4248472" cy="5760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b="1" dirty="0">
                <a:solidFill>
                  <a:srgbClr val="005DAA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簡報者：許伊寧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3A18FB1-07E7-4C3D-7695-8FEB7BE96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8580"/>
            <a:ext cx="2627782" cy="938994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E3FAA-3DDB-4DBF-BCC2-1D71322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72281"/>
            <a:ext cx="6336704" cy="259893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</a:pPr>
            <a:r>
              <a:rPr lang="zh-TW" altLang="en-US" sz="40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貳、開發過程描述</a:t>
            </a:r>
            <a:endParaRPr lang="en-US" altLang="zh-TW" sz="4000" b="1" cap="all" dirty="0">
              <a:solidFill>
                <a:srgbClr val="0F6FC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ysClr val="windowText" lastClr="000000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zh-TW" altLang="en-US" sz="4000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   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(1)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資料來源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3DB9906-3893-4AAC-B90B-9FB9B2E8AC0B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1328EC59-D73A-4AC8-A8AB-6A0C9904E823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10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27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5128369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資料來源</a:t>
            </a:r>
            <a:r>
              <a:rPr lang="en-US" altLang="zh-TW" dirty="0"/>
              <a:t>(FB</a:t>
            </a:r>
            <a:r>
              <a:rPr lang="zh-TW" altLang="en-US" dirty="0"/>
              <a:t>公開社團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11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2" name="矩形 5">
            <a:extLst>
              <a:ext uri="{FF2B5EF4-FFF2-40B4-BE49-F238E27FC236}">
                <a16:creationId xmlns:a16="http://schemas.microsoft.com/office/drawing/2014/main" id="{96A020E0-71E7-43B6-8230-6A1BC3777BF8}"/>
              </a:ext>
            </a:extLst>
          </p:cNvPr>
          <p:cNvSpPr/>
          <p:nvPr/>
        </p:nvSpPr>
        <p:spPr>
          <a:xfrm>
            <a:off x="1034547" y="885992"/>
            <a:ext cx="2174093" cy="576063"/>
          </a:xfrm>
          <a:prstGeom prst="flowChartProcess">
            <a:avLst/>
          </a:prstGeom>
          <a:solidFill>
            <a:srgbClr val="F97BEA"/>
          </a:solidFill>
          <a:ln>
            <a:solidFill>
              <a:srgbClr val="F97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選擇原因</a:t>
            </a:r>
            <a:endParaRPr lang="zh-TW" altLang="en-US" sz="2000" b="1" dirty="0">
              <a:latin typeface="+mn-ea"/>
            </a:endParaRPr>
          </a:p>
        </p:txBody>
      </p:sp>
      <p:sp>
        <p:nvSpPr>
          <p:cNvPr id="24" name="矩形 10">
            <a:extLst>
              <a:ext uri="{FF2B5EF4-FFF2-40B4-BE49-F238E27FC236}">
                <a16:creationId xmlns:a16="http://schemas.microsoft.com/office/drawing/2014/main" id="{A98F7AA2-8F8C-4176-A028-0C256B40FCE1}"/>
              </a:ext>
            </a:extLst>
          </p:cNvPr>
          <p:cNvSpPr/>
          <p:nvPr/>
        </p:nvSpPr>
        <p:spPr>
          <a:xfrm>
            <a:off x="5580112" y="918106"/>
            <a:ext cx="2174093" cy="576063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目標資料</a:t>
            </a:r>
          </a:p>
        </p:txBody>
      </p:sp>
      <p:pic>
        <p:nvPicPr>
          <p:cNvPr id="25" name="圖形 24" descr="徽章 1 以實心填滿">
            <a:extLst>
              <a:ext uri="{FF2B5EF4-FFF2-40B4-BE49-F238E27FC236}">
                <a16:creationId xmlns:a16="http://schemas.microsoft.com/office/drawing/2014/main" id="{8DA6B1FE-A18B-48A2-8DA0-068FF84329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304" y="876364"/>
            <a:ext cx="576000" cy="576000"/>
          </a:xfrm>
          <a:prstGeom prst="rect">
            <a:avLst/>
          </a:prstGeom>
        </p:spPr>
      </p:pic>
      <p:pic>
        <p:nvPicPr>
          <p:cNvPr id="26" name="圖形 25" descr="識別證 以實心填滿">
            <a:extLst>
              <a:ext uri="{FF2B5EF4-FFF2-40B4-BE49-F238E27FC236}">
                <a16:creationId xmlns:a16="http://schemas.microsoft.com/office/drawing/2014/main" id="{EBBEA58D-7830-42F5-9FA2-19BA787D82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0112" y="918169"/>
            <a:ext cx="576000" cy="576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48A0E28-794F-373D-C437-B060D7DB3C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44" y="1580485"/>
            <a:ext cx="4083415" cy="29523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BA5D301-6854-EC60-A506-5E490288FA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9527" y="1687052"/>
            <a:ext cx="4608512" cy="120728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7D89274-B89B-DE53-D41B-18A73685CE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1746" y="3112346"/>
            <a:ext cx="4541212" cy="117978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C8EF4CA-8CE7-153C-5063-02013CFF0131}"/>
              </a:ext>
            </a:extLst>
          </p:cNvPr>
          <p:cNvSpPr/>
          <p:nvPr/>
        </p:nvSpPr>
        <p:spPr>
          <a:xfrm>
            <a:off x="153092" y="3363838"/>
            <a:ext cx="3266780" cy="64807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F8798E-3C52-FA34-158C-97254879241F}"/>
              </a:ext>
            </a:extLst>
          </p:cNvPr>
          <p:cNvSpPr txBox="1"/>
          <p:nvPr/>
        </p:nvSpPr>
        <p:spPr>
          <a:xfrm>
            <a:off x="180392" y="4060343"/>
            <a:ext cx="2735424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參考價值：活躍度最高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B009ED3-3409-41C1-4A00-08C7C5BE9E75}"/>
              </a:ext>
            </a:extLst>
          </p:cNvPr>
          <p:cNvSpPr txBox="1"/>
          <p:nvPr/>
        </p:nvSpPr>
        <p:spPr>
          <a:xfrm>
            <a:off x="179512" y="4547904"/>
            <a:ext cx="4824536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技術考量：公開社團在爬蟲的可行性較高</a:t>
            </a:r>
          </a:p>
        </p:txBody>
      </p:sp>
    </p:spTree>
    <p:extLst>
      <p:ext uri="{BB962C8B-B14F-4D97-AF65-F5344CB8AC3E}">
        <p14:creationId xmlns:p14="http://schemas.microsoft.com/office/powerpoint/2010/main" val="86300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5632425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資料來源</a:t>
            </a:r>
            <a:r>
              <a:rPr lang="en-US" altLang="zh-TW" dirty="0"/>
              <a:t>(COSTCO</a:t>
            </a:r>
            <a:r>
              <a:rPr lang="zh-TW" altLang="en-US" dirty="0"/>
              <a:t>官網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12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2" name="矩形 5">
            <a:extLst>
              <a:ext uri="{FF2B5EF4-FFF2-40B4-BE49-F238E27FC236}">
                <a16:creationId xmlns:a16="http://schemas.microsoft.com/office/drawing/2014/main" id="{96A020E0-71E7-43B6-8230-6A1BC3777BF8}"/>
              </a:ext>
            </a:extLst>
          </p:cNvPr>
          <p:cNvSpPr/>
          <p:nvPr/>
        </p:nvSpPr>
        <p:spPr>
          <a:xfrm>
            <a:off x="5148064" y="1851670"/>
            <a:ext cx="2677865" cy="576063"/>
          </a:xfrm>
          <a:prstGeom prst="flowChartProcess">
            <a:avLst/>
          </a:prstGeom>
          <a:solidFill>
            <a:srgbClr val="F97BEA"/>
          </a:solidFill>
          <a:ln>
            <a:solidFill>
              <a:srgbClr val="F97B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+mn-ea"/>
              </a:rPr>
              <a:t>     選擇品項：飲食</a:t>
            </a:r>
          </a:p>
        </p:txBody>
      </p:sp>
      <p:sp>
        <p:nvSpPr>
          <p:cNvPr id="24" name="矩形 10">
            <a:extLst>
              <a:ext uri="{FF2B5EF4-FFF2-40B4-BE49-F238E27FC236}">
                <a16:creationId xmlns:a16="http://schemas.microsoft.com/office/drawing/2014/main" id="{A98F7AA2-8F8C-4176-A028-0C256B40FCE1}"/>
              </a:ext>
            </a:extLst>
          </p:cNvPr>
          <p:cNvSpPr/>
          <p:nvPr/>
        </p:nvSpPr>
        <p:spPr>
          <a:xfrm>
            <a:off x="5161321" y="2691973"/>
            <a:ext cx="3096655" cy="743873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  販賣範圍：全通路</a:t>
            </a:r>
            <a:endParaRPr lang="en-US" altLang="zh-TW" sz="2000" b="1" dirty="0"/>
          </a:p>
          <a:p>
            <a:pPr algn="ctr"/>
            <a:r>
              <a:rPr lang="zh-TW" altLang="en-US" sz="2000" b="1" dirty="0"/>
              <a:t>                        賣場限定</a:t>
            </a:r>
          </a:p>
        </p:txBody>
      </p:sp>
      <p:pic>
        <p:nvPicPr>
          <p:cNvPr id="25" name="圖形 24" descr="徽章 1 以實心填滿">
            <a:extLst>
              <a:ext uri="{FF2B5EF4-FFF2-40B4-BE49-F238E27FC236}">
                <a16:creationId xmlns:a16="http://schemas.microsoft.com/office/drawing/2014/main" id="{8DA6B1FE-A18B-48A2-8DA0-068FF84329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2821" y="1842042"/>
            <a:ext cx="576000" cy="576000"/>
          </a:xfrm>
          <a:prstGeom prst="rect">
            <a:avLst/>
          </a:prstGeom>
        </p:spPr>
      </p:pic>
      <p:pic>
        <p:nvPicPr>
          <p:cNvPr id="26" name="圖形 25" descr="識別證 以實心填滿">
            <a:extLst>
              <a:ext uri="{FF2B5EF4-FFF2-40B4-BE49-F238E27FC236}">
                <a16:creationId xmlns:a16="http://schemas.microsoft.com/office/drawing/2014/main" id="{EBBEA58D-7830-42F5-9FA2-19BA787D82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1322" y="2775909"/>
            <a:ext cx="576000" cy="576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E8A94AE-D7D3-2A7D-D222-413D7B7DDF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631" y="771550"/>
            <a:ext cx="3943385" cy="41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E3FAA-3DDB-4DBF-BCC2-1D71322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72281"/>
            <a:ext cx="6336704" cy="259893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</a:pPr>
            <a:r>
              <a:rPr lang="zh-TW" altLang="en-US" sz="40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貳、開發過程描述</a:t>
            </a:r>
            <a:endParaRPr lang="en-US" altLang="zh-TW" sz="4000" b="1" cap="all" dirty="0">
              <a:solidFill>
                <a:srgbClr val="0F6FC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ysClr val="windowText" lastClr="000000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zh-TW" altLang="en-US" sz="4000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   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(2)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爬蟲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ysClr val="windowText" lastClr="000000"/>
              </a:buClr>
              <a:buSzPct val="110000"/>
              <a:buFont typeface="Arial" pitchFamily="34" charset="0"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       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(3)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資料前處理</a:t>
            </a:r>
            <a:endParaRPr lang="en-US" altLang="zh-TW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3DB9906-3893-4AAC-B90B-9FB9B2E8AC0B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1328EC59-D73A-4AC8-A8AB-6A0C9904E823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13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259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40684CB4-94E1-A751-8FF3-9BCB1FC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77" y="1563638"/>
            <a:ext cx="3059861" cy="1489987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5632425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爬蟲</a:t>
            </a:r>
            <a:r>
              <a:rPr lang="en-US" altLang="zh-TW" dirty="0"/>
              <a:t>(FB</a:t>
            </a:r>
            <a:r>
              <a:rPr lang="zh-TW" altLang="en-US" dirty="0"/>
              <a:t>公開社團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14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B69D3E9-16D1-BBFF-E30B-C2F3765AF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3602043"/>
            <a:ext cx="3062522" cy="1489987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20CABCFC-28F1-7506-C60F-FAAB9B5DD2CB}"/>
              </a:ext>
            </a:extLst>
          </p:cNvPr>
          <p:cNvGrpSpPr/>
          <p:nvPr/>
        </p:nvGrpSpPr>
        <p:grpSpPr>
          <a:xfrm>
            <a:off x="6079215" y="1275606"/>
            <a:ext cx="2813265" cy="3816424"/>
            <a:chOff x="5863614" y="469329"/>
            <a:chExt cx="2949741" cy="399232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2F99C25-CB28-DC55-B15E-31F0D7DF2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8601"/>
            <a:stretch/>
          </p:blipFill>
          <p:spPr>
            <a:xfrm>
              <a:off x="5863614" y="469329"/>
              <a:ext cx="2949741" cy="3672408"/>
            </a:xfrm>
            <a:prstGeom prst="rect">
              <a:avLst/>
            </a:prstGeom>
            <a:ln w="19050">
              <a:solidFill>
                <a:srgbClr val="00B0F0"/>
              </a:solidFill>
            </a:ln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6835B299-735C-7D21-F2A3-568D18476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63614" y="4138307"/>
              <a:ext cx="2949741" cy="323350"/>
            </a:xfrm>
            <a:prstGeom prst="rect">
              <a:avLst/>
            </a:prstGeom>
            <a:ln w="19050">
              <a:solidFill>
                <a:srgbClr val="00B0F0"/>
              </a:solidFill>
            </a:ln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5A04E47-9B59-E800-5C94-BB73BB0EFDC8}"/>
              </a:ext>
            </a:extLst>
          </p:cNvPr>
          <p:cNvGrpSpPr/>
          <p:nvPr/>
        </p:nvGrpSpPr>
        <p:grpSpPr>
          <a:xfrm>
            <a:off x="109839" y="1563638"/>
            <a:ext cx="2736304" cy="2768717"/>
            <a:chOff x="144684" y="873319"/>
            <a:chExt cx="2736304" cy="2768717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AB5387B-63E6-950F-1895-D402AEDA05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9765"/>
            <a:stretch/>
          </p:blipFill>
          <p:spPr>
            <a:xfrm>
              <a:off x="144684" y="873319"/>
              <a:ext cx="2736304" cy="1709357"/>
            </a:xfrm>
            <a:prstGeom prst="rect">
              <a:avLst/>
            </a:prstGeom>
            <a:ln w="19050">
              <a:solidFill>
                <a:srgbClr val="00B0F0"/>
              </a:solidFill>
            </a:ln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0D868AB9-52E0-E5C0-9C32-8AB7F1947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684" y="2559422"/>
              <a:ext cx="2736304" cy="1082614"/>
            </a:xfrm>
            <a:prstGeom prst="rect">
              <a:avLst/>
            </a:prstGeom>
            <a:ln w="19050">
              <a:solidFill>
                <a:srgbClr val="00B0F0"/>
              </a:solidFill>
            </a:ln>
          </p:spPr>
        </p:pic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852DFBF-C973-1393-35CF-28EDA75D0E76}"/>
              </a:ext>
            </a:extLst>
          </p:cNvPr>
          <p:cNvSpPr txBox="1"/>
          <p:nvPr/>
        </p:nvSpPr>
        <p:spPr>
          <a:xfrm>
            <a:off x="179512" y="783744"/>
            <a:ext cx="1008112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函式庫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F8F7D81-6E02-934C-C546-BFA326EDC11E}"/>
              </a:ext>
            </a:extLst>
          </p:cNvPr>
          <p:cNvSpPr txBox="1"/>
          <p:nvPr/>
        </p:nvSpPr>
        <p:spPr>
          <a:xfrm>
            <a:off x="2915816" y="783744"/>
            <a:ext cx="2232248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連接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</a:rPr>
              <a:t>MONGODB</a:t>
            </a:r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endParaRPr lang="en-US" altLang="zh-TW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並覆蓋舊資料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59FDC6A-64F0-E844-6462-6B0FDFC18047}"/>
              </a:ext>
            </a:extLst>
          </p:cNvPr>
          <p:cNvSpPr txBox="1"/>
          <p:nvPr/>
        </p:nvSpPr>
        <p:spPr>
          <a:xfrm>
            <a:off x="2914901" y="3122607"/>
            <a:ext cx="1729107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避開彈出通知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DF44362-30C7-5410-B1E9-C0A4ED8D425D}"/>
              </a:ext>
            </a:extLst>
          </p:cNvPr>
          <p:cNvSpPr txBox="1"/>
          <p:nvPr/>
        </p:nvSpPr>
        <p:spPr>
          <a:xfrm>
            <a:off x="6056196" y="783744"/>
            <a:ext cx="1540140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爬取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</a:rPr>
              <a:t>FB</a:t>
            </a:r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貼文</a:t>
            </a:r>
          </a:p>
        </p:txBody>
      </p:sp>
    </p:spTree>
    <p:extLst>
      <p:ext uri="{BB962C8B-B14F-4D97-AF65-F5344CB8AC3E}">
        <p14:creationId xmlns:p14="http://schemas.microsoft.com/office/powerpoint/2010/main" val="760682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E970E8B-EAE4-B04D-07EC-D6C9F2901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76791"/>
            <a:ext cx="3972812" cy="2736304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6352505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前處理</a:t>
            </a:r>
            <a:r>
              <a:rPr lang="en-US" altLang="zh-TW" dirty="0"/>
              <a:t>01(FB</a:t>
            </a:r>
            <a:r>
              <a:rPr lang="zh-TW" altLang="en-US" dirty="0"/>
              <a:t>公開社團貼文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15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852DFBF-C973-1393-35CF-28EDA75D0E76}"/>
              </a:ext>
            </a:extLst>
          </p:cNvPr>
          <p:cNvSpPr txBox="1"/>
          <p:nvPr/>
        </p:nvSpPr>
        <p:spPr>
          <a:xfrm>
            <a:off x="179512" y="783744"/>
            <a:ext cx="2160240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讀取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</a:rPr>
              <a:t>DB</a:t>
            </a:r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中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</a:rPr>
              <a:t>FB</a:t>
            </a:r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貼文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F8F7D81-6E02-934C-C546-BFA326EDC11E}"/>
              </a:ext>
            </a:extLst>
          </p:cNvPr>
          <p:cNvSpPr txBox="1"/>
          <p:nvPr/>
        </p:nvSpPr>
        <p:spPr>
          <a:xfrm>
            <a:off x="4283968" y="829817"/>
            <a:ext cx="2016224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將貼文進行斷詞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DF44362-30C7-5410-B1E9-C0A4ED8D425D}"/>
              </a:ext>
            </a:extLst>
          </p:cNvPr>
          <p:cNvSpPr txBox="1"/>
          <p:nvPr/>
        </p:nvSpPr>
        <p:spPr>
          <a:xfrm>
            <a:off x="4271592" y="3395776"/>
            <a:ext cx="1236512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斷詞結果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465A58-3114-14BF-6C6E-3EAFD913C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347616"/>
            <a:ext cx="2004204" cy="1988546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E6A0923-A6AE-E5AA-2D49-BDAB65110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459" y="3845544"/>
            <a:ext cx="4665029" cy="1246486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016111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3F6766F-C33A-1288-026A-5065B7D84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1" y="1289700"/>
            <a:ext cx="3610096" cy="3712753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16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852DFBF-C973-1393-35CF-28EDA75D0E76}"/>
              </a:ext>
            </a:extLst>
          </p:cNvPr>
          <p:cNvSpPr txBox="1"/>
          <p:nvPr/>
        </p:nvSpPr>
        <p:spPr>
          <a:xfrm>
            <a:off x="179512" y="783744"/>
            <a:ext cx="3096344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統計每個詞語的出現次數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59FDC6A-64F0-E844-6462-6B0FDFC18047}"/>
              </a:ext>
            </a:extLst>
          </p:cNvPr>
          <p:cNvSpPr txBox="1"/>
          <p:nvPr/>
        </p:nvSpPr>
        <p:spPr>
          <a:xfrm>
            <a:off x="4427984" y="-924722"/>
            <a:ext cx="1729107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避開彈出通知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D33673C-FEE0-683E-03E4-88834577F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762" y="1995686"/>
            <a:ext cx="5150519" cy="1384548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6A33AA21-F609-75E7-7532-C60ABCEE2D3E}"/>
              </a:ext>
            </a:extLst>
          </p:cNvPr>
          <p:cNvSpPr txBox="1"/>
          <p:nvPr/>
        </p:nvSpPr>
        <p:spPr>
          <a:xfrm>
            <a:off x="3868762" y="798738"/>
            <a:ext cx="1236512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統計結果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19D023-A275-A44B-B2A9-3C4B1F0FB9E7}"/>
              </a:ext>
            </a:extLst>
          </p:cNvPr>
          <p:cNvSpPr txBox="1"/>
          <p:nvPr/>
        </p:nvSpPr>
        <p:spPr>
          <a:xfrm>
            <a:off x="2107927" y="0"/>
            <a:ext cx="6352505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前處理</a:t>
            </a:r>
            <a:r>
              <a:rPr lang="en-US" altLang="zh-TW" dirty="0"/>
              <a:t>02(FB</a:t>
            </a:r>
            <a:r>
              <a:rPr lang="zh-TW" altLang="en-US" dirty="0"/>
              <a:t>公開社團貼文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1775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4F17ACFE-5BA2-5363-B41F-2D3D6E56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347614"/>
            <a:ext cx="2954794" cy="3585915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17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852DFBF-C973-1393-35CF-28EDA75D0E76}"/>
              </a:ext>
            </a:extLst>
          </p:cNvPr>
          <p:cNvSpPr txBox="1"/>
          <p:nvPr/>
        </p:nvSpPr>
        <p:spPr>
          <a:xfrm>
            <a:off x="1259632" y="783744"/>
            <a:ext cx="2376264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排序次數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從少到多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59FDC6A-64F0-E844-6462-6B0FDFC18047}"/>
              </a:ext>
            </a:extLst>
          </p:cNvPr>
          <p:cNvSpPr txBox="1"/>
          <p:nvPr/>
        </p:nvSpPr>
        <p:spPr>
          <a:xfrm>
            <a:off x="4427984" y="-924722"/>
            <a:ext cx="1729107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避開彈出通知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A33AA21-F609-75E7-7532-C60ABCEE2D3E}"/>
              </a:ext>
            </a:extLst>
          </p:cNvPr>
          <p:cNvSpPr txBox="1"/>
          <p:nvPr/>
        </p:nvSpPr>
        <p:spPr>
          <a:xfrm>
            <a:off x="4948882" y="798738"/>
            <a:ext cx="1236512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排序結果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1523CD-D528-5DAE-0B64-F43E46695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882" y="1411002"/>
            <a:ext cx="2733675" cy="3429000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88F5E7-679B-06F7-EED2-C4C5233065EA}"/>
              </a:ext>
            </a:extLst>
          </p:cNvPr>
          <p:cNvSpPr txBox="1"/>
          <p:nvPr/>
        </p:nvSpPr>
        <p:spPr>
          <a:xfrm>
            <a:off x="2107927" y="0"/>
            <a:ext cx="6352505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前處理</a:t>
            </a:r>
            <a:r>
              <a:rPr lang="en-US" altLang="zh-TW" dirty="0"/>
              <a:t>03(FB</a:t>
            </a:r>
            <a:r>
              <a:rPr lang="zh-TW" altLang="en-US" dirty="0"/>
              <a:t>公開社團貼文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8BB0D50-98B2-2314-87BB-5BA7D68F433B}"/>
              </a:ext>
            </a:extLst>
          </p:cNvPr>
          <p:cNvSpPr txBox="1"/>
          <p:nvPr/>
        </p:nvSpPr>
        <p:spPr>
          <a:xfrm>
            <a:off x="2205390" y="4697179"/>
            <a:ext cx="1718538" cy="400110"/>
          </a:xfrm>
          <a:prstGeom prst="rect">
            <a:avLst/>
          </a:prstGeom>
          <a:solidFill>
            <a:srgbClr val="F9C09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回傳排序結果</a:t>
            </a:r>
          </a:p>
        </p:txBody>
      </p:sp>
    </p:spTree>
    <p:extLst>
      <p:ext uri="{BB962C8B-B14F-4D97-AF65-F5344CB8AC3E}">
        <p14:creationId xmlns:p14="http://schemas.microsoft.com/office/powerpoint/2010/main" val="41616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5632425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爬蟲</a:t>
            </a:r>
            <a:r>
              <a:rPr lang="en-US" altLang="zh-TW" dirty="0"/>
              <a:t>(COSTCO</a:t>
            </a:r>
            <a:r>
              <a:rPr lang="zh-TW" altLang="en-US" dirty="0"/>
              <a:t>官網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18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852DFBF-C973-1393-35CF-28EDA75D0E76}"/>
              </a:ext>
            </a:extLst>
          </p:cNvPr>
          <p:cNvSpPr txBox="1"/>
          <p:nvPr/>
        </p:nvSpPr>
        <p:spPr>
          <a:xfrm>
            <a:off x="107504" y="779605"/>
            <a:ext cx="936104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chemeClr val="bg1"/>
                </a:solidFill>
                <a:latin typeface="+mj-ea"/>
                <a:ea typeface="+mj-ea"/>
              </a:rPr>
              <a:t>函式庫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F8F7D81-6E02-934C-C546-BFA326EDC11E}"/>
              </a:ext>
            </a:extLst>
          </p:cNvPr>
          <p:cNvSpPr txBox="1"/>
          <p:nvPr/>
        </p:nvSpPr>
        <p:spPr>
          <a:xfrm>
            <a:off x="75136" y="2980206"/>
            <a:ext cx="3168352" cy="347427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+mj-ea"/>
                <a:ea typeface="+mj-ea"/>
              </a:rPr>
              <a:t>連接</a:t>
            </a:r>
            <a:r>
              <a:rPr lang="en-US" altLang="zh-TW" sz="1600" b="1" dirty="0">
                <a:solidFill>
                  <a:schemeClr val="bg1"/>
                </a:solidFill>
                <a:latin typeface="+mj-ea"/>
                <a:ea typeface="+mj-ea"/>
              </a:rPr>
              <a:t>MONGODB</a:t>
            </a:r>
            <a:r>
              <a:rPr lang="zh-TW" altLang="en-US" sz="1600" b="1" dirty="0">
                <a:solidFill>
                  <a:schemeClr val="bg1"/>
                </a:solidFill>
                <a:latin typeface="+mj-ea"/>
                <a:ea typeface="+mj-ea"/>
              </a:rPr>
              <a:t>，並覆蓋舊資料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DF44362-30C7-5410-B1E9-C0A4ED8D425D}"/>
              </a:ext>
            </a:extLst>
          </p:cNvPr>
          <p:cNvSpPr txBox="1"/>
          <p:nvPr/>
        </p:nvSpPr>
        <p:spPr>
          <a:xfrm>
            <a:off x="3562999" y="835378"/>
            <a:ext cx="2521169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爬取</a:t>
            </a:r>
            <a:r>
              <a:rPr lang="en-US" altLang="zh-TW" b="1" dirty="0">
                <a:solidFill>
                  <a:schemeClr val="bg1"/>
                </a:solidFill>
                <a:latin typeface="+mj-ea"/>
                <a:ea typeface="+mj-ea"/>
              </a:rPr>
              <a:t>COSTCO</a:t>
            </a: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商品資料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74B505-6F5A-0458-29F1-E7C8ABB2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" y="1233272"/>
            <a:ext cx="2947267" cy="1657573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5B3A65F-BA93-E4D7-618B-B9E08DBC0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6" y="3379120"/>
            <a:ext cx="3416744" cy="1280862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0450EF4-55D8-E9DB-75BC-0FC98EFBC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145" y="1256817"/>
            <a:ext cx="2675719" cy="2179029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FCF42E-6A67-54BC-BD49-66E7A6234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5007" y="1233272"/>
            <a:ext cx="2754301" cy="2488536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8400FDDB-EAAB-F6B7-FCCD-FFC20F7735F9}"/>
              </a:ext>
            </a:extLst>
          </p:cNvPr>
          <p:cNvSpPr txBox="1"/>
          <p:nvPr/>
        </p:nvSpPr>
        <p:spPr>
          <a:xfrm>
            <a:off x="6588224" y="833162"/>
            <a:ext cx="1008112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b="1">
                <a:solidFill>
                  <a:schemeClr val="bg1"/>
                </a:solidFill>
                <a:latin typeface="+mj-ea"/>
                <a:ea typeface="+mj-ea"/>
              </a:rPr>
              <a:t>讀取</a:t>
            </a:r>
            <a:r>
              <a:rPr lang="en-US" altLang="zh-TW" b="1" dirty="0">
                <a:solidFill>
                  <a:schemeClr val="bg1"/>
                </a:solidFill>
                <a:latin typeface="+mj-ea"/>
                <a:ea typeface="+mj-ea"/>
              </a:rPr>
              <a:t>DB</a:t>
            </a:r>
            <a:endParaRPr lang="zh-TW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058AF08-7BBD-4FD2-4652-0A072B239346}"/>
              </a:ext>
            </a:extLst>
          </p:cNvPr>
          <p:cNvSpPr txBox="1"/>
          <p:nvPr/>
        </p:nvSpPr>
        <p:spPr>
          <a:xfrm>
            <a:off x="7120145" y="3137033"/>
            <a:ext cx="1872208" cy="58477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+mj-ea"/>
                <a:ea typeface="+mj-ea"/>
              </a:rPr>
              <a:t>前處理：</a:t>
            </a:r>
            <a:endParaRPr lang="en-US" altLang="zh-TW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TW" altLang="en-US" sz="1600" b="1" dirty="0">
                <a:solidFill>
                  <a:schemeClr val="bg1"/>
                </a:solidFill>
                <a:latin typeface="+mj-ea"/>
                <a:ea typeface="+mj-ea"/>
              </a:rPr>
              <a:t>產生</a:t>
            </a:r>
            <a:r>
              <a:rPr lang="en-US" altLang="zh-TW" sz="1600" b="1" dirty="0">
                <a:solidFill>
                  <a:schemeClr val="bg1"/>
                </a:solidFill>
                <a:latin typeface="+mj-ea"/>
                <a:ea typeface="+mj-ea"/>
              </a:rPr>
              <a:t>DATAFRAME</a:t>
            </a:r>
            <a:endParaRPr lang="zh-TW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5460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E3FAA-3DDB-4DBF-BCC2-1D71322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72281"/>
            <a:ext cx="6336704" cy="259893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</a:pPr>
            <a:r>
              <a:rPr lang="zh-TW" altLang="en-US" sz="40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貳、開發過程描述</a:t>
            </a:r>
            <a:endParaRPr lang="en-US" altLang="zh-TW" sz="4000" b="1" cap="all" dirty="0">
              <a:solidFill>
                <a:srgbClr val="0F6FC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ysClr val="windowText" lastClr="000000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zh-TW" altLang="en-US" sz="4000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       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(4)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模糊比對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ysClr val="windowText" lastClr="000000"/>
              </a:buClr>
              <a:buSzPct val="110000"/>
              <a:buFont typeface="Arial" pitchFamily="34" charset="0"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        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(5)</a:t>
            </a:r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使用者操作介面</a:t>
            </a:r>
            <a:endParaRPr lang="en-US" altLang="zh-TW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3DB9906-3893-4AAC-B90B-9FB9B2E8AC0B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1328EC59-D73A-4AC8-A8AB-6A0C9904E823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19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08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40898D14-6184-4BDF-BCBE-AB1D114766EC}"/>
              </a:ext>
            </a:extLst>
          </p:cNvPr>
          <p:cNvSpPr txBox="1">
            <a:spLocks/>
          </p:cNvSpPr>
          <p:nvPr/>
        </p:nvSpPr>
        <p:spPr>
          <a:xfrm>
            <a:off x="3505484" y="188269"/>
            <a:ext cx="3276311" cy="47448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3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z="4000" dirty="0">
                <a:solidFill>
                  <a:schemeClr val="tx1"/>
                </a:solidFill>
              </a:rPr>
              <a:t>前情提要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ED75912-00D3-4292-9FD8-04D5893DC440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4F79DC3E-53D0-4C70-9E87-3A4017631184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2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422A13-681B-434F-AABA-39011CE54DA7}"/>
              </a:ext>
            </a:extLst>
          </p:cNvPr>
          <p:cNvSpPr txBox="1"/>
          <p:nvPr/>
        </p:nvSpPr>
        <p:spPr>
          <a:xfrm>
            <a:off x="1043607" y="1203598"/>
            <a:ext cx="6120681" cy="25922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30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藉由大數據分析來協助信用卡行銷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AD0F3B-C188-4BD2-870B-95508D458C8C}"/>
              </a:ext>
            </a:extLst>
          </p:cNvPr>
          <p:cNvSpPr txBox="1"/>
          <p:nvPr/>
        </p:nvSpPr>
        <p:spPr>
          <a:xfrm>
            <a:off x="1187624" y="1923678"/>
            <a:ext cx="6120681" cy="25922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更精確</a:t>
            </a:r>
            <a:r>
              <a:rPr lang="zh-TW" alt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的評估受眾</a:t>
            </a:r>
            <a:endParaRPr lang="en-US" altLang="zh-TW" sz="2800" b="1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更即時</a:t>
            </a:r>
            <a:r>
              <a:rPr lang="zh-TW" alt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的調整優惠</a:t>
            </a:r>
            <a:endParaRPr lang="en-US" altLang="zh-TW" sz="2800" b="1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更客觀</a:t>
            </a:r>
            <a:r>
              <a:rPr lang="zh-TW" alt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的預測未來趨勢</a:t>
            </a:r>
            <a:endParaRPr lang="en-US" altLang="zh-TW" sz="2800" b="1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圖形 3" descr="業績成長 以實心填滿">
            <a:extLst>
              <a:ext uri="{FF2B5EF4-FFF2-40B4-BE49-F238E27FC236}">
                <a16:creationId xmlns:a16="http://schemas.microsoft.com/office/drawing/2014/main" id="{8229F1D6-777C-4807-B0A6-003149F90C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5560" y="3911857"/>
            <a:ext cx="1021478" cy="1021478"/>
          </a:xfrm>
          <a:prstGeom prst="rect">
            <a:avLst/>
          </a:prstGeom>
        </p:spPr>
      </p:pic>
      <p:pic>
        <p:nvPicPr>
          <p:cNvPr id="6" name="圖形 5" descr="目標對象 以實心填滿">
            <a:extLst>
              <a:ext uri="{FF2B5EF4-FFF2-40B4-BE49-F238E27FC236}">
                <a16:creationId xmlns:a16="http://schemas.microsoft.com/office/drawing/2014/main" id="{0F7A9D47-6768-4682-A30D-4C864FF43A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003" y="1759145"/>
            <a:ext cx="1159278" cy="1159278"/>
          </a:xfrm>
          <a:prstGeom prst="rect">
            <a:avLst/>
          </a:prstGeom>
        </p:spPr>
      </p:pic>
      <p:pic>
        <p:nvPicPr>
          <p:cNvPr id="12" name="圖形 11" descr="稅金 以實心填滿">
            <a:extLst>
              <a:ext uri="{FF2B5EF4-FFF2-40B4-BE49-F238E27FC236}">
                <a16:creationId xmlns:a16="http://schemas.microsoft.com/office/drawing/2014/main" id="{8F3ABCA2-7389-47FB-AB0C-4E256BB065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8977" y="2774407"/>
            <a:ext cx="1021479" cy="10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43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6352505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模糊比對</a:t>
            </a:r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20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852DFBF-C973-1393-35CF-28EDA75D0E76}"/>
              </a:ext>
            </a:extLst>
          </p:cNvPr>
          <p:cNvSpPr txBox="1"/>
          <p:nvPr/>
        </p:nvSpPr>
        <p:spPr>
          <a:xfrm>
            <a:off x="74483" y="783744"/>
            <a:ext cx="1008112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函式庫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F8F7D81-6E02-934C-C546-BFA326EDC11E}"/>
              </a:ext>
            </a:extLst>
          </p:cNvPr>
          <p:cNvSpPr txBox="1"/>
          <p:nvPr/>
        </p:nvSpPr>
        <p:spPr>
          <a:xfrm>
            <a:off x="2363534" y="838639"/>
            <a:ext cx="3216578" cy="33855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+mj-ea"/>
                <a:ea typeface="+mj-ea"/>
              </a:rPr>
              <a:t>FB</a:t>
            </a:r>
            <a:r>
              <a:rPr lang="zh-TW" altLang="en-US" sz="1600" b="1" dirty="0">
                <a:solidFill>
                  <a:schemeClr val="bg1"/>
                </a:solidFill>
                <a:latin typeface="+mj-ea"/>
                <a:ea typeface="+mj-ea"/>
              </a:rPr>
              <a:t>貼文斷詞</a:t>
            </a:r>
            <a:r>
              <a:rPr lang="en-US" altLang="zh-TW" sz="1600" b="1" dirty="0">
                <a:solidFill>
                  <a:schemeClr val="bg1"/>
                </a:solidFill>
                <a:latin typeface="+mj-ea"/>
                <a:ea typeface="+mj-ea"/>
              </a:rPr>
              <a:t>V.S.COSTCO</a:t>
            </a:r>
            <a:r>
              <a:rPr lang="zh-TW" altLang="en-US" sz="1600" b="1" dirty="0">
                <a:solidFill>
                  <a:schemeClr val="bg1"/>
                </a:solidFill>
                <a:latin typeface="+mj-ea"/>
                <a:ea typeface="+mj-ea"/>
              </a:rPr>
              <a:t>商品列表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5A4BF49-03A6-DB10-DE7A-0FCD10731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3" y="1238351"/>
            <a:ext cx="2193261" cy="1859379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E07055-2B43-4A59-9D40-942868A58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491" y="1238351"/>
            <a:ext cx="3111120" cy="3349623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147F430-1268-DC0E-891E-9BCFE1468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289" y="1238350"/>
            <a:ext cx="3471908" cy="2197496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7DF44362-30C7-5410-B1E9-C0A4ED8D425D}"/>
              </a:ext>
            </a:extLst>
          </p:cNvPr>
          <p:cNvSpPr txBox="1"/>
          <p:nvPr/>
        </p:nvSpPr>
        <p:spPr>
          <a:xfrm>
            <a:off x="6235823" y="3386902"/>
            <a:ext cx="2748680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zh-TW" altLang="en-US" sz="2000" b="1">
                <a:solidFill>
                  <a:schemeClr val="bg1"/>
                </a:solidFill>
                <a:latin typeface="+mj-ea"/>
                <a:ea typeface="+mj-ea"/>
              </a:rPr>
              <a:t>比對精準度設定為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</a:rPr>
              <a:t>20%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2893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6352505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模糊比對</a:t>
            </a:r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21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852DFBF-C973-1393-35CF-28EDA75D0E76}"/>
              </a:ext>
            </a:extLst>
          </p:cNvPr>
          <p:cNvSpPr txBox="1"/>
          <p:nvPr/>
        </p:nvSpPr>
        <p:spPr>
          <a:xfrm>
            <a:off x="926356" y="783744"/>
            <a:ext cx="1257158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資料清洗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0DDBAF-7014-4E81-2785-10CB603D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75606"/>
            <a:ext cx="6984776" cy="3279590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A95752-D463-EC7D-6E8E-6BAAE85414DD}"/>
              </a:ext>
            </a:extLst>
          </p:cNvPr>
          <p:cNvSpPr txBox="1"/>
          <p:nvPr/>
        </p:nvSpPr>
        <p:spPr>
          <a:xfrm>
            <a:off x="2344075" y="791691"/>
            <a:ext cx="5031914" cy="400110"/>
          </a:xfrm>
          <a:prstGeom prst="rect">
            <a:avLst/>
          </a:prstGeom>
          <a:solidFill>
            <a:srgbClr val="F9C09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預設為撈取</a:t>
            </a:r>
            <a:r>
              <a:rPr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第一筆</a:t>
            </a:r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出現對應字詞的商品資料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CE3CC48-A6B3-AC1E-F47D-52A72406EE62}"/>
              </a:ext>
            </a:extLst>
          </p:cNvPr>
          <p:cNvSpPr txBox="1"/>
          <p:nvPr/>
        </p:nvSpPr>
        <p:spPr>
          <a:xfrm>
            <a:off x="5148064" y="1347614"/>
            <a:ext cx="2008585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出現次數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</a:rPr>
              <a:t>TOP10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6177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80220DC-3E16-E726-C7AF-8C5D3FD14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203598"/>
            <a:ext cx="2592288" cy="1874722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37BA28D-AB8E-C7C5-25CF-0B486B775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200496"/>
            <a:ext cx="2370653" cy="3891534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6352505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使用者操作介面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22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B44C65D-8C9A-E7D8-E0D5-3ABBE7A31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203598"/>
            <a:ext cx="2370653" cy="3744416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A90D09C-7FB0-08BD-BE4B-58B37C0D5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8625" y="2317852"/>
            <a:ext cx="1982157" cy="2712145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AF21A5F1-A68D-96C8-E80E-64E2FDF0EE5D}"/>
              </a:ext>
            </a:extLst>
          </p:cNvPr>
          <p:cNvSpPr txBox="1"/>
          <p:nvPr/>
        </p:nvSpPr>
        <p:spPr>
          <a:xfrm>
            <a:off x="74483" y="699542"/>
            <a:ext cx="1008112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函式庫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B73DF43-89CF-DE43-2002-D89ED2816D87}"/>
              </a:ext>
            </a:extLst>
          </p:cNvPr>
          <p:cNvSpPr txBox="1"/>
          <p:nvPr/>
        </p:nvSpPr>
        <p:spPr>
          <a:xfrm>
            <a:off x="1043608" y="4639947"/>
            <a:ext cx="1724320" cy="400110"/>
          </a:xfrm>
          <a:prstGeom prst="rect">
            <a:avLst/>
          </a:prstGeom>
          <a:solidFill>
            <a:srgbClr val="F9C09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點擊觸發爬蟲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0BB0BC-6917-9FEB-1801-3DB520F06AE1}"/>
              </a:ext>
            </a:extLst>
          </p:cNvPr>
          <p:cNvSpPr txBox="1"/>
          <p:nvPr/>
        </p:nvSpPr>
        <p:spPr>
          <a:xfrm>
            <a:off x="1163081" y="2571750"/>
            <a:ext cx="1248679" cy="400110"/>
          </a:xfrm>
          <a:prstGeom prst="rect">
            <a:avLst/>
          </a:prstGeom>
          <a:solidFill>
            <a:srgbClr val="F9C09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視窗建置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2BF08A9-DBFD-52C7-553F-9C84F9DFAE74}"/>
              </a:ext>
            </a:extLst>
          </p:cNvPr>
          <p:cNvSpPr txBox="1"/>
          <p:nvPr/>
        </p:nvSpPr>
        <p:spPr>
          <a:xfrm>
            <a:off x="2627784" y="719113"/>
            <a:ext cx="1296144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按鈕建置</a:t>
            </a:r>
          </a:p>
        </p:txBody>
      </p:sp>
    </p:spTree>
    <p:extLst>
      <p:ext uri="{BB962C8B-B14F-4D97-AF65-F5344CB8AC3E}">
        <p14:creationId xmlns:p14="http://schemas.microsoft.com/office/powerpoint/2010/main" val="252918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E3FAA-3DDB-4DBF-BCC2-1D71322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72281"/>
            <a:ext cx="6336704" cy="259893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</a:pPr>
            <a:r>
              <a:rPr lang="zh-TW" altLang="en-US" sz="4000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參</a:t>
            </a:r>
            <a:r>
              <a:rPr lang="zh-TW" altLang="en-US" sz="40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、成果展示</a:t>
            </a:r>
            <a:endParaRPr lang="en-US" altLang="zh-TW" sz="4000" b="1" cap="all" dirty="0">
              <a:solidFill>
                <a:srgbClr val="0F6FC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3DB9906-3893-4AAC-B90B-9FB9B2E8AC0B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1328EC59-D73A-4AC8-A8AB-6A0C9904E823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23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30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1043608" y="0"/>
            <a:ext cx="6352505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肆、現行問題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24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F21A5F1-A68D-96C8-E80E-64E2FDF0EE5D}"/>
              </a:ext>
            </a:extLst>
          </p:cNvPr>
          <p:cNvSpPr txBox="1"/>
          <p:nvPr/>
        </p:nvSpPr>
        <p:spPr>
          <a:xfrm>
            <a:off x="1094126" y="667368"/>
            <a:ext cx="1321628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發現問題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2BF08A9-DBFD-52C7-553F-9C84F9DFAE74}"/>
              </a:ext>
            </a:extLst>
          </p:cNvPr>
          <p:cNvSpPr txBox="1"/>
          <p:nvPr/>
        </p:nvSpPr>
        <p:spPr>
          <a:xfrm>
            <a:off x="4117795" y="686939"/>
            <a:ext cx="1362614" cy="400110"/>
          </a:xfrm>
          <a:prstGeom prst="rect">
            <a:avLst/>
          </a:prstGeom>
          <a:solidFill>
            <a:srgbClr val="FEDE61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導致現況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BF612F3-AB64-0359-FE64-FD64960FA40B}"/>
              </a:ext>
            </a:extLst>
          </p:cNvPr>
          <p:cNvSpPr txBox="1"/>
          <p:nvPr/>
        </p:nvSpPr>
        <p:spPr>
          <a:xfrm>
            <a:off x="6761733" y="686939"/>
            <a:ext cx="1770707" cy="400110"/>
          </a:xfrm>
          <a:prstGeom prst="rect">
            <a:avLst/>
          </a:prstGeom>
          <a:solidFill>
            <a:srgbClr val="3A9F86"/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</a:rPr>
              <a:t>預期解決方式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B5B5235C-687F-6C67-C13D-0B7FE9A4D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0881"/>
              </p:ext>
            </p:extLst>
          </p:nvPr>
        </p:nvGraphicFramePr>
        <p:xfrm>
          <a:off x="107504" y="1160110"/>
          <a:ext cx="8856985" cy="393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422">
                  <a:extLst>
                    <a:ext uri="{9D8B030D-6E8A-4147-A177-3AD203B41FA5}">
                      <a16:colId xmlns:a16="http://schemas.microsoft.com/office/drawing/2014/main" val="3602410521"/>
                    </a:ext>
                  </a:extLst>
                </a:gridCol>
                <a:gridCol w="3058016">
                  <a:extLst>
                    <a:ext uri="{9D8B030D-6E8A-4147-A177-3AD203B41FA5}">
                      <a16:colId xmlns:a16="http://schemas.microsoft.com/office/drawing/2014/main" val="2958397024"/>
                    </a:ext>
                  </a:extLst>
                </a:gridCol>
                <a:gridCol w="2668547">
                  <a:extLst>
                    <a:ext uri="{9D8B030D-6E8A-4147-A177-3AD203B41FA5}">
                      <a16:colId xmlns:a16="http://schemas.microsoft.com/office/drawing/2014/main" val="2343842730"/>
                    </a:ext>
                  </a:extLst>
                </a:gridCol>
              </a:tblGrid>
              <a:tr h="1108095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爬蟲相關</a:t>
                      </a:r>
                      <a:endParaRPr lang="en-US" altLang="zh-TW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en-US" altLang="zh-TW" sz="1600" dirty="0"/>
                        <a:t>FB</a:t>
                      </a:r>
                      <a:r>
                        <a:rPr lang="zh-TW" altLang="en-US" sz="1600" dirty="0"/>
                        <a:t>社團爬取的貼文內容</a:t>
                      </a:r>
                      <a:endParaRPr lang="en-US" altLang="zh-TW" sz="16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TW" altLang="en-US" sz="1600" dirty="0"/>
                        <a:t>     </a:t>
                      </a:r>
                      <a:r>
                        <a:rPr lang="zh-TW" alt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不完整</a:t>
                      </a:r>
                      <a:endParaRPr lang="en-US" altLang="zh-TW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en-US" altLang="zh-TW" sz="1600" dirty="0"/>
                        <a:t>FB</a:t>
                      </a:r>
                      <a:r>
                        <a:rPr lang="zh-TW" altLang="en-US" sz="1600" dirty="0"/>
                        <a:t>社團爬蟲的連接</a:t>
                      </a:r>
                      <a:r>
                        <a:rPr lang="zh-TW" alt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不穩定</a:t>
                      </a:r>
                      <a:endParaRPr lang="en-US" altLang="zh-TW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dirty="0"/>
                        <a:t>商品資料會出現</a:t>
                      </a:r>
                      <a:r>
                        <a:rPr lang="zh-TW" alt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非食品</a:t>
                      </a:r>
                      <a:endParaRPr lang="en-US" altLang="zh-TW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dirty="0"/>
                        <a:t>影響模糊比較結果</a:t>
                      </a:r>
                      <a:endParaRPr lang="en-US" altLang="zh-TW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dirty="0"/>
                        <a:t>推薦商品中可能會包含</a:t>
                      </a:r>
                      <a:endParaRPr lang="en-US" altLang="zh-TW" sz="16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TW" altLang="en-US" sz="1600" dirty="0"/>
                        <a:t>     非食品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dirty="0"/>
                        <a:t>完善</a:t>
                      </a:r>
                      <a:r>
                        <a:rPr lang="en-US" altLang="zh-TW" sz="1600" dirty="0"/>
                        <a:t>FB</a:t>
                      </a:r>
                      <a:r>
                        <a:rPr lang="zh-TW" altLang="en-US" sz="1600" dirty="0"/>
                        <a:t>社團與</a:t>
                      </a:r>
                      <a:r>
                        <a:rPr lang="en-US" altLang="zh-TW" sz="1600" dirty="0"/>
                        <a:t>COSTCO</a:t>
                      </a:r>
                      <a:r>
                        <a:rPr lang="zh-TW" altLang="en-US" sz="1600" dirty="0"/>
                        <a:t>官網的爬蟲設定</a:t>
                      </a:r>
                    </a:p>
                  </a:txBody>
                  <a:tcPr>
                    <a:solidFill>
                      <a:srgbClr val="3A9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16798"/>
                  </a:ext>
                </a:extLst>
              </a:tr>
              <a:tr h="131425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斷詞</a:t>
                      </a:r>
                      <a:r>
                        <a:rPr lang="zh-TW" alt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不夠精確</a:t>
                      </a:r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例：柯克蘭</a:t>
                      </a:r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民眾發文時，常使用</a:t>
                      </a:r>
                      <a:r>
                        <a:rPr lang="zh-TW" alt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簡稱</a:t>
                      </a: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endParaRPr lang="en-US" altLang="zh-TW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zh-TW" alt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口語化</a:t>
                      </a: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說法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斷詞數量統計會失真</a:t>
                      </a:r>
                      <a:endParaRPr lang="en-US" altLang="zh-TW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算錯或沒算到</a:t>
                      </a:r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模糊比對結果容易失真</a:t>
                      </a:r>
                      <a:endParaRPr lang="en-US" altLang="zh-TW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例：可能民眾討論的是蜂蜜    工廠的蜂蜜，卻比對出蜂蜜餅乾</a:t>
                      </a:r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字典訓練</a:t>
                      </a:r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新增專有名詞，提高斷詞精準度</a:t>
                      </a:r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比對貼文的附圖或留言，提高熱門討論的精準度</a:t>
                      </a:r>
                    </a:p>
                  </a:txBody>
                  <a:tcPr>
                    <a:solidFill>
                      <a:srgbClr val="3A9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182362"/>
                  </a:ext>
                </a:extLst>
              </a:tr>
              <a:tr h="103298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GUI</a:t>
                      </a: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的版面配置不夠精確</a:t>
                      </a:r>
                      <a:endParaRPr lang="en-US" altLang="zh-TW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字形、字體、位置</a:t>
                      </a:r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未提供</a:t>
                      </a: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商品連結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產生的商品清單過小，看不清楚</a:t>
                      </a:r>
                      <a:endParaRPr lang="en-US" altLang="zh-TW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民眾須另行查詢購買方式，失去節省時間的初衷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優化</a:t>
                      </a:r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GUI</a:t>
                      </a: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排版</a:t>
                      </a:r>
                      <a:endParaRPr lang="en-US" altLang="zh-TW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u"/>
                      </a:pPr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新增商品購買連結</a:t>
                      </a:r>
                    </a:p>
                  </a:txBody>
                  <a:tcPr>
                    <a:solidFill>
                      <a:srgbClr val="3A9F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1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553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EDB57F-FE5D-15C2-9B5E-326F5A244C6F}"/>
              </a:ext>
            </a:extLst>
          </p:cNvPr>
          <p:cNvSpPr txBox="1"/>
          <p:nvPr/>
        </p:nvSpPr>
        <p:spPr>
          <a:xfrm>
            <a:off x="1043608" y="63664"/>
            <a:ext cx="6352505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伍、未來展望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5632425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25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94290D0-EA7F-BB36-FE91-5A770A359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4451"/>
            <a:ext cx="8003232" cy="2265411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2800" dirty="0">
                <a:latin typeface="+mj-ea"/>
                <a:ea typeface="+mj-ea"/>
              </a:rPr>
              <a:t>新增優惠折扣的標籤</a:t>
            </a:r>
            <a:endParaRPr lang="en-US" altLang="zh-TW" sz="2800" dirty="0">
              <a:latin typeface="+mj-ea"/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2800" dirty="0">
                <a:latin typeface="+mj-ea"/>
                <a:ea typeface="+mj-ea"/>
              </a:rPr>
              <a:t>熱門類別去排名，</a:t>
            </a:r>
            <a:r>
              <a:rPr lang="zh-TW" altLang="en-US" dirty="0">
                <a:latin typeface="+mj-ea"/>
                <a:ea typeface="+mj-ea"/>
              </a:rPr>
              <a:t>例：生活用品、家電等等</a:t>
            </a:r>
            <a:endParaRPr lang="en-US" altLang="zh-TW" dirty="0">
              <a:latin typeface="+mj-ea"/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2800" dirty="0">
                <a:latin typeface="+mj-ea"/>
                <a:ea typeface="+mj-ea"/>
              </a:rPr>
              <a:t>討論群去做清洗，</a:t>
            </a:r>
            <a:r>
              <a:rPr lang="zh-TW" altLang="en-US" dirty="0">
                <a:latin typeface="+mj-ea"/>
                <a:ea typeface="+mj-ea"/>
              </a:rPr>
              <a:t>例： </a:t>
            </a:r>
            <a:r>
              <a:rPr lang="en-US" altLang="zh-TW" dirty="0" err="1">
                <a:latin typeface="+mj-ea"/>
                <a:ea typeface="+mj-ea"/>
              </a:rPr>
              <a:t>Ptt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 err="1">
                <a:latin typeface="+mj-ea"/>
                <a:ea typeface="+mj-ea"/>
              </a:rPr>
              <a:t>Dcard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Instagram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TW" altLang="en-US" sz="2800" dirty="0">
                <a:latin typeface="+mj-ea"/>
                <a:ea typeface="+mj-ea"/>
              </a:rPr>
              <a:t>其他通路做比較，</a:t>
            </a:r>
            <a:r>
              <a:rPr lang="zh-TW" altLang="en-US" dirty="0">
                <a:latin typeface="+mj-ea"/>
                <a:ea typeface="+mj-ea"/>
              </a:rPr>
              <a:t>例：家樂福、全國電子</a:t>
            </a:r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3251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233D141-6983-4CCC-8A08-162C6EC36F47}"/>
              </a:ext>
            </a:extLst>
          </p:cNvPr>
          <p:cNvSpPr txBox="1">
            <a:spLocks/>
          </p:cNvSpPr>
          <p:nvPr/>
        </p:nvSpPr>
        <p:spPr>
          <a:xfrm>
            <a:off x="0" y="2122968"/>
            <a:ext cx="9144000" cy="89756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algn="ctr"/>
            <a:r>
              <a:rPr lang="zh-TW" altLang="en-US" sz="5400" dirty="0"/>
              <a:t>簡報結束</a:t>
            </a:r>
            <a:endParaRPr lang="en-US" altLang="zh-TW" sz="5400" dirty="0"/>
          </a:p>
          <a:p>
            <a:pPr algn="ctr"/>
            <a:r>
              <a:rPr lang="zh-TW" altLang="en-US" sz="5400" dirty="0"/>
              <a:t>謝謝聆聽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568549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F53CA07-A8EA-4DAC-B023-4F2E7B26D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27" y="1245826"/>
            <a:ext cx="8784261" cy="3774195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6649050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en-US" altLang="zh-TW" dirty="0"/>
              <a:t>BI</a:t>
            </a:r>
            <a:r>
              <a:rPr lang="zh-TW" altLang="en-US" dirty="0"/>
              <a:t>商業智慧</a:t>
            </a:r>
            <a:r>
              <a:rPr lang="en-US" altLang="zh-TW" dirty="0"/>
              <a:t>-</a:t>
            </a:r>
            <a:r>
              <a:rPr lang="zh-TW" altLang="en-US" dirty="0"/>
              <a:t>女性受眾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3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94BC05-4C08-4217-8F7E-1402B44786FE}"/>
              </a:ext>
            </a:extLst>
          </p:cNvPr>
          <p:cNvSpPr txBox="1"/>
          <p:nvPr/>
        </p:nvSpPr>
        <p:spPr>
          <a:xfrm>
            <a:off x="-108520" y="684026"/>
            <a:ext cx="4230716" cy="4475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0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最具顯著效益之行銷推廣組合</a:t>
            </a: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EACF7D0F-F339-4FD9-9B83-2520225B243B}"/>
              </a:ext>
            </a:extLst>
          </p:cNvPr>
          <p:cNvSpPr/>
          <p:nvPr/>
        </p:nvSpPr>
        <p:spPr>
          <a:xfrm>
            <a:off x="4048481" y="744364"/>
            <a:ext cx="4483959" cy="447565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9769CA"/>
          </a:solidFill>
        </p:spPr>
        <p:txBody>
          <a:bodyPr wrap="square" lIns="0" tIns="0" rIns="0" bIns="0" rtlCol="0"/>
          <a:lstStyle/>
          <a:p>
            <a:endParaRPr sz="1200" dirty="0">
              <a:latin typeface="+mn-ea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930F04-A984-4DA7-914C-B507711C95ED}"/>
              </a:ext>
            </a:extLst>
          </p:cNvPr>
          <p:cNvSpPr txBox="1"/>
          <p:nvPr/>
        </p:nvSpPr>
        <p:spPr>
          <a:xfrm>
            <a:off x="3995935" y="744364"/>
            <a:ext cx="4608513" cy="367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針對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40-45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歲女性</a:t>
            </a:r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提高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百貨</a:t>
            </a:r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的優惠</a:t>
            </a:r>
          </a:p>
        </p:txBody>
      </p:sp>
      <p:sp>
        <p:nvSpPr>
          <p:cNvPr id="4" name="爆炸: 八角 3">
            <a:extLst>
              <a:ext uri="{FF2B5EF4-FFF2-40B4-BE49-F238E27FC236}">
                <a16:creationId xmlns:a16="http://schemas.microsoft.com/office/drawing/2014/main" id="{D35CDDFC-BDBC-42CD-A7CA-7B1AA43BC21A}"/>
              </a:ext>
            </a:extLst>
          </p:cNvPr>
          <p:cNvSpPr/>
          <p:nvPr/>
        </p:nvSpPr>
        <p:spPr>
          <a:xfrm>
            <a:off x="467544" y="1285741"/>
            <a:ext cx="2941529" cy="2294121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51078C-66B9-4E96-BB55-A5F6891DA74C}"/>
              </a:ext>
            </a:extLst>
          </p:cNvPr>
          <p:cNvSpPr txBox="1"/>
          <p:nvPr/>
        </p:nvSpPr>
        <p:spPr>
          <a:xfrm>
            <a:off x="-407352" y="2100328"/>
            <a:ext cx="4608513" cy="367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針對最具消費力之年齡層</a:t>
            </a:r>
            <a:endParaRPr lang="en-US" altLang="zh-TW" sz="16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推廣總收益占比第一</a:t>
            </a:r>
            <a:endParaRPr lang="en-US" altLang="zh-TW" sz="16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之產業</a:t>
            </a:r>
          </a:p>
        </p:txBody>
      </p:sp>
    </p:spTree>
    <p:extLst>
      <p:ext uri="{BB962C8B-B14F-4D97-AF65-F5344CB8AC3E}">
        <p14:creationId xmlns:p14="http://schemas.microsoft.com/office/powerpoint/2010/main" val="4202998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FBC7139-0AE9-4F07-82A5-B97B02B451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5"/>
          <a:stretch/>
        </p:blipFill>
        <p:spPr>
          <a:xfrm>
            <a:off x="107504" y="1203598"/>
            <a:ext cx="8928992" cy="387188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2107927" y="0"/>
            <a:ext cx="6649050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en-US" altLang="zh-TW" dirty="0"/>
              <a:t>BI</a:t>
            </a:r>
            <a:r>
              <a:rPr lang="zh-TW" altLang="en-US" dirty="0"/>
              <a:t>商業智慧</a:t>
            </a:r>
            <a:r>
              <a:rPr lang="en-US" altLang="zh-TW" dirty="0"/>
              <a:t>-</a:t>
            </a:r>
            <a:r>
              <a:rPr lang="zh-TW" altLang="en-US" dirty="0"/>
              <a:t>男性受眾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4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94BC05-4C08-4217-8F7E-1402B44786FE}"/>
              </a:ext>
            </a:extLst>
          </p:cNvPr>
          <p:cNvSpPr txBox="1"/>
          <p:nvPr/>
        </p:nvSpPr>
        <p:spPr>
          <a:xfrm>
            <a:off x="-108520" y="684026"/>
            <a:ext cx="4230716" cy="4475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0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最具顯著效益之行銷推廣組合</a:t>
            </a: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EACF7D0F-F339-4FD9-9B83-2520225B243B}"/>
              </a:ext>
            </a:extLst>
          </p:cNvPr>
          <p:cNvSpPr/>
          <p:nvPr/>
        </p:nvSpPr>
        <p:spPr>
          <a:xfrm>
            <a:off x="4048482" y="744364"/>
            <a:ext cx="4359404" cy="447565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508F2E"/>
          </a:solidFill>
        </p:spPr>
        <p:txBody>
          <a:bodyPr wrap="square" lIns="0" tIns="0" rIns="0" bIns="0" rtlCol="0"/>
          <a:lstStyle/>
          <a:p>
            <a:endParaRPr sz="1200" dirty="0">
              <a:latin typeface="+mn-ea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930F04-A984-4DA7-914C-B507711C95ED}"/>
              </a:ext>
            </a:extLst>
          </p:cNvPr>
          <p:cNvSpPr txBox="1"/>
          <p:nvPr/>
        </p:nvSpPr>
        <p:spPr>
          <a:xfrm>
            <a:off x="3923928" y="744364"/>
            <a:ext cx="4608513" cy="367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針對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35-40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歲男性</a:t>
            </a:r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提高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食</a:t>
            </a:r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的優惠</a:t>
            </a:r>
          </a:p>
        </p:txBody>
      </p:sp>
      <p:sp>
        <p:nvSpPr>
          <p:cNvPr id="4" name="爆炸: 八角 3">
            <a:extLst>
              <a:ext uri="{FF2B5EF4-FFF2-40B4-BE49-F238E27FC236}">
                <a16:creationId xmlns:a16="http://schemas.microsoft.com/office/drawing/2014/main" id="{D35CDDFC-BDBC-42CD-A7CA-7B1AA43BC21A}"/>
              </a:ext>
            </a:extLst>
          </p:cNvPr>
          <p:cNvSpPr/>
          <p:nvPr/>
        </p:nvSpPr>
        <p:spPr>
          <a:xfrm>
            <a:off x="467544" y="1245827"/>
            <a:ext cx="2941529" cy="2294121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51078C-66B9-4E96-BB55-A5F6891DA74C}"/>
              </a:ext>
            </a:extLst>
          </p:cNvPr>
          <p:cNvSpPr txBox="1"/>
          <p:nvPr/>
        </p:nvSpPr>
        <p:spPr>
          <a:xfrm>
            <a:off x="-407352" y="2060414"/>
            <a:ext cx="4608513" cy="367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針對最具消費力之年齡層</a:t>
            </a:r>
            <a:endParaRPr lang="en-US" altLang="zh-TW" sz="16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推廣總收益占比第一</a:t>
            </a:r>
            <a:endParaRPr lang="en-US" altLang="zh-TW" sz="16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之產業</a:t>
            </a:r>
          </a:p>
        </p:txBody>
      </p:sp>
    </p:spTree>
    <p:extLst>
      <p:ext uri="{BB962C8B-B14F-4D97-AF65-F5344CB8AC3E}">
        <p14:creationId xmlns:p14="http://schemas.microsoft.com/office/powerpoint/2010/main" val="403338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F8B2B37-A5A2-4DE8-B7F4-E110A521AD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975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簡報大綱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C87DA4C-09EC-4D17-8713-AB7130C9ED9E}"/>
              </a:ext>
            </a:extLst>
          </p:cNvPr>
          <p:cNvSpPr txBox="1">
            <a:spLocks/>
          </p:cNvSpPr>
          <p:nvPr/>
        </p:nvSpPr>
        <p:spPr>
          <a:xfrm>
            <a:off x="1115616" y="1059582"/>
            <a:ext cx="7848872" cy="3816424"/>
          </a:xfrm>
          <a:prstGeom prst="rect">
            <a:avLst/>
          </a:prstGeom>
        </p:spPr>
        <p:txBody>
          <a:bodyPr vert="horz" lIns="68580" tIns="34290" rIns="68580" bIns="34290" numCol="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r>
              <a:rPr lang="zh-TW" altLang="en-US" sz="28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研究動機</a:t>
            </a:r>
            <a:endParaRPr lang="en-US" altLang="zh-TW" sz="2800" b="1" cap="all" dirty="0">
              <a:solidFill>
                <a:srgbClr val="0F6FC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r>
              <a:rPr lang="zh-TW" altLang="en-US" sz="28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壹、程式開發流程圖</a:t>
            </a:r>
            <a:endParaRPr lang="en-US" altLang="zh-TW" sz="2600" b="1" cap="all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r>
              <a:rPr lang="zh-TW" altLang="en-US" sz="2800" b="1" dirty="0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rPr>
              <a:t>貳、</a:t>
            </a:r>
            <a:r>
              <a:rPr lang="zh-TW" altLang="en-US" sz="28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開發過程描述</a:t>
            </a:r>
            <a:endParaRPr lang="en-US" altLang="zh-TW" sz="2800" b="1" cap="all" dirty="0">
              <a:solidFill>
                <a:srgbClr val="0F6FC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ysClr val="windowText" lastClr="000000"/>
              </a:buClr>
              <a:buSzPct val="110000"/>
              <a:buFontTx/>
              <a:buNone/>
              <a:tabLst/>
              <a:defRPr/>
            </a:pPr>
            <a:r>
              <a:rPr lang="en-US" altLang="zh-TW" sz="28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		</a:t>
            </a:r>
            <a:r>
              <a:rPr kumimoji="0" lang="en-US" altLang="zh-TW" sz="26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(1)</a:t>
            </a:r>
            <a:r>
              <a:rPr kumimoji="0" lang="zh-TW" altLang="en-US" sz="26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資料來源</a:t>
            </a:r>
            <a:endParaRPr kumimoji="0" lang="en-US" altLang="zh-TW" sz="26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ysClr val="windowText" lastClr="000000"/>
              </a:buClr>
              <a:buSzPct val="110000"/>
              <a:buFontTx/>
              <a:buNone/>
              <a:tabLst/>
              <a:defRPr/>
            </a:pPr>
            <a:r>
              <a:rPr kumimoji="0" lang="en-US" altLang="zh-TW" sz="26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	(2)</a:t>
            </a:r>
            <a:r>
              <a:rPr kumimoji="0" lang="zh-TW" altLang="en-US" sz="26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爬蟲</a:t>
            </a:r>
            <a:endParaRPr kumimoji="0" lang="en-US" altLang="zh-TW" sz="26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ysClr val="windowText" lastClr="000000"/>
              </a:buClr>
              <a:buSzPct val="110000"/>
              <a:buFontTx/>
              <a:buNone/>
              <a:tabLst/>
              <a:defRPr/>
            </a:pPr>
            <a:r>
              <a:rPr kumimoji="0" lang="en-US" altLang="zh-TW" sz="26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	(3)</a:t>
            </a:r>
            <a:r>
              <a:rPr kumimoji="0" lang="zh-TW" altLang="en-US" sz="26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資料前處理</a:t>
            </a:r>
            <a:endParaRPr kumimoji="0" lang="en-US" altLang="zh-TW" sz="26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ysClr val="windowText" lastClr="000000"/>
              </a:buClr>
              <a:buSzPct val="110000"/>
              <a:buFontTx/>
              <a:buNone/>
              <a:tabLst/>
              <a:defRPr/>
            </a:pPr>
            <a:r>
              <a:rPr kumimoji="0" lang="en-US" altLang="zh-TW" sz="26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	(4)</a:t>
            </a:r>
            <a:r>
              <a:rPr kumimoji="0" lang="zh-TW" altLang="en-US" sz="26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模糊比對</a:t>
            </a:r>
            <a:r>
              <a:rPr kumimoji="0" lang="en-US" altLang="zh-TW" sz="26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	</a:t>
            </a:r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ysClr val="windowText" lastClr="000000"/>
              </a:buClr>
              <a:buSzPct val="110000"/>
              <a:buFontTx/>
              <a:buNone/>
              <a:tabLst/>
              <a:defRPr/>
            </a:pPr>
            <a:r>
              <a:rPr lang="en-US" altLang="zh-TW" sz="2600" b="1" cap="all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kumimoji="0" lang="en-US" altLang="zh-TW" sz="26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lang="en-US" altLang="zh-TW" sz="2600" b="1" cap="all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kumimoji="0" lang="en-US" altLang="zh-TW" sz="26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r>
              <a:rPr kumimoji="0" lang="zh-TW" altLang="en-US" sz="26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使用者操作介面</a:t>
            </a:r>
            <a:endParaRPr lang="en-US" altLang="zh-TW" sz="2800" b="1" dirty="0">
              <a:solidFill>
                <a:srgbClr val="0F6FC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57175" lvl="1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r>
              <a:rPr lang="zh-TW" altLang="en-US" b="1" dirty="0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rPr>
              <a:t>參、</a:t>
            </a:r>
            <a:r>
              <a:rPr lang="zh-TW" altLang="en-US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成果展示</a:t>
            </a:r>
            <a:endParaRPr lang="en-US" altLang="zh-TW" b="1" cap="all" dirty="0">
              <a:solidFill>
                <a:srgbClr val="0F6FC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57175" lvl="1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r>
              <a:rPr lang="zh-TW" altLang="en-US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肆、現行問題</a:t>
            </a:r>
            <a:endParaRPr lang="en-US" altLang="zh-TW" b="1" cap="all" dirty="0">
              <a:solidFill>
                <a:srgbClr val="0F6FC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57175" lvl="1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r>
              <a:rPr lang="zh-TW" altLang="en-US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伍、未來展望</a:t>
            </a:r>
            <a:endParaRPr lang="en-US" altLang="zh-TW" b="1" cap="all" dirty="0">
              <a:solidFill>
                <a:srgbClr val="0F6FC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57175" lvl="1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/>
            </a:pPr>
            <a:endParaRPr lang="zh-TW" altLang="en-US" b="1" cap="all" dirty="0">
              <a:solidFill>
                <a:srgbClr val="0F6FC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9990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40898D14-6184-4BDF-BCBE-AB1D114766EC}"/>
              </a:ext>
            </a:extLst>
          </p:cNvPr>
          <p:cNvSpPr txBox="1">
            <a:spLocks/>
          </p:cNvSpPr>
          <p:nvPr/>
        </p:nvSpPr>
        <p:spPr>
          <a:xfrm>
            <a:off x="3505484" y="188269"/>
            <a:ext cx="3276311" cy="47448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3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z="4000" dirty="0">
                <a:solidFill>
                  <a:schemeClr val="tx1"/>
                </a:solidFill>
              </a:rPr>
              <a:t>研究動機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ED75912-00D3-4292-9FD8-04D5893DC440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4F79DC3E-53D0-4C70-9E87-3A4017631184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6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422A13-681B-434F-AABA-39011CE54DA7}"/>
              </a:ext>
            </a:extLst>
          </p:cNvPr>
          <p:cNvSpPr txBox="1"/>
          <p:nvPr/>
        </p:nvSpPr>
        <p:spPr>
          <a:xfrm>
            <a:off x="2699791" y="1059582"/>
            <a:ext cx="3096345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30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從自身需求出發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AD0F3B-C188-4BD2-870B-95508D458C8C}"/>
              </a:ext>
            </a:extLst>
          </p:cNvPr>
          <p:cNvSpPr txBox="1"/>
          <p:nvPr/>
        </p:nvSpPr>
        <p:spPr>
          <a:xfrm>
            <a:off x="1187624" y="1491630"/>
            <a:ext cx="6696744" cy="25922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通路選擇</a:t>
            </a:r>
            <a:r>
              <a:rPr lang="zh-TW" alt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r>
              <a:rPr lang="en-US" altLang="zh-TW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COSTCO</a:t>
            </a:r>
            <a:r>
              <a:rPr lang="zh-TW" alt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、全聯、購物網站</a:t>
            </a:r>
            <a:endParaRPr lang="en-US" altLang="zh-TW" sz="2800" b="1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別人有買，我也要</a:t>
            </a:r>
            <a:endParaRPr lang="en-US" altLang="zh-TW" sz="2800" b="1" dirty="0">
              <a:solidFill>
                <a:srgbClr val="FF0000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錢要花在刀口上</a:t>
            </a:r>
            <a:r>
              <a:rPr lang="zh-TW" alt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，精準消費</a:t>
            </a:r>
            <a:endParaRPr lang="en-US" altLang="zh-TW" sz="2800" b="1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節省比價時間</a:t>
            </a:r>
            <a:endParaRPr lang="en-US" altLang="zh-TW" sz="2800" b="1" dirty="0">
              <a:effectLst>
                <a:outerShdw blurRad="50800" dist="50800" dir="5400000" algn="ctr" rotWithShape="0">
                  <a:schemeClr val="bg1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圖形 5" descr="目標對象 以實心填滿">
            <a:extLst>
              <a:ext uri="{FF2B5EF4-FFF2-40B4-BE49-F238E27FC236}">
                <a16:creationId xmlns:a16="http://schemas.microsoft.com/office/drawing/2014/main" id="{0F7A9D47-6768-4682-A30D-4C864FF43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2762" y="1635646"/>
            <a:ext cx="867670" cy="867670"/>
          </a:xfrm>
          <a:prstGeom prst="rect">
            <a:avLst/>
          </a:prstGeom>
        </p:spPr>
      </p:pic>
      <p:pic>
        <p:nvPicPr>
          <p:cNvPr id="12" name="圖形 11" descr="稅金 以實心填滿">
            <a:extLst>
              <a:ext uri="{FF2B5EF4-FFF2-40B4-BE49-F238E27FC236}">
                <a16:creationId xmlns:a16="http://schemas.microsoft.com/office/drawing/2014/main" id="{8F3ABCA2-7389-47FB-AB0C-4E256BB065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18040" y="2425945"/>
            <a:ext cx="867671" cy="867671"/>
          </a:xfrm>
          <a:prstGeom prst="rect">
            <a:avLst/>
          </a:prstGeom>
        </p:spPr>
      </p:pic>
      <p:pic>
        <p:nvPicPr>
          <p:cNvPr id="5" name="圖形 4" descr="沙漏 90% 以實心填滿">
            <a:extLst>
              <a:ext uri="{FF2B5EF4-FFF2-40B4-BE49-F238E27FC236}">
                <a16:creationId xmlns:a16="http://schemas.microsoft.com/office/drawing/2014/main" id="{133F61A6-A67E-2DA1-258D-BFF5936C5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68344" y="4208015"/>
            <a:ext cx="853164" cy="843252"/>
          </a:xfrm>
          <a:prstGeom prst="rect">
            <a:avLst/>
          </a:prstGeom>
        </p:spPr>
      </p:pic>
      <p:pic>
        <p:nvPicPr>
          <p:cNvPr id="8" name="圖形 7" descr="靶心 以實心填滿">
            <a:extLst>
              <a:ext uri="{FF2B5EF4-FFF2-40B4-BE49-F238E27FC236}">
                <a16:creationId xmlns:a16="http://schemas.microsoft.com/office/drawing/2014/main" id="{FF23A374-203F-8FB8-BB9C-02B985A8AD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8040" y="32936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2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059582"/>
            <a:ext cx="7620000" cy="3280172"/>
          </a:xfrm>
        </p:spPr>
        <p:txBody>
          <a:bodyPr/>
          <a:lstStyle/>
          <a:p>
            <a:r>
              <a:rPr lang="en-US" altLang="zh-TW" dirty="0"/>
              <a:t>1983</a:t>
            </a:r>
            <a:r>
              <a:rPr lang="zh-TW" altLang="en-US" dirty="0"/>
              <a:t>年於美國華盛頓州西雅圖市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5" y="1663487"/>
            <a:ext cx="4336186" cy="243493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C50DF44-3B84-AB23-DD59-C84BE6D06ABB}"/>
              </a:ext>
            </a:extLst>
          </p:cNvPr>
          <p:cNvSpPr txBox="1"/>
          <p:nvPr/>
        </p:nvSpPr>
        <p:spPr>
          <a:xfrm>
            <a:off x="127707" y="0"/>
            <a:ext cx="4804333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全球第一家</a:t>
            </a:r>
            <a:r>
              <a:rPr lang="en-US" altLang="zh-TW" dirty="0"/>
              <a:t>Costco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77EF434-62FD-A3E9-2A4D-A6C9811D570B}"/>
              </a:ext>
            </a:extLst>
          </p:cNvPr>
          <p:cNvSpPr txBox="1">
            <a:spLocks/>
          </p:cNvSpPr>
          <p:nvPr/>
        </p:nvSpPr>
        <p:spPr>
          <a:xfrm>
            <a:off x="5137720" y="1042115"/>
            <a:ext cx="3898776" cy="278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1997</a:t>
            </a:r>
            <a:r>
              <a:rPr lang="zh-TW" altLang="en-US" dirty="0"/>
              <a:t>年於臺灣高雄市前鎮區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223F76D-A026-0ACA-998F-9C9458FAB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85" y="1566748"/>
            <a:ext cx="3969757" cy="262841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5C3B0EE-75AB-8530-D3F3-35B731C71182}"/>
              </a:ext>
            </a:extLst>
          </p:cNvPr>
          <p:cNvSpPr txBox="1"/>
          <p:nvPr/>
        </p:nvSpPr>
        <p:spPr>
          <a:xfrm>
            <a:off x="4664211" y="0"/>
            <a:ext cx="4804333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臺灣第一家</a:t>
            </a:r>
            <a:r>
              <a:rPr lang="en-US" altLang="zh-TW" dirty="0"/>
              <a:t>Costco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6C99F62-83E2-4D16-1D94-0397F144ECB2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投影片編號版面配置區 6">
            <a:extLst>
              <a:ext uri="{FF2B5EF4-FFF2-40B4-BE49-F238E27FC236}">
                <a16:creationId xmlns:a16="http://schemas.microsoft.com/office/drawing/2014/main" id="{3154D41F-8D88-B2AA-0809-D9131C6DDC8F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7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8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E3FAA-3DDB-4DBF-BCC2-1D71322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72281"/>
            <a:ext cx="6336704" cy="259893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</a:pPr>
            <a:r>
              <a:rPr lang="zh-TW" altLang="en-US" sz="4000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熱門度的定義</a:t>
            </a:r>
            <a:endParaRPr kumimoji="0" lang="en-US" altLang="zh-TW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3DB9906-3893-4AAC-B90B-9FB9B2E8AC0B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投影片編號版面配置區 6">
            <a:extLst>
              <a:ext uri="{FF2B5EF4-FFF2-40B4-BE49-F238E27FC236}">
                <a16:creationId xmlns:a16="http://schemas.microsoft.com/office/drawing/2014/main" id="{1328EC59-D73A-4AC8-A8AB-6A0C9904E823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8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83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C22A5089-AC0A-4608-B122-B43EDAAE7AEF}"/>
              </a:ext>
            </a:extLst>
          </p:cNvPr>
          <p:cNvGrpSpPr/>
          <p:nvPr/>
        </p:nvGrpSpPr>
        <p:grpSpPr>
          <a:xfrm>
            <a:off x="5000572" y="123477"/>
            <a:ext cx="1664205" cy="512346"/>
            <a:chOff x="1781253" y="851398"/>
            <a:chExt cx="3078779" cy="645200"/>
          </a:xfrm>
        </p:grpSpPr>
        <p:sp>
          <p:nvSpPr>
            <p:cNvPr id="26" name="object 15">
              <a:extLst>
                <a:ext uri="{FF2B5EF4-FFF2-40B4-BE49-F238E27FC236}">
                  <a16:creationId xmlns:a16="http://schemas.microsoft.com/office/drawing/2014/main" id="{5325A331-A9F4-4956-8F7D-507A7A56831C}"/>
                </a:ext>
              </a:extLst>
            </p:cNvPr>
            <p:cNvSpPr/>
            <p:nvPr/>
          </p:nvSpPr>
          <p:spPr>
            <a:xfrm>
              <a:off x="2339752" y="851398"/>
              <a:ext cx="2520280" cy="645200"/>
            </a:xfrm>
            <a:custGeom>
              <a:avLst/>
              <a:gdLst/>
              <a:ahLst/>
              <a:cxnLst/>
              <a:rect l="l" t="t" r="r" b="b"/>
              <a:pathLst>
                <a:path w="1851025" h="369570">
                  <a:moveTo>
                    <a:pt x="0" y="369303"/>
                  </a:moveTo>
                  <a:lnTo>
                    <a:pt x="1850770" y="369303"/>
                  </a:lnTo>
                  <a:lnTo>
                    <a:pt x="1850770" y="0"/>
                  </a:lnTo>
                  <a:lnTo>
                    <a:pt x="0" y="0"/>
                  </a:lnTo>
                  <a:lnTo>
                    <a:pt x="0" y="369303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sz="1200" dirty="0">
                <a:latin typeface="+mn-ea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EF67F7B-B556-4060-902B-1E4E8E09A2DD}"/>
                </a:ext>
              </a:extLst>
            </p:cNvPr>
            <p:cNvSpPr txBox="1"/>
            <p:nvPr/>
          </p:nvSpPr>
          <p:spPr>
            <a:xfrm>
              <a:off x="1781253" y="876864"/>
              <a:ext cx="2664295" cy="5295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前端</a:t>
              </a: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381BD0-CA9A-4A77-A661-774BA7E03398}"/>
              </a:ext>
            </a:extLst>
          </p:cNvPr>
          <p:cNvSpPr txBox="1"/>
          <p:nvPr/>
        </p:nvSpPr>
        <p:spPr>
          <a:xfrm>
            <a:off x="127707" y="0"/>
            <a:ext cx="4804333" cy="7078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defPPr>
              <a:defRPr lang="zh-TW"/>
            </a:defPPr>
            <a:lvl1pPr marL="257175" indent="-257175" defTabSz="685800">
              <a:spcBef>
                <a:spcPts val="450"/>
              </a:spcBef>
              <a:buClr>
                <a:sysClr val="windowText" lastClr="000000"/>
              </a:buClr>
              <a:buSzPct val="110000"/>
              <a:buNone/>
              <a:defRPr sz="4000" b="1">
                <a:solidFill>
                  <a:srgbClr val="0F6FC6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z="4000" b="1" cap="all" dirty="0">
                <a:solidFill>
                  <a:srgbClr val="0F6F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壹、</a:t>
            </a:r>
            <a:r>
              <a:rPr lang="zh-TW" altLang="en-US" dirty="0"/>
              <a:t>程式開發流程圖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A6EA7E4-A03F-447E-A7DB-474D6ED8ABB1}"/>
              </a:ext>
            </a:extLst>
          </p:cNvPr>
          <p:cNvSpPr/>
          <p:nvPr/>
        </p:nvSpPr>
        <p:spPr>
          <a:xfrm>
            <a:off x="8756977" y="4840003"/>
            <a:ext cx="513545" cy="432048"/>
          </a:xfrm>
          <a:prstGeom prst="ellipse">
            <a:avLst/>
          </a:prstGeom>
          <a:solidFill>
            <a:srgbClr val="41AFC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8" name="投影片編號版面配置區 6">
            <a:extLst>
              <a:ext uri="{FF2B5EF4-FFF2-40B4-BE49-F238E27FC236}">
                <a16:creationId xmlns:a16="http://schemas.microsoft.com/office/drawing/2014/main" id="{EBCB99CE-F867-45CD-942A-46489E1422F2}"/>
              </a:ext>
            </a:extLst>
          </p:cNvPr>
          <p:cNvSpPr txBox="1">
            <a:spLocks/>
          </p:cNvSpPr>
          <p:nvPr/>
        </p:nvSpPr>
        <p:spPr>
          <a:xfrm>
            <a:off x="8730462" y="4840002"/>
            <a:ext cx="523782" cy="273844"/>
          </a:xfrm>
          <a:prstGeom prst="rect">
            <a:avLst/>
          </a:prstGeom>
        </p:spPr>
        <p:txBody>
          <a:bodyPr vert="horz" wrap="none" lIns="27000" rIns="27000" bIns="27000" rtlCol="0" anchor="ctr"/>
          <a:lstStyle/>
          <a:p>
            <a:pPr algn="ctr" defTabSz="685800">
              <a:defRPr/>
            </a:pPr>
            <a:fld id="{F2E02653-E980-4A52-9580-D20C9AF0866B}" type="slidenum">
              <a:rPr lang="zh-TW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 pitchFamily="34" charset="0"/>
                <a:ea typeface="Arial Unicode MS" pitchFamily="34" charset="-120"/>
                <a:cs typeface="Arimo" pitchFamily="34" charset="0"/>
              </a:rPr>
              <a:pPr algn="ctr" defTabSz="685800">
                <a:defRPr/>
              </a:pPr>
              <a:t>9</a:t>
            </a:fld>
            <a:endParaRPr lang="zh-TW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 pitchFamily="34" charset="0"/>
              <a:ea typeface="Arial Unicode MS" pitchFamily="34" charset="-120"/>
              <a:cs typeface="Arimo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83D877AA-227D-6313-4B07-A2B2B239D283}"/>
              </a:ext>
            </a:extLst>
          </p:cNvPr>
          <p:cNvSpPr/>
          <p:nvPr/>
        </p:nvSpPr>
        <p:spPr>
          <a:xfrm>
            <a:off x="6184561" y="123476"/>
            <a:ext cx="1362314" cy="512346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 sz="1200" dirty="0">
              <a:latin typeface="+mn-ea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C38A3FE-8A80-5D0D-6150-80E573DF3F63}"/>
              </a:ext>
            </a:extLst>
          </p:cNvPr>
          <p:cNvSpPr txBox="1"/>
          <p:nvPr/>
        </p:nvSpPr>
        <p:spPr>
          <a:xfrm>
            <a:off x="5876132" y="137037"/>
            <a:ext cx="1440160" cy="4204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後端</a:t>
            </a: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50AFA6F0-419A-0FE8-8AFF-31C4AA7EE989}"/>
              </a:ext>
            </a:extLst>
          </p:cNvPr>
          <p:cNvSpPr/>
          <p:nvPr/>
        </p:nvSpPr>
        <p:spPr>
          <a:xfrm>
            <a:off x="7069578" y="123475"/>
            <a:ext cx="1362314" cy="512346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1200" dirty="0">
              <a:latin typeface="+mn-ea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1E4CFDF-73C7-EB1F-E89F-FF84FBF12ACB}"/>
              </a:ext>
            </a:extLst>
          </p:cNvPr>
          <p:cNvSpPr txBox="1"/>
          <p:nvPr/>
        </p:nvSpPr>
        <p:spPr>
          <a:xfrm>
            <a:off x="7020272" y="137038"/>
            <a:ext cx="1440160" cy="4204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採用語法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40D3D7-E352-587A-91DE-44F1BBB02FD3}"/>
              </a:ext>
            </a:extLst>
          </p:cNvPr>
          <p:cNvGrpSpPr/>
          <p:nvPr/>
        </p:nvGrpSpPr>
        <p:grpSpPr>
          <a:xfrm>
            <a:off x="-108520" y="783988"/>
            <a:ext cx="2418646" cy="1102164"/>
            <a:chOff x="-1703434" y="900201"/>
            <a:chExt cx="2418646" cy="1102164"/>
          </a:xfrm>
        </p:grpSpPr>
        <p:sp>
          <p:nvSpPr>
            <p:cNvPr id="33" name="object 15">
              <a:extLst>
                <a:ext uri="{FF2B5EF4-FFF2-40B4-BE49-F238E27FC236}">
                  <a16:creationId xmlns:a16="http://schemas.microsoft.com/office/drawing/2014/main" id="{416788B6-5AE9-696C-8FD6-332BA0989950}"/>
                </a:ext>
              </a:extLst>
            </p:cNvPr>
            <p:cNvSpPr/>
            <p:nvPr/>
          </p:nvSpPr>
          <p:spPr>
            <a:xfrm>
              <a:off x="-1452236" y="900201"/>
              <a:ext cx="1920001" cy="1102164"/>
            </a:xfrm>
            <a:custGeom>
              <a:avLst/>
              <a:gdLst/>
              <a:ahLst/>
              <a:cxnLst/>
              <a:rect l="l" t="t" r="r" b="b"/>
              <a:pathLst>
                <a:path w="1851025" h="369570">
                  <a:moveTo>
                    <a:pt x="0" y="369303"/>
                  </a:moveTo>
                  <a:lnTo>
                    <a:pt x="1850770" y="369303"/>
                  </a:lnTo>
                  <a:lnTo>
                    <a:pt x="1850770" y="0"/>
                  </a:lnTo>
                  <a:lnTo>
                    <a:pt x="0" y="0"/>
                  </a:lnTo>
                  <a:lnTo>
                    <a:pt x="0" y="369303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sz="2000" dirty="0">
                <a:latin typeface="+mj-ea"/>
                <a:ea typeface="+mj-ea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72C08B7-9EA7-6A43-462C-096911842A93}"/>
                </a:ext>
              </a:extLst>
            </p:cNvPr>
            <p:cNvSpPr txBox="1"/>
            <p:nvPr/>
          </p:nvSpPr>
          <p:spPr>
            <a:xfrm>
              <a:off x="-1703434" y="902075"/>
              <a:ext cx="2418646" cy="8179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使用者操作介面</a:t>
              </a:r>
              <a:endParaRPr lang="en-US" altLang="zh-TW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en-US" sz="2000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點擊觸發</a:t>
              </a:r>
            </a:p>
          </p:txBody>
        </p:sp>
        <p:sp>
          <p:nvSpPr>
            <p:cNvPr id="35" name="object 15">
              <a:extLst>
                <a:ext uri="{FF2B5EF4-FFF2-40B4-BE49-F238E27FC236}">
                  <a16:creationId xmlns:a16="http://schemas.microsoft.com/office/drawing/2014/main" id="{A5FAAA91-B38E-C185-7D47-702510813FF7}"/>
                </a:ext>
              </a:extLst>
            </p:cNvPr>
            <p:cNvSpPr/>
            <p:nvPr/>
          </p:nvSpPr>
          <p:spPr>
            <a:xfrm>
              <a:off x="-1033916" y="1564746"/>
              <a:ext cx="1130929" cy="378139"/>
            </a:xfrm>
            <a:custGeom>
              <a:avLst/>
              <a:gdLst/>
              <a:ahLst/>
              <a:cxnLst/>
              <a:rect l="l" t="t" r="r" b="b"/>
              <a:pathLst>
                <a:path w="1851025" h="369570">
                  <a:moveTo>
                    <a:pt x="0" y="369303"/>
                  </a:moveTo>
                  <a:lnTo>
                    <a:pt x="1850770" y="369303"/>
                  </a:lnTo>
                  <a:lnTo>
                    <a:pt x="1850770" y="0"/>
                  </a:lnTo>
                  <a:lnTo>
                    <a:pt x="0" y="0"/>
                  </a:lnTo>
                  <a:lnTo>
                    <a:pt x="0" y="36930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2000" dirty="0">
                <a:latin typeface="+mj-ea"/>
                <a:ea typeface="+mj-ea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AF3B5456-4E14-6B13-960D-5530E093F7A8}"/>
                </a:ext>
              </a:extLst>
            </p:cNvPr>
            <p:cNvSpPr txBox="1"/>
            <p:nvPr/>
          </p:nvSpPr>
          <p:spPr>
            <a:xfrm>
              <a:off x="-997344" y="1546208"/>
              <a:ext cx="1130929" cy="42048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lvl="0"/>
              <a:r>
                <a:rPr lang="en-US" altLang="en-US" sz="2000" b="1" dirty="0" err="1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Tkinter</a:t>
              </a:r>
              <a:endPara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object 15">
            <a:extLst>
              <a:ext uri="{FF2B5EF4-FFF2-40B4-BE49-F238E27FC236}">
                <a16:creationId xmlns:a16="http://schemas.microsoft.com/office/drawing/2014/main" id="{3B656AD3-011A-CE27-2A77-56C4B58F0660}"/>
              </a:ext>
            </a:extLst>
          </p:cNvPr>
          <p:cNvSpPr/>
          <p:nvPr/>
        </p:nvSpPr>
        <p:spPr>
          <a:xfrm>
            <a:off x="2346111" y="799605"/>
            <a:ext cx="3041407" cy="1101711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 sz="2000" dirty="0">
              <a:latin typeface="+mj-ea"/>
              <a:ea typeface="+mj-ea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3BB0F1A-D292-D2CB-5FB1-F3D2B1032E42}"/>
              </a:ext>
            </a:extLst>
          </p:cNvPr>
          <p:cNvSpPr txBox="1"/>
          <p:nvPr/>
        </p:nvSpPr>
        <p:spPr>
          <a:xfrm>
            <a:off x="2824577" y="870760"/>
            <a:ext cx="2044331" cy="574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獲取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FB</a:t>
            </a:r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社團貼文</a:t>
            </a: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5E9586FC-33BC-38F7-1EFB-885BD15878BB}"/>
              </a:ext>
            </a:extLst>
          </p:cNvPr>
          <p:cNvSpPr/>
          <p:nvPr/>
        </p:nvSpPr>
        <p:spPr>
          <a:xfrm>
            <a:off x="2404456" y="1351234"/>
            <a:ext cx="786030" cy="417983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 dirty="0">
              <a:latin typeface="+mj-ea"/>
              <a:ea typeface="+mj-ea"/>
            </a:endParaRP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E803862A-99E5-FBC4-F62C-8B24125F0DA9}"/>
              </a:ext>
            </a:extLst>
          </p:cNvPr>
          <p:cNvSpPr/>
          <p:nvPr/>
        </p:nvSpPr>
        <p:spPr>
          <a:xfrm>
            <a:off x="3271581" y="1362712"/>
            <a:ext cx="2044332" cy="432020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 dirty="0">
              <a:latin typeface="+mj-ea"/>
              <a:ea typeface="+mj-ea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6400F52-1491-0341-2131-313DB2794318}"/>
              </a:ext>
            </a:extLst>
          </p:cNvPr>
          <p:cNvSpPr txBox="1"/>
          <p:nvPr/>
        </p:nvSpPr>
        <p:spPr>
          <a:xfrm>
            <a:off x="3049717" y="1369723"/>
            <a:ext cx="2515489" cy="333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匯入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MONGODB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69E5F3C-D8B1-4962-116B-EB4451E690C5}"/>
              </a:ext>
            </a:extLst>
          </p:cNvPr>
          <p:cNvSpPr txBox="1"/>
          <p:nvPr/>
        </p:nvSpPr>
        <p:spPr>
          <a:xfrm>
            <a:off x="2457006" y="1351763"/>
            <a:ext cx="7694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爬蟲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46" name="object 15">
            <a:extLst>
              <a:ext uri="{FF2B5EF4-FFF2-40B4-BE49-F238E27FC236}">
                <a16:creationId xmlns:a16="http://schemas.microsoft.com/office/drawing/2014/main" id="{7E3309AB-D63F-2013-A155-F8CC04B9B88F}"/>
              </a:ext>
            </a:extLst>
          </p:cNvPr>
          <p:cNvSpPr/>
          <p:nvPr/>
        </p:nvSpPr>
        <p:spPr>
          <a:xfrm>
            <a:off x="5684666" y="857284"/>
            <a:ext cx="3351830" cy="989931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 sz="2000" dirty="0">
              <a:latin typeface="+mj-ea"/>
              <a:ea typeface="+mj-ea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5F3AF97-7E9B-83D6-741F-6EF053C9ED25}"/>
              </a:ext>
            </a:extLst>
          </p:cNvPr>
          <p:cNvSpPr txBox="1"/>
          <p:nvPr/>
        </p:nvSpPr>
        <p:spPr>
          <a:xfrm>
            <a:off x="6006474" y="886753"/>
            <a:ext cx="2605080" cy="397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前處理 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FB </a:t>
            </a:r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社團貼文</a:t>
            </a: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6034C2BA-28ED-2EA2-1643-8D64B46CD2FA}"/>
              </a:ext>
            </a:extLst>
          </p:cNvPr>
          <p:cNvSpPr/>
          <p:nvPr/>
        </p:nvSpPr>
        <p:spPr>
          <a:xfrm>
            <a:off x="5730385" y="1316173"/>
            <a:ext cx="1078869" cy="432020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 dirty="0">
              <a:latin typeface="+mj-ea"/>
              <a:ea typeface="+mj-ea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1E6C051-83E2-0151-8164-8D13F8EC1ACE}"/>
              </a:ext>
            </a:extLst>
          </p:cNvPr>
          <p:cNvSpPr txBox="1"/>
          <p:nvPr/>
        </p:nvSpPr>
        <p:spPr>
          <a:xfrm>
            <a:off x="5701880" y="1326744"/>
            <a:ext cx="1057622" cy="1751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讀取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DB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F3F63AF1-8C46-6C68-5FB3-199168E01788}"/>
              </a:ext>
            </a:extLst>
          </p:cNvPr>
          <p:cNvSpPr/>
          <p:nvPr/>
        </p:nvSpPr>
        <p:spPr>
          <a:xfrm>
            <a:off x="6876255" y="1316173"/>
            <a:ext cx="740109" cy="432020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 dirty="0">
              <a:latin typeface="+mj-ea"/>
              <a:ea typeface="+mj-ea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C524B8C-5BF0-05E6-C8EA-92C23927D4B0}"/>
              </a:ext>
            </a:extLst>
          </p:cNvPr>
          <p:cNvSpPr txBox="1"/>
          <p:nvPr/>
        </p:nvSpPr>
        <p:spPr>
          <a:xfrm>
            <a:off x="6799006" y="1330113"/>
            <a:ext cx="869337" cy="397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斷詞</a:t>
            </a:r>
          </a:p>
        </p:txBody>
      </p:sp>
      <p:sp>
        <p:nvSpPr>
          <p:cNvPr id="54" name="object 15">
            <a:extLst>
              <a:ext uri="{FF2B5EF4-FFF2-40B4-BE49-F238E27FC236}">
                <a16:creationId xmlns:a16="http://schemas.microsoft.com/office/drawing/2014/main" id="{6A192BE8-F405-8C06-9936-B2539DC9DADD}"/>
              </a:ext>
            </a:extLst>
          </p:cNvPr>
          <p:cNvSpPr/>
          <p:nvPr/>
        </p:nvSpPr>
        <p:spPr>
          <a:xfrm>
            <a:off x="7707847" y="1314671"/>
            <a:ext cx="1236872" cy="432020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 dirty="0">
              <a:latin typeface="+mj-ea"/>
              <a:ea typeface="+mj-ea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2F9F447-C2CE-EF88-93D9-137CAC221CF1}"/>
              </a:ext>
            </a:extLst>
          </p:cNvPr>
          <p:cNvSpPr txBox="1"/>
          <p:nvPr/>
        </p:nvSpPr>
        <p:spPr>
          <a:xfrm>
            <a:off x="7660074" y="1325361"/>
            <a:ext cx="1284645" cy="3336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次數統計</a:t>
            </a:r>
          </a:p>
        </p:txBody>
      </p:sp>
      <p:sp>
        <p:nvSpPr>
          <p:cNvPr id="75" name="object 15">
            <a:extLst>
              <a:ext uri="{FF2B5EF4-FFF2-40B4-BE49-F238E27FC236}">
                <a16:creationId xmlns:a16="http://schemas.microsoft.com/office/drawing/2014/main" id="{2CDEF03B-D5B2-3FA8-810F-A6D0EEEE0CC0}"/>
              </a:ext>
            </a:extLst>
          </p:cNvPr>
          <p:cNvSpPr/>
          <p:nvPr/>
        </p:nvSpPr>
        <p:spPr>
          <a:xfrm>
            <a:off x="4310365" y="2285944"/>
            <a:ext cx="3594555" cy="930201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 sz="2000" dirty="0">
              <a:latin typeface="+mj-ea"/>
              <a:ea typeface="+mj-ea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6ED13BC6-0B98-E517-65A3-9311748E1E04}"/>
              </a:ext>
            </a:extLst>
          </p:cNvPr>
          <p:cNvSpPr txBox="1"/>
          <p:nvPr/>
        </p:nvSpPr>
        <p:spPr>
          <a:xfrm>
            <a:off x="4310364" y="2283718"/>
            <a:ext cx="3594556" cy="5033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0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前處理 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COSTCO</a:t>
            </a:r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商品資料*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份</a:t>
            </a:r>
          </a:p>
        </p:txBody>
      </p:sp>
      <p:sp>
        <p:nvSpPr>
          <p:cNvPr id="77" name="object 15">
            <a:extLst>
              <a:ext uri="{FF2B5EF4-FFF2-40B4-BE49-F238E27FC236}">
                <a16:creationId xmlns:a16="http://schemas.microsoft.com/office/drawing/2014/main" id="{7ACF91CC-D57B-EE6C-96D8-0ED2B36E9195}"/>
              </a:ext>
            </a:extLst>
          </p:cNvPr>
          <p:cNvSpPr/>
          <p:nvPr/>
        </p:nvSpPr>
        <p:spPr>
          <a:xfrm>
            <a:off x="4809054" y="2744833"/>
            <a:ext cx="2566280" cy="382217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 dirty="0">
              <a:latin typeface="+mj-ea"/>
              <a:ea typeface="+mj-ea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C51D369D-C59C-C5FF-FF2B-EA2C7C6E60AB}"/>
              </a:ext>
            </a:extLst>
          </p:cNvPr>
          <p:cNvSpPr txBox="1"/>
          <p:nvPr/>
        </p:nvSpPr>
        <p:spPr>
          <a:xfrm>
            <a:off x="4731959" y="2737708"/>
            <a:ext cx="2634861" cy="3893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轉成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DATAFRAME</a:t>
            </a:r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*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6" name="object 15">
            <a:extLst>
              <a:ext uri="{FF2B5EF4-FFF2-40B4-BE49-F238E27FC236}">
                <a16:creationId xmlns:a16="http://schemas.microsoft.com/office/drawing/2014/main" id="{9E11E71E-B126-8375-ED94-BC463829FE06}"/>
              </a:ext>
            </a:extLst>
          </p:cNvPr>
          <p:cNvSpPr/>
          <p:nvPr/>
        </p:nvSpPr>
        <p:spPr>
          <a:xfrm>
            <a:off x="370796" y="3858392"/>
            <a:ext cx="4100307" cy="989931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 sz="2000" dirty="0">
              <a:latin typeface="+mj-ea"/>
              <a:ea typeface="+mj-ea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565A73B-7411-FECF-98CB-F20D5FD60734}"/>
              </a:ext>
            </a:extLst>
          </p:cNvPr>
          <p:cNvSpPr txBox="1"/>
          <p:nvPr/>
        </p:nvSpPr>
        <p:spPr>
          <a:xfrm>
            <a:off x="148611" y="3881238"/>
            <a:ext cx="4343049" cy="425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模糊比對 </a:t>
            </a:r>
            <a:r>
              <a:rPr lang="zh-TW" altLang="en-US" sz="2000" b="1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前處理</a:t>
            </a:r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的衍生資料*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8" name="object 15">
            <a:extLst>
              <a:ext uri="{FF2B5EF4-FFF2-40B4-BE49-F238E27FC236}">
                <a16:creationId xmlns:a16="http://schemas.microsoft.com/office/drawing/2014/main" id="{FC7758A3-D868-3BEE-F272-5D545D215A28}"/>
              </a:ext>
            </a:extLst>
          </p:cNvPr>
          <p:cNvSpPr/>
          <p:nvPr/>
        </p:nvSpPr>
        <p:spPr>
          <a:xfrm>
            <a:off x="468105" y="4317281"/>
            <a:ext cx="3907930" cy="432020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 dirty="0">
              <a:latin typeface="+mj-ea"/>
              <a:ea typeface="+mj-ea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6A8E7EF8-8FD1-05C3-2DC3-B9F03A938D0A}"/>
              </a:ext>
            </a:extLst>
          </p:cNvPr>
          <p:cNvSpPr txBox="1"/>
          <p:nvPr/>
        </p:nvSpPr>
        <p:spPr>
          <a:xfrm>
            <a:off x="297504" y="4334170"/>
            <a:ext cx="4274496" cy="4617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產生討論度最高商品資料各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10</a:t>
            </a:r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筆</a:t>
            </a:r>
          </a:p>
        </p:txBody>
      </p:sp>
      <p:sp>
        <p:nvSpPr>
          <p:cNvPr id="56" name="object 15">
            <a:extLst>
              <a:ext uri="{FF2B5EF4-FFF2-40B4-BE49-F238E27FC236}">
                <a16:creationId xmlns:a16="http://schemas.microsoft.com/office/drawing/2014/main" id="{0C09B56B-6273-9C4B-35B4-CD28F8431372}"/>
              </a:ext>
            </a:extLst>
          </p:cNvPr>
          <p:cNvSpPr/>
          <p:nvPr/>
        </p:nvSpPr>
        <p:spPr>
          <a:xfrm>
            <a:off x="508335" y="2261169"/>
            <a:ext cx="3403123" cy="989931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 sz="2000" dirty="0">
              <a:latin typeface="+mj-ea"/>
              <a:ea typeface="+mj-ea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614F1A3-5F33-EA15-1E05-5A1E81C06468}"/>
              </a:ext>
            </a:extLst>
          </p:cNvPr>
          <p:cNvSpPr txBox="1"/>
          <p:nvPr/>
        </p:nvSpPr>
        <p:spPr>
          <a:xfrm>
            <a:off x="508335" y="2274730"/>
            <a:ext cx="3326633" cy="352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獲取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COSTCO</a:t>
            </a:r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商品資料*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份</a:t>
            </a:r>
          </a:p>
        </p:txBody>
      </p:sp>
      <p:sp>
        <p:nvSpPr>
          <p:cNvPr id="105" name="object 15">
            <a:extLst>
              <a:ext uri="{FF2B5EF4-FFF2-40B4-BE49-F238E27FC236}">
                <a16:creationId xmlns:a16="http://schemas.microsoft.com/office/drawing/2014/main" id="{88A9F6CA-701C-1C25-DE28-AA5724D64460}"/>
              </a:ext>
            </a:extLst>
          </p:cNvPr>
          <p:cNvSpPr/>
          <p:nvPr/>
        </p:nvSpPr>
        <p:spPr>
          <a:xfrm>
            <a:off x="605792" y="2707222"/>
            <a:ext cx="912598" cy="417983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 dirty="0">
              <a:latin typeface="+mj-ea"/>
              <a:ea typeface="+mj-ea"/>
            </a:endParaRPr>
          </a:p>
        </p:txBody>
      </p:sp>
      <p:sp>
        <p:nvSpPr>
          <p:cNvPr id="106" name="object 15">
            <a:extLst>
              <a:ext uri="{FF2B5EF4-FFF2-40B4-BE49-F238E27FC236}">
                <a16:creationId xmlns:a16="http://schemas.microsoft.com/office/drawing/2014/main" id="{FA4523F9-6F62-F595-C7F4-574E238921F4}"/>
              </a:ext>
            </a:extLst>
          </p:cNvPr>
          <p:cNvSpPr/>
          <p:nvPr/>
        </p:nvSpPr>
        <p:spPr>
          <a:xfrm>
            <a:off x="1602372" y="2718700"/>
            <a:ext cx="2177130" cy="432020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 dirty="0">
              <a:latin typeface="+mj-ea"/>
              <a:ea typeface="+mj-ea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A4B7EFAC-5BD8-3D22-2996-647C5A778F47}"/>
              </a:ext>
            </a:extLst>
          </p:cNvPr>
          <p:cNvSpPr txBox="1"/>
          <p:nvPr/>
        </p:nvSpPr>
        <p:spPr>
          <a:xfrm>
            <a:off x="1398466" y="2724982"/>
            <a:ext cx="2605080" cy="333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匯入</a:t>
            </a:r>
            <a:r>
              <a:rPr lang="en-US" altLang="zh-TW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MONGODB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A8717DAF-4A11-E18C-FFBB-656504DEBA65}"/>
              </a:ext>
            </a:extLst>
          </p:cNvPr>
          <p:cNvSpPr txBox="1"/>
          <p:nvPr/>
        </p:nvSpPr>
        <p:spPr>
          <a:xfrm>
            <a:off x="714859" y="2734655"/>
            <a:ext cx="796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爬蟲</a:t>
            </a:r>
            <a:endParaRPr lang="zh-TW" altLang="en-US" sz="2000" dirty="0">
              <a:latin typeface="+mj-ea"/>
              <a:ea typeface="+mj-ea"/>
            </a:endParaRPr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47B0D61C-5764-530E-8A8B-1CD81A70090B}"/>
              </a:ext>
            </a:extLst>
          </p:cNvPr>
          <p:cNvGrpSpPr/>
          <p:nvPr/>
        </p:nvGrpSpPr>
        <p:grpSpPr>
          <a:xfrm>
            <a:off x="4788024" y="3799122"/>
            <a:ext cx="2902506" cy="1159325"/>
            <a:chOff x="4909854" y="3846860"/>
            <a:chExt cx="2902506" cy="1159325"/>
          </a:xfrm>
        </p:grpSpPr>
        <p:sp>
          <p:nvSpPr>
            <p:cNvPr id="91" name="object 15">
              <a:extLst>
                <a:ext uri="{FF2B5EF4-FFF2-40B4-BE49-F238E27FC236}">
                  <a16:creationId xmlns:a16="http://schemas.microsoft.com/office/drawing/2014/main" id="{7DF2AD53-79B2-E08A-BDE4-1C943B517D89}"/>
                </a:ext>
              </a:extLst>
            </p:cNvPr>
            <p:cNvSpPr/>
            <p:nvPr/>
          </p:nvSpPr>
          <p:spPr>
            <a:xfrm>
              <a:off x="4909854" y="3846860"/>
              <a:ext cx="2902506" cy="1159325"/>
            </a:xfrm>
            <a:custGeom>
              <a:avLst/>
              <a:gdLst/>
              <a:ahLst/>
              <a:cxnLst/>
              <a:rect l="l" t="t" r="r" b="b"/>
              <a:pathLst>
                <a:path w="1851025" h="369570">
                  <a:moveTo>
                    <a:pt x="0" y="369303"/>
                  </a:moveTo>
                  <a:lnTo>
                    <a:pt x="1850770" y="369303"/>
                  </a:lnTo>
                  <a:lnTo>
                    <a:pt x="1850770" y="0"/>
                  </a:lnTo>
                  <a:lnTo>
                    <a:pt x="0" y="0"/>
                  </a:lnTo>
                  <a:lnTo>
                    <a:pt x="0" y="369303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sz="2000" dirty="0">
                <a:latin typeface="+mj-ea"/>
                <a:ea typeface="+mj-ea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6881424B-2730-D7D8-765B-C186E1FE4D26}"/>
                </a:ext>
              </a:extLst>
            </p:cNvPr>
            <p:cNvSpPr txBox="1"/>
            <p:nvPr/>
          </p:nvSpPr>
          <p:spPr>
            <a:xfrm>
              <a:off x="4931919" y="3889037"/>
              <a:ext cx="2880441" cy="8379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使用者操作介面  </a:t>
              </a:r>
              <a:endParaRPr lang="en-US" altLang="zh-TW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en-US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輸出討論度最高商品*</a:t>
              </a:r>
              <a:r>
                <a:rPr lang="en-US" altLang="zh-TW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20</a:t>
              </a:r>
              <a:r>
                <a:rPr lang="zh-TW" altLang="en-US" b="1" dirty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筆</a:t>
              </a:r>
            </a:p>
          </p:txBody>
        </p:sp>
      </p:grpSp>
      <p:sp>
        <p:nvSpPr>
          <p:cNvPr id="112" name="object 15">
            <a:extLst>
              <a:ext uri="{FF2B5EF4-FFF2-40B4-BE49-F238E27FC236}">
                <a16:creationId xmlns:a16="http://schemas.microsoft.com/office/drawing/2014/main" id="{8AAAC1D3-135E-4D31-F820-307441EFAB28}"/>
              </a:ext>
            </a:extLst>
          </p:cNvPr>
          <p:cNvSpPr/>
          <p:nvPr/>
        </p:nvSpPr>
        <p:spPr>
          <a:xfrm>
            <a:off x="5629807" y="4479240"/>
            <a:ext cx="1130929" cy="378139"/>
          </a:xfrm>
          <a:custGeom>
            <a:avLst/>
            <a:gdLst/>
            <a:ahLst/>
            <a:cxnLst/>
            <a:rect l="l" t="t" r="r" b="b"/>
            <a:pathLst>
              <a:path w="1851025" h="369570">
                <a:moveTo>
                  <a:pt x="0" y="369303"/>
                </a:moveTo>
                <a:lnTo>
                  <a:pt x="1850770" y="369303"/>
                </a:lnTo>
                <a:lnTo>
                  <a:pt x="185077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000" dirty="0">
              <a:latin typeface="+mj-ea"/>
              <a:ea typeface="+mj-ea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FC4483AF-3316-03EB-9CEB-5B686998B32A}"/>
              </a:ext>
            </a:extLst>
          </p:cNvPr>
          <p:cNvSpPr txBox="1"/>
          <p:nvPr/>
        </p:nvSpPr>
        <p:spPr>
          <a:xfrm>
            <a:off x="5684844" y="4479789"/>
            <a:ext cx="1130929" cy="4204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US" altLang="en-US" sz="2000" b="1" dirty="0" err="1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Tkinter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9F244192-948A-9CE8-2E95-4416FEF27C3B}"/>
              </a:ext>
            </a:extLst>
          </p:cNvPr>
          <p:cNvCxnSpPr>
            <a:cxnSpLocks/>
          </p:cNvCxnSpPr>
          <p:nvPr/>
        </p:nvCxnSpPr>
        <p:spPr>
          <a:xfrm flipV="1">
            <a:off x="1881398" y="1350460"/>
            <a:ext cx="504230" cy="4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4463DB99-9539-7ED1-1241-58832AD5AEEB}"/>
              </a:ext>
            </a:extLst>
          </p:cNvPr>
          <p:cNvCxnSpPr>
            <a:cxnSpLocks/>
          </p:cNvCxnSpPr>
          <p:nvPr/>
        </p:nvCxnSpPr>
        <p:spPr>
          <a:xfrm flipV="1">
            <a:off x="5248257" y="1325511"/>
            <a:ext cx="504230" cy="4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EE3D79D3-8CAB-46EA-31FB-7BFCC1E2D3E0}"/>
              </a:ext>
            </a:extLst>
          </p:cNvPr>
          <p:cNvCxnSpPr>
            <a:cxnSpLocks/>
          </p:cNvCxnSpPr>
          <p:nvPr/>
        </p:nvCxnSpPr>
        <p:spPr>
          <a:xfrm flipV="1">
            <a:off x="3855561" y="2734655"/>
            <a:ext cx="504230" cy="4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D7A2AE1B-6102-ED22-A627-8088EFB73497}"/>
              </a:ext>
            </a:extLst>
          </p:cNvPr>
          <p:cNvCxnSpPr>
            <a:cxnSpLocks/>
          </p:cNvCxnSpPr>
          <p:nvPr/>
        </p:nvCxnSpPr>
        <p:spPr>
          <a:xfrm flipV="1">
            <a:off x="4434415" y="4379925"/>
            <a:ext cx="504230" cy="4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CC58A35E-104A-0B07-DEA6-4A51417B00BB}"/>
              </a:ext>
            </a:extLst>
          </p:cNvPr>
          <p:cNvCxnSpPr>
            <a:cxnSpLocks/>
            <a:stCxn id="76" idx="3"/>
            <a:endCxn id="87" idx="0"/>
          </p:cNvCxnSpPr>
          <p:nvPr/>
        </p:nvCxnSpPr>
        <p:spPr>
          <a:xfrm flipH="1">
            <a:off x="2320136" y="2535406"/>
            <a:ext cx="5584784" cy="1345832"/>
          </a:xfrm>
          <a:prstGeom prst="bentConnector4">
            <a:avLst>
              <a:gd name="adj1" fmla="val -5171"/>
              <a:gd name="adj2" fmla="val 6952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接點: 肘形 89">
            <a:extLst>
              <a:ext uri="{FF2B5EF4-FFF2-40B4-BE49-F238E27FC236}">
                <a16:creationId xmlns:a16="http://schemas.microsoft.com/office/drawing/2014/main" id="{4BDDA5FF-355F-197F-FF77-64BD19159E31}"/>
              </a:ext>
            </a:extLst>
          </p:cNvPr>
          <p:cNvCxnSpPr>
            <a:cxnSpLocks/>
          </p:cNvCxnSpPr>
          <p:nvPr/>
        </p:nvCxnSpPr>
        <p:spPr>
          <a:xfrm rot="5400000">
            <a:off x="3505085" y="-1224525"/>
            <a:ext cx="723459" cy="6725340"/>
          </a:xfrm>
          <a:prstGeom prst="bentConnector4">
            <a:avLst>
              <a:gd name="adj1" fmla="val 37827"/>
              <a:gd name="adj2" fmla="val 10535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2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7538</TotalTime>
  <Words>1397</Words>
  <Application>Microsoft Office PowerPoint</Application>
  <PresentationFormat>如螢幕大小 (16:9)</PresentationFormat>
  <Paragraphs>249</Paragraphs>
  <Slides>26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Arial Unicode MS</vt:lpstr>
      <vt:lpstr>Arimo</vt:lpstr>
      <vt:lpstr>Microsoft YaHei UI</vt:lpstr>
      <vt:lpstr>微軟正黑體</vt:lpstr>
      <vt:lpstr>Arial</vt:lpstr>
      <vt:lpstr>Arial Black</vt:lpstr>
      <vt:lpstr>Calibri</vt:lpstr>
      <vt:lpstr>Times New Roman</vt:lpstr>
      <vt:lpstr>Wingdings</vt:lpstr>
      <vt:lpstr>基本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KW</dc:creator>
  <cp:lastModifiedBy>伊寧 許</cp:lastModifiedBy>
  <cp:revision>1093</cp:revision>
  <dcterms:created xsi:type="dcterms:W3CDTF">2020-12-17T08:29:28Z</dcterms:created>
  <dcterms:modified xsi:type="dcterms:W3CDTF">2022-05-06T03:28:14Z</dcterms:modified>
</cp:coreProperties>
</file>