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4" r:id="rId3"/>
    <p:sldId id="335" r:id="rId4"/>
    <p:sldId id="257" r:id="rId5"/>
    <p:sldId id="258" r:id="rId6"/>
    <p:sldId id="336" r:id="rId7"/>
    <p:sldId id="260" r:id="rId8"/>
    <p:sldId id="261" r:id="rId9"/>
    <p:sldId id="263" r:id="rId10"/>
    <p:sldId id="264" r:id="rId11"/>
    <p:sldId id="265" r:id="rId12"/>
    <p:sldId id="266" r:id="rId13"/>
    <p:sldId id="268" r:id="rId14"/>
    <p:sldId id="337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338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29" r:id="rId65"/>
    <p:sldId id="330" r:id="rId66"/>
    <p:sldId id="331" r:id="rId67"/>
    <p:sldId id="332" r:id="rId68"/>
    <p:sldId id="333" r:id="rId6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28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VLC/caffe" TargetMode="External"/><Relationship Id="rId3" Type="http://schemas.openxmlformats.org/officeDocument/2006/relationships/image" Target="../media/image2.jpeg"/><Relationship Id="rId7" Type="http://schemas.openxmlformats.org/officeDocument/2006/relationships/hyperlink" Target="http://caffe.berkeleyvision.or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VLC/caffe/wiki/Model-Zoo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affe.berkeleyvision.org/performance_hardware.html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VLC/caffe/wiki/Development-Hints#developing-new-layers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jpeg"/><Relationship Id="rId4" Type="http://schemas.openxmlformats.org/officeDocument/2006/relationships/image" Target="../media/image55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VLC/caffe/pull/1148" TargetMode="Externa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rxiv.org/abs/1411.4038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411.4389" TargetMode="External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eg"/><Relationship Id="rId3" Type="http://schemas.openxmlformats.org/officeDocument/2006/relationships/image" Target="../media/image64.jpeg"/><Relationship Id="rId7" Type="http://schemas.openxmlformats.org/officeDocument/2006/relationships/image" Target="../media/image68.jpe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jpeg"/><Relationship Id="rId5" Type="http://schemas.openxmlformats.org/officeDocument/2006/relationships/image" Target="../media/image66.jpeg"/><Relationship Id="rId4" Type="http://schemas.openxmlformats.org/officeDocument/2006/relationships/image" Target="../media/image65.jpeg"/><Relationship Id="rId9" Type="http://schemas.openxmlformats.org/officeDocument/2006/relationships/image" Target="../media/image70.jpe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jpeg"/><Relationship Id="rId3" Type="http://schemas.openxmlformats.org/officeDocument/2006/relationships/image" Target="../media/image72.jpeg"/><Relationship Id="rId7" Type="http://schemas.openxmlformats.org/officeDocument/2006/relationships/image" Target="../media/image76.jpeg"/><Relationship Id="rId12" Type="http://schemas.openxmlformats.org/officeDocument/2006/relationships/image" Target="../media/image81.jpeg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jpeg"/><Relationship Id="rId11" Type="http://schemas.openxmlformats.org/officeDocument/2006/relationships/image" Target="../media/image80.jpeg"/><Relationship Id="rId5" Type="http://schemas.openxmlformats.org/officeDocument/2006/relationships/image" Target="../media/image74.jpeg"/><Relationship Id="rId10" Type="http://schemas.openxmlformats.org/officeDocument/2006/relationships/image" Target="../media/image79.jpeg"/><Relationship Id="rId4" Type="http://schemas.openxmlformats.org/officeDocument/2006/relationships/image" Target="../media/image73.jpeg"/><Relationship Id="rId9" Type="http://schemas.openxmlformats.org/officeDocument/2006/relationships/image" Target="../media/image78.jpe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dobe.com/technology/people/seattle/holger-winnemoeller.html" TargetMode="Externa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gputechconf.con/gtcexpress" TargetMode="External"/><Relationship Id="rId5" Type="http://schemas.openxmlformats.org/officeDocument/2006/relationships/image" Target="../media/image85.jpeg"/><Relationship Id="rId4" Type="http://schemas.openxmlformats.org/officeDocument/2006/relationships/image" Target="../media/image84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putechconf.com/" TargetMode="External"/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2434775" y="3770000"/>
            <a:ext cx="4208100" cy="457200"/>
          </a:xfrm>
          <a:custGeom>
            <a:avLst/>
            <a:gdLst>
              <a:gd name="connsiteX0" fmla="*/ 0 w 4208100"/>
              <a:gd name="connsiteY0" fmla="*/ 0 h 457200"/>
              <a:gd name="connsiteX1" fmla="*/ 4208100 w 4208100"/>
              <a:gd name="connsiteY1" fmla="*/ 0 h 457200"/>
              <a:gd name="connsiteX2" fmla="*/ 4208100 w 4208100"/>
              <a:gd name="connsiteY2" fmla="*/ 457200 h 457200"/>
              <a:gd name="connsiteX3" fmla="*/ 0 w 4208100"/>
              <a:gd name="connsiteY3" fmla="*/ 457200 h 457200"/>
              <a:gd name="connsiteX4" fmla="*/ 0 w 42081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08100" h="457200">
                <a:moveTo>
                  <a:pt x="0" y="0"/>
                </a:moveTo>
                <a:lnTo>
                  <a:pt x="4208100" y="0"/>
                </a:lnTo>
                <a:lnTo>
                  <a:pt x="4208100" y="457200"/>
                </a:lnTo>
                <a:lnTo>
                  <a:pt x="0" y="457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85800" y="65467"/>
            <a:ext cx="7772400" cy="1159800"/>
          </a:xfrm>
          <a:custGeom>
            <a:avLst/>
            <a:gdLst>
              <a:gd name="connsiteX0" fmla="*/ 0 w 7772400"/>
              <a:gd name="connsiteY0" fmla="*/ 0 h 1159800"/>
              <a:gd name="connsiteX1" fmla="*/ 7772400 w 7772400"/>
              <a:gd name="connsiteY1" fmla="*/ 0 h 1159800"/>
              <a:gd name="connsiteX2" fmla="*/ 7772400 w 7772400"/>
              <a:gd name="connsiteY2" fmla="*/ 1159800 h 1159800"/>
              <a:gd name="connsiteX3" fmla="*/ 0 w 7772400"/>
              <a:gd name="connsiteY3" fmla="*/ 1159800 h 1159800"/>
              <a:gd name="connsiteX4" fmla="*/ 0 w 7772400"/>
              <a:gd name="connsiteY4" fmla="*/ 0 h 115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72400" h="1159800">
                <a:moveTo>
                  <a:pt x="0" y="0"/>
                </a:moveTo>
                <a:lnTo>
                  <a:pt x="7772400" y="0"/>
                </a:lnTo>
                <a:lnTo>
                  <a:pt x="7772400" y="1159800"/>
                </a:lnTo>
                <a:lnTo>
                  <a:pt x="0" y="11598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12382" y="1393575"/>
            <a:ext cx="5157119" cy="2356349"/>
          </a:xfrm>
          <a:custGeom>
            <a:avLst/>
            <a:gdLst>
              <a:gd name="connsiteX0" fmla="*/ 0 w 5157119"/>
              <a:gd name="connsiteY0" fmla="*/ 0 h 2356349"/>
              <a:gd name="connsiteX1" fmla="*/ 5157119 w 5157119"/>
              <a:gd name="connsiteY1" fmla="*/ 0 h 2356349"/>
              <a:gd name="connsiteX2" fmla="*/ 5157119 w 5157119"/>
              <a:gd name="connsiteY2" fmla="*/ 2356349 h 2356349"/>
              <a:gd name="connsiteX3" fmla="*/ 0 w 5157119"/>
              <a:gd name="connsiteY3" fmla="*/ 2356349 h 2356349"/>
              <a:gd name="connsiteX4" fmla="*/ 0 w 5157119"/>
              <a:gd name="connsiteY4" fmla="*/ 0 h 23563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57119" h="2356349">
                <a:moveTo>
                  <a:pt x="0" y="0"/>
                </a:moveTo>
                <a:lnTo>
                  <a:pt x="5157119" y="0"/>
                </a:lnTo>
                <a:lnTo>
                  <a:pt x="5157119" y="2356349"/>
                </a:lnTo>
                <a:lnTo>
                  <a:pt x="0" y="235634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92875" y="1217662"/>
            <a:ext cx="1171575" cy="1219200"/>
          </a:xfrm>
          <a:custGeom>
            <a:avLst/>
            <a:gdLst>
              <a:gd name="connsiteX0" fmla="*/ 0 w 1171575"/>
              <a:gd name="connsiteY0" fmla="*/ 0 h 1219200"/>
              <a:gd name="connsiteX1" fmla="*/ 1171575 w 1171575"/>
              <a:gd name="connsiteY1" fmla="*/ 0 h 1219200"/>
              <a:gd name="connsiteX2" fmla="*/ 1171575 w 1171575"/>
              <a:gd name="connsiteY2" fmla="*/ 1219200 h 1219200"/>
              <a:gd name="connsiteX3" fmla="*/ 0 w 1171575"/>
              <a:gd name="connsiteY3" fmla="*/ 1219200 h 1219200"/>
              <a:gd name="connsiteX4" fmla="*/ 0 w 1171575"/>
              <a:gd name="connsiteY4" fmla="*/ 0 h 1219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1575" h="1219200">
                <a:moveTo>
                  <a:pt x="0" y="0"/>
                </a:moveTo>
                <a:lnTo>
                  <a:pt x="1171575" y="0"/>
                </a:lnTo>
                <a:lnTo>
                  <a:pt x="1171575" y="1219200"/>
                </a:lnTo>
                <a:lnTo>
                  <a:pt x="0" y="1219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952100" y="2343150"/>
            <a:ext cx="1853100" cy="457200"/>
          </a:xfrm>
          <a:custGeom>
            <a:avLst/>
            <a:gdLst>
              <a:gd name="connsiteX0" fmla="*/ 0 w 1853100"/>
              <a:gd name="connsiteY0" fmla="*/ 0 h 457200"/>
              <a:gd name="connsiteX1" fmla="*/ 1853100 w 1853100"/>
              <a:gd name="connsiteY1" fmla="*/ 0 h 457200"/>
              <a:gd name="connsiteX2" fmla="*/ 1853100 w 1853100"/>
              <a:gd name="connsiteY2" fmla="*/ 457200 h 457200"/>
              <a:gd name="connsiteX3" fmla="*/ 0 w 1853100"/>
              <a:gd name="connsiteY3" fmla="*/ 457200 h 457200"/>
              <a:gd name="connsiteX4" fmla="*/ 0 w 18531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53100" h="457200">
                <a:moveTo>
                  <a:pt x="0" y="0"/>
                </a:moveTo>
                <a:lnTo>
                  <a:pt x="1853100" y="0"/>
                </a:lnTo>
                <a:lnTo>
                  <a:pt x="1853100" y="457200"/>
                </a:lnTo>
                <a:lnTo>
                  <a:pt x="0" y="457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426225" y="2794337"/>
            <a:ext cx="904875" cy="904875"/>
          </a:xfrm>
          <a:custGeom>
            <a:avLst/>
            <a:gdLst>
              <a:gd name="connsiteX0" fmla="*/ 0 w 904875"/>
              <a:gd name="connsiteY0" fmla="*/ 0 h 904875"/>
              <a:gd name="connsiteX1" fmla="*/ 904875 w 904875"/>
              <a:gd name="connsiteY1" fmla="*/ 0 h 904875"/>
              <a:gd name="connsiteX2" fmla="*/ 904875 w 904875"/>
              <a:gd name="connsiteY2" fmla="*/ 904875 h 904875"/>
              <a:gd name="connsiteX3" fmla="*/ 0 w 904875"/>
              <a:gd name="connsiteY3" fmla="*/ 904875 h 904875"/>
              <a:gd name="connsiteX4" fmla="*/ 0 w 904875"/>
              <a:gd name="connsiteY4" fmla="*/ 0 h 904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04875" h="904875">
                <a:moveTo>
                  <a:pt x="0" y="0"/>
                </a:moveTo>
                <a:lnTo>
                  <a:pt x="904875" y="0"/>
                </a:lnTo>
                <a:lnTo>
                  <a:pt x="904875" y="904875"/>
                </a:lnTo>
                <a:lnTo>
                  <a:pt x="0" y="904875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952112" y="3699224"/>
            <a:ext cx="1853100" cy="457200"/>
          </a:xfrm>
          <a:custGeom>
            <a:avLst/>
            <a:gdLst>
              <a:gd name="connsiteX0" fmla="*/ 0 w 1853100"/>
              <a:gd name="connsiteY0" fmla="*/ 0 h 457200"/>
              <a:gd name="connsiteX1" fmla="*/ 1853100 w 1853100"/>
              <a:gd name="connsiteY1" fmla="*/ 0 h 457200"/>
              <a:gd name="connsiteX2" fmla="*/ 1853100 w 1853100"/>
              <a:gd name="connsiteY2" fmla="*/ 457200 h 457200"/>
              <a:gd name="connsiteX3" fmla="*/ 0 w 1853100"/>
              <a:gd name="connsiteY3" fmla="*/ 457200 h 457200"/>
              <a:gd name="connsiteX4" fmla="*/ 0 w 18531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53100" h="457200">
                <a:moveTo>
                  <a:pt x="0" y="0"/>
                </a:moveTo>
                <a:lnTo>
                  <a:pt x="1853100" y="0"/>
                </a:lnTo>
                <a:lnTo>
                  <a:pt x="1853100" y="457200"/>
                </a:lnTo>
                <a:lnTo>
                  <a:pt x="0" y="457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952112" y="4184562"/>
            <a:ext cx="904875" cy="904875"/>
          </a:xfrm>
          <a:custGeom>
            <a:avLst/>
            <a:gdLst>
              <a:gd name="connsiteX0" fmla="*/ 0 w 904875"/>
              <a:gd name="connsiteY0" fmla="*/ 0 h 904875"/>
              <a:gd name="connsiteX1" fmla="*/ 904875 w 904875"/>
              <a:gd name="connsiteY1" fmla="*/ 0 h 904875"/>
              <a:gd name="connsiteX2" fmla="*/ 904875 w 904875"/>
              <a:gd name="connsiteY2" fmla="*/ 904875 h 904875"/>
              <a:gd name="connsiteX3" fmla="*/ 0 w 904875"/>
              <a:gd name="connsiteY3" fmla="*/ 904875 h 904875"/>
              <a:gd name="connsiteX4" fmla="*/ 0 w 904875"/>
              <a:gd name="connsiteY4" fmla="*/ 0 h 904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04875" h="904875">
                <a:moveTo>
                  <a:pt x="0" y="0"/>
                </a:moveTo>
                <a:lnTo>
                  <a:pt x="904875" y="0"/>
                </a:lnTo>
                <a:lnTo>
                  <a:pt x="904875" y="904875"/>
                </a:lnTo>
                <a:lnTo>
                  <a:pt x="0" y="904875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953000" y="4160737"/>
            <a:ext cx="952500" cy="952500"/>
          </a:xfrm>
          <a:custGeom>
            <a:avLst/>
            <a:gdLst>
              <a:gd name="connsiteX0" fmla="*/ 0 w 952500"/>
              <a:gd name="connsiteY0" fmla="*/ 0 h 952500"/>
              <a:gd name="connsiteX1" fmla="*/ 952500 w 952500"/>
              <a:gd name="connsiteY1" fmla="*/ 0 h 952500"/>
              <a:gd name="connsiteX2" fmla="*/ 952500 w 952500"/>
              <a:gd name="connsiteY2" fmla="*/ 952500 h 952500"/>
              <a:gd name="connsiteX3" fmla="*/ 0 w 952500"/>
              <a:gd name="connsiteY3" fmla="*/ 952500 h 952500"/>
              <a:gd name="connsiteX4" fmla="*/ 0 w 952500"/>
              <a:gd name="connsiteY4" fmla="*/ 0 h 952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2500" h="952500">
                <a:moveTo>
                  <a:pt x="0" y="0"/>
                </a:moveTo>
                <a:lnTo>
                  <a:pt x="952500" y="0"/>
                </a:lnTo>
                <a:lnTo>
                  <a:pt x="952500" y="952500"/>
                </a:lnTo>
                <a:lnTo>
                  <a:pt x="0" y="952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2178249" y="4136950"/>
            <a:ext cx="4684800" cy="952500"/>
          </a:xfrm>
          <a:custGeom>
            <a:avLst/>
            <a:gdLst>
              <a:gd name="connsiteX0" fmla="*/ 0 w 4684800"/>
              <a:gd name="connsiteY0" fmla="*/ 0 h 952500"/>
              <a:gd name="connsiteX1" fmla="*/ 4684800 w 4684800"/>
              <a:gd name="connsiteY1" fmla="*/ 0 h 952500"/>
              <a:gd name="connsiteX2" fmla="*/ 4684800 w 4684800"/>
              <a:gd name="connsiteY2" fmla="*/ 952500 h 952500"/>
              <a:gd name="connsiteX3" fmla="*/ 0 w 4684800"/>
              <a:gd name="connsiteY3" fmla="*/ 952500 h 952500"/>
              <a:gd name="connsiteX4" fmla="*/ 0 w 4684800"/>
              <a:gd name="connsiteY4" fmla="*/ 0 h 952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84800" h="952500">
                <a:moveTo>
                  <a:pt x="0" y="0"/>
                </a:moveTo>
                <a:lnTo>
                  <a:pt x="4684800" y="0"/>
                </a:lnTo>
                <a:lnTo>
                  <a:pt x="4684800" y="952500"/>
                </a:lnTo>
                <a:lnTo>
                  <a:pt x="0" y="952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384300"/>
            <a:ext cx="5181600" cy="23749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77100" y="1206500"/>
            <a:ext cx="1193800" cy="12446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16800" y="2781300"/>
            <a:ext cx="927100" cy="9271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4165600"/>
            <a:ext cx="939800" cy="9398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37500" y="4152900"/>
            <a:ext cx="977900" cy="977900"/>
          </a:xfrm>
          <a:prstGeom prst="rect">
            <a:avLst/>
          </a:prstGeom>
          <a:noFill/>
        </p:spPr>
      </p:pic>
      <p:sp>
        <p:nvSpPr>
          <p:cNvPr id="17" name="TextBox 1"/>
          <p:cNvSpPr txBox="1"/>
          <p:nvPr/>
        </p:nvSpPr>
        <p:spPr>
          <a:xfrm>
            <a:off x="1333500" y="215900"/>
            <a:ext cx="7327900" cy="246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  <a:tabLst>
                <a:tab pos="1028700" algn="l"/>
                <a:tab pos="5740400" algn="l"/>
              </a:tabLst>
            </a:pP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DIY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Deep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Vision:</a:t>
            </a:r>
          </a:p>
          <a:p>
            <a:pPr defTabSz="-635">
              <a:lnSpc>
                <a:spcPts val="4300"/>
              </a:lnSpc>
              <a:tabLst>
                <a:tab pos="1028700" algn="l"/>
                <a:tab pos="5740400" algn="l"/>
              </a:tabLst>
            </a:pPr>
            <a:r>
              <a:rPr lang="en-US" altLang="zh-CN" dirty="0" smtClean="0"/>
              <a:t>	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Caffe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framework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600"/>
              </a:lnSpc>
              <a:tabLst>
                <a:tab pos="1028700" algn="l"/>
                <a:tab pos="57404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u="sng" dirty="0" smtClean="0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caffe.berkeleyvision.org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7099300" y="3822700"/>
            <a:ext cx="15494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100"/>
              </a:lnSpc>
            </a:pPr>
            <a:r>
              <a:rPr lang="en-US" altLang="zh-CN" sz="1200" u="sng" dirty="0" smtClean="0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  <a:hlinkClick r:id="rId8"/>
              </a:rPr>
              <a:t>github.com/BVLC/caffe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2362200" y="3975100"/>
            <a:ext cx="43053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  <a:tabLst>
                <a:tab pos="571500" algn="l"/>
                <a:tab pos="13208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Evan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Shelhamer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600"/>
              </a:lnSpc>
              <a:tabLst>
                <a:tab pos="571500" algn="l"/>
                <a:tab pos="13208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adapted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u="sng" dirty="0" smtClean="0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Caffe tutorial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</a:p>
          <a:p>
            <a:pPr defTabSz="-635">
              <a:lnSpc>
                <a:spcPts val="1800"/>
              </a:lnSpc>
              <a:tabLst>
                <a:tab pos="571500" algn="l"/>
                <a:tab pos="13208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Jeff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Donahue,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Yangqing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Jia,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Ross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Girshick.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2059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399 h 857399"/>
              <a:gd name="connsiteX3" fmla="*/ 0 w 8229600"/>
              <a:gd name="connsiteY3" fmla="*/ 857399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89999" y="1063367"/>
            <a:ext cx="5430599" cy="4062355"/>
          </a:xfrm>
          <a:custGeom>
            <a:avLst/>
            <a:gdLst>
              <a:gd name="connsiteX0" fmla="*/ 0 w 5430599"/>
              <a:gd name="connsiteY0" fmla="*/ 0 h 4062355"/>
              <a:gd name="connsiteX1" fmla="*/ 5430599 w 5430599"/>
              <a:gd name="connsiteY1" fmla="*/ 0 h 4062355"/>
              <a:gd name="connsiteX2" fmla="*/ 5430599 w 5430599"/>
              <a:gd name="connsiteY2" fmla="*/ 4062355 h 4062355"/>
              <a:gd name="connsiteX3" fmla="*/ 0 w 5430599"/>
              <a:gd name="connsiteY3" fmla="*/ 4062355 h 4062355"/>
              <a:gd name="connsiteX4" fmla="*/ 0 w 5430599"/>
              <a:gd name="connsiteY4" fmla="*/ 0 h 40623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30599" h="4062355">
                <a:moveTo>
                  <a:pt x="0" y="0"/>
                </a:moveTo>
                <a:lnTo>
                  <a:pt x="5430599" y="0"/>
                </a:lnTo>
                <a:lnTo>
                  <a:pt x="5430599" y="4062355"/>
                </a:lnTo>
                <a:lnTo>
                  <a:pt x="0" y="4062355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348025" y="1516675"/>
            <a:ext cx="2595900" cy="2382900"/>
          </a:xfrm>
          <a:custGeom>
            <a:avLst/>
            <a:gdLst>
              <a:gd name="connsiteX0" fmla="*/ 0 w 2595900"/>
              <a:gd name="connsiteY0" fmla="*/ 0 h 2382900"/>
              <a:gd name="connsiteX1" fmla="*/ 2595900 w 2595900"/>
              <a:gd name="connsiteY1" fmla="*/ 0 h 2382900"/>
              <a:gd name="connsiteX2" fmla="*/ 2595900 w 2595900"/>
              <a:gd name="connsiteY2" fmla="*/ 2382900 h 2382900"/>
              <a:gd name="connsiteX3" fmla="*/ 0 w 2595900"/>
              <a:gd name="connsiteY3" fmla="*/ 2382900 h 2382900"/>
              <a:gd name="connsiteX4" fmla="*/ 0 w 2595900"/>
              <a:gd name="connsiteY4" fmla="*/ 0 h 2382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95900" h="2382900">
                <a:moveTo>
                  <a:pt x="0" y="0"/>
                </a:moveTo>
                <a:lnTo>
                  <a:pt x="2595900" y="0"/>
                </a:lnTo>
                <a:lnTo>
                  <a:pt x="2595900" y="2382900"/>
                </a:lnTo>
                <a:lnTo>
                  <a:pt x="0" y="2382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436525" y="4606700"/>
            <a:ext cx="2483699" cy="479100"/>
          </a:xfrm>
          <a:custGeom>
            <a:avLst/>
            <a:gdLst>
              <a:gd name="connsiteX0" fmla="*/ 0 w 2483699"/>
              <a:gd name="connsiteY0" fmla="*/ 0 h 479100"/>
              <a:gd name="connsiteX1" fmla="*/ 2483699 w 2483699"/>
              <a:gd name="connsiteY1" fmla="*/ 0 h 479100"/>
              <a:gd name="connsiteX2" fmla="*/ 2483699 w 2483699"/>
              <a:gd name="connsiteY2" fmla="*/ 479099 h 479100"/>
              <a:gd name="connsiteX3" fmla="*/ 0 w 2483699"/>
              <a:gd name="connsiteY3" fmla="*/ 479099 h 479100"/>
              <a:gd name="connsiteX4" fmla="*/ 0 w 2483699"/>
              <a:gd name="connsiteY4" fmla="*/ 0 h 479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83699" h="479100">
                <a:moveTo>
                  <a:pt x="0" y="0"/>
                </a:moveTo>
                <a:lnTo>
                  <a:pt x="2483699" y="0"/>
                </a:lnTo>
                <a:lnTo>
                  <a:pt x="2483699" y="479099"/>
                </a:lnTo>
                <a:lnTo>
                  <a:pt x="0" y="4790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1054100"/>
            <a:ext cx="5461000" cy="40894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533400" y="660400"/>
            <a:ext cx="81915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800"/>
              </a:lnSpc>
              <a:tabLst>
                <a:tab pos="5892800" algn="l"/>
              </a:tabLst>
            </a:pP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Deep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600"/>
              </a:lnSpc>
              <a:tabLst>
                <a:tab pos="5892800" algn="l"/>
              </a:tabLst>
            </a:pPr>
            <a:r>
              <a:rPr lang="en-US" altLang="zh-CN" dirty="0" smtClean="0"/>
              <a:t>	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Vast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space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models!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300"/>
              </a:lnSpc>
              <a:tabLst>
                <a:tab pos="5892800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Caffe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loss-driven: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591300" y="2273300"/>
            <a:ext cx="508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defTabSz="-635">
              <a:lnSpc>
                <a:spcPts val="16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883400" y="2273300"/>
            <a:ext cx="10541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supervised</a:t>
            </a:r>
          </a:p>
          <a:p>
            <a:pPr defTabSz="-635">
              <a:lnSpc>
                <a:spcPts val="16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unsupervised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515100" y="4737100"/>
            <a:ext cx="22479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100"/>
              </a:lnSpc>
            </a:pPr>
            <a:r>
              <a:rPr lang="en-US" altLang="zh-CN" sz="1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slide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credit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Marc’aurelio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Ranzato,</a:t>
            </a:r>
          </a:p>
          <a:p>
            <a:pPr defTabSz="-635">
              <a:lnSpc>
                <a:spcPts val="1400"/>
              </a:lnSpc>
            </a:pPr>
            <a:r>
              <a:rPr lang="en-US" altLang="zh-CN" sz="1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CVPR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‘14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tutorial.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2059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399 h 857399"/>
              <a:gd name="connsiteX3" fmla="*/ 0 w 8229600"/>
              <a:gd name="connsiteY3" fmla="*/ 857399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49075" y="4072575"/>
            <a:ext cx="5076000" cy="997799"/>
          </a:xfrm>
          <a:custGeom>
            <a:avLst/>
            <a:gdLst>
              <a:gd name="connsiteX0" fmla="*/ 0 w 5076000"/>
              <a:gd name="connsiteY0" fmla="*/ 0 h 997799"/>
              <a:gd name="connsiteX1" fmla="*/ 5076000 w 5076000"/>
              <a:gd name="connsiteY1" fmla="*/ 0 h 997799"/>
              <a:gd name="connsiteX2" fmla="*/ 5076000 w 5076000"/>
              <a:gd name="connsiteY2" fmla="*/ 997799 h 997799"/>
              <a:gd name="connsiteX3" fmla="*/ 0 w 5076000"/>
              <a:gd name="connsiteY3" fmla="*/ 997799 h 997799"/>
              <a:gd name="connsiteX4" fmla="*/ 0 w 5076000"/>
              <a:gd name="connsiteY4" fmla="*/ 0 h 9977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76000" h="997799">
                <a:moveTo>
                  <a:pt x="0" y="0"/>
                </a:moveTo>
                <a:lnTo>
                  <a:pt x="5076000" y="0"/>
                </a:lnTo>
                <a:lnTo>
                  <a:pt x="5076000" y="997799"/>
                </a:lnTo>
                <a:lnTo>
                  <a:pt x="0" y="9977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69199" y="1263125"/>
            <a:ext cx="7525024" cy="2297874"/>
          </a:xfrm>
          <a:custGeom>
            <a:avLst/>
            <a:gdLst>
              <a:gd name="connsiteX0" fmla="*/ 0 w 7525024"/>
              <a:gd name="connsiteY0" fmla="*/ 0 h 2297874"/>
              <a:gd name="connsiteX1" fmla="*/ 7525024 w 7525024"/>
              <a:gd name="connsiteY1" fmla="*/ 0 h 2297874"/>
              <a:gd name="connsiteX2" fmla="*/ 7525024 w 7525024"/>
              <a:gd name="connsiteY2" fmla="*/ 2297874 h 2297874"/>
              <a:gd name="connsiteX3" fmla="*/ 0 w 7525024"/>
              <a:gd name="connsiteY3" fmla="*/ 2297874 h 2297874"/>
              <a:gd name="connsiteX4" fmla="*/ 0 w 7525024"/>
              <a:gd name="connsiteY4" fmla="*/ 0 h 22978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25024" h="2297874">
                <a:moveTo>
                  <a:pt x="0" y="0"/>
                </a:moveTo>
                <a:lnTo>
                  <a:pt x="7525024" y="0"/>
                </a:lnTo>
                <a:lnTo>
                  <a:pt x="7525024" y="2297874"/>
                </a:lnTo>
                <a:lnTo>
                  <a:pt x="0" y="229787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1244600"/>
            <a:ext cx="7543800" cy="2324100"/>
          </a:xfrm>
          <a:prstGeom prst="rect">
            <a:avLst/>
          </a:prstGeom>
          <a:noFill/>
        </p:spPr>
      </p:pic>
      <p:sp>
        <p:nvSpPr>
          <p:cNvPr id="6" name="TextBox 1"/>
          <p:cNvSpPr txBox="1"/>
          <p:nvPr/>
        </p:nvSpPr>
        <p:spPr>
          <a:xfrm>
            <a:off x="533400" y="609600"/>
            <a:ext cx="72263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800"/>
              </a:lnSpc>
            </a:pP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Neural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Nets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(CNNs):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1989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23900" y="4203700"/>
            <a:ext cx="41910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LeNet: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layered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composed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convolution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23900" y="4419600"/>
            <a:ext cx="47371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subsampling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followed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holistic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representation</a:t>
            </a:r>
          </a:p>
          <a:p>
            <a:pPr defTabSz="-635">
              <a:lnSpc>
                <a:spcPts val="16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ultimately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classifier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handwritten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digits.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LeNet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2059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399 h 857399"/>
              <a:gd name="connsiteX3" fmla="*/ 0 w 8229600"/>
              <a:gd name="connsiteY3" fmla="*/ 857399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49075" y="4072575"/>
            <a:ext cx="4916400" cy="997799"/>
          </a:xfrm>
          <a:custGeom>
            <a:avLst/>
            <a:gdLst>
              <a:gd name="connsiteX0" fmla="*/ 0 w 4916400"/>
              <a:gd name="connsiteY0" fmla="*/ 0 h 997799"/>
              <a:gd name="connsiteX1" fmla="*/ 4916400 w 4916400"/>
              <a:gd name="connsiteY1" fmla="*/ 0 h 997799"/>
              <a:gd name="connsiteX2" fmla="*/ 4916400 w 4916400"/>
              <a:gd name="connsiteY2" fmla="*/ 997799 h 997799"/>
              <a:gd name="connsiteX3" fmla="*/ 0 w 4916400"/>
              <a:gd name="connsiteY3" fmla="*/ 997799 h 997799"/>
              <a:gd name="connsiteX4" fmla="*/ 0 w 4916400"/>
              <a:gd name="connsiteY4" fmla="*/ 0 h 9977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16400" h="997799">
                <a:moveTo>
                  <a:pt x="0" y="0"/>
                </a:moveTo>
                <a:lnTo>
                  <a:pt x="4916400" y="0"/>
                </a:lnTo>
                <a:lnTo>
                  <a:pt x="4916400" y="997799"/>
                </a:lnTo>
                <a:lnTo>
                  <a:pt x="0" y="9977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67675" y="1270450"/>
            <a:ext cx="6924675" cy="2352675"/>
          </a:xfrm>
          <a:custGeom>
            <a:avLst/>
            <a:gdLst>
              <a:gd name="connsiteX0" fmla="*/ 0 w 6924675"/>
              <a:gd name="connsiteY0" fmla="*/ 0 h 2352675"/>
              <a:gd name="connsiteX1" fmla="*/ 6924675 w 6924675"/>
              <a:gd name="connsiteY1" fmla="*/ 0 h 2352675"/>
              <a:gd name="connsiteX2" fmla="*/ 6924675 w 6924675"/>
              <a:gd name="connsiteY2" fmla="*/ 2352674 h 2352675"/>
              <a:gd name="connsiteX3" fmla="*/ 0 w 6924675"/>
              <a:gd name="connsiteY3" fmla="*/ 2352674 h 2352675"/>
              <a:gd name="connsiteX4" fmla="*/ 0 w 6924675"/>
              <a:gd name="connsiteY4" fmla="*/ 0 h 2352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24675" h="2352675">
                <a:moveTo>
                  <a:pt x="0" y="0"/>
                </a:moveTo>
                <a:lnTo>
                  <a:pt x="6924675" y="0"/>
                </a:lnTo>
                <a:lnTo>
                  <a:pt x="6924675" y="2352674"/>
                </a:lnTo>
                <a:lnTo>
                  <a:pt x="0" y="235267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565475" y="4072575"/>
            <a:ext cx="3578400" cy="997799"/>
          </a:xfrm>
          <a:custGeom>
            <a:avLst/>
            <a:gdLst>
              <a:gd name="connsiteX0" fmla="*/ 0 w 3578400"/>
              <a:gd name="connsiteY0" fmla="*/ 0 h 997799"/>
              <a:gd name="connsiteX1" fmla="*/ 3578400 w 3578400"/>
              <a:gd name="connsiteY1" fmla="*/ 0 h 997799"/>
              <a:gd name="connsiteX2" fmla="*/ 3578400 w 3578400"/>
              <a:gd name="connsiteY2" fmla="*/ 997799 h 997799"/>
              <a:gd name="connsiteX3" fmla="*/ 0 w 3578400"/>
              <a:gd name="connsiteY3" fmla="*/ 997799 h 997799"/>
              <a:gd name="connsiteX4" fmla="*/ 0 w 3578400"/>
              <a:gd name="connsiteY4" fmla="*/ 0 h 9977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78400" h="997799">
                <a:moveTo>
                  <a:pt x="0" y="0"/>
                </a:moveTo>
                <a:lnTo>
                  <a:pt x="3578400" y="0"/>
                </a:lnTo>
                <a:lnTo>
                  <a:pt x="3578400" y="997799"/>
                </a:lnTo>
                <a:lnTo>
                  <a:pt x="0" y="9977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1257300"/>
            <a:ext cx="6946900" cy="23749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533400" y="609600"/>
            <a:ext cx="45466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800"/>
              </a:lnSpc>
            </a:pP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Nets: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23900" y="4216400"/>
            <a:ext cx="45085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AlexNet: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layered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composed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convolution,</a:t>
            </a:r>
          </a:p>
          <a:p>
            <a:pPr defTabSz="-635">
              <a:lnSpc>
                <a:spcPts val="16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subsampling,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further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followed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holistic</a:t>
            </a:r>
          </a:p>
          <a:p>
            <a:pPr defTabSz="-635">
              <a:lnSpc>
                <a:spcPts val="16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representation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all-in-all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landmark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classifier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</a:p>
          <a:p>
            <a:pPr defTabSz="-635">
              <a:lnSpc>
                <a:spcPts val="16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ILSVRC12.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AlexNet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638800" y="4216400"/>
            <a:ext cx="22352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defTabSz="-635">
              <a:lnSpc>
                <a:spcPts val="16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gpu</a:t>
            </a:r>
          </a:p>
          <a:p>
            <a:pPr defTabSz="-635">
              <a:lnSpc>
                <a:spcPts val="16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non-saturating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nonlinearity</a:t>
            </a:r>
          </a:p>
          <a:p>
            <a:pPr defTabSz="-635">
              <a:lnSpc>
                <a:spcPts val="16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regularization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2059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399 h 857399"/>
              <a:gd name="connsiteX3" fmla="*/ 0 w 8229600"/>
              <a:gd name="connsiteY3" fmla="*/ 857399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49075" y="3996375"/>
            <a:ext cx="4916400" cy="997799"/>
          </a:xfrm>
          <a:custGeom>
            <a:avLst/>
            <a:gdLst>
              <a:gd name="connsiteX0" fmla="*/ 0 w 4916400"/>
              <a:gd name="connsiteY0" fmla="*/ 0 h 997799"/>
              <a:gd name="connsiteX1" fmla="*/ 4916400 w 4916400"/>
              <a:gd name="connsiteY1" fmla="*/ 0 h 997799"/>
              <a:gd name="connsiteX2" fmla="*/ 4916400 w 4916400"/>
              <a:gd name="connsiteY2" fmla="*/ 997799 h 997799"/>
              <a:gd name="connsiteX3" fmla="*/ 0 w 4916400"/>
              <a:gd name="connsiteY3" fmla="*/ 997799 h 997799"/>
              <a:gd name="connsiteX4" fmla="*/ 0 w 4916400"/>
              <a:gd name="connsiteY4" fmla="*/ 0 h 9977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16400" h="997799">
                <a:moveTo>
                  <a:pt x="0" y="0"/>
                </a:moveTo>
                <a:lnTo>
                  <a:pt x="4916400" y="0"/>
                </a:lnTo>
                <a:lnTo>
                  <a:pt x="4916400" y="997799"/>
                </a:lnTo>
                <a:lnTo>
                  <a:pt x="0" y="9977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565475" y="4224975"/>
            <a:ext cx="3578400" cy="725099"/>
          </a:xfrm>
          <a:custGeom>
            <a:avLst/>
            <a:gdLst>
              <a:gd name="connsiteX0" fmla="*/ 0 w 3578400"/>
              <a:gd name="connsiteY0" fmla="*/ 0 h 725099"/>
              <a:gd name="connsiteX1" fmla="*/ 3578400 w 3578400"/>
              <a:gd name="connsiteY1" fmla="*/ 0 h 725099"/>
              <a:gd name="connsiteX2" fmla="*/ 3578400 w 3578400"/>
              <a:gd name="connsiteY2" fmla="*/ 725099 h 725099"/>
              <a:gd name="connsiteX3" fmla="*/ 0 w 3578400"/>
              <a:gd name="connsiteY3" fmla="*/ 725099 h 725099"/>
              <a:gd name="connsiteX4" fmla="*/ 0 w 3578400"/>
              <a:gd name="connsiteY4" fmla="*/ 0 h 7250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78400" h="725099">
                <a:moveTo>
                  <a:pt x="0" y="0"/>
                </a:moveTo>
                <a:lnTo>
                  <a:pt x="3578400" y="0"/>
                </a:lnTo>
                <a:lnTo>
                  <a:pt x="3578400" y="725099"/>
                </a:lnTo>
                <a:lnTo>
                  <a:pt x="0" y="7250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359875" y="2232374"/>
            <a:ext cx="3784126" cy="2031650"/>
          </a:xfrm>
          <a:custGeom>
            <a:avLst/>
            <a:gdLst>
              <a:gd name="connsiteX0" fmla="*/ 0 w 3784126"/>
              <a:gd name="connsiteY0" fmla="*/ 0 h 2031650"/>
              <a:gd name="connsiteX1" fmla="*/ 3784125 w 3784126"/>
              <a:gd name="connsiteY1" fmla="*/ 0 h 2031650"/>
              <a:gd name="connsiteX2" fmla="*/ 3784125 w 3784126"/>
              <a:gd name="connsiteY2" fmla="*/ 2031650 h 2031650"/>
              <a:gd name="connsiteX3" fmla="*/ 0 w 3784126"/>
              <a:gd name="connsiteY3" fmla="*/ 2031650 h 2031650"/>
              <a:gd name="connsiteX4" fmla="*/ 0 w 3784126"/>
              <a:gd name="connsiteY4" fmla="*/ 0 h 2031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84126" h="2031650">
                <a:moveTo>
                  <a:pt x="0" y="0"/>
                </a:moveTo>
                <a:lnTo>
                  <a:pt x="3784125" y="0"/>
                </a:lnTo>
                <a:lnTo>
                  <a:pt x="3784125" y="2031650"/>
                </a:lnTo>
                <a:lnTo>
                  <a:pt x="0" y="203165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" y="165064"/>
            <a:ext cx="7581584" cy="4136121"/>
          </a:xfrm>
          <a:custGeom>
            <a:avLst/>
            <a:gdLst>
              <a:gd name="connsiteX0" fmla="*/ 7003375 w 7581584"/>
              <a:gd name="connsiteY0" fmla="*/ 0 h 4136121"/>
              <a:gd name="connsiteX1" fmla="*/ 7581585 w 7581584"/>
              <a:gd name="connsiteY1" fmla="*/ 2544993 h 4136121"/>
              <a:gd name="connsiteX2" fmla="*/ 578208 w 7581584"/>
              <a:gd name="connsiteY2" fmla="*/ 4136122 h 4136121"/>
              <a:gd name="connsiteX3" fmla="*/ 0 w 7581584"/>
              <a:gd name="connsiteY3" fmla="*/ 1591128 h 4136121"/>
              <a:gd name="connsiteX4" fmla="*/ 7003375 w 7581584"/>
              <a:gd name="connsiteY4" fmla="*/ 0 h 41361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81584" h="4136121">
                <a:moveTo>
                  <a:pt x="7003375" y="0"/>
                </a:moveTo>
                <a:lnTo>
                  <a:pt x="7581585" y="2544993"/>
                </a:lnTo>
                <a:lnTo>
                  <a:pt x="578208" y="4136122"/>
                </a:lnTo>
                <a:lnTo>
                  <a:pt x="0" y="1591128"/>
                </a:lnTo>
                <a:lnTo>
                  <a:pt x="7003375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5100"/>
            <a:ext cx="9144000" cy="41402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533400" y="736600"/>
            <a:ext cx="4546600" cy="367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800"/>
              </a:lnSpc>
              <a:tabLst>
                <a:tab pos="190500" algn="l"/>
              </a:tabLst>
            </a:pP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Nets: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1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ILSVRC14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Winners: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~6.6%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Top-5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error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01700" y="4343400"/>
            <a:ext cx="508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3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81100" y="4356100"/>
            <a:ext cx="39751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GoogLeNet: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composition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multi-scale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dimension-</a:t>
            </a:r>
          </a:p>
          <a:p>
            <a:pPr defTabSz="-635">
              <a:lnSpc>
                <a:spcPts val="16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reduced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pPr defTabSz="-635">
              <a:lnSpc>
                <a:spcPts val="16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VGG: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layers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3x3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convolution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interleaved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</a:p>
          <a:p>
            <a:pPr defTabSz="-635">
              <a:lnSpc>
                <a:spcPts val="16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pooling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fully-connected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layers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638800" y="4368800"/>
            <a:ext cx="20574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depth</a:t>
            </a:r>
          </a:p>
          <a:p>
            <a:pPr defTabSz="-635">
              <a:lnSpc>
                <a:spcPts val="16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defTabSz="-635">
              <a:lnSpc>
                <a:spcPts val="16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dimensionality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3899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166899"/>
            <a:ext cx="8229600" cy="3078163"/>
          </a:xfrm>
        </p:spPr>
        <p:txBody>
          <a:bodyPr/>
          <a:lstStyle/>
          <a:p>
            <a:r>
              <a:rPr lang="en-US" altLang="zh-CN" dirty="0" smtClean="0"/>
              <a:t>Why deep learning</a:t>
            </a:r>
          </a:p>
          <a:p>
            <a:r>
              <a:rPr lang="en-US" altLang="zh-CN" dirty="0" smtClean="0"/>
              <a:t>What is deep learning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Caffe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46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1200150"/>
            <a:ext cx="8229600" cy="3725700"/>
          </a:xfrm>
          <a:custGeom>
            <a:avLst/>
            <a:gdLst>
              <a:gd name="connsiteX0" fmla="*/ 0 w 8229600"/>
              <a:gd name="connsiteY0" fmla="*/ 0 h 3725700"/>
              <a:gd name="connsiteX1" fmla="*/ 8229600 w 8229600"/>
              <a:gd name="connsiteY1" fmla="*/ 0 h 3725700"/>
              <a:gd name="connsiteX2" fmla="*/ 8229600 w 8229600"/>
              <a:gd name="connsiteY2" fmla="*/ 3725700 h 3725700"/>
              <a:gd name="connsiteX3" fmla="*/ 0 w 8229600"/>
              <a:gd name="connsiteY3" fmla="*/ 3725700 h 3725700"/>
              <a:gd name="connsiteX4" fmla="*/ 0 w 8229600"/>
              <a:gd name="connsiteY4" fmla="*/ 0 h 372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3725700">
                <a:moveTo>
                  <a:pt x="0" y="0"/>
                </a:moveTo>
                <a:lnTo>
                  <a:pt x="8229600" y="0"/>
                </a:lnTo>
                <a:lnTo>
                  <a:pt x="8229600" y="3725700"/>
                </a:lnTo>
                <a:lnTo>
                  <a:pt x="0" y="3725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7200" y="2059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399 h 857399"/>
              <a:gd name="connsiteX3" fmla="*/ 0 w 8229600"/>
              <a:gd name="connsiteY3" fmla="*/ 857399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622300" y="1397000"/>
            <a:ext cx="127000" cy="199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500"/>
              </a:lnSpc>
            </a:pPr>
            <a:r>
              <a:rPr lang="en-US" altLang="zh-CN" sz="18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500"/>
              </a:lnSpc>
            </a:pPr>
            <a:r>
              <a:rPr lang="en-US" altLang="zh-CN" sz="18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500"/>
              </a:lnSpc>
            </a:pPr>
            <a:r>
              <a:rPr lang="en-US" altLang="zh-CN" sz="18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500"/>
              </a:lnSpc>
            </a:pPr>
            <a:r>
              <a:rPr lang="en-US" altLang="zh-CN" sz="18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90600" y="1397000"/>
            <a:ext cx="7327900" cy="199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b="1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altLang="zh-CN" sz="18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models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optimizations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plaintext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schemas,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code.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500"/>
              </a:lnSpc>
            </a:pPr>
            <a:r>
              <a:rPr lang="en-US" altLang="zh-CN" sz="1800" b="1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Speed</a:t>
            </a:r>
            <a:r>
              <a:rPr lang="en-US" altLang="zh-CN" sz="18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state-of-the-art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models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massive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data.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500"/>
              </a:lnSpc>
            </a:pPr>
            <a:r>
              <a:rPr lang="en-US" altLang="zh-CN" sz="1800" b="1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Modularity</a:t>
            </a:r>
            <a:r>
              <a:rPr lang="en-US" altLang="zh-CN" sz="18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extend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tasks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settings.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500"/>
              </a:lnSpc>
            </a:pPr>
            <a:r>
              <a:rPr lang="en-US" altLang="zh-CN" sz="1800" b="1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Openness</a:t>
            </a:r>
            <a:r>
              <a:rPr lang="en-US" altLang="zh-CN" sz="18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common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models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reproducibility.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500"/>
              </a:lnSpc>
            </a:pPr>
            <a:r>
              <a:rPr lang="en-US" altLang="zh-CN" sz="1800" b="1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Community</a:t>
            </a:r>
            <a:r>
              <a:rPr lang="en-US" altLang="zh-CN" sz="18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joint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discussion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development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BSD-2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licensing.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33400" y="546100"/>
            <a:ext cx="49403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Why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Caffe?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sip…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156128"/>
            <a:ext cx="8229600" cy="857400"/>
          </a:xfrm>
          <a:custGeom>
            <a:avLst/>
            <a:gdLst>
              <a:gd name="connsiteX0" fmla="*/ 0 w 8229600"/>
              <a:gd name="connsiteY0" fmla="*/ 0 h 857400"/>
              <a:gd name="connsiteX1" fmla="*/ 8229600 w 8229600"/>
              <a:gd name="connsiteY1" fmla="*/ 0 h 857400"/>
              <a:gd name="connsiteX2" fmla="*/ 8229600 w 8229600"/>
              <a:gd name="connsiteY2" fmla="*/ 857400 h 857400"/>
              <a:gd name="connsiteX3" fmla="*/ 0 w 8229600"/>
              <a:gd name="connsiteY3" fmla="*/ 857400 h 857400"/>
              <a:gd name="connsiteX4" fmla="*/ 0 w 8229600"/>
              <a:gd name="connsiteY4" fmla="*/ 0 h 857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400">
                <a:moveTo>
                  <a:pt x="0" y="0"/>
                </a:moveTo>
                <a:lnTo>
                  <a:pt x="8229600" y="0"/>
                </a:lnTo>
                <a:lnTo>
                  <a:pt x="8229600" y="857400"/>
                </a:lnTo>
                <a:lnTo>
                  <a:pt x="0" y="8574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668324" y="3043602"/>
            <a:ext cx="1691017" cy="1250400"/>
          </a:xfrm>
          <a:custGeom>
            <a:avLst/>
            <a:gdLst>
              <a:gd name="connsiteX0" fmla="*/ 0 w 1691017"/>
              <a:gd name="connsiteY0" fmla="*/ 0 h 1250400"/>
              <a:gd name="connsiteX1" fmla="*/ 1691017 w 1691017"/>
              <a:gd name="connsiteY1" fmla="*/ 0 h 1250400"/>
              <a:gd name="connsiteX2" fmla="*/ 1691017 w 1691017"/>
              <a:gd name="connsiteY2" fmla="*/ 1250400 h 1250400"/>
              <a:gd name="connsiteX3" fmla="*/ 0 w 1691017"/>
              <a:gd name="connsiteY3" fmla="*/ 1250400 h 1250400"/>
              <a:gd name="connsiteX4" fmla="*/ 0 w 1691017"/>
              <a:gd name="connsiteY4" fmla="*/ 0 h 1250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91017" h="1250400">
                <a:moveTo>
                  <a:pt x="0" y="0"/>
                </a:moveTo>
                <a:lnTo>
                  <a:pt x="1691017" y="0"/>
                </a:lnTo>
                <a:lnTo>
                  <a:pt x="1691017" y="1250400"/>
                </a:lnTo>
                <a:lnTo>
                  <a:pt x="0" y="12504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25724" y="3043600"/>
            <a:ext cx="1870350" cy="1250400"/>
          </a:xfrm>
          <a:custGeom>
            <a:avLst/>
            <a:gdLst>
              <a:gd name="connsiteX0" fmla="*/ 0 w 1870350"/>
              <a:gd name="connsiteY0" fmla="*/ 0 h 1250400"/>
              <a:gd name="connsiteX1" fmla="*/ 1870350 w 1870350"/>
              <a:gd name="connsiteY1" fmla="*/ 0 h 1250400"/>
              <a:gd name="connsiteX2" fmla="*/ 1870350 w 1870350"/>
              <a:gd name="connsiteY2" fmla="*/ 1250400 h 1250400"/>
              <a:gd name="connsiteX3" fmla="*/ 0 w 1870350"/>
              <a:gd name="connsiteY3" fmla="*/ 1250400 h 1250400"/>
              <a:gd name="connsiteX4" fmla="*/ 0 w 1870350"/>
              <a:gd name="connsiteY4" fmla="*/ 0 h 1250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70350" h="1250400">
                <a:moveTo>
                  <a:pt x="0" y="0"/>
                </a:moveTo>
                <a:lnTo>
                  <a:pt x="1870350" y="0"/>
                </a:lnTo>
                <a:lnTo>
                  <a:pt x="1870350" y="1250400"/>
                </a:lnTo>
                <a:lnTo>
                  <a:pt x="0" y="12504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231600" y="3102062"/>
            <a:ext cx="1695450" cy="1133475"/>
          </a:xfrm>
          <a:custGeom>
            <a:avLst/>
            <a:gdLst>
              <a:gd name="connsiteX0" fmla="*/ 0 w 1695450"/>
              <a:gd name="connsiteY0" fmla="*/ 0 h 1133475"/>
              <a:gd name="connsiteX1" fmla="*/ 1695450 w 1695450"/>
              <a:gd name="connsiteY1" fmla="*/ 0 h 1133475"/>
              <a:gd name="connsiteX2" fmla="*/ 1695450 w 1695450"/>
              <a:gd name="connsiteY2" fmla="*/ 1133475 h 1133475"/>
              <a:gd name="connsiteX3" fmla="*/ 0 w 1695450"/>
              <a:gd name="connsiteY3" fmla="*/ 1133475 h 1133475"/>
              <a:gd name="connsiteX4" fmla="*/ 0 w 1695450"/>
              <a:gd name="connsiteY4" fmla="*/ 0 h 1133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95450" h="1133475">
                <a:moveTo>
                  <a:pt x="0" y="0"/>
                </a:moveTo>
                <a:lnTo>
                  <a:pt x="1695450" y="0"/>
                </a:lnTo>
                <a:lnTo>
                  <a:pt x="1695450" y="1133475"/>
                </a:lnTo>
                <a:lnTo>
                  <a:pt x="0" y="1133475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173000" y="4338950"/>
            <a:ext cx="1375800" cy="341700"/>
          </a:xfrm>
          <a:custGeom>
            <a:avLst/>
            <a:gdLst>
              <a:gd name="connsiteX0" fmla="*/ 0 w 1375800"/>
              <a:gd name="connsiteY0" fmla="*/ 0 h 341700"/>
              <a:gd name="connsiteX1" fmla="*/ 1375800 w 1375800"/>
              <a:gd name="connsiteY1" fmla="*/ 0 h 341700"/>
              <a:gd name="connsiteX2" fmla="*/ 1375800 w 1375800"/>
              <a:gd name="connsiteY2" fmla="*/ 341699 h 341700"/>
              <a:gd name="connsiteX3" fmla="*/ 0 w 1375800"/>
              <a:gd name="connsiteY3" fmla="*/ 341699 h 341700"/>
              <a:gd name="connsiteX4" fmla="*/ 0 w 1375800"/>
              <a:gd name="connsiteY4" fmla="*/ 0 h 341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75800" h="341700">
                <a:moveTo>
                  <a:pt x="0" y="0"/>
                </a:moveTo>
                <a:lnTo>
                  <a:pt x="1375800" y="0"/>
                </a:lnTo>
                <a:lnTo>
                  <a:pt x="1375800" y="341699"/>
                </a:lnTo>
                <a:lnTo>
                  <a:pt x="0" y="3416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825937" y="4338950"/>
            <a:ext cx="1375800" cy="341700"/>
          </a:xfrm>
          <a:custGeom>
            <a:avLst/>
            <a:gdLst>
              <a:gd name="connsiteX0" fmla="*/ 0 w 1375800"/>
              <a:gd name="connsiteY0" fmla="*/ 0 h 341700"/>
              <a:gd name="connsiteX1" fmla="*/ 1375799 w 1375800"/>
              <a:gd name="connsiteY1" fmla="*/ 0 h 341700"/>
              <a:gd name="connsiteX2" fmla="*/ 1375799 w 1375800"/>
              <a:gd name="connsiteY2" fmla="*/ 341699 h 341700"/>
              <a:gd name="connsiteX3" fmla="*/ 0 w 1375800"/>
              <a:gd name="connsiteY3" fmla="*/ 341699 h 341700"/>
              <a:gd name="connsiteX4" fmla="*/ 0 w 1375800"/>
              <a:gd name="connsiteY4" fmla="*/ 0 h 341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75800" h="341700">
                <a:moveTo>
                  <a:pt x="0" y="0"/>
                </a:moveTo>
                <a:lnTo>
                  <a:pt x="1375799" y="0"/>
                </a:lnTo>
                <a:lnTo>
                  <a:pt x="1375799" y="341699"/>
                </a:lnTo>
                <a:lnTo>
                  <a:pt x="0" y="3416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391425" y="4338950"/>
            <a:ext cx="1375799" cy="341700"/>
          </a:xfrm>
          <a:custGeom>
            <a:avLst/>
            <a:gdLst>
              <a:gd name="connsiteX0" fmla="*/ 0 w 1375799"/>
              <a:gd name="connsiteY0" fmla="*/ 0 h 341700"/>
              <a:gd name="connsiteX1" fmla="*/ 1375799 w 1375799"/>
              <a:gd name="connsiteY1" fmla="*/ 0 h 341700"/>
              <a:gd name="connsiteX2" fmla="*/ 1375799 w 1375799"/>
              <a:gd name="connsiteY2" fmla="*/ 341699 h 341700"/>
              <a:gd name="connsiteX3" fmla="*/ 0 w 1375799"/>
              <a:gd name="connsiteY3" fmla="*/ 341699 h 341700"/>
              <a:gd name="connsiteX4" fmla="*/ 0 w 1375799"/>
              <a:gd name="connsiteY4" fmla="*/ 0 h 341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75799" h="341700">
                <a:moveTo>
                  <a:pt x="0" y="0"/>
                </a:moveTo>
                <a:lnTo>
                  <a:pt x="1375799" y="0"/>
                </a:lnTo>
                <a:lnTo>
                  <a:pt x="1375799" y="341699"/>
                </a:lnTo>
                <a:lnTo>
                  <a:pt x="0" y="3416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191350" y="4725600"/>
            <a:ext cx="4761300" cy="341700"/>
          </a:xfrm>
          <a:custGeom>
            <a:avLst/>
            <a:gdLst>
              <a:gd name="connsiteX0" fmla="*/ 0 w 4761300"/>
              <a:gd name="connsiteY0" fmla="*/ 0 h 341700"/>
              <a:gd name="connsiteX1" fmla="*/ 4761299 w 4761300"/>
              <a:gd name="connsiteY1" fmla="*/ 0 h 341700"/>
              <a:gd name="connsiteX2" fmla="*/ 4761299 w 4761300"/>
              <a:gd name="connsiteY2" fmla="*/ 341699 h 341700"/>
              <a:gd name="connsiteX3" fmla="*/ 0 w 4761300"/>
              <a:gd name="connsiteY3" fmla="*/ 341699 h 341700"/>
              <a:gd name="connsiteX4" fmla="*/ 0 w 4761300"/>
              <a:gd name="connsiteY4" fmla="*/ 0 h 341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61300" h="341700">
                <a:moveTo>
                  <a:pt x="0" y="0"/>
                </a:moveTo>
                <a:lnTo>
                  <a:pt x="4761299" y="0"/>
                </a:lnTo>
                <a:lnTo>
                  <a:pt x="4761299" y="341699"/>
                </a:lnTo>
                <a:lnTo>
                  <a:pt x="0" y="3416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57200" y="789375"/>
            <a:ext cx="8229600" cy="2377500"/>
          </a:xfrm>
          <a:custGeom>
            <a:avLst/>
            <a:gdLst>
              <a:gd name="connsiteX0" fmla="*/ 0 w 8229600"/>
              <a:gd name="connsiteY0" fmla="*/ 0 h 2377500"/>
              <a:gd name="connsiteX1" fmla="*/ 8229600 w 8229600"/>
              <a:gd name="connsiteY1" fmla="*/ 0 h 2377500"/>
              <a:gd name="connsiteX2" fmla="*/ 8229600 w 8229600"/>
              <a:gd name="connsiteY2" fmla="*/ 2377500 h 2377500"/>
              <a:gd name="connsiteX3" fmla="*/ 0 w 8229600"/>
              <a:gd name="connsiteY3" fmla="*/ 2377500 h 2377500"/>
              <a:gd name="connsiteX4" fmla="*/ 0 w 8229600"/>
              <a:gd name="connsiteY4" fmla="*/ 0 h 237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2377500">
                <a:moveTo>
                  <a:pt x="0" y="0"/>
                </a:moveTo>
                <a:lnTo>
                  <a:pt x="8229600" y="0"/>
                </a:lnTo>
                <a:lnTo>
                  <a:pt x="8229600" y="2377500"/>
                </a:lnTo>
                <a:lnTo>
                  <a:pt x="0" y="2377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035300"/>
            <a:ext cx="1892300" cy="12700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3035300"/>
            <a:ext cx="1714500" cy="12700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3000" y="3086100"/>
            <a:ext cx="1714500" cy="1168400"/>
          </a:xfrm>
          <a:prstGeom prst="rect">
            <a:avLst/>
          </a:prstGeom>
          <a:noFill/>
        </p:spPr>
      </p:pic>
      <p:sp>
        <p:nvSpPr>
          <p:cNvPr id="14" name="TextBox 1"/>
          <p:cNvSpPr txBox="1"/>
          <p:nvPr/>
        </p:nvSpPr>
        <p:spPr>
          <a:xfrm>
            <a:off x="1473200" y="4470400"/>
            <a:ext cx="7493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Prototype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604000" y="4470400"/>
            <a:ext cx="939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Deployment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213100" y="4483100"/>
            <a:ext cx="27051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  <a:tabLst>
                <a:tab pos="977900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000"/>
              </a:lnSpc>
              <a:tabLst>
                <a:tab pos="977900" algn="l"/>
              </a:tabLst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essentially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code!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33400" y="558800"/>
            <a:ext cx="6375400" cy="245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  <a:tabLst>
                <a:tab pos="63500" algn="l"/>
                <a:tab pos="520700" algn="l"/>
              </a:tabLst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Caffe?</a:t>
            </a:r>
          </a:p>
          <a:p>
            <a:pPr defTabSz="-635">
              <a:lnSpc>
                <a:spcPts val="2800"/>
              </a:lnSpc>
              <a:tabLst>
                <a:tab pos="63500" algn="l"/>
                <a:tab pos="520700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Pure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CUDA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deep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</a:p>
          <a:p>
            <a:pPr defTabSz="-635">
              <a:lnSpc>
                <a:spcPts val="2600"/>
              </a:lnSpc>
              <a:tabLst>
                <a:tab pos="63500" algn="l"/>
                <a:tab pos="520700" algn="l"/>
              </a:tabLst>
            </a:pPr>
            <a:r>
              <a:rPr lang="en-US" altLang="zh-CN" dirty="0" smtClean="0"/>
              <a:t>		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○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line,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Python,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interfaces</a:t>
            </a:r>
          </a:p>
          <a:p>
            <a:pPr defTabSz="-635">
              <a:lnSpc>
                <a:spcPts val="2600"/>
              </a:lnSpc>
              <a:tabLst>
                <a:tab pos="63500" algn="l"/>
                <a:tab pos="520700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Fast,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well-tested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</a:p>
          <a:p>
            <a:pPr defTabSz="-635">
              <a:lnSpc>
                <a:spcPts val="2600"/>
              </a:lnSpc>
              <a:tabLst>
                <a:tab pos="63500" algn="l"/>
                <a:tab pos="520700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Tools,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models,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demos,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recipes</a:t>
            </a:r>
          </a:p>
          <a:p>
            <a:pPr defTabSz="-635">
              <a:lnSpc>
                <a:spcPts val="2600"/>
              </a:lnSpc>
              <a:tabLst>
                <a:tab pos="63500" algn="l"/>
                <a:tab pos="520700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Seamless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switch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GPU</a:t>
            </a:r>
          </a:p>
          <a:p>
            <a:pPr defTabSz="-635">
              <a:lnSpc>
                <a:spcPts val="2500"/>
              </a:lnSpc>
              <a:tabLst>
                <a:tab pos="63500" algn="l"/>
                <a:tab pos="520700" algn="l"/>
              </a:tabLst>
            </a:pPr>
            <a:r>
              <a:rPr lang="en-US" altLang="zh-CN" dirty="0" smtClean="0"/>
              <a:t>		</a:t>
            </a:r>
            <a:r>
              <a:rPr lang="en-US" altLang="zh-CN" sz="2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○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Caffe::set_mode(</a:t>
            </a:r>
            <a:r>
              <a:rPr lang="en-US" altLang="zh-CN" sz="2200" dirty="0" smtClean="0">
                <a:solidFill>
                  <a:srgbClr val="CC0000"/>
                </a:solidFill>
                <a:latin typeface="Courier New" pitchFamily="18" charset="0"/>
                <a:cs typeface="Courier New" pitchFamily="18" charset="0"/>
              </a:rPr>
              <a:t>Caffe::GPU</a:t>
            </a:r>
            <a:r>
              <a:rPr lang="en-US" altLang="zh-CN" sz="2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2059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399 h 857399"/>
              <a:gd name="connsiteX3" fmla="*/ 0 w 8229600"/>
              <a:gd name="connsiteY3" fmla="*/ 857399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76825" y="1176900"/>
            <a:ext cx="3904099" cy="3399149"/>
          </a:xfrm>
          <a:custGeom>
            <a:avLst/>
            <a:gdLst>
              <a:gd name="connsiteX0" fmla="*/ 0 w 3904099"/>
              <a:gd name="connsiteY0" fmla="*/ 0 h 3399149"/>
              <a:gd name="connsiteX1" fmla="*/ 3904099 w 3904099"/>
              <a:gd name="connsiteY1" fmla="*/ 0 h 3399149"/>
              <a:gd name="connsiteX2" fmla="*/ 3904099 w 3904099"/>
              <a:gd name="connsiteY2" fmla="*/ 3399149 h 3399149"/>
              <a:gd name="connsiteX3" fmla="*/ 0 w 3904099"/>
              <a:gd name="connsiteY3" fmla="*/ 3399149 h 3399149"/>
              <a:gd name="connsiteX4" fmla="*/ 0 w 3904099"/>
              <a:gd name="connsiteY4" fmla="*/ 0 h 33991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04099" h="3399149">
                <a:moveTo>
                  <a:pt x="0" y="0"/>
                </a:moveTo>
                <a:lnTo>
                  <a:pt x="3904099" y="0"/>
                </a:lnTo>
                <a:lnTo>
                  <a:pt x="3904099" y="3399149"/>
                </a:lnTo>
                <a:lnTo>
                  <a:pt x="0" y="339914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774900" y="1176900"/>
            <a:ext cx="4105500" cy="3453000"/>
          </a:xfrm>
          <a:custGeom>
            <a:avLst/>
            <a:gdLst>
              <a:gd name="connsiteX0" fmla="*/ 0 w 4105500"/>
              <a:gd name="connsiteY0" fmla="*/ 0 h 3453000"/>
              <a:gd name="connsiteX1" fmla="*/ 4105500 w 4105500"/>
              <a:gd name="connsiteY1" fmla="*/ 0 h 3453000"/>
              <a:gd name="connsiteX2" fmla="*/ 4105500 w 4105500"/>
              <a:gd name="connsiteY2" fmla="*/ 3453000 h 3453000"/>
              <a:gd name="connsiteX3" fmla="*/ 0 w 4105500"/>
              <a:gd name="connsiteY3" fmla="*/ 3453000 h 3453000"/>
              <a:gd name="connsiteX4" fmla="*/ 0 w 4105500"/>
              <a:gd name="connsiteY4" fmla="*/ 0 h 3453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05500" h="3453000">
                <a:moveTo>
                  <a:pt x="0" y="0"/>
                </a:moveTo>
                <a:lnTo>
                  <a:pt x="4105500" y="0"/>
                </a:lnTo>
                <a:lnTo>
                  <a:pt x="4105500" y="3453000"/>
                </a:lnTo>
                <a:lnTo>
                  <a:pt x="0" y="3453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1168400"/>
            <a:ext cx="3937000" cy="3416300"/>
          </a:xfrm>
          <a:prstGeom prst="rect">
            <a:avLst/>
          </a:prstGeom>
          <a:noFill/>
        </p:spPr>
      </p:pic>
      <p:sp>
        <p:nvSpPr>
          <p:cNvPr id="6" name="TextBox 1"/>
          <p:cNvSpPr txBox="1"/>
          <p:nvPr/>
        </p:nvSpPr>
        <p:spPr>
          <a:xfrm>
            <a:off x="533400" y="546100"/>
            <a:ext cx="37084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851400" y="1333500"/>
            <a:ext cx="20701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Caffe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offers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902200" y="1701800"/>
            <a:ext cx="26924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definitions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902200" y="2070100"/>
            <a:ext cx="31623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optimization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settings</a:t>
            </a:r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pre-trained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weights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851400" y="2781300"/>
            <a:ext cx="36957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away.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851400" y="3517900"/>
            <a:ext cx="38354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BVLC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models</a:t>
            </a:r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unrestricted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1200150"/>
            <a:ext cx="8229600" cy="3725700"/>
          </a:xfrm>
          <a:custGeom>
            <a:avLst/>
            <a:gdLst>
              <a:gd name="connsiteX0" fmla="*/ 0 w 8229600"/>
              <a:gd name="connsiteY0" fmla="*/ 0 h 3725700"/>
              <a:gd name="connsiteX1" fmla="*/ 8229600 w 8229600"/>
              <a:gd name="connsiteY1" fmla="*/ 0 h 3725700"/>
              <a:gd name="connsiteX2" fmla="*/ 8229600 w 8229600"/>
              <a:gd name="connsiteY2" fmla="*/ 3725700 h 3725700"/>
              <a:gd name="connsiteX3" fmla="*/ 0 w 8229600"/>
              <a:gd name="connsiteY3" fmla="*/ 3725700 h 3725700"/>
              <a:gd name="connsiteX4" fmla="*/ 0 w 8229600"/>
              <a:gd name="connsiteY4" fmla="*/ 0 h 372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3725700">
                <a:moveTo>
                  <a:pt x="0" y="0"/>
                </a:moveTo>
                <a:lnTo>
                  <a:pt x="8229600" y="0"/>
                </a:lnTo>
                <a:lnTo>
                  <a:pt x="8229600" y="3725700"/>
                </a:lnTo>
                <a:lnTo>
                  <a:pt x="0" y="3725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7200" y="2059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399 h 857399"/>
              <a:gd name="connsiteX3" fmla="*/ 0 w 8229600"/>
              <a:gd name="connsiteY3" fmla="*/ 857399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533400" y="1435100"/>
            <a:ext cx="28575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Caffe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u="sng" dirty="0" smtClean="0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Model Zoo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33400" y="1879600"/>
            <a:ext cx="7035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deep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innovation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90600" y="2349500"/>
            <a:ext cx="6502400" cy="115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VGG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ILSVRC14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Devil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zoo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Network-in-Network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CCCP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zoo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Places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scene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recognition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zoo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33400" y="3632200"/>
            <a:ext cx="57912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help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disseminate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reproduce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research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33400" y="4076700"/>
            <a:ext cx="66167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bundled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tools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loading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publishing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4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Models!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citation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license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course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33400" y="546100"/>
            <a:ext cx="46101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2059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399 h 857399"/>
              <a:gd name="connsiteX3" fmla="*/ 0 w 8229600"/>
              <a:gd name="connsiteY3" fmla="*/ 857399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541500" y="1129575"/>
            <a:ext cx="3290699" cy="1031100"/>
          </a:xfrm>
          <a:custGeom>
            <a:avLst/>
            <a:gdLst>
              <a:gd name="connsiteX0" fmla="*/ 0 w 3290699"/>
              <a:gd name="connsiteY0" fmla="*/ 0 h 1031100"/>
              <a:gd name="connsiteX1" fmla="*/ 3290700 w 3290699"/>
              <a:gd name="connsiteY1" fmla="*/ 0 h 1031100"/>
              <a:gd name="connsiteX2" fmla="*/ 3290700 w 3290699"/>
              <a:gd name="connsiteY2" fmla="*/ 1031100 h 1031100"/>
              <a:gd name="connsiteX3" fmla="*/ 0 w 3290699"/>
              <a:gd name="connsiteY3" fmla="*/ 1031100 h 1031100"/>
              <a:gd name="connsiteX4" fmla="*/ 0 w 3290699"/>
              <a:gd name="connsiteY4" fmla="*/ 0 h 1031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90699" h="1031100">
                <a:moveTo>
                  <a:pt x="0" y="0"/>
                </a:moveTo>
                <a:lnTo>
                  <a:pt x="3290700" y="0"/>
                </a:lnTo>
                <a:lnTo>
                  <a:pt x="3290700" y="1031100"/>
                </a:lnTo>
                <a:lnTo>
                  <a:pt x="0" y="10311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7200" y="4177175"/>
            <a:ext cx="5375100" cy="966299"/>
          </a:xfrm>
          <a:custGeom>
            <a:avLst/>
            <a:gdLst>
              <a:gd name="connsiteX0" fmla="*/ 0 w 5375100"/>
              <a:gd name="connsiteY0" fmla="*/ 0 h 966299"/>
              <a:gd name="connsiteX1" fmla="*/ 5375100 w 5375100"/>
              <a:gd name="connsiteY1" fmla="*/ 0 h 966299"/>
              <a:gd name="connsiteX2" fmla="*/ 5375100 w 5375100"/>
              <a:gd name="connsiteY2" fmla="*/ 966299 h 966299"/>
              <a:gd name="connsiteX3" fmla="*/ 0 w 5375100"/>
              <a:gd name="connsiteY3" fmla="*/ 966299 h 966299"/>
              <a:gd name="connsiteX4" fmla="*/ 0 w 5375100"/>
              <a:gd name="connsiteY4" fmla="*/ 0 h 9662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75100" h="966299">
                <a:moveTo>
                  <a:pt x="0" y="0"/>
                </a:moveTo>
                <a:lnTo>
                  <a:pt x="5375100" y="0"/>
                </a:lnTo>
                <a:lnTo>
                  <a:pt x="5375100" y="966299"/>
                </a:lnTo>
                <a:lnTo>
                  <a:pt x="0" y="966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41424" y="1129562"/>
            <a:ext cx="1485900" cy="1056900"/>
          </a:xfrm>
          <a:custGeom>
            <a:avLst/>
            <a:gdLst>
              <a:gd name="connsiteX0" fmla="*/ 0 w 1485900"/>
              <a:gd name="connsiteY0" fmla="*/ 0 h 1056900"/>
              <a:gd name="connsiteX1" fmla="*/ 1485900 w 1485900"/>
              <a:gd name="connsiteY1" fmla="*/ 0 h 1056900"/>
              <a:gd name="connsiteX2" fmla="*/ 1485900 w 1485900"/>
              <a:gd name="connsiteY2" fmla="*/ 1056900 h 1056900"/>
              <a:gd name="connsiteX3" fmla="*/ 0 w 1485900"/>
              <a:gd name="connsiteY3" fmla="*/ 1056900 h 1056900"/>
              <a:gd name="connsiteX4" fmla="*/ 0 w 1485900"/>
              <a:gd name="connsiteY4" fmla="*/ 0 h 1056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5900" h="1056900">
                <a:moveTo>
                  <a:pt x="0" y="0"/>
                </a:moveTo>
                <a:lnTo>
                  <a:pt x="1485900" y="0"/>
                </a:lnTo>
                <a:lnTo>
                  <a:pt x="1485900" y="1056900"/>
                </a:lnTo>
                <a:lnTo>
                  <a:pt x="0" y="1056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11224" y="2216374"/>
            <a:ext cx="1105200" cy="1475800"/>
          </a:xfrm>
          <a:custGeom>
            <a:avLst/>
            <a:gdLst>
              <a:gd name="connsiteX0" fmla="*/ 0 w 1105200"/>
              <a:gd name="connsiteY0" fmla="*/ 0 h 1475800"/>
              <a:gd name="connsiteX1" fmla="*/ 1105200 w 1105200"/>
              <a:gd name="connsiteY1" fmla="*/ 0 h 1475800"/>
              <a:gd name="connsiteX2" fmla="*/ 1105200 w 1105200"/>
              <a:gd name="connsiteY2" fmla="*/ 1475800 h 1475800"/>
              <a:gd name="connsiteX3" fmla="*/ 0 w 1105200"/>
              <a:gd name="connsiteY3" fmla="*/ 1475800 h 1475800"/>
              <a:gd name="connsiteX4" fmla="*/ 0 w 1105200"/>
              <a:gd name="connsiteY4" fmla="*/ 0 h 147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05200" h="1475800">
                <a:moveTo>
                  <a:pt x="0" y="0"/>
                </a:moveTo>
                <a:lnTo>
                  <a:pt x="1105200" y="0"/>
                </a:lnTo>
                <a:lnTo>
                  <a:pt x="1105200" y="1475800"/>
                </a:lnTo>
                <a:lnTo>
                  <a:pt x="0" y="14758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541500" y="2160537"/>
            <a:ext cx="2617650" cy="1587474"/>
          </a:xfrm>
          <a:custGeom>
            <a:avLst/>
            <a:gdLst>
              <a:gd name="connsiteX0" fmla="*/ 0 w 2617650"/>
              <a:gd name="connsiteY0" fmla="*/ 0 h 1587474"/>
              <a:gd name="connsiteX1" fmla="*/ 2617650 w 2617650"/>
              <a:gd name="connsiteY1" fmla="*/ 0 h 1587474"/>
              <a:gd name="connsiteX2" fmla="*/ 2617650 w 2617650"/>
              <a:gd name="connsiteY2" fmla="*/ 1587474 h 1587474"/>
              <a:gd name="connsiteX3" fmla="*/ 0 w 2617650"/>
              <a:gd name="connsiteY3" fmla="*/ 1587474 h 1587474"/>
              <a:gd name="connsiteX4" fmla="*/ 0 w 2617650"/>
              <a:gd name="connsiteY4" fmla="*/ 0 h 15874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17650" h="1587474">
                <a:moveTo>
                  <a:pt x="0" y="0"/>
                </a:moveTo>
                <a:lnTo>
                  <a:pt x="2617650" y="0"/>
                </a:lnTo>
                <a:lnTo>
                  <a:pt x="2617650" y="1587474"/>
                </a:lnTo>
                <a:lnTo>
                  <a:pt x="0" y="158747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832200" y="1779447"/>
            <a:ext cx="2617649" cy="2145116"/>
          </a:xfrm>
          <a:custGeom>
            <a:avLst/>
            <a:gdLst>
              <a:gd name="connsiteX0" fmla="*/ 0 w 2617649"/>
              <a:gd name="connsiteY0" fmla="*/ 0 h 2145116"/>
              <a:gd name="connsiteX1" fmla="*/ 2617649 w 2617649"/>
              <a:gd name="connsiteY1" fmla="*/ 0 h 2145116"/>
              <a:gd name="connsiteX2" fmla="*/ 2617649 w 2617649"/>
              <a:gd name="connsiteY2" fmla="*/ 2145115 h 2145116"/>
              <a:gd name="connsiteX3" fmla="*/ 0 w 2617649"/>
              <a:gd name="connsiteY3" fmla="*/ 2145115 h 2145116"/>
              <a:gd name="connsiteX4" fmla="*/ 0 w 2617649"/>
              <a:gd name="connsiteY4" fmla="*/ 0 h 21451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17649" h="2145116">
                <a:moveTo>
                  <a:pt x="0" y="0"/>
                </a:moveTo>
                <a:lnTo>
                  <a:pt x="2617649" y="0"/>
                </a:lnTo>
                <a:lnTo>
                  <a:pt x="2617649" y="2145115"/>
                </a:lnTo>
                <a:lnTo>
                  <a:pt x="0" y="2145115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832200" y="1129575"/>
            <a:ext cx="3290700" cy="726600"/>
          </a:xfrm>
          <a:custGeom>
            <a:avLst/>
            <a:gdLst>
              <a:gd name="connsiteX0" fmla="*/ 0 w 3290700"/>
              <a:gd name="connsiteY0" fmla="*/ 0 h 726600"/>
              <a:gd name="connsiteX1" fmla="*/ 3290700 w 3290700"/>
              <a:gd name="connsiteY1" fmla="*/ 0 h 726600"/>
              <a:gd name="connsiteX2" fmla="*/ 3290700 w 3290700"/>
              <a:gd name="connsiteY2" fmla="*/ 726600 h 726600"/>
              <a:gd name="connsiteX3" fmla="*/ 0 w 3290700"/>
              <a:gd name="connsiteY3" fmla="*/ 726600 h 726600"/>
              <a:gd name="connsiteX4" fmla="*/ 0 w 3290700"/>
              <a:gd name="connsiteY4" fmla="*/ 0 h 726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90700" h="726600">
                <a:moveTo>
                  <a:pt x="0" y="0"/>
                </a:moveTo>
                <a:lnTo>
                  <a:pt x="3290700" y="0"/>
                </a:lnTo>
                <a:lnTo>
                  <a:pt x="3290700" y="726600"/>
                </a:lnTo>
                <a:lnTo>
                  <a:pt x="0" y="7266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60825" y="3735325"/>
            <a:ext cx="1358400" cy="398700"/>
          </a:xfrm>
          <a:custGeom>
            <a:avLst/>
            <a:gdLst>
              <a:gd name="connsiteX0" fmla="*/ 0 w 1358400"/>
              <a:gd name="connsiteY0" fmla="*/ 0 h 398700"/>
              <a:gd name="connsiteX1" fmla="*/ 1358400 w 1358400"/>
              <a:gd name="connsiteY1" fmla="*/ 0 h 398700"/>
              <a:gd name="connsiteX2" fmla="*/ 1358400 w 1358400"/>
              <a:gd name="connsiteY2" fmla="*/ 398700 h 398700"/>
              <a:gd name="connsiteX3" fmla="*/ 0 w 1358400"/>
              <a:gd name="connsiteY3" fmla="*/ 398700 h 398700"/>
              <a:gd name="connsiteX4" fmla="*/ 0 w 1358400"/>
              <a:gd name="connsiteY4" fmla="*/ 0 h 398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8400" h="398700">
                <a:moveTo>
                  <a:pt x="0" y="0"/>
                </a:moveTo>
                <a:lnTo>
                  <a:pt x="1358400" y="0"/>
                </a:lnTo>
                <a:lnTo>
                  <a:pt x="1358400" y="398700"/>
                </a:lnTo>
                <a:lnTo>
                  <a:pt x="0" y="398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045549" y="3735325"/>
            <a:ext cx="1358400" cy="398700"/>
          </a:xfrm>
          <a:custGeom>
            <a:avLst/>
            <a:gdLst>
              <a:gd name="connsiteX0" fmla="*/ 0 w 1358400"/>
              <a:gd name="connsiteY0" fmla="*/ 0 h 398700"/>
              <a:gd name="connsiteX1" fmla="*/ 1358400 w 1358400"/>
              <a:gd name="connsiteY1" fmla="*/ 0 h 398700"/>
              <a:gd name="connsiteX2" fmla="*/ 1358400 w 1358400"/>
              <a:gd name="connsiteY2" fmla="*/ 398700 h 398700"/>
              <a:gd name="connsiteX3" fmla="*/ 0 w 1358400"/>
              <a:gd name="connsiteY3" fmla="*/ 398700 h 398700"/>
              <a:gd name="connsiteX4" fmla="*/ 0 w 1358400"/>
              <a:gd name="connsiteY4" fmla="*/ 0 h 398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8400" h="398700">
                <a:moveTo>
                  <a:pt x="0" y="0"/>
                </a:moveTo>
                <a:lnTo>
                  <a:pt x="1358400" y="0"/>
                </a:lnTo>
                <a:lnTo>
                  <a:pt x="1358400" y="398700"/>
                </a:lnTo>
                <a:lnTo>
                  <a:pt x="0" y="398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2649" y="2202715"/>
            <a:ext cx="1130300" cy="14986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9650" y="2044700"/>
            <a:ext cx="2641600" cy="16129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533400" y="546100"/>
            <a:ext cx="26543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Architectures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098724" y="1204626"/>
            <a:ext cx="1549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Weight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Sharing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33400" y="4432300"/>
            <a:ext cx="47752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20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own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catalogue</a:t>
            </a:r>
          </a:p>
          <a:p>
            <a:pPr defTabSz="-635">
              <a:lnSpc>
                <a:spcPts val="2400"/>
              </a:lnSpc>
            </a:pPr>
            <a:r>
              <a:rPr lang="en-US" altLang="zh-CN" sz="20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layers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learning.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985924" y="1250446"/>
            <a:ext cx="596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DAGs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985924" y="1625600"/>
            <a:ext cx="1079500" cy="245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  <a:tabLst>
                <a:tab pos="1397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multi-input</a:t>
            </a:r>
          </a:p>
          <a:p>
            <a:pPr defTabSz="-635">
              <a:lnSpc>
                <a:spcPts val="2100"/>
              </a:lnSpc>
              <a:tabLst>
                <a:tab pos="1397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multi-task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4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Karpathy14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5098724" y="1510724"/>
            <a:ext cx="2603500" cy="245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  <a:tabLst>
                <a:tab pos="1600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Recurrent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(RNNs)</a:t>
            </a:r>
          </a:p>
          <a:p>
            <a:pPr defTabSz="-635">
              <a:lnSpc>
                <a:spcPts val="2100"/>
              </a:lnSpc>
              <a:tabLst>
                <a:tab pos="1600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Sequences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400"/>
              </a:lnSpc>
              <a:tabLst>
                <a:tab pos="16002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Sutskever13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3899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166899"/>
            <a:ext cx="8229600" cy="3078163"/>
          </a:xfrm>
        </p:spPr>
        <p:txBody>
          <a:bodyPr/>
          <a:lstStyle/>
          <a:p>
            <a:r>
              <a:rPr lang="en-US" altLang="zh-CN" dirty="0" smtClean="0"/>
              <a:t>Why deep learning</a:t>
            </a:r>
          </a:p>
          <a:p>
            <a:r>
              <a:rPr lang="en-US" altLang="zh-CN" dirty="0" smtClean="0"/>
              <a:t>What is deep learning</a:t>
            </a:r>
          </a:p>
          <a:p>
            <a:r>
              <a:rPr lang="en-US" altLang="zh-CN" dirty="0" err="1" smtClean="0"/>
              <a:t>Caffe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97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2059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399 h 857399"/>
              <a:gd name="connsiteX3" fmla="*/ 0 w 8229600"/>
              <a:gd name="connsiteY3" fmla="*/ 857399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7200" y="1200150"/>
            <a:ext cx="8229600" cy="3725700"/>
          </a:xfrm>
          <a:custGeom>
            <a:avLst/>
            <a:gdLst>
              <a:gd name="connsiteX0" fmla="*/ 0 w 8229600"/>
              <a:gd name="connsiteY0" fmla="*/ 0 h 3725700"/>
              <a:gd name="connsiteX1" fmla="*/ 8229600 w 8229600"/>
              <a:gd name="connsiteY1" fmla="*/ 0 h 3725700"/>
              <a:gd name="connsiteX2" fmla="*/ 8229600 w 8229600"/>
              <a:gd name="connsiteY2" fmla="*/ 3725700 h 3725700"/>
              <a:gd name="connsiteX3" fmla="*/ 0 w 8229600"/>
              <a:gd name="connsiteY3" fmla="*/ 3725700 h 3725700"/>
              <a:gd name="connsiteX4" fmla="*/ 0 w 8229600"/>
              <a:gd name="connsiteY4" fmla="*/ 0 h 372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3725700">
                <a:moveTo>
                  <a:pt x="0" y="0"/>
                </a:moveTo>
                <a:lnTo>
                  <a:pt x="8229600" y="0"/>
                </a:lnTo>
                <a:lnTo>
                  <a:pt x="8229600" y="3725700"/>
                </a:lnTo>
                <a:lnTo>
                  <a:pt x="0" y="3725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4099" y="4613175"/>
            <a:ext cx="8329500" cy="366000"/>
          </a:xfrm>
          <a:custGeom>
            <a:avLst/>
            <a:gdLst>
              <a:gd name="connsiteX0" fmla="*/ 0 w 8329500"/>
              <a:gd name="connsiteY0" fmla="*/ 0 h 366000"/>
              <a:gd name="connsiteX1" fmla="*/ 8329500 w 8329500"/>
              <a:gd name="connsiteY1" fmla="*/ 0 h 366000"/>
              <a:gd name="connsiteX2" fmla="*/ 8329500 w 8329500"/>
              <a:gd name="connsiteY2" fmla="*/ 366000 h 366000"/>
              <a:gd name="connsiteX3" fmla="*/ 0 w 8329500"/>
              <a:gd name="connsiteY3" fmla="*/ 366000 h 366000"/>
              <a:gd name="connsiteX4" fmla="*/ 0 w 8329500"/>
              <a:gd name="connsiteY4" fmla="*/ 0 h 36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29500" h="366000">
                <a:moveTo>
                  <a:pt x="0" y="0"/>
                </a:moveTo>
                <a:lnTo>
                  <a:pt x="8329500" y="0"/>
                </a:lnTo>
                <a:lnTo>
                  <a:pt x="8329500" y="366000"/>
                </a:lnTo>
                <a:lnTo>
                  <a:pt x="0" y="366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79975" y="3918875"/>
            <a:ext cx="8584027" cy="366000"/>
          </a:xfrm>
          <a:custGeom>
            <a:avLst/>
            <a:gdLst>
              <a:gd name="connsiteX0" fmla="*/ 0 w 8584027"/>
              <a:gd name="connsiteY0" fmla="*/ 0 h 366000"/>
              <a:gd name="connsiteX1" fmla="*/ 8584028 w 8584027"/>
              <a:gd name="connsiteY1" fmla="*/ 0 h 366000"/>
              <a:gd name="connsiteX2" fmla="*/ 8584028 w 8584027"/>
              <a:gd name="connsiteY2" fmla="*/ 366000 h 366000"/>
              <a:gd name="connsiteX3" fmla="*/ 0 w 8584027"/>
              <a:gd name="connsiteY3" fmla="*/ 366000 h 366000"/>
              <a:gd name="connsiteX4" fmla="*/ 0 w 8584027"/>
              <a:gd name="connsiteY4" fmla="*/ 0 h 36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84027" h="366000">
                <a:moveTo>
                  <a:pt x="0" y="0"/>
                </a:moveTo>
                <a:lnTo>
                  <a:pt x="8584028" y="0"/>
                </a:lnTo>
                <a:lnTo>
                  <a:pt x="8584028" y="366000"/>
                </a:lnTo>
                <a:lnTo>
                  <a:pt x="0" y="366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" y="3911600"/>
            <a:ext cx="8610600" cy="3810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533400" y="546100"/>
            <a:ext cx="53721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Brewing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Numbers...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84200" y="1473200"/>
            <a:ext cx="6311900" cy="137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  <a:tabLst>
                <a:tab pos="4572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Krizhevsky's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model:</a:t>
            </a:r>
          </a:p>
          <a:p>
            <a:pPr defTabSz="-635">
              <a:lnSpc>
                <a:spcPts val="28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○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K40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Titan: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K20: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2.6ms</a:t>
            </a:r>
          </a:p>
          <a:p>
            <a:pPr defTabSz="-635">
              <a:lnSpc>
                <a:spcPts val="28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○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Caffe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cuDNN: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1.17ms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K40</a:t>
            </a:r>
          </a:p>
          <a:p>
            <a:pPr defTabSz="-635">
              <a:lnSpc>
                <a:spcPts val="28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○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60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million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images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day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84200" y="2895600"/>
            <a:ext cx="45466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○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8-core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CPU: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~20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ms/image</a:t>
            </a:r>
          </a:p>
          <a:p>
            <a:pPr defTabSz="-635">
              <a:lnSpc>
                <a:spcPts val="2800"/>
              </a:lnSpc>
              <a:tabLst>
                <a:tab pos="4572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9K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C/C++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41400" y="3606800"/>
            <a:ext cx="3009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○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~20k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85800" y="4737100"/>
            <a:ext cx="7251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counting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time.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u="sng" dirty="0" smtClean="0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http://caffe.berkeleyvision.org/performance_hardware.html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2059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399 h 857399"/>
              <a:gd name="connsiteX3" fmla="*/ 0 w 8229600"/>
              <a:gd name="connsiteY3" fmla="*/ 857399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"/>
          <p:cNvSpPr txBox="1"/>
          <p:nvPr/>
        </p:nvSpPr>
        <p:spPr>
          <a:xfrm>
            <a:off x="533400" y="546100"/>
            <a:ext cx="30607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CAFFE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-22621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400 h 857399"/>
              <a:gd name="connsiteX3" fmla="*/ 0 w 8229600"/>
              <a:gd name="connsiteY3" fmla="*/ 857400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400"/>
                </a:lnTo>
                <a:lnTo>
                  <a:pt x="0" y="8574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80375" y="1441425"/>
            <a:ext cx="4027500" cy="2354100"/>
          </a:xfrm>
          <a:custGeom>
            <a:avLst/>
            <a:gdLst>
              <a:gd name="connsiteX0" fmla="*/ 0 w 4027500"/>
              <a:gd name="connsiteY0" fmla="*/ 0 h 2354100"/>
              <a:gd name="connsiteX1" fmla="*/ 4027499 w 4027500"/>
              <a:gd name="connsiteY1" fmla="*/ 0 h 2354100"/>
              <a:gd name="connsiteX2" fmla="*/ 4027499 w 4027500"/>
              <a:gd name="connsiteY2" fmla="*/ 2354100 h 2354100"/>
              <a:gd name="connsiteX3" fmla="*/ 0 w 4027500"/>
              <a:gd name="connsiteY3" fmla="*/ 2354100 h 2354100"/>
              <a:gd name="connsiteX4" fmla="*/ 0 w 4027500"/>
              <a:gd name="connsiteY4" fmla="*/ 0 h 2354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27500" h="2354100">
                <a:moveTo>
                  <a:pt x="0" y="0"/>
                </a:moveTo>
                <a:lnTo>
                  <a:pt x="4027499" y="0"/>
                </a:lnTo>
                <a:lnTo>
                  <a:pt x="4027499" y="2354100"/>
                </a:lnTo>
                <a:lnTo>
                  <a:pt x="0" y="23541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7200" y="742950"/>
            <a:ext cx="4601400" cy="1074000"/>
          </a:xfrm>
          <a:custGeom>
            <a:avLst/>
            <a:gdLst>
              <a:gd name="connsiteX0" fmla="*/ 0 w 4601400"/>
              <a:gd name="connsiteY0" fmla="*/ 0 h 1074000"/>
              <a:gd name="connsiteX1" fmla="*/ 4601400 w 4601400"/>
              <a:gd name="connsiteY1" fmla="*/ 0 h 1074000"/>
              <a:gd name="connsiteX2" fmla="*/ 4601400 w 4601400"/>
              <a:gd name="connsiteY2" fmla="*/ 1074000 h 1074000"/>
              <a:gd name="connsiteX3" fmla="*/ 0 w 4601400"/>
              <a:gd name="connsiteY3" fmla="*/ 1074000 h 1074000"/>
              <a:gd name="connsiteX4" fmla="*/ 0 w 4601400"/>
              <a:gd name="connsiteY4" fmla="*/ 0 h 107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1400" h="1074000">
                <a:moveTo>
                  <a:pt x="0" y="0"/>
                </a:moveTo>
                <a:lnTo>
                  <a:pt x="4601400" y="0"/>
                </a:lnTo>
                <a:lnTo>
                  <a:pt x="4601400" y="1074000"/>
                </a:lnTo>
                <a:lnTo>
                  <a:pt x="0" y="1074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010087" y="2646125"/>
            <a:ext cx="1034400" cy="510000"/>
          </a:xfrm>
          <a:custGeom>
            <a:avLst/>
            <a:gdLst>
              <a:gd name="connsiteX0" fmla="*/ 0 w 1034400"/>
              <a:gd name="connsiteY0" fmla="*/ 0 h 510000"/>
              <a:gd name="connsiteX1" fmla="*/ 1034400 w 1034400"/>
              <a:gd name="connsiteY1" fmla="*/ 0 h 510000"/>
              <a:gd name="connsiteX2" fmla="*/ 1034400 w 1034400"/>
              <a:gd name="connsiteY2" fmla="*/ 510000 h 510000"/>
              <a:gd name="connsiteX3" fmla="*/ 0 w 1034400"/>
              <a:gd name="connsiteY3" fmla="*/ 510000 h 510000"/>
              <a:gd name="connsiteX4" fmla="*/ 0 w 1034400"/>
              <a:gd name="connsiteY4" fmla="*/ 0 h 51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34400" h="510000">
                <a:moveTo>
                  <a:pt x="0" y="0"/>
                </a:moveTo>
                <a:lnTo>
                  <a:pt x="1034400" y="0"/>
                </a:lnTo>
                <a:lnTo>
                  <a:pt x="1034400" y="510000"/>
                </a:lnTo>
                <a:lnTo>
                  <a:pt x="0" y="510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217037" y="3999400"/>
            <a:ext cx="1034400" cy="510000"/>
          </a:xfrm>
          <a:custGeom>
            <a:avLst/>
            <a:gdLst>
              <a:gd name="connsiteX0" fmla="*/ 0 w 1034400"/>
              <a:gd name="connsiteY0" fmla="*/ 0 h 510000"/>
              <a:gd name="connsiteX1" fmla="*/ 1034400 w 1034400"/>
              <a:gd name="connsiteY1" fmla="*/ 0 h 510000"/>
              <a:gd name="connsiteX2" fmla="*/ 1034400 w 1034400"/>
              <a:gd name="connsiteY2" fmla="*/ 510000 h 510000"/>
              <a:gd name="connsiteX3" fmla="*/ 0 w 1034400"/>
              <a:gd name="connsiteY3" fmla="*/ 510000 h 510000"/>
              <a:gd name="connsiteX4" fmla="*/ 0 w 1034400"/>
              <a:gd name="connsiteY4" fmla="*/ 0 h 51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34400" h="510000">
                <a:moveTo>
                  <a:pt x="0" y="0"/>
                </a:moveTo>
                <a:lnTo>
                  <a:pt x="1034400" y="0"/>
                </a:lnTo>
                <a:lnTo>
                  <a:pt x="1034400" y="510000"/>
                </a:lnTo>
                <a:lnTo>
                  <a:pt x="0" y="510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327650" y="205974"/>
            <a:ext cx="885049" cy="4355223"/>
          </a:xfrm>
          <a:custGeom>
            <a:avLst/>
            <a:gdLst>
              <a:gd name="connsiteX0" fmla="*/ 0 w 885049"/>
              <a:gd name="connsiteY0" fmla="*/ 0 h 4355223"/>
              <a:gd name="connsiteX1" fmla="*/ 885049 w 885049"/>
              <a:gd name="connsiteY1" fmla="*/ 0 h 4355223"/>
              <a:gd name="connsiteX2" fmla="*/ 885049 w 885049"/>
              <a:gd name="connsiteY2" fmla="*/ 4355223 h 4355223"/>
              <a:gd name="connsiteX3" fmla="*/ 0 w 885049"/>
              <a:gd name="connsiteY3" fmla="*/ 4355223 h 4355223"/>
              <a:gd name="connsiteX4" fmla="*/ 0 w 885049"/>
              <a:gd name="connsiteY4" fmla="*/ 0 h 43552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85049" h="4355223">
                <a:moveTo>
                  <a:pt x="0" y="0"/>
                </a:moveTo>
                <a:lnTo>
                  <a:pt x="885049" y="0"/>
                </a:lnTo>
                <a:lnTo>
                  <a:pt x="885049" y="4355223"/>
                </a:lnTo>
                <a:lnTo>
                  <a:pt x="0" y="435522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8522000" y="0"/>
            <a:ext cx="380748" cy="5143504"/>
          </a:xfrm>
          <a:custGeom>
            <a:avLst/>
            <a:gdLst>
              <a:gd name="connsiteX0" fmla="*/ 0 w 380748"/>
              <a:gd name="connsiteY0" fmla="*/ 0 h 5143504"/>
              <a:gd name="connsiteX1" fmla="*/ 380748 w 380748"/>
              <a:gd name="connsiteY1" fmla="*/ 0 h 5143504"/>
              <a:gd name="connsiteX2" fmla="*/ 380748 w 380748"/>
              <a:gd name="connsiteY2" fmla="*/ 5143504 h 5143504"/>
              <a:gd name="connsiteX3" fmla="*/ 0 w 380748"/>
              <a:gd name="connsiteY3" fmla="*/ 5143504 h 5143504"/>
              <a:gd name="connsiteX4" fmla="*/ 0 w 380748"/>
              <a:gd name="connsiteY4" fmla="*/ 0 h 51435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0748" h="5143504">
                <a:moveTo>
                  <a:pt x="0" y="0"/>
                </a:moveTo>
                <a:lnTo>
                  <a:pt x="380748" y="0"/>
                </a:lnTo>
                <a:lnTo>
                  <a:pt x="380748" y="5143504"/>
                </a:lnTo>
                <a:lnTo>
                  <a:pt x="0" y="514350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515214" y="205973"/>
            <a:ext cx="1605475" cy="2291375"/>
          </a:xfrm>
          <a:custGeom>
            <a:avLst/>
            <a:gdLst>
              <a:gd name="connsiteX0" fmla="*/ 0 w 1605475"/>
              <a:gd name="connsiteY0" fmla="*/ 0 h 2291375"/>
              <a:gd name="connsiteX1" fmla="*/ 1605475 w 1605475"/>
              <a:gd name="connsiteY1" fmla="*/ 0 h 2291375"/>
              <a:gd name="connsiteX2" fmla="*/ 1605475 w 1605475"/>
              <a:gd name="connsiteY2" fmla="*/ 2291375 h 2291375"/>
              <a:gd name="connsiteX3" fmla="*/ 0 w 1605475"/>
              <a:gd name="connsiteY3" fmla="*/ 2291375 h 2291375"/>
              <a:gd name="connsiteX4" fmla="*/ 0 w 1605475"/>
              <a:gd name="connsiteY4" fmla="*/ 0 h 2291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05475" h="2291375">
                <a:moveTo>
                  <a:pt x="0" y="0"/>
                </a:moveTo>
                <a:lnTo>
                  <a:pt x="1605475" y="0"/>
                </a:lnTo>
                <a:lnTo>
                  <a:pt x="1605475" y="2291375"/>
                </a:lnTo>
                <a:lnTo>
                  <a:pt x="0" y="2291375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309549" y="4561200"/>
            <a:ext cx="3001799" cy="509999"/>
          </a:xfrm>
          <a:custGeom>
            <a:avLst/>
            <a:gdLst>
              <a:gd name="connsiteX0" fmla="*/ 0 w 3001799"/>
              <a:gd name="connsiteY0" fmla="*/ 0 h 509999"/>
              <a:gd name="connsiteX1" fmla="*/ 3001799 w 3001799"/>
              <a:gd name="connsiteY1" fmla="*/ 0 h 509999"/>
              <a:gd name="connsiteX2" fmla="*/ 3001799 w 3001799"/>
              <a:gd name="connsiteY2" fmla="*/ 509999 h 509999"/>
              <a:gd name="connsiteX3" fmla="*/ 0 w 3001799"/>
              <a:gd name="connsiteY3" fmla="*/ 509999 h 509999"/>
              <a:gd name="connsiteX4" fmla="*/ 0 w 3001799"/>
              <a:gd name="connsiteY4" fmla="*/ 0 h 50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01799" h="509999">
                <a:moveTo>
                  <a:pt x="0" y="0"/>
                </a:moveTo>
                <a:lnTo>
                  <a:pt x="3001799" y="0"/>
                </a:lnTo>
                <a:lnTo>
                  <a:pt x="3001799" y="509999"/>
                </a:lnTo>
                <a:lnTo>
                  <a:pt x="0" y="5099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63599" y="3688500"/>
            <a:ext cx="4601400" cy="1454999"/>
          </a:xfrm>
          <a:custGeom>
            <a:avLst/>
            <a:gdLst>
              <a:gd name="connsiteX0" fmla="*/ 0 w 4601400"/>
              <a:gd name="connsiteY0" fmla="*/ 0 h 1454999"/>
              <a:gd name="connsiteX1" fmla="*/ 4601400 w 4601400"/>
              <a:gd name="connsiteY1" fmla="*/ 0 h 1454999"/>
              <a:gd name="connsiteX2" fmla="*/ 4601400 w 4601400"/>
              <a:gd name="connsiteY2" fmla="*/ 1454999 h 1454999"/>
              <a:gd name="connsiteX3" fmla="*/ 0 w 4601400"/>
              <a:gd name="connsiteY3" fmla="*/ 1454999 h 1454999"/>
              <a:gd name="connsiteX4" fmla="*/ 0 w 4601400"/>
              <a:gd name="connsiteY4" fmla="*/ 0 h 1454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1400" h="1454999">
                <a:moveTo>
                  <a:pt x="0" y="0"/>
                </a:moveTo>
                <a:lnTo>
                  <a:pt x="4601400" y="0"/>
                </a:lnTo>
                <a:lnTo>
                  <a:pt x="4601400" y="1454999"/>
                </a:lnTo>
                <a:lnTo>
                  <a:pt x="0" y="14549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9100" y="190500"/>
            <a:ext cx="1638300" cy="23241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90500"/>
            <a:ext cx="914400" cy="43815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09000" y="0"/>
            <a:ext cx="406400" cy="5143500"/>
          </a:xfrm>
          <a:prstGeom prst="rect">
            <a:avLst/>
          </a:prstGeom>
          <a:noFill/>
        </p:spPr>
      </p:pic>
      <p:sp>
        <p:nvSpPr>
          <p:cNvPr id="15" name="TextBox 1"/>
          <p:cNvSpPr txBox="1"/>
          <p:nvPr/>
        </p:nvSpPr>
        <p:spPr>
          <a:xfrm>
            <a:off x="762000" y="2755900"/>
            <a:ext cx="32893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500"/>
              </a:lnSpc>
              <a:tabLst>
                <a:tab pos="546100" algn="l"/>
              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layers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name: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"pool"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…}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700"/>
              </a:lnSpc>
              <a:tabLst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…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more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layers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…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546100" algn="l"/>
              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layers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name: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"loss"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…}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33400" y="381000"/>
            <a:ext cx="3505200" cy="226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  <a:tabLst>
                <a:tab pos="76200" algn="l"/>
                <a:tab pos="228600" algn="l"/>
                <a:tab pos="457200" algn="l"/>
              </a:tabLst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700"/>
              </a:lnSpc>
              <a:tabLst>
                <a:tab pos="76200" algn="l"/>
                <a:tab pos="2286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layers</a:t>
            </a:r>
          </a:p>
          <a:p>
            <a:pPr defTabSz="-635">
              <a:lnSpc>
                <a:spcPts val="2400"/>
              </a:lnSpc>
              <a:tabLst>
                <a:tab pos="76200" algn="l"/>
                <a:tab pos="228600" algn="l"/>
                <a:tab pos="457200" algn="l"/>
              </a:tabLst>
            </a:pPr>
            <a:r>
              <a:rPr lang="en-US" altLang="zh-CN" dirty="0" smtClean="0"/>
              <a:t>			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connected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DAG: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76200" algn="l"/>
                <a:tab pos="2286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name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"dummy-net"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700"/>
              </a:lnSpc>
              <a:tabLst>
                <a:tab pos="76200" algn="l"/>
                <a:tab pos="2286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layers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name: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"data"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…}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700"/>
              </a:lnSpc>
              <a:tabLst>
                <a:tab pos="76200" algn="l"/>
                <a:tab pos="2286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layers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name: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"conv"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…}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6083300" y="2781300"/>
            <a:ext cx="774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LogReg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↑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6299200" y="4140200"/>
            <a:ext cx="749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LeNet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5765800" y="4699000"/>
            <a:ext cx="2438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ImageNet,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Krizhevsky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635000" y="38989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003300" y="3898900"/>
            <a:ext cx="3848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Caffe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checks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003300" y="4178300"/>
            <a:ext cx="1346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definition.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635000" y="44577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003300" y="4457700"/>
            <a:ext cx="3759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derivatives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flow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1003300" y="4737100"/>
            <a:ext cx="3454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blobs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-22621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400 h 857399"/>
              <a:gd name="connsiteX3" fmla="*/ 0 w 8229600"/>
              <a:gd name="connsiteY3" fmla="*/ 857400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400"/>
                </a:lnTo>
                <a:lnTo>
                  <a:pt x="0" y="8574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03125" y="943350"/>
            <a:ext cx="5717475" cy="3458550"/>
          </a:xfrm>
          <a:custGeom>
            <a:avLst/>
            <a:gdLst>
              <a:gd name="connsiteX0" fmla="*/ 0 w 5717475"/>
              <a:gd name="connsiteY0" fmla="*/ 0 h 3458550"/>
              <a:gd name="connsiteX1" fmla="*/ 5717475 w 5717475"/>
              <a:gd name="connsiteY1" fmla="*/ 0 h 3458550"/>
              <a:gd name="connsiteX2" fmla="*/ 5717475 w 5717475"/>
              <a:gd name="connsiteY2" fmla="*/ 3458550 h 3458550"/>
              <a:gd name="connsiteX3" fmla="*/ 0 w 5717475"/>
              <a:gd name="connsiteY3" fmla="*/ 3458550 h 3458550"/>
              <a:gd name="connsiteX4" fmla="*/ 0 w 5717475"/>
              <a:gd name="connsiteY4" fmla="*/ 0 h 34585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17475" h="3458550">
                <a:moveTo>
                  <a:pt x="0" y="0"/>
                </a:moveTo>
                <a:lnTo>
                  <a:pt x="5717475" y="0"/>
                </a:lnTo>
                <a:lnTo>
                  <a:pt x="5717475" y="3458550"/>
                </a:lnTo>
                <a:lnTo>
                  <a:pt x="0" y="345855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7200" y="4478100"/>
            <a:ext cx="8450700" cy="665400"/>
          </a:xfrm>
          <a:custGeom>
            <a:avLst/>
            <a:gdLst>
              <a:gd name="connsiteX0" fmla="*/ 0 w 8450700"/>
              <a:gd name="connsiteY0" fmla="*/ 0 h 665400"/>
              <a:gd name="connsiteX1" fmla="*/ 8450700 w 8450700"/>
              <a:gd name="connsiteY1" fmla="*/ 0 h 665400"/>
              <a:gd name="connsiteX2" fmla="*/ 8450700 w 8450700"/>
              <a:gd name="connsiteY2" fmla="*/ 665399 h 665400"/>
              <a:gd name="connsiteX3" fmla="*/ 0 w 8450700"/>
              <a:gd name="connsiteY3" fmla="*/ 665399 h 665400"/>
              <a:gd name="connsiteX4" fmla="*/ 0 w 8450700"/>
              <a:gd name="connsiteY4" fmla="*/ 0 h 66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450700" h="665400">
                <a:moveTo>
                  <a:pt x="0" y="0"/>
                </a:moveTo>
                <a:lnTo>
                  <a:pt x="8450700" y="0"/>
                </a:lnTo>
                <a:lnTo>
                  <a:pt x="8450700" y="665399"/>
                </a:lnTo>
                <a:lnTo>
                  <a:pt x="0" y="665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7200" y="2128200"/>
            <a:ext cx="897625" cy="1026874"/>
          </a:xfrm>
          <a:custGeom>
            <a:avLst/>
            <a:gdLst>
              <a:gd name="connsiteX0" fmla="*/ 0 w 897625"/>
              <a:gd name="connsiteY0" fmla="*/ 0 h 1026874"/>
              <a:gd name="connsiteX1" fmla="*/ 897625 w 897625"/>
              <a:gd name="connsiteY1" fmla="*/ 0 h 1026874"/>
              <a:gd name="connsiteX2" fmla="*/ 897625 w 897625"/>
              <a:gd name="connsiteY2" fmla="*/ 1026874 h 1026874"/>
              <a:gd name="connsiteX3" fmla="*/ 0 w 897625"/>
              <a:gd name="connsiteY3" fmla="*/ 1026874 h 1026874"/>
              <a:gd name="connsiteX4" fmla="*/ 0 w 897625"/>
              <a:gd name="connsiteY4" fmla="*/ 0 h 10268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97625" h="1026874">
                <a:moveTo>
                  <a:pt x="0" y="0"/>
                </a:moveTo>
                <a:lnTo>
                  <a:pt x="897625" y="0"/>
                </a:lnTo>
                <a:lnTo>
                  <a:pt x="897625" y="1026874"/>
                </a:lnTo>
                <a:lnTo>
                  <a:pt x="0" y="102687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3700" y="927100"/>
            <a:ext cx="5740400" cy="34925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533400" y="317500"/>
            <a:ext cx="76581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Forward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Backward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essential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computations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33400" y="4622800"/>
            <a:ext cx="81407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Caffe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models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complete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machine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systems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inference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learning.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computation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follows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definition.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run.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-22621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400 h 857399"/>
              <a:gd name="connsiteX3" fmla="*/ 0 w 8229600"/>
              <a:gd name="connsiteY3" fmla="*/ 857400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400"/>
                </a:lnTo>
                <a:lnTo>
                  <a:pt x="0" y="8574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7200" y="666750"/>
            <a:ext cx="3213299" cy="3725700"/>
          </a:xfrm>
          <a:custGeom>
            <a:avLst/>
            <a:gdLst>
              <a:gd name="connsiteX0" fmla="*/ 0 w 3213299"/>
              <a:gd name="connsiteY0" fmla="*/ 0 h 3725700"/>
              <a:gd name="connsiteX1" fmla="*/ 3213299 w 3213299"/>
              <a:gd name="connsiteY1" fmla="*/ 0 h 3725700"/>
              <a:gd name="connsiteX2" fmla="*/ 3213299 w 3213299"/>
              <a:gd name="connsiteY2" fmla="*/ 3725700 h 3725700"/>
              <a:gd name="connsiteX3" fmla="*/ 0 w 3213299"/>
              <a:gd name="connsiteY3" fmla="*/ 3725700 h 3725700"/>
              <a:gd name="connsiteX4" fmla="*/ 0 w 3213299"/>
              <a:gd name="connsiteY4" fmla="*/ 0 h 372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13299" h="3725700">
                <a:moveTo>
                  <a:pt x="0" y="0"/>
                </a:moveTo>
                <a:lnTo>
                  <a:pt x="3213299" y="0"/>
                </a:lnTo>
                <a:lnTo>
                  <a:pt x="3213299" y="3725700"/>
                </a:lnTo>
                <a:lnTo>
                  <a:pt x="0" y="3725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3200" y="666750"/>
            <a:ext cx="2377200" cy="3725700"/>
          </a:xfrm>
          <a:custGeom>
            <a:avLst/>
            <a:gdLst>
              <a:gd name="connsiteX0" fmla="*/ 0 w 2377200"/>
              <a:gd name="connsiteY0" fmla="*/ 0 h 3725700"/>
              <a:gd name="connsiteX1" fmla="*/ 2377199 w 2377200"/>
              <a:gd name="connsiteY1" fmla="*/ 0 h 3725700"/>
              <a:gd name="connsiteX2" fmla="*/ 2377199 w 2377200"/>
              <a:gd name="connsiteY2" fmla="*/ 3725700 h 3725700"/>
              <a:gd name="connsiteX3" fmla="*/ 0 w 2377200"/>
              <a:gd name="connsiteY3" fmla="*/ 3725700 h 3725700"/>
              <a:gd name="connsiteX4" fmla="*/ 0 w 2377200"/>
              <a:gd name="connsiteY4" fmla="*/ 0 h 372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77200" h="3725700">
                <a:moveTo>
                  <a:pt x="0" y="0"/>
                </a:moveTo>
                <a:lnTo>
                  <a:pt x="2377199" y="0"/>
                </a:lnTo>
                <a:lnTo>
                  <a:pt x="2377199" y="3725700"/>
                </a:lnTo>
                <a:lnTo>
                  <a:pt x="0" y="3725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615500" y="799975"/>
            <a:ext cx="121499" cy="1065000"/>
          </a:xfrm>
          <a:custGeom>
            <a:avLst/>
            <a:gdLst>
              <a:gd name="connsiteX0" fmla="*/ 0 w 121499"/>
              <a:gd name="connsiteY0" fmla="*/ 0 h 1065000"/>
              <a:gd name="connsiteX1" fmla="*/ 0 w 121499"/>
              <a:gd name="connsiteY1" fmla="*/ 0 h 1065000"/>
              <a:gd name="connsiteX2" fmla="*/ 60749 w 121499"/>
              <a:gd name="connsiteY2" fmla="*/ 10124 h 1065000"/>
              <a:gd name="connsiteX3" fmla="*/ 60749 w 121499"/>
              <a:gd name="connsiteY3" fmla="*/ 522375 h 1065000"/>
              <a:gd name="connsiteX4" fmla="*/ 121499 w 121499"/>
              <a:gd name="connsiteY4" fmla="*/ 532500 h 1065000"/>
              <a:gd name="connsiteX5" fmla="*/ 121499 w 121499"/>
              <a:gd name="connsiteY5" fmla="*/ 532500 h 1065000"/>
              <a:gd name="connsiteX6" fmla="*/ 60749 w 121499"/>
              <a:gd name="connsiteY6" fmla="*/ 542624 h 1065000"/>
              <a:gd name="connsiteX7" fmla="*/ 60749 w 121499"/>
              <a:gd name="connsiteY7" fmla="*/ 1054875 h 1065000"/>
              <a:gd name="connsiteX8" fmla="*/ 0 w 121499"/>
              <a:gd name="connsiteY8" fmla="*/ 1065000 h 1065000"/>
              <a:gd name="connsiteX9" fmla="*/ 0 w 121499"/>
              <a:gd name="connsiteY9" fmla="*/ 0 h 1065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21499" h="1065000">
                <a:moveTo>
                  <a:pt x="0" y="0"/>
                </a:moveTo>
                <a:lnTo>
                  <a:pt x="0" y="0"/>
                </a:lnTo>
                <a:cubicBezTo>
                  <a:pt x="33551" y="0"/>
                  <a:pt x="60749" y="4532"/>
                  <a:pt x="60749" y="10124"/>
                </a:cubicBezTo>
                <a:lnTo>
                  <a:pt x="60749" y="522375"/>
                </a:lnTo>
                <a:cubicBezTo>
                  <a:pt x="60749" y="527967"/>
                  <a:pt x="87948" y="532500"/>
                  <a:pt x="121499" y="532500"/>
                </a:cubicBezTo>
                <a:lnTo>
                  <a:pt x="121499" y="532500"/>
                </a:lnTo>
                <a:cubicBezTo>
                  <a:pt x="87948" y="532500"/>
                  <a:pt x="60749" y="537032"/>
                  <a:pt x="60749" y="542624"/>
                </a:cubicBezTo>
                <a:lnTo>
                  <a:pt x="60749" y="1054875"/>
                </a:lnTo>
                <a:cubicBezTo>
                  <a:pt x="60749" y="1060467"/>
                  <a:pt x="33551" y="1065000"/>
                  <a:pt x="0" y="1065000"/>
                </a:cubicBez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615500" y="799975"/>
            <a:ext cx="121499" cy="1065000"/>
          </a:xfrm>
          <a:custGeom>
            <a:avLst/>
            <a:gdLst>
              <a:gd name="connsiteX0" fmla="*/ 0 w 121499"/>
              <a:gd name="connsiteY0" fmla="*/ 0 h 1065000"/>
              <a:gd name="connsiteX1" fmla="*/ 0 w 121499"/>
              <a:gd name="connsiteY1" fmla="*/ 0 h 1065000"/>
              <a:gd name="connsiteX2" fmla="*/ 60749 w 121499"/>
              <a:gd name="connsiteY2" fmla="*/ 10124 h 1065000"/>
              <a:gd name="connsiteX3" fmla="*/ 60749 w 121499"/>
              <a:gd name="connsiteY3" fmla="*/ 522375 h 1065000"/>
              <a:gd name="connsiteX4" fmla="*/ 121499 w 121499"/>
              <a:gd name="connsiteY4" fmla="*/ 532500 h 1065000"/>
              <a:gd name="connsiteX5" fmla="*/ 121499 w 121499"/>
              <a:gd name="connsiteY5" fmla="*/ 532500 h 1065000"/>
              <a:gd name="connsiteX6" fmla="*/ 60749 w 121499"/>
              <a:gd name="connsiteY6" fmla="*/ 542624 h 1065000"/>
              <a:gd name="connsiteX7" fmla="*/ 60749 w 121499"/>
              <a:gd name="connsiteY7" fmla="*/ 1054875 h 1065000"/>
              <a:gd name="connsiteX8" fmla="*/ 0 w 121499"/>
              <a:gd name="connsiteY8" fmla="*/ 1065000 h 1065000"/>
              <a:gd name="connsiteX9" fmla="*/ 0 w 121499"/>
              <a:gd name="connsiteY9" fmla="*/ 0 h 1065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21499" h="1065000">
                <a:moveTo>
                  <a:pt x="0" y="0"/>
                </a:moveTo>
                <a:lnTo>
                  <a:pt x="0" y="0"/>
                </a:lnTo>
                <a:cubicBezTo>
                  <a:pt x="33551" y="0"/>
                  <a:pt x="60749" y="4532"/>
                  <a:pt x="60749" y="10124"/>
                </a:cubicBezTo>
                <a:lnTo>
                  <a:pt x="60749" y="522375"/>
                </a:lnTo>
                <a:cubicBezTo>
                  <a:pt x="60749" y="527967"/>
                  <a:pt x="87948" y="532500"/>
                  <a:pt x="121499" y="532500"/>
                </a:cubicBezTo>
                <a:lnTo>
                  <a:pt x="121499" y="532500"/>
                </a:lnTo>
                <a:cubicBezTo>
                  <a:pt x="87948" y="532500"/>
                  <a:pt x="60749" y="537032"/>
                  <a:pt x="60749" y="542624"/>
                </a:cubicBezTo>
                <a:lnTo>
                  <a:pt x="60749" y="1054875"/>
                </a:lnTo>
                <a:cubicBezTo>
                  <a:pt x="60749" y="1060467"/>
                  <a:pt x="33551" y="1065000"/>
                  <a:pt x="0" y="1065000"/>
                </a:cubicBez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596450" y="780925"/>
            <a:ext cx="159599" cy="1103100"/>
          </a:xfrm>
          <a:custGeom>
            <a:avLst/>
            <a:gdLst>
              <a:gd name="connsiteX0" fmla="*/ 19050 w 159599"/>
              <a:gd name="connsiteY0" fmla="*/ 19050 h 1103100"/>
              <a:gd name="connsiteX1" fmla="*/ 19050 w 159599"/>
              <a:gd name="connsiteY1" fmla="*/ 19050 h 1103100"/>
              <a:gd name="connsiteX2" fmla="*/ 79799 w 159599"/>
              <a:gd name="connsiteY2" fmla="*/ 29174 h 1103100"/>
              <a:gd name="connsiteX3" fmla="*/ 79799 w 159599"/>
              <a:gd name="connsiteY3" fmla="*/ 541425 h 1103100"/>
              <a:gd name="connsiteX4" fmla="*/ 140549 w 159599"/>
              <a:gd name="connsiteY4" fmla="*/ 551550 h 1103100"/>
              <a:gd name="connsiteX5" fmla="*/ 140549 w 159599"/>
              <a:gd name="connsiteY5" fmla="*/ 551550 h 1103100"/>
              <a:gd name="connsiteX6" fmla="*/ 79799 w 159599"/>
              <a:gd name="connsiteY6" fmla="*/ 561674 h 1103100"/>
              <a:gd name="connsiteX7" fmla="*/ 79799 w 159599"/>
              <a:gd name="connsiteY7" fmla="*/ 1073925 h 1103100"/>
              <a:gd name="connsiteX8" fmla="*/ 19050 w 159599"/>
              <a:gd name="connsiteY8" fmla="*/ 1084050 h 1103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9599" h="1103100">
                <a:moveTo>
                  <a:pt x="19050" y="19050"/>
                </a:moveTo>
                <a:lnTo>
                  <a:pt x="19050" y="19050"/>
                </a:lnTo>
                <a:cubicBezTo>
                  <a:pt x="52601" y="19050"/>
                  <a:pt x="79799" y="23582"/>
                  <a:pt x="79799" y="29174"/>
                </a:cubicBezTo>
                <a:lnTo>
                  <a:pt x="79799" y="541425"/>
                </a:lnTo>
                <a:cubicBezTo>
                  <a:pt x="79799" y="547017"/>
                  <a:pt x="106998" y="551550"/>
                  <a:pt x="140549" y="551550"/>
                </a:cubicBezTo>
                <a:lnTo>
                  <a:pt x="140549" y="551550"/>
                </a:lnTo>
                <a:cubicBezTo>
                  <a:pt x="106998" y="551550"/>
                  <a:pt x="79799" y="556082"/>
                  <a:pt x="79799" y="561674"/>
                </a:cubicBezTo>
                <a:lnTo>
                  <a:pt x="79799" y="1073925"/>
                </a:lnTo>
                <a:cubicBezTo>
                  <a:pt x="79799" y="1079517"/>
                  <a:pt x="52601" y="1084050"/>
                  <a:pt x="19050" y="1084050"/>
                </a:cubicBezTo>
              </a:path>
            </a:pathLst>
          </a:custGeom>
          <a:ln w="38100">
            <a:solidFill>
              <a:srgbClr val="66666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615500" y="1942975"/>
            <a:ext cx="121499" cy="2079000"/>
          </a:xfrm>
          <a:custGeom>
            <a:avLst/>
            <a:gdLst>
              <a:gd name="connsiteX0" fmla="*/ 0 w 121499"/>
              <a:gd name="connsiteY0" fmla="*/ 0 h 2079000"/>
              <a:gd name="connsiteX1" fmla="*/ 0 w 121499"/>
              <a:gd name="connsiteY1" fmla="*/ 0 h 2079000"/>
              <a:gd name="connsiteX2" fmla="*/ 60749 w 121499"/>
              <a:gd name="connsiteY2" fmla="*/ 10124 h 2079000"/>
              <a:gd name="connsiteX3" fmla="*/ 60749 w 121499"/>
              <a:gd name="connsiteY3" fmla="*/ 1029375 h 2079000"/>
              <a:gd name="connsiteX4" fmla="*/ 121499 w 121499"/>
              <a:gd name="connsiteY4" fmla="*/ 1039500 h 2079000"/>
              <a:gd name="connsiteX5" fmla="*/ 121499 w 121499"/>
              <a:gd name="connsiteY5" fmla="*/ 1039500 h 2079000"/>
              <a:gd name="connsiteX6" fmla="*/ 60749 w 121499"/>
              <a:gd name="connsiteY6" fmla="*/ 1049624 h 2079000"/>
              <a:gd name="connsiteX7" fmla="*/ 60749 w 121499"/>
              <a:gd name="connsiteY7" fmla="*/ 2068875 h 2079000"/>
              <a:gd name="connsiteX8" fmla="*/ 0 w 121499"/>
              <a:gd name="connsiteY8" fmla="*/ 2079000 h 2079000"/>
              <a:gd name="connsiteX9" fmla="*/ 0 w 121499"/>
              <a:gd name="connsiteY9" fmla="*/ 0 h 2079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21499" h="2079000">
                <a:moveTo>
                  <a:pt x="0" y="0"/>
                </a:moveTo>
                <a:lnTo>
                  <a:pt x="0" y="0"/>
                </a:lnTo>
                <a:cubicBezTo>
                  <a:pt x="33551" y="0"/>
                  <a:pt x="60749" y="4533"/>
                  <a:pt x="60749" y="10124"/>
                </a:cubicBezTo>
                <a:lnTo>
                  <a:pt x="60749" y="1029375"/>
                </a:lnTo>
                <a:cubicBezTo>
                  <a:pt x="60749" y="1034967"/>
                  <a:pt x="87948" y="1039500"/>
                  <a:pt x="121499" y="1039500"/>
                </a:cubicBezTo>
                <a:lnTo>
                  <a:pt x="121499" y="1039500"/>
                </a:lnTo>
                <a:cubicBezTo>
                  <a:pt x="87948" y="1039500"/>
                  <a:pt x="60749" y="1044033"/>
                  <a:pt x="60749" y="1049624"/>
                </a:cubicBezTo>
                <a:lnTo>
                  <a:pt x="60749" y="2068875"/>
                </a:lnTo>
                <a:cubicBezTo>
                  <a:pt x="60749" y="2074467"/>
                  <a:pt x="33551" y="2079000"/>
                  <a:pt x="0" y="2079000"/>
                </a:cubicBez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615500" y="1942975"/>
            <a:ext cx="121499" cy="2079000"/>
          </a:xfrm>
          <a:custGeom>
            <a:avLst/>
            <a:gdLst>
              <a:gd name="connsiteX0" fmla="*/ 0 w 121499"/>
              <a:gd name="connsiteY0" fmla="*/ 0 h 2079000"/>
              <a:gd name="connsiteX1" fmla="*/ 0 w 121499"/>
              <a:gd name="connsiteY1" fmla="*/ 0 h 2079000"/>
              <a:gd name="connsiteX2" fmla="*/ 60749 w 121499"/>
              <a:gd name="connsiteY2" fmla="*/ 10124 h 2079000"/>
              <a:gd name="connsiteX3" fmla="*/ 60749 w 121499"/>
              <a:gd name="connsiteY3" fmla="*/ 1029375 h 2079000"/>
              <a:gd name="connsiteX4" fmla="*/ 121499 w 121499"/>
              <a:gd name="connsiteY4" fmla="*/ 1039500 h 2079000"/>
              <a:gd name="connsiteX5" fmla="*/ 121499 w 121499"/>
              <a:gd name="connsiteY5" fmla="*/ 1039500 h 2079000"/>
              <a:gd name="connsiteX6" fmla="*/ 60749 w 121499"/>
              <a:gd name="connsiteY6" fmla="*/ 1049624 h 2079000"/>
              <a:gd name="connsiteX7" fmla="*/ 60749 w 121499"/>
              <a:gd name="connsiteY7" fmla="*/ 2068875 h 2079000"/>
              <a:gd name="connsiteX8" fmla="*/ 0 w 121499"/>
              <a:gd name="connsiteY8" fmla="*/ 2079000 h 2079000"/>
              <a:gd name="connsiteX9" fmla="*/ 0 w 121499"/>
              <a:gd name="connsiteY9" fmla="*/ 0 h 2079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21499" h="2079000">
                <a:moveTo>
                  <a:pt x="0" y="0"/>
                </a:moveTo>
                <a:lnTo>
                  <a:pt x="0" y="0"/>
                </a:lnTo>
                <a:cubicBezTo>
                  <a:pt x="33551" y="0"/>
                  <a:pt x="60749" y="4533"/>
                  <a:pt x="60749" y="10124"/>
                </a:cubicBezTo>
                <a:lnTo>
                  <a:pt x="60749" y="1029375"/>
                </a:lnTo>
                <a:cubicBezTo>
                  <a:pt x="60749" y="1034967"/>
                  <a:pt x="87948" y="1039500"/>
                  <a:pt x="121499" y="1039500"/>
                </a:cubicBezTo>
                <a:lnTo>
                  <a:pt x="121499" y="1039500"/>
                </a:lnTo>
                <a:cubicBezTo>
                  <a:pt x="87948" y="1039500"/>
                  <a:pt x="60749" y="1044033"/>
                  <a:pt x="60749" y="1049624"/>
                </a:cubicBezTo>
                <a:lnTo>
                  <a:pt x="60749" y="2068875"/>
                </a:lnTo>
                <a:cubicBezTo>
                  <a:pt x="60749" y="2074467"/>
                  <a:pt x="33551" y="2079000"/>
                  <a:pt x="0" y="2079000"/>
                </a:cubicBez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596450" y="1923925"/>
            <a:ext cx="159599" cy="2117100"/>
          </a:xfrm>
          <a:custGeom>
            <a:avLst/>
            <a:gdLst>
              <a:gd name="connsiteX0" fmla="*/ 19050 w 159599"/>
              <a:gd name="connsiteY0" fmla="*/ 19050 h 2117100"/>
              <a:gd name="connsiteX1" fmla="*/ 19050 w 159599"/>
              <a:gd name="connsiteY1" fmla="*/ 19050 h 2117100"/>
              <a:gd name="connsiteX2" fmla="*/ 79799 w 159599"/>
              <a:gd name="connsiteY2" fmla="*/ 29174 h 2117100"/>
              <a:gd name="connsiteX3" fmla="*/ 79799 w 159599"/>
              <a:gd name="connsiteY3" fmla="*/ 1048425 h 2117100"/>
              <a:gd name="connsiteX4" fmla="*/ 140549 w 159599"/>
              <a:gd name="connsiteY4" fmla="*/ 1058550 h 2117100"/>
              <a:gd name="connsiteX5" fmla="*/ 140549 w 159599"/>
              <a:gd name="connsiteY5" fmla="*/ 1058550 h 2117100"/>
              <a:gd name="connsiteX6" fmla="*/ 79799 w 159599"/>
              <a:gd name="connsiteY6" fmla="*/ 1068674 h 2117100"/>
              <a:gd name="connsiteX7" fmla="*/ 79799 w 159599"/>
              <a:gd name="connsiteY7" fmla="*/ 2087925 h 2117100"/>
              <a:gd name="connsiteX8" fmla="*/ 19050 w 159599"/>
              <a:gd name="connsiteY8" fmla="*/ 2098050 h 2117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9599" h="2117100">
                <a:moveTo>
                  <a:pt x="19050" y="19050"/>
                </a:moveTo>
                <a:lnTo>
                  <a:pt x="19050" y="19050"/>
                </a:lnTo>
                <a:cubicBezTo>
                  <a:pt x="52601" y="19050"/>
                  <a:pt x="79799" y="23583"/>
                  <a:pt x="79799" y="29174"/>
                </a:cubicBezTo>
                <a:lnTo>
                  <a:pt x="79799" y="1048425"/>
                </a:lnTo>
                <a:cubicBezTo>
                  <a:pt x="79799" y="1054017"/>
                  <a:pt x="106998" y="1058550"/>
                  <a:pt x="140549" y="1058550"/>
                </a:cubicBezTo>
                <a:lnTo>
                  <a:pt x="140549" y="1058550"/>
                </a:lnTo>
                <a:cubicBezTo>
                  <a:pt x="106998" y="1058550"/>
                  <a:pt x="79799" y="1063083"/>
                  <a:pt x="79799" y="1068674"/>
                </a:cubicBezTo>
                <a:lnTo>
                  <a:pt x="79799" y="2087925"/>
                </a:lnTo>
                <a:cubicBezTo>
                  <a:pt x="79799" y="2093517"/>
                  <a:pt x="52601" y="2098050"/>
                  <a:pt x="19050" y="2098050"/>
                </a:cubicBezTo>
              </a:path>
            </a:pathLst>
          </a:custGeom>
          <a:ln w="38100">
            <a:solidFill>
              <a:srgbClr val="66666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135900" y="4713850"/>
            <a:ext cx="4008099" cy="317500"/>
          </a:xfrm>
          <a:custGeom>
            <a:avLst/>
            <a:gdLst>
              <a:gd name="connsiteX0" fmla="*/ 0 w 4008099"/>
              <a:gd name="connsiteY0" fmla="*/ 0 h 317500"/>
              <a:gd name="connsiteX1" fmla="*/ 4008099 w 4008099"/>
              <a:gd name="connsiteY1" fmla="*/ 0 h 317500"/>
              <a:gd name="connsiteX2" fmla="*/ 4008099 w 4008099"/>
              <a:gd name="connsiteY2" fmla="*/ 317500 h 317500"/>
              <a:gd name="connsiteX3" fmla="*/ 0 w 4008099"/>
              <a:gd name="connsiteY3" fmla="*/ 317500 h 317500"/>
              <a:gd name="connsiteX4" fmla="*/ 0 w 4008099"/>
              <a:gd name="connsiteY4" fmla="*/ 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08099" h="317500">
                <a:moveTo>
                  <a:pt x="0" y="0"/>
                </a:moveTo>
                <a:lnTo>
                  <a:pt x="4008099" y="0"/>
                </a:lnTo>
                <a:lnTo>
                  <a:pt x="4008099" y="317500"/>
                </a:lnTo>
                <a:lnTo>
                  <a:pt x="0" y="317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6333875" y="1298763"/>
            <a:ext cx="2102350" cy="2417699"/>
          </a:xfrm>
          <a:custGeom>
            <a:avLst/>
            <a:gdLst>
              <a:gd name="connsiteX0" fmla="*/ 0 w 2102350"/>
              <a:gd name="connsiteY0" fmla="*/ 0 h 2417699"/>
              <a:gd name="connsiteX1" fmla="*/ 2102350 w 2102350"/>
              <a:gd name="connsiteY1" fmla="*/ 0 h 2417699"/>
              <a:gd name="connsiteX2" fmla="*/ 2102350 w 2102350"/>
              <a:gd name="connsiteY2" fmla="*/ 2417699 h 2417699"/>
              <a:gd name="connsiteX3" fmla="*/ 0 w 2102350"/>
              <a:gd name="connsiteY3" fmla="*/ 2417699 h 2417699"/>
              <a:gd name="connsiteX4" fmla="*/ 0 w 2102350"/>
              <a:gd name="connsiteY4" fmla="*/ 0 h 2417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02350" h="2417699">
                <a:moveTo>
                  <a:pt x="0" y="0"/>
                </a:moveTo>
                <a:lnTo>
                  <a:pt x="2102350" y="0"/>
                </a:lnTo>
                <a:lnTo>
                  <a:pt x="2102350" y="2417699"/>
                </a:lnTo>
                <a:lnTo>
                  <a:pt x="0" y="24176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81000" y="4392600"/>
            <a:ext cx="3382800" cy="496799"/>
          </a:xfrm>
          <a:custGeom>
            <a:avLst/>
            <a:gdLst>
              <a:gd name="connsiteX0" fmla="*/ 0 w 3382800"/>
              <a:gd name="connsiteY0" fmla="*/ 0 h 496799"/>
              <a:gd name="connsiteX1" fmla="*/ 3382800 w 3382800"/>
              <a:gd name="connsiteY1" fmla="*/ 0 h 496799"/>
              <a:gd name="connsiteX2" fmla="*/ 3382800 w 3382800"/>
              <a:gd name="connsiteY2" fmla="*/ 496799 h 496799"/>
              <a:gd name="connsiteX3" fmla="*/ 0 w 3382800"/>
              <a:gd name="connsiteY3" fmla="*/ 496799 h 496799"/>
              <a:gd name="connsiteX4" fmla="*/ 0 w 3382800"/>
              <a:gd name="connsiteY4" fmla="*/ 0 h 4967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82800" h="496799">
                <a:moveTo>
                  <a:pt x="0" y="0"/>
                </a:moveTo>
                <a:lnTo>
                  <a:pt x="3382800" y="0"/>
                </a:lnTo>
                <a:lnTo>
                  <a:pt x="3382800" y="496799"/>
                </a:lnTo>
                <a:lnTo>
                  <a:pt x="0" y="4967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676100" y="4158150"/>
            <a:ext cx="1536000" cy="965699"/>
          </a:xfrm>
          <a:custGeom>
            <a:avLst/>
            <a:gdLst>
              <a:gd name="connsiteX0" fmla="*/ 0 w 1536000"/>
              <a:gd name="connsiteY0" fmla="*/ 0 h 965699"/>
              <a:gd name="connsiteX1" fmla="*/ 1536000 w 1536000"/>
              <a:gd name="connsiteY1" fmla="*/ 0 h 965699"/>
              <a:gd name="connsiteX2" fmla="*/ 1536000 w 1536000"/>
              <a:gd name="connsiteY2" fmla="*/ 965699 h 965699"/>
              <a:gd name="connsiteX3" fmla="*/ 0 w 1536000"/>
              <a:gd name="connsiteY3" fmla="*/ 965699 h 965699"/>
              <a:gd name="connsiteX4" fmla="*/ 0 w 1536000"/>
              <a:gd name="connsiteY4" fmla="*/ 0 h 965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6000" h="965699">
                <a:moveTo>
                  <a:pt x="0" y="0"/>
                </a:moveTo>
                <a:lnTo>
                  <a:pt x="1536000" y="0"/>
                </a:lnTo>
                <a:lnTo>
                  <a:pt x="1536000" y="965699"/>
                </a:lnTo>
                <a:lnTo>
                  <a:pt x="0" y="9656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1282700"/>
            <a:ext cx="2120900" cy="24511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533400" y="317500"/>
            <a:ext cx="11430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Layer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33400" y="901700"/>
            <a:ext cx="2603500" cy="238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500"/>
              </a:lnSpc>
              <a:tabLst>
                <a:tab pos="546100" algn="l"/>
              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name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"conv1"</a:t>
            </a:r>
          </a:p>
          <a:p>
            <a:pPr defTabSz="-635">
              <a:lnSpc>
                <a:spcPts val="2100"/>
              </a:lnSpc>
              <a:tabLst>
                <a:tab pos="546100" algn="l"/>
              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type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CONVOLUTION</a:t>
            </a:r>
          </a:p>
          <a:p>
            <a:pPr defTabSz="-635">
              <a:lnSpc>
                <a:spcPts val="2100"/>
              </a:lnSpc>
              <a:tabLst>
                <a:tab pos="546100" algn="l"/>
              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bottom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"data"</a:t>
            </a:r>
          </a:p>
          <a:p>
            <a:pPr defTabSz="-635">
              <a:lnSpc>
                <a:spcPts val="2100"/>
              </a:lnSpc>
              <a:tabLst>
                <a:tab pos="546100" algn="l"/>
              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top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"conv1"</a:t>
            </a:r>
          </a:p>
          <a:p>
            <a:pPr defTabSz="-635">
              <a:lnSpc>
                <a:spcPts val="2100"/>
              </a:lnSpc>
              <a:tabLst>
                <a:tab pos="546100" algn="l"/>
              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convolution_param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 defTabSz="-635">
              <a:lnSpc>
                <a:spcPts val="2100"/>
              </a:lnSpc>
              <a:tabLst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num_output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20</a:t>
            </a:r>
          </a:p>
          <a:p>
            <a:pPr defTabSz="-635">
              <a:lnSpc>
                <a:spcPts val="2100"/>
              </a:lnSpc>
              <a:tabLst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kernel_size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 defTabSz="-635">
              <a:lnSpc>
                <a:spcPts val="2100"/>
              </a:lnSpc>
              <a:tabLst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stride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 defTabSz="-635">
              <a:lnSpc>
                <a:spcPts val="2100"/>
              </a:lnSpc>
              <a:tabLst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weight_filler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898900" y="889000"/>
            <a:ext cx="2057400" cy="241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connection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(input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blobs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blobs)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layer-specific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parameters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5334000" y="4838700"/>
            <a:ext cx="3759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Layers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defined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u="sng" dirty="0" smtClean="0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protobuf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schema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546100" y="45339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914400" y="4533900"/>
            <a:ext cx="2425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Every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layer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defines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533400" y="3352800"/>
            <a:ext cx="39878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400"/>
              </a:lnSpc>
              <a:tabLst>
                <a:tab pos="546100" algn="l"/>
                <a:tab pos="1104900" algn="l"/>
                <a:tab pos="32258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type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"xavier"</a:t>
            </a:r>
          </a:p>
          <a:p>
            <a:pPr defTabSz="-635">
              <a:lnSpc>
                <a:spcPts val="2100"/>
              </a:lnSpc>
              <a:tabLst>
                <a:tab pos="546100" algn="l"/>
                <a:tab pos="1104900" algn="l"/>
                <a:tab pos="3225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 defTabSz="-635">
              <a:lnSpc>
                <a:spcPts val="2100"/>
              </a:lnSpc>
              <a:tabLst>
                <a:tab pos="546100" algn="l"/>
                <a:tab pos="1104900" algn="l"/>
                <a:tab pos="32258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600"/>
              </a:lnSpc>
              <a:tabLst>
                <a:tab pos="546100" algn="l"/>
                <a:tab pos="1104900" algn="l"/>
                <a:tab pos="32258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Setup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3759200" y="4584700"/>
            <a:ext cx="12065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Forward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Backward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1426650"/>
            <a:ext cx="3801600" cy="2290200"/>
          </a:xfrm>
          <a:custGeom>
            <a:avLst/>
            <a:gdLst>
              <a:gd name="connsiteX0" fmla="*/ 0 w 3801600"/>
              <a:gd name="connsiteY0" fmla="*/ 0 h 2290200"/>
              <a:gd name="connsiteX1" fmla="*/ 3801600 w 3801600"/>
              <a:gd name="connsiteY1" fmla="*/ 0 h 2290200"/>
              <a:gd name="connsiteX2" fmla="*/ 3801600 w 3801600"/>
              <a:gd name="connsiteY2" fmla="*/ 2290200 h 2290200"/>
              <a:gd name="connsiteX3" fmla="*/ 0 w 3801600"/>
              <a:gd name="connsiteY3" fmla="*/ 2290200 h 2290200"/>
              <a:gd name="connsiteX4" fmla="*/ 0 w 3801600"/>
              <a:gd name="connsiteY4" fmla="*/ 0 h 229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01600" h="2290200">
                <a:moveTo>
                  <a:pt x="0" y="0"/>
                </a:moveTo>
                <a:lnTo>
                  <a:pt x="3801600" y="0"/>
                </a:lnTo>
                <a:lnTo>
                  <a:pt x="3801600" y="2290200"/>
                </a:lnTo>
                <a:lnTo>
                  <a:pt x="0" y="2290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7200" y="-22621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400 h 857399"/>
              <a:gd name="connsiteX3" fmla="*/ 0 w 8229600"/>
              <a:gd name="connsiteY3" fmla="*/ 857400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400"/>
                </a:lnTo>
                <a:lnTo>
                  <a:pt x="0" y="8574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675187" y="1298763"/>
            <a:ext cx="2102349" cy="2417699"/>
          </a:xfrm>
          <a:custGeom>
            <a:avLst/>
            <a:gdLst>
              <a:gd name="connsiteX0" fmla="*/ 0 w 2102349"/>
              <a:gd name="connsiteY0" fmla="*/ 0 h 2417699"/>
              <a:gd name="connsiteX1" fmla="*/ 2102349 w 2102349"/>
              <a:gd name="connsiteY1" fmla="*/ 0 h 2417699"/>
              <a:gd name="connsiteX2" fmla="*/ 2102349 w 2102349"/>
              <a:gd name="connsiteY2" fmla="*/ 2417699 h 2417699"/>
              <a:gd name="connsiteX3" fmla="*/ 0 w 2102349"/>
              <a:gd name="connsiteY3" fmla="*/ 2417699 h 2417699"/>
              <a:gd name="connsiteX4" fmla="*/ 0 w 2102349"/>
              <a:gd name="connsiteY4" fmla="*/ 0 h 2417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02349" h="2417699">
                <a:moveTo>
                  <a:pt x="0" y="0"/>
                </a:moveTo>
                <a:lnTo>
                  <a:pt x="2102349" y="0"/>
                </a:lnTo>
                <a:lnTo>
                  <a:pt x="2102349" y="2417699"/>
                </a:lnTo>
                <a:lnTo>
                  <a:pt x="0" y="24176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108900" y="1298775"/>
            <a:ext cx="300000" cy="2417700"/>
          </a:xfrm>
          <a:custGeom>
            <a:avLst/>
            <a:gdLst>
              <a:gd name="connsiteX0" fmla="*/ 0 w 300000"/>
              <a:gd name="connsiteY0" fmla="*/ 149999 h 2417700"/>
              <a:gd name="connsiteX1" fmla="*/ 150000 w 300000"/>
              <a:gd name="connsiteY1" fmla="*/ 0 h 2417700"/>
              <a:gd name="connsiteX2" fmla="*/ 299999 w 300000"/>
              <a:gd name="connsiteY2" fmla="*/ 149999 h 2417700"/>
              <a:gd name="connsiteX3" fmla="*/ 224999 w 300000"/>
              <a:gd name="connsiteY3" fmla="*/ 149999 h 2417700"/>
              <a:gd name="connsiteX4" fmla="*/ 224999 w 300000"/>
              <a:gd name="connsiteY4" fmla="*/ 2417700 h 2417700"/>
              <a:gd name="connsiteX5" fmla="*/ 75000 w 300000"/>
              <a:gd name="connsiteY5" fmla="*/ 2417700 h 2417700"/>
              <a:gd name="connsiteX6" fmla="*/ 75000 w 300000"/>
              <a:gd name="connsiteY6" fmla="*/ 149999 h 2417700"/>
              <a:gd name="connsiteX7" fmla="*/ 0 w 300000"/>
              <a:gd name="connsiteY7" fmla="*/ 149999 h 2417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00000" h="2417700">
                <a:moveTo>
                  <a:pt x="0" y="149999"/>
                </a:moveTo>
                <a:lnTo>
                  <a:pt x="150000" y="0"/>
                </a:lnTo>
                <a:lnTo>
                  <a:pt x="299999" y="149999"/>
                </a:lnTo>
                <a:lnTo>
                  <a:pt x="224999" y="149999"/>
                </a:lnTo>
                <a:lnTo>
                  <a:pt x="224999" y="2417700"/>
                </a:lnTo>
                <a:lnTo>
                  <a:pt x="75000" y="2417700"/>
                </a:lnTo>
                <a:lnTo>
                  <a:pt x="75000" y="149999"/>
                </a:lnTo>
                <a:lnTo>
                  <a:pt x="0" y="14999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099375" y="1289250"/>
            <a:ext cx="319050" cy="2436750"/>
          </a:xfrm>
          <a:custGeom>
            <a:avLst/>
            <a:gdLst>
              <a:gd name="connsiteX0" fmla="*/ 9525 w 319050"/>
              <a:gd name="connsiteY0" fmla="*/ 159524 h 2436750"/>
              <a:gd name="connsiteX1" fmla="*/ 159525 w 319050"/>
              <a:gd name="connsiteY1" fmla="*/ 9525 h 2436750"/>
              <a:gd name="connsiteX2" fmla="*/ 309524 w 319050"/>
              <a:gd name="connsiteY2" fmla="*/ 159524 h 2436750"/>
              <a:gd name="connsiteX3" fmla="*/ 234524 w 319050"/>
              <a:gd name="connsiteY3" fmla="*/ 159524 h 2436750"/>
              <a:gd name="connsiteX4" fmla="*/ 234524 w 319050"/>
              <a:gd name="connsiteY4" fmla="*/ 2427225 h 2436750"/>
              <a:gd name="connsiteX5" fmla="*/ 84525 w 319050"/>
              <a:gd name="connsiteY5" fmla="*/ 2427225 h 2436750"/>
              <a:gd name="connsiteX6" fmla="*/ 84525 w 319050"/>
              <a:gd name="connsiteY6" fmla="*/ 159524 h 2436750"/>
              <a:gd name="connsiteX7" fmla="*/ 9525 w 319050"/>
              <a:gd name="connsiteY7" fmla="*/ 159524 h 2436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19050" h="2436750">
                <a:moveTo>
                  <a:pt x="9525" y="159524"/>
                </a:moveTo>
                <a:lnTo>
                  <a:pt x="159525" y="9525"/>
                </a:lnTo>
                <a:lnTo>
                  <a:pt x="309524" y="159524"/>
                </a:lnTo>
                <a:lnTo>
                  <a:pt x="234524" y="159524"/>
                </a:lnTo>
                <a:lnTo>
                  <a:pt x="234524" y="2427225"/>
                </a:lnTo>
                <a:lnTo>
                  <a:pt x="84525" y="2427225"/>
                </a:lnTo>
                <a:lnTo>
                  <a:pt x="84525" y="159524"/>
                </a:lnTo>
                <a:lnTo>
                  <a:pt x="9525" y="159524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8043825" y="1362900"/>
            <a:ext cx="300000" cy="2417700"/>
          </a:xfrm>
          <a:custGeom>
            <a:avLst/>
            <a:gdLst>
              <a:gd name="connsiteX0" fmla="*/ 300000 w 300000"/>
              <a:gd name="connsiteY0" fmla="*/ 2267699 h 2417700"/>
              <a:gd name="connsiteX1" fmla="*/ 150000 w 300000"/>
              <a:gd name="connsiteY1" fmla="*/ 2417700 h 2417700"/>
              <a:gd name="connsiteX2" fmla="*/ 0 w 300000"/>
              <a:gd name="connsiteY2" fmla="*/ 2267699 h 2417700"/>
              <a:gd name="connsiteX3" fmla="*/ 75000 w 300000"/>
              <a:gd name="connsiteY3" fmla="*/ 2267699 h 2417700"/>
              <a:gd name="connsiteX4" fmla="*/ 75000 w 300000"/>
              <a:gd name="connsiteY4" fmla="*/ 0 h 2417700"/>
              <a:gd name="connsiteX5" fmla="*/ 225000 w 300000"/>
              <a:gd name="connsiteY5" fmla="*/ 0 h 2417700"/>
              <a:gd name="connsiteX6" fmla="*/ 225000 w 300000"/>
              <a:gd name="connsiteY6" fmla="*/ 2267699 h 2417700"/>
              <a:gd name="connsiteX7" fmla="*/ 300000 w 300000"/>
              <a:gd name="connsiteY7" fmla="*/ 2267699 h 2417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00000" h="2417700">
                <a:moveTo>
                  <a:pt x="300000" y="2267699"/>
                </a:moveTo>
                <a:lnTo>
                  <a:pt x="150000" y="2417700"/>
                </a:lnTo>
                <a:lnTo>
                  <a:pt x="0" y="2267699"/>
                </a:lnTo>
                <a:lnTo>
                  <a:pt x="75000" y="2267699"/>
                </a:lnTo>
                <a:lnTo>
                  <a:pt x="75000" y="0"/>
                </a:lnTo>
                <a:lnTo>
                  <a:pt x="225000" y="0"/>
                </a:lnTo>
                <a:lnTo>
                  <a:pt x="225000" y="2267699"/>
                </a:lnTo>
                <a:lnTo>
                  <a:pt x="300000" y="2267699"/>
                </a:lnTo>
              </a:path>
            </a:pathLst>
          </a:custGeom>
          <a:solidFill>
            <a:srgbClr val="C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8034300" y="1353375"/>
            <a:ext cx="319050" cy="2436750"/>
          </a:xfrm>
          <a:custGeom>
            <a:avLst/>
            <a:gdLst>
              <a:gd name="connsiteX0" fmla="*/ 309525 w 319050"/>
              <a:gd name="connsiteY0" fmla="*/ 2277224 h 2436750"/>
              <a:gd name="connsiteX1" fmla="*/ 159525 w 319050"/>
              <a:gd name="connsiteY1" fmla="*/ 2427225 h 2436750"/>
              <a:gd name="connsiteX2" fmla="*/ 9525 w 319050"/>
              <a:gd name="connsiteY2" fmla="*/ 2277224 h 2436750"/>
              <a:gd name="connsiteX3" fmla="*/ 84525 w 319050"/>
              <a:gd name="connsiteY3" fmla="*/ 2277224 h 2436750"/>
              <a:gd name="connsiteX4" fmla="*/ 84525 w 319050"/>
              <a:gd name="connsiteY4" fmla="*/ 9525 h 2436750"/>
              <a:gd name="connsiteX5" fmla="*/ 234525 w 319050"/>
              <a:gd name="connsiteY5" fmla="*/ 9525 h 2436750"/>
              <a:gd name="connsiteX6" fmla="*/ 234525 w 319050"/>
              <a:gd name="connsiteY6" fmla="*/ 2277224 h 2436750"/>
              <a:gd name="connsiteX7" fmla="*/ 309525 w 319050"/>
              <a:gd name="connsiteY7" fmla="*/ 2277224 h 2436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19050" h="2436750">
                <a:moveTo>
                  <a:pt x="309525" y="2277224"/>
                </a:moveTo>
                <a:lnTo>
                  <a:pt x="159525" y="2427225"/>
                </a:lnTo>
                <a:lnTo>
                  <a:pt x="9525" y="2277224"/>
                </a:lnTo>
                <a:lnTo>
                  <a:pt x="84525" y="2277224"/>
                </a:lnTo>
                <a:lnTo>
                  <a:pt x="84525" y="9525"/>
                </a:lnTo>
                <a:lnTo>
                  <a:pt x="234525" y="9525"/>
                </a:lnTo>
                <a:lnTo>
                  <a:pt x="234525" y="2277224"/>
                </a:lnTo>
                <a:lnTo>
                  <a:pt x="309525" y="2277224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C3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820900" y="2205225"/>
            <a:ext cx="407999" cy="300000"/>
          </a:xfrm>
          <a:custGeom>
            <a:avLst/>
            <a:gdLst>
              <a:gd name="connsiteX0" fmla="*/ 150000 w 407999"/>
              <a:gd name="connsiteY0" fmla="*/ 299999 h 300000"/>
              <a:gd name="connsiteX1" fmla="*/ 0 w 407999"/>
              <a:gd name="connsiteY1" fmla="*/ 149999 h 300000"/>
              <a:gd name="connsiteX2" fmla="*/ 150000 w 407999"/>
              <a:gd name="connsiteY2" fmla="*/ 0 h 300000"/>
              <a:gd name="connsiteX3" fmla="*/ 150000 w 407999"/>
              <a:gd name="connsiteY3" fmla="*/ 75000 h 300000"/>
              <a:gd name="connsiteX4" fmla="*/ 407999 w 407999"/>
              <a:gd name="connsiteY4" fmla="*/ 75000 h 300000"/>
              <a:gd name="connsiteX5" fmla="*/ 407999 w 407999"/>
              <a:gd name="connsiteY5" fmla="*/ 225000 h 300000"/>
              <a:gd name="connsiteX6" fmla="*/ 150000 w 407999"/>
              <a:gd name="connsiteY6" fmla="*/ 225000 h 300000"/>
              <a:gd name="connsiteX7" fmla="*/ 150000 w 407999"/>
              <a:gd name="connsiteY7" fmla="*/ 299999 h 30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07999" h="300000">
                <a:moveTo>
                  <a:pt x="150000" y="299999"/>
                </a:moveTo>
                <a:lnTo>
                  <a:pt x="0" y="149999"/>
                </a:lnTo>
                <a:lnTo>
                  <a:pt x="150000" y="0"/>
                </a:lnTo>
                <a:lnTo>
                  <a:pt x="150000" y="75000"/>
                </a:lnTo>
                <a:lnTo>
                  <a:pt x="407999" y="75000"/>
                </a:lnTo>
                <a:lnTo>
                  <a:pt x="407999" y="225000"/>
                </a:lnTo>
                <a:lnTo>
                  <a:pt x="150000" y="225000"/>
                </a:lnTo>
                <a:lnTo>
                  <a:pt x="150000" y="299999"/>
                </a:lnTo>
              </a:path>
            </a:pathLst>
          </a:custGeom>
          <a:solidFill>
            <a:srgbClr val="C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811375" y="2195700"/>
            <a:ext cx="427049" cy="319050"/>
          </a:xfrm>
          <a:custGeom>
            <a:avLst/>
            <a:gdLst>
              <a:gd name="connsiteX0" fmla="*/ 159525 w 427049"/>
              <a:gd name="connsiteY0" fmla="*/ 309524 h 319050"/>
              <a:gd name="connsiteX1" fmla="*/ 9525 w 427049"/>
              <a:gd name="connsiteY1" fmla="*/ 159524 h 319050"/>
              <a:gd name="connsiteX2" fmla="*/ 159525 w 427049"/>
              <a:gd name="connsiteY2" fmla="*/ 9525 h 319050"/>
              <a:gd name="connsiteX3" fmla="*/ 159525 w 427049"/>
              <a:gd name="connsiteY3" fmla="*/ 84525 h 319050"/>
              <a:gd name="connsiteX4" fmla="*/ 417524 w 427049"/>
              <a:gd name="connsiteY4" fmla="*/ 84525 h 319050"/>
              <a:gd name="connsiteX5" fmla="*/ 417524 w 427049"/>
              <a:gd name="connsiteY5" fmla="*/ 234525 h 319050"/>
              <a:gd name="connsiteX6" fmla="*/ 159525 w 427049"/>
              <a:gd name="connsiteY6" fmla="*/ 234525 h 319050"/>
              <a:gd name="connsiteX7" fmla="*/ 159525 w 427049"/>
              <a:gd name="connsiteY7" fmla="*/ 309524 h 319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27049" h="319050">
                <a:moveTo>
                  <a:pt x="159525" y="309524"/>
                </a:moveTo>
                <a:lnTo>
                  <a:pt x="9525" y="159524"/>
                </a:lnTo>
                <a:lnTo>
                  <a:pt x="159525" y="9525"/>
                </a:lnTo>
                <a:lnTo>
                  <a:pt x="159525" y="84525"/>
                </a:lnTo>
                <a:lnTo>
                  <a:pt x="417524" y="84525"/>
                </a:lnTo>
                <a:lnTo>
                  <a:pt x="417524" y="234525"/>
                </a:lnTo>
                <a:lnTo>
                  <a:pt x="159525" y="234525"/>
                </a:lnTo>
                <a:lnTo>
                  <a:pt x="159525" y="309524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C3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820900" y="2561625"/>
            <a:ext cx="407999" cy="300000"/>
          </a:xfrm>
          <a:custGeom>
            <a:avLst/>
            <a:gdLst>
              <a:gd name="connsiteX0" fmla="*/ 150000 w 407999"/>
              <a:gd name="connsiteY0" fmla="*/ 300000 h 300000"/>
              <a:gd name="connsiteX1" fmla="*/ 0 w 407999"/>
              <a:gd name="connsiteY1" fmla="*/ 150000 h 300000"/>
              <a:gd name="connsiteX2" fmla="*/ 150000 w 407999"/>
              <a:gd name="connsiteY2" fmla="*/ 0 h 300000"/>
              <a:gd name="connsiteX3" fmla="*/ 150000 w 407999"/>
              <a:gd name="connsiteY3" fmla="*/ 75000 h 300000"/>
              <a:gd name="connsiteX4" fmla="*/ 407999 w 407999"/>
              <a:gd name="connsiteY4" fmla="*/ 75000 h 300000"/>
              <a:gd name="connsiteX5" fmla="*/ 407999 w 407999"/>
              <a:gd name="connsiteY5" fmla="*/ 225000 h 300000"/>
              <a:gd name="connsiteX6" fmla="*/ 150000 w 407999"/>
              <a:gd name="connsiteY6" fmla="*/ 225000 h 300000"/>
              <a:gd name="connsiteX7" fmla="*/ 150000 w 407999"/>
              <a:gd name="connsiteY7" fmla="*/ 300000 h 30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07999" h="300000">
                <a:moveTo>
                  <a:pt x="150000" y="300000"/>
                </a:moveTo>
                <a:lnTo>
                  <a:pt x="0" y="150000"/>
                </a:lnTo>
                <a:lnTo>
                  <a:pt x="150000" y="0"/>
                </a:lnTo>
                <a:lnTo>
                  <a:pt x="150000" y="75000"/>
                </a:lnTo>
                <a:lnTo>
                  <a:pt x="407999" y="75000"/>
                </a:lnTo>
                <a:lnTo>
                  <a:pt x="407999" y="225000"/>
                </a:lnTo>
                <a:lnTo>
                  <a:pt x="150000" y="225000"/>
                </a:lnTo>
                <a:lnTo>
                  <a:pt x="150000" y="300000"/>
                </a:lnTo>
              </a:path>
            </a:pathLst>
          </a:custGeom>
          <a:solidFill>
            <a:srgbClr val="C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7811375" y="2552100"/>
            <a:ext cx="427049" cy="319050"/>
          </a:xfrm>
          <a:custGeom>
            <a:avLst/>
            <a:gdLst>
              <a:gd name="connsiteX0" fmla="*/ 159525 w 427049"/>
              <a:gd name="connsiteY0" fmla="*/ 309525 h 319050"/>
              <a:gd name="connsiteX1" fmla="*/ 9525 w 427049"/>
              <a:gd name="connsiteY1" fmla="*/ 159525 h 319050"/>
              <a:gd name="connsiteX2" fmla="*/ 159525 w 427049"/>
              <a:gd name="connsiteY2" fmla="*/ 9525 h 319050"/>
              <a:gd name="connsiteX3" fmla="*/ 159525 w 427049"/>
              <a:gd name="connsiteY3" fmla="*/ 84525 h 319050"/>
              <a:gd name="connsiteX4" fmla="*/ 417524 w 427049"/>
              <a:gd name="connsiteY4" fmla="*/ 84525 h 319050"/>
              <a:gd name="connsiteX5" fmla="*/ 417524 w 427049"/>
              <a:gd name="connsiteY5" fmla="*/ 234525 h 319050"/>
              <a:gd name="connsiteX6" fmla="*/ 159525 w 427049"/>
              <a:gd name="connsiteY6" fmla="*/ 234525 h 319050"/>
              <a:gd name="connsiteX7" fmla="*/ 159525 w 427049"/>
              <a:gd name="connsiteY7" fmla="*/ 309525 h 319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27049" h="319050">
                <a:moveTo>
                  <a:pt x="159525" y="309525"/>
                </a:moveTo>
                <a:lnTo>
                  <a:pt x="9525" y="159525"/>
                </a:lnTo>
                <a:lnTo>
                  <a:pt x="159525" y="9525"/>
                </a:lnTo>
                <a:lnTo>
                  <a:pt x="159525" y="84525"/>
                </a:lnTo>
                <a:lnTo>
                  <a:pt x="417524" y="84525"/>
                </a:lnTo>
                <a:lnTo>
                  <a:pt x="417524" y="234525"/>
                </a:lnTo>
                <a:lnTo>
                  <a:pt x="159525" y="234525"/>
                </a:lnTo>
                <a:lnTo>
                  <a:pt x="159525" y="30952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C3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108909" y="4618950"/>
            <a:ext cx="3234900" cy="457200"/>
          </a:xfrm>
          <a:custGeom>
            <a:avLst/>
            <a:gdLst>
              <a:gd name="connsiteX0" fmla="*/ 0 w 3234900"/>
              <a:gd name="connsiteY0" fmla="*/ 0 h 457200"/>
              <a:gd name="connsiteX1" fmla="*/ 3234900 w 3234900"/>
              <a:gd name="connsiteY1" fmla="*/ 0 h 457200"/>
              <a:gd name="connsiteX2" fmla="*/ 3234900 w 3234900"/>
              <a:gd name="connsiteY2" fmla="*/ 457200 h 457200"/>
              <a:gd name="connsiteX3" fmla="*/ 0 w 3234900"/>
              <a:gd name="connsiteY3" fmla="*/ 457200 h 457200"/>
              <a:gd name="connsiteX4" fmla="*/ 0 w 32349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34900" h="457200">
                <a:moveTo>
                  <a:pt x="0" y="0"/>
                </a:moveTo>
                <a:lnTo>
                  <a:pt x="3234900" y="0"/>
                </a:lnTo>
                <a:lnTo>
                  <a:pt x="3234900" y="457200"/>
                </a:lnTo>
                <a:lnTo>
                  <a:pt x="0" y="457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457200" y="4128149"/>
            <a:ext cx="4127100" cy="948000"/>
          </a:xfrm>
          <a:custGeom>
            <a:avLst/>
            <a:gdLst>
              <a:gd name="connsiteX0" fmla="*/ 0 w 4127100"/>
              <a:gd name="connsiteY0" fmla="*/ 0 h 948000"/>
              <a:gd name="connsiteX1" fmla="*/ 4127100 w 4127100"/>
              <a:gd name="connsiteY1" fmla="*/ 0 h 948000"/>
              <a:gd name="connsiteX2" fmla="*/ 4127100 w 4127100"/>
              <a:gd name="connsiteY2" fmla="*/ 948000 h 948000"/>
              <a:gd name="connsiteX3" fmla="*/ 0 w 4127100"/>
              <a:gd name="connsiteY3" fmla="*/ 948000 h 948000"/>
              <a:gd name="connsiteX4" fmla="*/ 0 w 4127100"/>
              <a:gd name="connsiteY4" fmla="*/ 0 h 94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27100" h="948000">
                <a:moveTo>
                  <a:pt x="0" y="0"/>
                </a:moveTo>
                <a:lnTo>
                  <a:pt x="4127100" y="0"/>
                </a:lnTo>
                <a:lnTo>
                  <a:pt x="4127100" y="948000"/>
                </a:lnTo>
                <a:lnTo>
                  <a:pt x="0" y="948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4200" y="1282700"/>
            <a:ext cx="2120900" cy="24511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5194300" y="4762500"/>
            <a:ext cx="2971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u="sng" dirty="0" smtClean="0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Layer Development Checklist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33400" y="457200"/>
            <a:ext cx="3898900" cy="444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Layer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Protocol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</a:pPr>
            <a:r>
              <a:rPr lang="en-US" altLang="zh-CN" sz="1800" b="1" dirty="0" smtClean="0">
                <a:solidFill>
                  <a:srgbClr val="999999"/>
                </a:solidFill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run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once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initialization.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b="1" dirty="0" smtClean="0">
                <a:solidFill>
                  <a:srgbClr val="999999"/>
                </a:solidFill>
                <a:latin typeface="Times New Roman" pitchFamily="18" charset="0"/>
                <a:cs typeface="Times New Roman" pitchFamily="18" charset="0"/>
              </a:rPr>
              <a:t>Reshape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dimensions.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3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Forward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make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300"/>
              </a:lnSpc>
            </a:pPr>
            <a:r>
              <a:rPr lang="en-US" altLang="zh-CN" sz="1800" b="1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Backward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make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gradient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w.r.t.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bottom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w.r.t.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parameters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needed)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000"/>
              </a:lnSpc>
            </a:pP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Composition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forward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backward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passes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33400" y="4826000"/>
            <a:ext cx="3149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composition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layers’.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1798700" y="2542950"/>
            <a:ext cx="4164000" cy="818400"/>
          </a:xfrm>
          <a:custGeom>
            <a:avLst/>
            <a:gdLst>
              <a:gd name="connsiteX0" fmla="*/ 0 w 4164000"/>
              <a:gd name="connsiteY0" fmla="*/ 0 h 818400"/>
              <a:gd name="connsiteX1" fmla="*/ 4164000 w 4164000"/>
              <a:gd name="connsiteY1" fmla="*/ 0 h 818400"/>
              <a:gd name="connsiteX2" fmla="*/ 4164000 w 4164000"/>
              <a:gd name="connsiteY2" fmla="*/ 818400 h 818400"/>
              <a:gd name="connsiteX3" fmla="*/ 0 w 4164000"/>
              <a:gd name="connsiteY3" fmla="*/ 818400 h 818400"/>
              <a:gd name="connsiteX4" fmla="*/ 0 w 4164000"/>
              <a:gd name="connsiteY4" fmla="*/ 0 h 818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64000" h="818400">
                <a:moveTo>
                  <a:pt x="0" y="0"/>
                </a:moveTo>
                <a:lnTo>
                  <a:pt x="4164000" y="0"/>
                </a:lnTo>
                <a:lnTo>
                  <a:pt x="4164000" y="818400"/>
                </a:lnTo>
                <a:lnTo>
                  <a:pt x="0" y="8184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53200" y="834774"/>
            <a:ext cx="4797600" cy="1540200"/>
          </a:xfrm>
          <a:custGeom>
            <a:avLst/>
            <a:gdLst>
              <a:gd name="connsiteX0" fmla="*/ 0 w 4797600"/>
              <a:gd name="connsiteY0" fmla="*/ 0 h 1540200"/>
              <a:gd name="connsiteX1" fmla="*/ 4797600 w 4797600"/>
              <a:gd name="connsiteY1" fmla="*/ 0 h 1540200"/>
              <a:gd name="connsiteX2" fmla="*/ 4797600 w 4797600"/>
              <a:gd name="connsiteY2" fmla="*/ 1540200 h 1540200"/>
              <a:gd name="connsiteX3" fmla="*/ 0 w 4797600"/>
              <a:gd name="connsiteY3" fmla="*/ 1540200 h 1540200"/>
              <a:gd name="connsiteX4" fmla="*/ 0 w 4797600"/>
              <a:gd name="connsiteY4" fmla="*/ 0 h 154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97600" h="1540200">
                <a:moveTo>
                  <a:pt x="0" y="0"/>
                </a:moveTo>
                <a:lnTo>
                  <a:pt x="4797600" y="0"/>
                </a:lnTo>
                <a:lnTo>
                  <a:pt x="4797600" y="1540200"/>
                </a:lnTo>
                <a:lnTo>
                  <a:pt x="0" y="1540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7200" y="-22621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400 h 857399"/>
              <a:gd name="connsiteX3" fmla="*/ 0 w 8229600"/>
              <a:gd name="connsiteY3" fmla="*/ 857400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400"/>
                </a:lnTo>
                <a:lnTo>
                  <a:pt x="0" y="8574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556425" y="74475"/>
            <a:ext cx="2040000" cy="1234200"/>
          </a:xfrm>
          <a:custGeom>
            <a:avLst/>
            <a:gdLst>
              <a:gd name="connsiteX0" fmla="*/ 0 w 2040000"/>
              <a:gd name="connsiteY0" fmla="*/ 0 h 1234200"/>
              <a:gd name="connsiteX1" fmla="*/ 2039999 w 2040000"/>
              <a:gd name="connsiteY1" fmla="*/ 0 h 1234200"/>
              <a:gd name="connsiteX2" fmla="*/ 2039999 w 2040000"/>
              <a:gd name="connsiteY2" fmla="*/ 1234200 h 1234200"/>
              <a:gd name="connsiteX3" fmla="*/ 0 w 2040000"/>
              <a:gd name="connsiteY3" fmla="*/ 1234200 h 1234200"/>
              <a:gd name="connsiteX4" fmla="*/ 0 w 2040000"/>
              <a:gd name="connsiteY4" fmla="*/ 0 h 1234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40000" h="1234200">
                <a:moveTo>
                  <a:pt x="0" y="0"/>
                </a:moveTo>
                <a:lnTo>
                  <a:pt x="2039999" y="0"/>
                </a:lnTo>
                <a:lnTo>
                  <a:pt x="2039999" y="1234200"/>
                </a:lnTo>
                <a:lnTo>
                  <a:pt x="0" y="1234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642149" y="602052"/>
            <a:ext cx="639827" cy="201364"/>
          </a:xfrm>
          <a:custGeom>
            <a:avLst/>
            <a:gdLst>
              <a:gd name="connsiteX0" fmla="*/ 0 w 639827"/>
              <a:gd name="connsiteY0" fmla="*/ 0 h 201364"/>
              <a:gd name="connsiteX1" fmla="*/ 639827 w 639827"/>
              <a:gd name="connsiteY1" fmla="*/ 0 h 201364"/>
              <a:gd name="connsiteX2" fmla="*/ 639827 w 639827"/>
              <a:gd name="connsiteY2" fmla="*/ 201364 h 201364"/>
              <a:gd name="connsiteX3" fmla="*/ 0 w 639827"/>
              <a:gd name="connsiteY3" fmla="*/ 201364 h 201364"/>
              <a:gd name="connsiteX4" fmla="*/ 0 w 639827"/>
              <a:gd name="connsiteY4" fmla="*/ 0 h 2013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9827" h="201364">
                <a:moveTo>
                  <a:pt x="0" y="0"/>
                </a:moveTo>
                <a:lnTo>
                  <a:pt x="639827" y="0"/>
                </a:lnTo>
                <a:lnTo>
                  <a:pt x="639827" y="201364"/>
                </a:lnTo>
                <a:lnTo>
                  <a:pt x="0" y="201364"/>
                </a:lnTo>
                <a:lnTo>
                  <a:pt x="0" y="0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281977" y="599373"/>
            <a:ext cx="868821" cy="205085"/>
          </a:xfrm>
          <a:custGeom>
            <a:avLst/>
            <a:gdLst>
              <a:gd name="connsiteX0" fmla="*/ 0 w 868821"/>
              <a:gd name="connsiteY0" fmla="*/ 0 h 205085"/>
              <a:gd name="connsiteX1" fmla="*/ 868821 w 868821"/>
              <a:gd name="connsiteY1" fmla="*/ 0 h 205085"/>
              <a:gd name="connsiteX2" fmla="*/ 868821 w 868821"/>
              <a:gd name="connsiteY2" fmla="*/ 205085 h 205085"/>
              <a:gd name="connsiteX3" fmla="*/ 0 w 868821"/>
              <a:gd name="connsiteY3" fmla="*/ 205085 h 205085"/>
              <a:gd name="connsiteX4" fmla="*/ 0 w 868821"/>
              <a:gd name="connsiteY4" fmla="*/ 0 h 2050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68821" h="205085">
                <a:moveTo>
                  <a:pt x="0" y="0"/>
                </a:moveTo>
                <a:lnTo>
                  <a:pt x="868821" y="0"/>
                </a:lnTo>
                <a:lnTo>
                  <a:pt x="868821" y="205085"/>
                </a:lnTo>
                <a:lnTo>
                  <a:pt x="0" y="205085"/>
                </a:lnTo>
                <a:lnTo>
                  <a:pt x="0" y="0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642149" y="811602"/>
            <a:ext cx="319913" cy="201364"/>
          </a:xfrm>
          <a:custGeom>
            <a:avLst/>
            <a:gdLst>
              <a:gd name="connsiteX0" fmla="*/ 0 w 319913"/>
              <a:gd name="connsiteY0" fmla="*/ 0 h 201364"/>
              <a:gd name="connsiteX1" fmla="*/ 319913 w 319913"/>
              <a:gd name="connsiteY1" fmla="*/ 0 h 201364"/>
              <a:gd name="connsiteX2" fmla="*/ 319913 w 319913"/>
              <a:gd name="connsiteY2" fmla="*/ 201364 h 201364"/>
              <a:gd name="connsiteX3" fmla="*/ 0 w 319913"/>
              <a:gd name="connsiteY3" fmla="*/ 201364 h 201364"/>
              <a:gd name="connsiteX4" fmla="*/ 0 w 319913"/>
              <a:gd name="connsiteY4" fmla="*/ 0 h 2013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9913" h="201364">
                <a:moveTo>
                  <a:pt x="0" y="0"/>
                </a:moveTo>
                <a:lnTo>
                  <a:pt x="319913" y="0"/>
                </a:lnTo>
                <a:lnTo>
                  <a:pt x="319913" y="201364"/>
                </a:lnTo>
                <a:lnTo>
                  <a:pt x="0" y="201364"/>
                </a:lnTo>
                <a:lnTo>
                  <a:pt x="0" y="0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962063" y="808923"/>
            <a:ext cx="977424" cy="205085"/>
          </a:xfrm>
          <a:custGeom>
            <a:avLst/>
            <a:gdLst>
              <a:gd name="connsiteX0" fmla="*/ 0 w 977424"/>
              <a:gd name="connsiteY0" fmla="*/ 0 h 205085"/>
              <a:gd name="connsiteX1" fmla="*/ 977424 w 977424"/>
              <a:gd name="connsiteY1" fmla="*/ 0 h 205085"/>
              <a:gd name="connsiteX2" fmla="*/ 977424 w 977424"/>
              <a:gd name="connsiteY2" fmla="*/ 205085 h 205085"/>
              <a:gd name="connsiteX3" fmla="*/ 0 w 977424"/>
              <a:gd name="connsiteY3" fmla="*/ 205085 h 205085"/>
              <a:gd name="connsiteX4" fmla="*/ 0 w 977424"/>
              <a:gd name="connsiteY4" fmla="*/ 0 h 2050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77424" h="205085">
                <a:moveTo>
                  <a:pt x="0" y="0"/>
                </a:moveTo>
                <a:lnTo>
                  <a:pt x="977424" y="0"/>
                </a:lnTo>
                <a:lnTo>
                  <a:pt x="977424" y="205085"/>
                </a:lnTo>
                <a:lnTo>
                  <a:pt x="0" y="205085"/>
                </a:lnTo>
                <a:lnTo>
                  <a:pt x="0" y="0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6410075" y="1958762"/>
            <a:ext cx="2102350" cy="2417699"/>
          </a:xfrm>
          <a:custGeom>
            <a:avLst/>
            <a:gdLst>
              <a:gd name="connsiteX0" fmla="*/ 0 w 2102350"/>
              <a:gd name="connsiteY0" fmla="*/ 0 h 2417699"/>
              <a:gd name="connsiteX1" fmla="*/ 2102350 w 2102350"/>
              <a:gd name="connsiteY1" fmla="*/ 0 h 2417699"/>
              <a:gd name="connsiteX2" fmla="*/ 2102350 w 2102350"/>
              <a:gd name="connsiteY2" fmla="*/ 2417699 h 2417699"/>
              <a:gd name="connsiteX3" fmla="*/ 0 w 2102350"/>
              <a:gd name="connsiteY3" fmla="*/ 2417699 h 2417699"/>
              <a:gd name="connsiteX4" fmla="*/ 0 w 2102350"/>
              <a:gd name="connsiteY4" fmla="*/ 0 h 2417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02350" h="2417699">
                <a:moveTo>
                  <a:pt x="0" y="0"/>
                </a:moveTo>
                <a:lnTo>
                  <a:pt x="2102350" y="0"/>
                </a:lnTo>
                <a:lnTo>
                  <a:pt x="2102350" y="2417699"/>
                </a:lnTo>
                <a:lnTo>
                  <a:pt x="0" y="24176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029250" y="1308675"/>
            <a:ext cx="863999" cy="650099"/>
          </a:xfrm>
          <a:custGeom>
            <a:avLst/>
            <a:gdLst>
              <a:gd name="connsiteX0" fmla="*/ 0 w 863999"/>
              <a:gd name="connsiteY0" fmla="*/ 0 h 650099"/>
              <a:gd name="connsiteX1" fmla="*/ 863999 w 863999"/>
              <a:gd name="connsiteY1" fmla="*/ 0 h 650099"/>
              <a:gd name="connsiteX2" fmla="*/ 863999 w 863999"/>
              <a:gd name="connsiteY2" fmla="*/ 650099 h 650099"/>
              <a:gd name="connsiteX3" fmla="*/ 0 w 863999"/>
              <a:gd name="connsiteY3" fmla="*/ 650099 h 650099"/>
              <a:gd name="connsiteX4" fmla="*/ 0 w 863999"/>
              <a:gd name="connsiteY4" fmla="*/ 0 h 6500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63999" h="650099">
                <a:moveTo>
                  <a:pt x="0" y="0"/>
                </a:moveTo>
                <a:lnTo>
                  <a:pt x="863999" y="0"/>
                </a:lnTo>
                <a:lnTo>
                  <a:pt x="863999" y="650099"/>
                </a:lnTo>
                <a:lnTo>
                  <a:pt x="0" y="6500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6968500" y="4418950"/>
            <a:ext cx="985500" cy="650100"/>
          </a:xfrm>
          <a:custGeom>
            <a:avLst/>
            <a:gdLst>
              <a:gd name="connsiteX0" fmla="*/ 0 w 985500"/>
              <a:gd name="connsiteY0" fmla="*/ 0 h 650100"/>
              <a:gd name="connsiteX1" fmla="*/ 985500 w 985500"/>
              <a:gd name="connsiteY1" fmla="*/ 0 h 650100"/>
              <a:gd name="connsiteX2" fmla="*/ 985500 w 985500"/>
              <a:gd name="connsiteY2" fmla="*/ 650100 h 650100"/>
              <a:gd name="connsiteX3" fmla="*/ 0 w 985500"/>
              <a:gd name="connsiteY3" fmla="*/ 650100 h 650100"/>
              <a:gd name="connsiteX4" fmla="*/ 0 w 985500"/>
              <a:gd name="connsiteY4" fmla="*/ 0 h 65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85500" h="650100">
                <a:moveTo>
                  <a:pt x="0" y="0"/>
                </a:moveTo>
                <a:lnTo>
                  <a:pt x="985500" y="0"/>
                </a:lnTo>
                <a:lnTo>
                  <a:pt x="985500" y="650100"/>
                </a:lnTo>
                <a:lnTo>
                  <a:pt x="0" y="6501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06700" y="3865937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0 h 685800"/>
              <a:gd name="connsiteX2" fmla="*/ 685800 w 685800"/>
              <a:gd name="connsiteY2" fmla="*/ 685800 h 685800"/>
              <a:gd name="connsiteX3" fmla="*/ 0 w 685800"/>
              <a:gd name="connsiteY3" fmla="*/ 685800 h 685800"/>
              <a:gd name="connsiteX4" fmla="*/ 0 w 685800"/>
              <a:gd name="connsiteY4" fmla="*/ 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</a:path>
            </a:pathLst>
          </a:custGeom>
          <a:solidFill>
            <a:srgbClr val="CCC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392500" y="3637337"/>
            <a:ext cx="228600" cy="914400"/>
          </a:xfrm>
          <a:custGeom>
            <a:avLst/>
            <a:gdLst>
              <a:gd name="connsiteX0" fmla="*/ 0 w 228600"/>
              <a:gd name="connsiteY0" fmla="*/ 228600 h 914400"/>
              <a:gd name="connsiteX1" fmla="*/ 228600 w 228600"/>
              <a:gd name="connsiteY1" fmla="*/ 0 h 914400"/>
              <a:gd name="connsiteX2" fmla="*/ 228600 w 228600"/>
              <a:gd name="connsiteY2" fmla="*/ 685800 h 914400"/>
              <a:gd name="connsiteX3" fmla="*/ 0 w 228600"/>
              <a:gd name="connsiteY3" fmla="*/ 914400 h 914400"/>
              <a:gd name="connsiteX4" fmla="*/ 0 w 228600"/>
              <a:gd name="connsiteY4" fmla="*/ 22860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914400">
                <a:moveTo>
                  <a:pt x="0" y="228600"/>
                </a:moveTo>
                <a:lnTo>
                  <a:pt x="228600" y="0"/>
                </a:lnTo>
                <a:lnTo>
                  <a:pt x="228600" y="685800"/>
                </a:lnTo>
                <a:lnTo>
                  <a:pt x="0" y="914400"/>
                </a:lnTo>
                <a:lnTo>
                  <a:pt x="0" y="228600"/>
                </a:lnTo>
              </a:path>
            </a:pathLst>
          </a:custGeom>
          <a:solidFill>
            <a:srgbClr val="A3A3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706700" y="3637337"/>
            <a:ext cx="914400" cy="228600"/>
          </a:xfrm>
          <a:custGeom>
            <a:avLst/>
            <a:gdLst>
              <a:gd name="connsiteX0" fmla="*/ 0 w 914400"/>
              <a:gd name="connsiteY0" fmla="*/ 228600 h 228600"/>
              <a:gd name="connsiteX1" fmla="*/ 228599 w 914400"/>
              <a:gd name="connsiteY1" fmla="*/ 0 h 228600"/>
              <a:gd name="connsiteX2" fmla="*/ 914400 w 914400"/>
              <a:gd name="connsiteY2" fmla="*/ 0 h 228600"/>
              <a:gd name="connsiteX3" fmla="*/ 685800 w 914400"/>
              <a:gd name="connsiteY3" fmla="*/ 228600 h 228600"/>
              <a:gd name="connsiteX4" fmla="*/ 0 w 914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228600">
                <a:moveTo>
                  <a:pt x="0" y="228600"/>
                </a:moveTo>
                <a:lnTo>
                  <a:pt x="228599" y="0"/>
                </a:lnTo>
                <a:lnTo>
                  <a:pt x="914400" y="0"/>
                </a:lnTo>
                <a:lnTo>
                  <a:pt x="685800" y="228600"/>
                </a:lnTo>
                <a:lnTo>
                  <a:pt x="0" y="228600"/>
                </a:lnTo>
              </a:path>
            </a:pathLst>
          </a:custGeom>
          <a:solidFill>
            <a:srgbClr val="D6D6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697175" y="3627812"/>
            <a:ext cx="933450" cy="933450"/>
          </a:xfrm>
          <a:custGeom>
            <a:avLst/>
            <a:gdLst>
              <a:gd name="connsiteX0" fmla="*/ 9525 w 933450"/>
              <a:gd name="connsiteY0" fmla="*/ 238125 h 933450"/>
              <a:gd name="connsiteX1" fmla="*/ 238124 w 933450"/>
              <a:gd name="connsiteY1" fmla="*/ 9525 h 933450"/>
              <a:gd name="connsiteX2" fmla="*/ 923925 w 933450"/>
              <a:gd name="connsiteY2" fmla="*/ 9525 h 933450"/>
              <a:gd name="connsiteX3" fmla="*/ 923925 w 933450"/>
              <a:gd name="connsiteY3" fmla="*/ 695325 h 933450"/>
              <a:gd name="connsiteX4" fmla="*/ 695325 w 933450"/>
              <a:gd name="connsiteY4" fmla="*/ 923925 h 933450"/>
              <a:gd name="connsiteX5" fmla="*/ 9525 w 933450"/>
              <a:gd name="connsiteY5" fmla="*/ 923925 h 933450"/>
              <a:gd name="connsiteX6" fmla="*/ 9525 w 933450"/>
              <a:gd name="connsiteY6" fmla="*/ 238125 h 933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33450" h="933450">
                <a:moveTo>
                  <a:pt x="9525" y="238125"/>
                </a:moveTo>
                <a:lnTo>
                  <a:pt x="238124" y="9525"/>
                </a:lnTo>
                <a:lnTo>
                  <a:pt x="923925" y="9525"/>
                </a:lnTo>
                <a:lnTo>
                  <a:pt x="923925" y="695325"/>
                </a:lnTo>
                <a:lnTo>
                  <a:pt x="695325" y="923925"/>
                </a:lnTo>
                <a:lnTo>
                  <a:pt x="9525" y="923925"/>
                </a:lnTo>
                <a:lnTo>
                  <a:pt x="9525" y="23812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66666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697175" y="3627812"/>
            <a:ext cx="933450" cy="247650"/>
          </a:xfrm>
          <a:custGeom>
            <a:avLst/>
            <a:gdLst>
              <a:gd name="connsiteX0" fmla="*/ 9525 w 933450"/>
              <a:gd name="connsiteY0" fmla="*/ 238125 h 247650"/>
              <a:gd name="connsiteX1" fmla="*/ 695325 w 933450"/>
              <a:gd name="connsiteY1" fmla="*/ 238125 h 247650"/>
              <a:gd name="connsiteX2" fmla="*/ 923925 w 933450"/>
              <a:gd name="connsiteY2" fmla="*/ 9525 h 247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933450" h="247650">
                <a:moveTo>
                  <a:pt x="9525" y="238125"/>
                </a:moveTo>
                <a:lnTo>
                  <a:pt x="695325" y="238125"/>
                </a:lnTo>
                <a:lnTo>
                  <a:pt x="923925" y="9525"/>
                </a:lnTo>
              </a:path>
            </a:pathLst>
          </a:custGeom>
          <a:ln w="25400">
            <a:solidFill>
              <a:srgbClr val="66666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382975" y="3856412"/>
            <a:ext cx="38100" cy="704850"/>
          </a:xfrm>
          <a:custGeom>
            <a:avLst/>
            <a:gdLst>
              <a:gd name="connsiteX0" fmla="*/ 9525 w 38100"/>
              <a:gd name="connsiteY0" fmla="*/ 9525 h 704850"/>
              <a:gd name="connsiteX1" fmla="*/ 9525 w 38100"/>
              <a:gd name="connsiteY1" fmla="*/ 695325 h 704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100" h="704850">
                <a:moveTo>
                  <a:pt x="9525" y="9525"/>
                </a:moveTo>
                <a:lnTo>
                  <a:pt x="9525" y="695325"/>
                </a:lnTo>
              </a:path>
            </a:pathLst>
          </a:custGeom>
          <a:ln w="25400">
            <a:solidFill>
              <a:srgbClr val="66666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706700" y="2771550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0 h 685800"/>
              <a:gd name="connsiteX2" fmla="*/ 685800 w 685800"/>
              <a:gd name="connsiteY2" fmla="*/ 685800 h 685800"/>
              <a:gd name="connsiteX3" fmla="*/ 0 w 685800"/>
              <a:gd name="connsiteY3" fmla="*/ 685800 h 685800"/>
              <a:gd name="connsiteX4" fmla="*/ 0 w 685800"/>
              <a:gd name="connsiteY4" fmla="*/ 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392500" y="2542950"/>
            <a:ext cx="228600" cy="914400"/>
          </a:xfrm>
          <a:custGeom>
            <a:avLst/>
            <a:gdLst>
              <a:gd name="connsiteX0" fmla="*/ 0 w 228600"/>
              <a:gd name="connsiteY0" fmla="*/ 228600 h 914400"/>
              <a:gd name="connsiteX1" fmla="*/ 228600 w 228600"/>
              <a:gd name="connsiteY1" fmla="*/ 0 h 914400"/>
              <a:gd name="connsiteX2" fmla="*/ 228600 w 228600"/>
              <a:gd name="connsiteY2" fmla="*/ 685800 h 914400"/>
              <a:gd name="connsiteX3" fmla="*/ 0 w 228600"/>
              <a:gd name="connsiteY3" fmla="*/ 914400 h 914400"/>
              <a:gd name="connsiteX4" fmla="*/ 0 w 228600"/>
              <a:gd name="connsiteY4" fmla="*/ 22860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914400">
                <a:moveTo>
                  <a:pt x="0" y="228600"/>
                </a:moveTo>
                <a:lnTo>
                  <a:pt x="228600" y="0"/>
                </a:lnTo>
                <a:lnTo>
                  <a:pt x="228600" y="685800"/>
                </a:lnTo>
                <a:lnTo>
                  <a:pt x="0" y="914400"/>
                </a:lnTo>
                <a:lnTo>
                  <a:pt x="0" y="228600"/>
                </a:lnTo>
              </a:path>
            </a:pathLst>
          </a:custGeom>
          <a:solidFill>
            <a:srgbClr val="CBCB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706700" y="2542950"/>
            <a:ext cx="914400" cy="228600"/>
          </a:xfrm>
          <a:custGeom>
            <a:avLst/>
            <a:gdLst>
              <a:gd name="connsiteX0" fmla="*/ 0 w 914400"/>
              <a:gd name="connsiteY0" fmla="*/ 228600 h 228600"/>
              <a:gd name="connsiteX1" fmla="*/ 228599 w 914400"/>
              <a:gd name="connsiteY1" fmla="*/ 0 h 228600"/>
              <a:gd name="connsiteX2" fmla="*/ 914400 w 914400"/>
              <a:gd name="connsiteY2" fmla="*/ 0 h 228600"/>
              <a:gd name="connsiteX3" fmla="*/ 685800 w 914400"/>
              <a:gd name="connsiteY3" fmla="*/ 228600 h 228600"/>
              <a:gd name="connsiteX4" fmla="*/ 0 w 914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228600">
                <a:moveTo>
                  <a:pt x="0" y="228600"/>
                </a:moveTo>
                <a:lnTo>
                  <a:pt x="228599" y="0"/>
                </a:lnTo>
                <a:lnTo>
                  <a:pt x="914400" y="0"/>
                </a:lnTo>
                <a:lnTo>
                  <a:pt x="685800" y="228600"/>
                </a:lnTo>
                <a:lnTo>
                  <a:pt x="0" y="228600"/>
                </a:lnTo>
              </a:path>
            </a:pathLst>
          </a:custGeom>
          <a:solidFill>
            <a:srgbClr val="FFFF3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697175" y="2533425"/>
            <a:ext cx="933450" cy="933450"/>
          </a:xfrm>
          <a:custGeom>
            <a:avLst/>
            <a:gdLst>
              <a:gd name="connsiteX0" fmla="*/ 9525 w 933450"/>
              <a:gd name="connsiteY0" fmla="*/ 238125 h 933450"/>
              <a:gd name="connsiteX1" fmla="*/ 238124 w 933450"/>
              <a:gd name="connsiteY1" fmla="*/ 9525 h 933450"/>
              <a:gd name="connsiteX2" fmla="*/ 923925 w 933450"/>
              <a:gd name="connsiteY2" fmla="*/ 9525 h 933450"/>
              <a:gd name="connsiteX3" fmla="*/ 923925 w 933450"/>
              <a:gd name="connsiteY3" fmla="*/ 695325 h 933450"/>
              <a:gd name="connsiteX4" fmla="*/ 695325 w 933450"/>
              <a:gd name="connsiteY4" fmla="*/ 923925 h 933450"/>
              <a:gd name="connsiteX5" fmla="*/ 9525 w 933450"/>
              <a:gd name="connsiteY5" fmla="*/ 923925 h 933450"/>
              <a:gd name="connsiteX6" fmla="*/ 9525 w 933450"/>
              <a:gd name="connsiteY6" fmla="*/ 238125 h 933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33450" h="933450">
                <a:moveTo>
                  <a:pt x="9525" y="238125"/>
                </a:moveTo>
                <a:lnTo>
                  <a:pt x="238124" y="9525"/>
                </a:lnTo>
                <a:lnTo>
                  <a:pt x="923925" y="9525"/>
                </a:lnTo>
                <a:lnTo>
                  <a:pt x="923925" y="695325"/>
                </a:lnTo>
                <a:lnTo>
                  <a:pt x="695325" y="923925"/>
                </a:lnTo>
                <a:lnTo>
                  <a:pt x="9525" y="923925"/>
                </a:lnTo>
                <a:lnTo>
                  <a:pt x="9525" y="23812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66666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697175" y="2533425"/>
            <a:ext cx="933450" cy="247650"/>
          </a:xfrm>
          <a:custGeom>
            <a:avLst/>
            <a:gdLst>
              <a:gd name="connsiteX0" fmla="*/ 9525 w 933450"/>
              <a:gd name="connsiteY0" fmla="*/ 238125 h 247650"/>
              <a:gd name="connsiteX1" fmla="*/ 695325 w 933450"/>
              <a:gd name="connsiteY1" fmla="*/ 238125 h 247650"/>
              <a:gd name="connsiteX2" fmla="*/ 923925 w 933450"/>
              <a:gd name="connsiteY2" fmla="*/ 9525 h 247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933450" h="247650">
                <a:moveTo>
                  <a:pt x="9525" y="238125"/>
                </a:moveTo>
                <a:lnTo>
                  <a:pt x="695325" y="238125"/>
                </a:lnTo>
                <a:lnTo>
                  <a:pt x="923925" y="9525"/>
                </a:lnTo>
              </a:path>
            </a:pathLst>
          </a:custGeom>
          <a:ln w="25400">
            <a:solidFill>
              <a:srgbClr val="66666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1382975" y="2762025"/>
            <a:ext cx="38100" cy="704850"/>
          </a:xfrm>
          <a:custGeom>
            <a:avLst/>
            <a:gdLst>
              <a:gd name="connsiteX0" fmla="*/ 9525 w 38100"/>
              <a:gd name="connsiteY0" fmla="*/ 9525 h 704850"/>
              <a:gd name="connsiteX1" fmla="*/ 9525 w 38100"/>
              <a:gd name="connsiteY1" fmla="*/ 695325 h 704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100" h="704850">
                <a:moveTo>
                  <a:pt x="9525" y="9525"/>
                </a:moveTo>
                <a:lnTo>
                  <a:pt x="9525" y="695325"/>
                </a:lnTo>
              </a:path>
            </a:pathLst>
          </a:custGeom>
          <a:ln w="25400">
            <a:solidFill>
              <a:srgbClr val="66666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1226300" y="4830425"/>
            <a:ext cx="296100" cy="296100"/>
          </a:xfrm>
          <a:custGeom>
            <a:avLst/>
            <a:gdLst>
              <a:gd name="connsiteX0" fmla="*/ 0 w 296100"/>
              <a:gd name="connsiteY0" fmla="*/ 0 h 296100"/>
              <a:gd name="connsiteX1" fmla="*/ 296099 w 296100"/>
              <a:gd name="connsiteY1" fmla="*/ 0 h 296100"/>
              <a:gd name="connsiteX2" fmla="*/ 296099 w 296100"/>
              <a:gd name="connsiteY2" fmla="*/ 296099 h 296100"/>
              <a:gd name="connsiteX3" fmla="*/ 0 w 296100"/>
              <a:gd name="connsiteY3" fmla="*/ 296099 h 296100"/>
              <a:gd name="connsiteX4" fmla="*/ 0 w 296100"/>
              <a:gd name="connsiteY4" fmla="*/ 0 h 29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6100" h="296100">
                <a:moveTo>
                  <a:pt x="0" y="0"/>
                </a:moveTo>
                <a:lnTo>
                  <a:pt x="296099" y="0"/>
                </a:lnTo>
                <a:lnTo>
                  <a:pt x="296099" y="296099"/>
                </a:lnTo>
                <a:lnTo>
                  <a:pt x="0" y="296099"/>
                </a:lnTo>
                <a:lnTo>
                  <a:pt x="0" y="0"/>
                </a:lnTo>
              </a:path>
            </a:pathLst>
          </a:custGeom>
          <a:solidFill>
            <a:srgbClr val="CCC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522400" y="4731725"/>
            <a:ext cx="98700" cy="394800"/>
          </a:xfrm>
          <a:custGeom>
            <a:avLst/>
            <a:gdLst>
              <a:gd name="connsiteX0" fmla="*/ 0 w 98700"/>
              <a:gd name="connsiteY0" fmla="*/ 98700 h 394800"/>
              <a:gd name="connsiteX1" fmla="*/ 98700 w 98700"/>
              <a:gd name="connsiteY1" fmla="*/ 0 h 394800"/>
              <a:gd name="connsiteX2" fmla="*/ 98700 w 98700"/>
              <a:gd name="connsiteY2" fmla="*/ 296100 h 394800"/>
              <a:gd name="connsiteX3" fmla="*/ 0 w 98700"/>
              <a:gd name="connsiteY3" fmla="*/ 394799 h 394800"/>
              <a:gd name="connsiteX4" fmla="*/ 0 w 98700"/>
              <a:gd name="connsiteY4" fmla="*/ 98700 h 39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8700" h="394800">
                <a:moveTo>
                  <a:pt x="0" y="98700"/>
                </a:moveTo>
                <a:lnTo>
                  <a:pt x="98700" y="0"/>
                </a:lnTo>
                <a:lnTo>
                  <a:pt x="98700" y="296100"/>
                </a:lnTo>
                <a:lnTo>
                  <a:pt x="0" y="394799"/>
                </a:lnTo>
                <a:lnTo>
                  <a:pt x="0" y="98700"/>
                </a:lnTo>
              </a:path>
            </a:pathLst>
          </a:custGeom>
          <a:solidFill>
            <a:srgbClr val="A3A3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226300" y="4731725"/>
            <a:ext cx="394800" cy="98700"/>
          </a:xfrm>
          <a:custGeom>
            <a:avLst/>
            <a:gdLst>
              <a:gd name="connsiteX0" fmla="*/ 0 w 394800"/>
              <a:gd name="connsiteY0" fmla="*/ 98700 h 98700"/>
              <a:gd name="connsiteX1" fmla="*/ 98699 w 394800"/>
              <a:gd name="connsiteY1" fmla="*/ 0 h 98700"/>
              <a:gd name="connsiteX2" fmla="*/ 394800 w 394800"/>
              <a:gd name="connsiteY2" fmla="*/ 0 h 98700"/>
              <a:gd name="connsiteX3" fmla="*/ 296099 w 394800"/>
              <a:gd name="connsiteY3" fmla="*/ 98700 h 98700"/>
              <a:gd name="connsiteX4" fmla="*/ 0 w 394800"/>
              <a:gd name="connsiteY4" fmla="*/ 98700 h 98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4800" h="98700">
                <a:moveTo>
                  <a:pt x="0" y="98700"/>
                </a:moveTo>
                <a:lnTo>
                  <a:pt x="98699" y="0"/>
                </a:lnTo>
                <a:lnTo>
                  <a:pt x="394800" y="0"/>
                </a:lnTo>
                <a:lnTo>
                  <a:pt x="296099" y="98700"/>
                </a:lnTo>
                <a:lnTo>
                  <a:pt x="0" y="98700"/>
                </a:lnTo>
              </a:path>
            </a:pathLst>
          </a:custGeom>
          <a:solidFill>
            <a:srgbClr val="D6D6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1216775" y="4722200"/>
            <a:ext cx="413850" cy="413850"/>
          </a:xfrm>
          <a:custGeom>
            <a:avLst/>
            <a:gdLst>
              <a:gd name="connsiteX0" fmla="*/ 9525 w 413850"/>
              <a:gd name="connsiteY0" fmla="*/ 108225 h 413850"/>
              <a:gd name="connsiteX1" fmla="*/ 108224 w 413850"/>
              <a:gd name="connsiteY1" fmla="*/ 9525 h 413850"/>
              <a:gd name="connsiteX2" fmla="*/ 404325 w 413850"/>
              <a:gd name="connsiteY2" fmla="*/ 9525 h 413850"/>
              <a:gd name="connsiteX3" fmla="*/ 404325 w 413850"/>
              <a:gd name="connsiteY3" fmla="*/ 305625 h 413850"/>
              <a:gd name="connsiteX4" fmla="*/ 305624 w 413850"/>
              <a:gd name="connsiteY4" fmla="*/ 404324 h 413850"/>
              <a:gd name="connsiteX5" fmla="*/ 9525 w 413850"/>
              <a:gd name="connsiteY5" fmla="*/ 404324 h 413850"/>
              <a:gd name="connsiteX6" fmla="*/ 9525 w 413850"/>
              <a:gd name="connsiteY6" fmla="*/ 108225 h 413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13850" h="413850">
                <a:moveTo>
                  <a:pt x="9525" y="108225"/>
                </a:moveTo>
                <a:lnTo>
                  <a:pt x="108224" y="9525"/>
                </a:lnTo>
                <a:lnTo>
                  <a:pt x="404325" y="9525"/>
                </a:lnTo>
                <a:lnTo>
                  <a:pt x="404325" y="305625"/>
                </a:lnTo>
                <a:lnTo>
                  <a:pt x="305624" y="404324"/>
                </a:lnTo>
                <a:lnTo>
                  <a:pt x="9525" y="404324"/>
                </a:lnTo>
                <a:lnTo>
                  <a:pt x="9525" y="10822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66666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1216775" y="4722200"/>
            <a:ext cx="413849" cy="117750"/>
          </a:xfrm>
          <a:custGeom>
            <a:avLst/>
            <a:gdLst>
              <a:gd name="connsiteX0" fmla="*/ 9525 w 413849"/>
              <a:gd name="connsiteY0" fmla="*/ 108225 h 117750"/>
              <a:gd name="connsiteX1" fmla="*/ 305624 w 413849"/>
              <a:gd name="connsiteY1" fmla="*/ 108225 h 117750"/>
              <a:gd name="connsiteX2" fmla="*/ 404325 w 413849"/>
              <a:gd name="connsiteY2" fmla="*/ 9525 h 117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13849" h="117750">
                <a:moveTo>
                  <a:pt x="9525" y="108225"/>
                </a:moveTo>
                <a:lnTo>
                  <a:pt x="305624" y="108225"/>
                </a:lnTo>
                <a:lnTo>
                  <a:pt x="404325" y="9525"/>
                </a:lnTo>
              </a:path>
            </a:pathLst>
          </a:custGeom>
          <a:ln w="25400">
            <a:solidFill>
              <a:srgbClr val="66666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1512875" y="4820900"/>
            <a:ext cx="38100" cy="315149"/>
          </a:xfrm>
          <a:custGeom>
            <a:avLst/>
            <a:gdLst>
              <a:gd name="connsiteX0" fmla="*/ 9525 w 38100"/>
              <a:gd name="connsiteY0" fmla="*/ 9525 h 315149"/>
              <a:gd name="connsiteX1" fmla="*/ 9525 w 38100"/>
              <a:gd name="connsiteY1" fmla="*/ 305624 h 3151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100" h="315149">
                <a:moveTo>
                  <a:pt x="9525" y="9525"/>
                </a:moveTo>
                <a:lnTo>
                  <a:pt x="9525" y="305624"/>
                </a:lnTo>
              </a:path>
            </a:pathLst>
          </a:custGeom>
          <a:ln w="25400">
            <a:solidFill>
              <a:srgbClr val="66666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1798700" y="3609150"/>
            <a:ext cx="4164000" cy="818400"/>
          </a:xfrm>
          <a:custGeom>
            <a:avLst/>
            <a:gdLst>
              <a:gd name="connsiteX0" fmla="*/ 0 w 4164000"/>
              <a:gd name="connsiteY0" fmla="*/ 0 h 818400"/>
              <a:gd name="connsiteX1" fmla="*/ 4164000 w 4164000"/>
              <a:gd name="connsiteY1" fmla="*/ 0 h 818400"/>
              <a:gd name="connsiteX2" fmla="*/ 4164000 w 4164000"/>
              <a:gd name="connsiteY2" fmla="*/ 818400 h 818400"/>
              <a:gd name="connsiteX3" fmla="*/ 0 w 4164000"/>
              <a:gd name="connsiteY3" fmla="*/ 818400 h 818400"/>
              <a:gd name="connsiteX4" fmla="*/ 0 w 4164000"/>
              <a:gd name="connsiteY4" fmla="*/ 0 h 818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64000" h="818400">
                <a:moveTo>
                  <a:pt x="0" y="0"/>
                </a:moveTo>
                <a:lnTo>
                  <a:pt x="4164000" y="0"/>
                </a:lnTo>
                <a:lnTo>
                  <a:pt x="4164000" y="818400"/>
                </a:lnTo>
                <a:lnTo>
                  <a:pt x="0" y="8184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1798687" y="4519925"/>
            <a:ext cx="4164000" cy="622300"/>
          </a:xfrm>
          <a:custGeom>
            <a:avLst/>
            <a:gdLst>
              <a:gd name="connsiteX0" fmla="*/ 0 w 4164000"/>
              <a:gd name="connsiteY0" fmla="*/ 0 h 622300"/>
              <a:gd name="connsiteX1" fmla="*/ 4164000 w 4164000"/>
              <a:gd name="connsiteY1" fmla="*/ 0 h 622300"/>
              <a:gd name="connsiteX2" fmla="*/ 4164000 w 4164000"/>
              <a:gd name="connsiteY2" fmla="*/ 622300 h 622300"/>
              <a:gd name="connsiteX3" fmla="*/ 0 w 4164000"/>
              <a:gd name="connsiteY3" fmla="*/ 622300 h 622300"/>
              <a:gd name="connsiteX4" fmla="*/ 0 w 4164000"/>
              <a:gd name="connsiteY4" fmla="*/ 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64000" h="622300">
                <a:moveTo>
                  <a:pt x="0" y="0"/>
                </a:moveTo>
                <a:lnTo>
                  <a:pt x="4164000" y="0"/>
                </a:lnTo>
                <a:lnTo>
                  <a:pt x="4164000" y="622300"/>
                </a:lnTo>
                <a:lnTo>
                  <a:pt x="0" y="622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" y="2527300"/>
            <a:ext cx="939800" cy="939800"/>
          </a:xfrm>
          <a:prstGeom prst="rect">
            <a:avLst/>
          </a:prstGeom>
          <a:noFill/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8500" y="3619500"/>
            <a:ext cx="939800" cy="939800"/>
          </a:xfrm>
          <a:prstGeom prst="rect">
            <a:avLst/>
          </a:prstGeom>
          <a:noFill/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4724400"/>
            <a:ext cx="419100" cy="419100"/>
          </a:xfrm>
          <a:prstGeom prst="rect">
            <a:avLst/>
          </a:prstGeom>
          <a:noFill/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00800" y="1943100"/>
            <a:ext cx="2120900" cy="2451100"/>
          </a:xfrm>
          <a:prstGeom prst="rect">
            <a:avLst/>
          </a:prstGeom>
          <a:noFill/>
        </p:spPr>
      </p:pic>
      <p:sp>
        <p:nvSpPr>
          <p:cNvPr id="37" name="TextBox 1"/>
          <p:cNvSpPr txBox="1"/>
          <p:nvPr/>
        </p:nvSpPr>
        <p:spPr>
          <a:xfrm>
            <a:off x="723900" y="20828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533400" y="355600"/>
            <a:ext cx="4432300" cy="170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  <a:tabLst>
                <a:tab pos="101600" algn="l"/>
                <a:tab pos="190500" algn="l"/>
              </a:tabLst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Blob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500"/>
              </a:lnSpc>
              <a:tabLst>
                <a:tab pos="101600" algn="l"/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Blobs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4-D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arrays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storing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 defTabSz="-635">
              <a:lnSpc>
                <a:spcPts val="2100"/>
              </a:lnSpc>
              <a:tabLst>
                <a:tab pos="101600" algn="l"/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communicating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information.</a:t>
            </a:r>
          </a:p>
          <a:p>
            <a:pPr defTabSz="-635">
              <a:lnSpc>
                <a:spcPts val="2100"/>
              </a:lnSpc>
              <a:tabLst>
                <a:tab pos="101600" algn="l"/>
                <a:tab pos="190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hold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derivatives,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parameters</a:t>
            </a:r>
          </a:p>
          <a:p>
            <a:pPr defTabSz="-635">
              <a:lnSpc>
                <a:spcPts val="2100"/>
              </a:lnSpc>
              <a:tabLst>
                <a:tab pos="101600" algn="l"/>
                <a:tab pos="190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lazily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allocate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memory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6642100" y="266700"/>
            <a:ext cx="1803400" cy="171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100"/>
              </a:lnSpc>
              <a:tabLst>
                <a:tab pos="596900" algn="l"/>
                <a:tab pos="635000" algn="l"/>
              </a:tabLst>
            </a:pPr>
            <a:r>
              <a:rPr lang="en-US" altLang="zh-CN" sz="14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name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: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"conv1"</a:t>
            </a:r>
          </a:p>
          <a:p>
            <a:pPr defTabSz="-635">
              <a:lnSpc>
                <a:spcPts val="1600"/>
              </a:lnSpc>
              <a:tabLst>
                <a:tab pos="596900" algn="l"/>
                <a:tab pos="635000" algn="l"/>
              </a:tabLst>
            </a:pPr>
            <a:r>
              <a:rPr lang="en-US" altLang="zh-CN" sz="14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type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: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CONVOLUTION</a:t>
            </a:r>
          </a:p>
          <a:p>
            <a:pPr defTabSz="-635">
              <a:lnSpc>
                <a:spcPts val="1600"/>
              </a:lnSpc>
              <a:tabLst>
                <a:tab pos="596900" algn="l"/>
                <a:tab pos="635000" algn="l"/>
              </a:tabLst>
            </a:pPr>
            <a:r>
              <a:rPr lang="en-US" altLang="zh-CN" sz="14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bottom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: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"data"</a:t>
            </a:r>
          </a:p>
          <a:p>
            <a:pPr defTabSz="-635">
              <a:lnSpc>
                <a:spcPts val="1600"/>
              </a:lnSpc>
              <a:tabLst>
                <a:tab pos="596900" algn="l"/>
                <a:tab pos="635000" algn="l"/>
              </a:tabLst>
            </a:pPr>
            <a:r>
              <a:rPr lang="en-US" altLang="zh-CN" sz="14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top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: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"conv1"</a:t>
            </a:r>
          </a:p>
          <a:p>
            <a:pPr defTabSz="-635">
              <a:lnSpc>
                <a:spcPts val="1600"/>
              </a:lnSpc>
              <a:tabLst>
                <a:tab pos="596900" algn="l"/>
                <a:tab pos="635000" algn="l"/>
              </a:tabLst>
            </a:pPr>
            <a:r>
              <a:rPr lang="en-US" altLang="zh-CN" sz="1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…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definition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…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600"/>
              </a:lnSpc>
              <a:tabLst>
                <a:tab pos="596900" algn="l"/>
                <a:tab pos="635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top</a:t>
            </a:r>
          </a:p>
          <a:p>
            <a:pPr defTabSz="-635">
              <a:lnSpc>
                <a:spcPts val="2100"/>
              </a:lnSpc>
              <a:tabLst>
                <a:tab pos="596900" algn="l"/>
                <a:tab pos="635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blob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7073900" y="4572000"/>
            <a:ext cx="7620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  <a:tabLst>
                <a:tab pos="1651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bottom</a:t>
            </a:r>
          </a:p>
          <a:p>
            <a:pPr defTabSz="-635">
              <a:lnSpc>
                <a:spcPts val="2100"/>
              </a:lnSpc>
              <a:tabLst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blob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1092200" y="2159000"/>
            <a:ext cx="4737100" cy="233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  <a:tabLst>
                <a:tab pos="787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shuttle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GPU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500"/>
              </a:lnSpc>
              <a:tabLst>
                <a:tab pos="787400" algn="l"/>
              </a:tabLst>
            </a:pPr>
            <a:r>
              <a:rPr lang="en-US" altLang="zh-CN" dirty="0" smtClean="0"/>
              <a:t>	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defTabSz="-635">
              <a:lnSpc>
                <a:spcPts val="1900"/>
              </a:lnSpc>
              <a:tabLst>
                <a:tab pos="787400" algn="l"/>
              </a:tabLst>
            </a:pPr>
            <a:r>
              <a:rPr lang="en-US" altLang="zh-CN" dirty="0" smtClean="0"/>
              <a:t>	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umber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Channel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eight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idth</a:t>
            </a:r>
          </a:p>
          <a:p>
            <a:pPr defTabSz="-635">
              <a:lnSpc>
                <a:spcPts val="1900"/>
              </a:lnSpc>
              <a:tabLst>
                <a:tab pos="7874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256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227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227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ImageNet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400"/>
              </a:lnSpc>
              <a:tabLst>
                <a:tab pos="787400" algn="l"/>
              </a:tabLst>
            </a:pPr>
            <a:r>
              <a:rPr lang="en-US" altLang="zh-CN" dirty="0" smtClean="0"/>
              <a:t>	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Parameter: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Convolution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Weight</a:t>
            </a:r>
          </a:p>
          <a:p>
            <a:pPr defTabSz="-635">
              <a:lnSpc>
                <a:spcPts val="1900"/>
              </a:lnSpc>
              <a:tabLst>
                <a:tab pos="787400" algn="l"/>
              </a:tabLst>
            </a:pPr>
            <a:r>
              <a:rPr lang="en-US" altLang="zh-CN" dirty="0" smtClean="0"/>
              <a:t>	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eight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idth</a:t>
            </a:r>
          </a:p>
          <a:p>
            <a:pPr defTabSz="-635">
              <a:lnSpc>
                <a:spcPts val="1900"/>
              </a:lnSpc>
              <a:tabLst>
                <a:tab pos="7874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96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CaffeNet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conv1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1879600" y="4660900"/>
            <a:ext cx="29464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5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Parameter: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Convolution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BIas</a:t>
            </a:r>
          </a:p>
          <a:p>
            <a:pPr defTabSz="-635">
              <a:lnSpc>
                <a:spcPts val="19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96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CaffeNet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-22621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400 h 857399"/>
              <a:gd name="connsiteX3" fmla="*/ 0 w 8229600"/>
              <a:gd name="connsiteY3" fmla="*/ 857400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400"/>
                </a:lnTo>
                <a:lnTo>
                  <a:pt x="0" y="8574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250125" y="708900"/>
            <a:ext cx="3213299" cy="3725700"/>
          </a:xfrm>
          <a:custGeom>
            <a:avLst/>
            <a:gdLst>
              <a:gd name="connsiteX0" fmla="*/ 0 w 3213299"/>
              <a:gd name="connsiteY0" fmla="*/ 0 h 3725700"/>
              <a:gd name="connsiteX1" fmla="*/ 3213299 w 3213299"/>
              <a:gd name="connsiteY1" fmla="*/ 0 h 3725700"/>
              <a:gd name="connsiteX2" fmla="*/ 3213299 w 3213299"/>
              <a:gd name="connsiteY2" fmla="*/ 3725700 h 3725700"/>
              <a:gd name="connsiteX3" fmla="*/ 0 w 3213299"/>
              <a:gd name="connsiteY3" fmla="*/ 3725700 h 3725700"/>
              <a:gd name="connsiteX4" fmla="*/ 0 w 3213299"/>
              <a:gd name="connsiteY4" fmla="*/ 0 h 372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13299" h="3725700">
                <a:moveTo>
                  <a:pt x="0" y="0"/>
                </a:moveTo>
                <a:lnTo>
                  <a:pt x="3213299" y="0"/>
                </a:lnTo>
                <a:lnTo>
                  <a:pt x="3213299" y="3725700"/>
                </a:lnTo>
                <a:lnTo>
                  <a:pt x="0" y="3725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7200" y="903950"/>
            <a:ext cx="4290000" cy="3725699"/>
          </a:xfrm>
          <a:custGeom>
            <a:avLst/>
            <a:gdLst>
              <a:gd name="connsiteX0" fmla="*/ 0 w 4290000"/>
              <a:gd name="connsiteY0" fmla="*/ 0 h 3725699"/>
              <a:gd name="connsiteX1" fmla="*/ 4290000 w 4290000"/>
              <a:gd name="connsiteY1" fmla="*/ 0 h 3725699"/>
              <a:gd name="connsiteX2" fmla="*/ 4290000 w 4290000"/>
              <a:gd name="connsiteY2" fmla="*/ 3725699 h 3725699"/>
              <a:gd name="connsiteX3" fmla="*/ 0 w 4290000"/>
              <a:gd name="connsiteY3" fmla="*/ 3725699 h 3725699"/>
              <a:gd name="connsiteX4" fmla="*/ 0 w 4290000"/>
              <a:gd name="connsiteY4" fmla="*/ 0 h 3725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0000" h="3725699">
                <a:moveTo>
                  <a:pt x="0" y="0"/>
                </a:moveTo>
                <a:lnTo>
                  <a:pt x="4290000" y="0"/>
                </a:lnTo>
                <a:lnTo>
                  <a:pt x="4290000" y="3725699"/>
                </a:lnTo>
                <a:lnTo>
                  <a:pt x="0" y="37256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1"/>
          <p:cNvSpPr txBox="1"/>
          <p:nvPr/>
        </p:nvSpPr>
        <p:spPr>
          <a:xfrm>
            <a:off x="533400" y="317500"/>
            <a:ext cx="63119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Schema: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Protocol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Buffer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334000" y="977900"/>
            <a:ext cx="3009900" cy="322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500"/>
              </a:lnSpc>
              <a:tabLst>
                <a:tab pos="546100" algn="l"/>
                <a:tab pos="1092200" algn="l"/>
              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name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"conv1"</a:t>
            </a:r>
          </a:p>
          <a:p>
            <a:pPr defTabSz="-635">
              <a:lnSpc>
                <a:spcPts val="2100"/>
              </a:lnSpc>
              <a:tabLst>
                <a:tab pos="546100" algn="l"/>
                <a:tab pos="1092200" algn="l"/>
              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type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CONVOLUTION</a:t>
            </a:r>
          </a:p>
          <a:p>
            <a:pPr defTabSz="-635">
              <a:lnSpc>
                <a:spcPts val="2100"/>
              </a:lnSpc>
              <a:tabLst>
                <a:tab pos="546100" algn="l"/>
                <a:tab pos="1092200" algn="l"/>
              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bottom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"data"</a:t>
            </a:r>
          </a:p>
          <a:p>
            <a:pPr defTabSz="-635">
              <a:lnSpc>
                <a:spcPts val="2100"/>
              </a:lnSpc>
              <a:tabLst>
                <a:tab pos="546100" algn="l"/>
                <a:tab pos="1092200" algn="l"/>
              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top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"conv1"</a:t>
            </a:r>
          </a:p>
          <a:p>
            <a:pPr defTabSz="-635">
              <a:lnSpc>
                <a:spcPts val="2100"/>
              </a:lnSpc>
              <a:tabLst>
                <a:tab pos="546100" algn="l"/>
                <a:tab pos="1092200" algn="l"/>
              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convolution_param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 defTabSz="-635">
              <a:lnSpc>
                <a:spcPts val="2100"/>
              </a:lnSpc>
              <a:tabLst>
                <a:tab pos="546100" algn="l"/>
                <a:tab pos="1092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num_output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20</a:t>
            </a:r>
          </a:p>
          <a:p>
            <a:pPr defTabSz="-635">
              <a:lnSpc>
                <a:spcPts val="2100"/>
              </a:lnSpc>
              <a:tabLst>
                <a:tab pos="546100" algn="l"/>
                <a:tab pos="1092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kernel_size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 defTabSz="-635">
              <a:lnSpc>
                <a:spcPts val="2100"/>
              </a:lnSpc>
              <a:tabLst>
                <a:tab pos="546100" algn="l"/>
                <a:tab pos="1092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stride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 defTabSz="-635">
              <a:lnSpc>
                <a:spcPts val="2100"/>
              </a:lnSpc>
              <a:tabLst>
                <a:tab pos="546100" algn="l"/>
                <a:tab pos="1092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weight_filler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 defTabSz="-635">
              <a:lnSpc>
                <a:spcPts val="2100"/>
              </a:lnSpc>
              <a:tabLst>
                <a:tab pos="546100" algn="l"/>
                <a:tab pos="1092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type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"xavier"</a:t>
            </a:r>
          </a:p>
          <a:p>
            <a:pPr defTabSz="-635">
              <a:lnSpc>
                <a:spcPts val="2100"/>
              </a:lnSpc>
              <a:tabLst>
                <a:tab pos="546100" algn="l"/>
                <a:tab pos="1092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 defTabSz="-635">
              <a:lnSpc>
                <a:spcPts val="2100"/>
              </a:lnSpc>
              <a:tabLst>
                <a:tab pos="546100" algn="l"/>
                <a:tab pos="1092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22300" y="1092200"/>
            <a:ext cx="127000" cy="158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90600" y="1104900"/>
            <a:ext cx="3429000" cy="186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  <a:tabLst>
                <a:tab pos="889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domain-specific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language</a:t>
            </a:r>
          </a:p>
          <a:p>
            <a:pPr defTabSz="-635">
              <a:lnSpc>
                <a:spcPts val="2100"/>
              </a:lnSpc>
              <a:tabLst>
                <a:tab pos="889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caffe.proto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determine</a:t>
            </a:r>
          </a:p>
          <a:p>
            <a:pPr defTabSz="-635">
              <a:lnSpc>
                <a:spcPts val="21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○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schema</a:t>
            </a:r>
          </a:p>
          <a:p>
            <a:pPr defTabSz="-635">
              <a:lnSpc>
                <a:spcPts val="21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○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binary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format</a:t>
            </a:r>
          </a:p>
          <a:p>
            <a:pPr defTabSz="-635">
              <a:lnSpc>
                <a:spcPts val="2100"/>
              </a:lnSpc>
              <a:tabLst>
                <a:tab pos="889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Generates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programmer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  <a:p>
            <a:pPr defTabSz="-635">
              <a:lnSpc>
                <a:spcPts val="2100"/>
              </a:lnSpc>
              <a:tabLst>
                <a:tab pos="889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Makes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configuring,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saving,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 defTabSz="-635">
              <a:lnSpc>
                <a:spcPts val="2100"/>
              </a:lnSpc>
              <a:tabLst>
                <a:tab pos="889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loading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-22621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400 h 857399"/>
              <a:gd name="connsiteX3" fmla="*/ 0 w 8229600"/>
              <a:gd name="connsiteY3" fmla="*/ 857400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400"/>
                </a:lnTo>
                <a:lnTo>
                  <a:pt x="0" y="8574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7200" y="742950"/>
            <a:ext cx="8229600" cy="3252300"/>
          </a:xfrm>
          <a:custGeom>
            <a:avLst/>
            <a:gdLst>
              <a:gd name="connsiteX0" fmla="*/ 0 w 8229600"/>
              <a:gd name="connsiteY0" fmla="*/ 0 h 3252300"/>
              <a:gd name="connsiteX1" fmla="*/ 8229600 w 8229600"/>
              <a:gd name="connsiteY1" fmla="*/ 0 h 3252300"/>
              <a:gd name="connsiteX2" fmla="*/ 8229600 w 8229600"/>
              <a:gd name="connsiteY2" fmla="*/ 3252300 h 3252300"/>
              <a:gd name="connsiteX3" fmla="*/ 0 w 8229600"/>
              <a:gd name="connsiteY3" fmla="*/ 3252300 h 3252300"/>
              <a:gd name="connsiteX4" fmla="*/ 0 w 8229600"/>
              <a:gd name="connsiteY4" fmla="*/ 0 h 325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3252300">
                <a:moveTo>
                  <a:pt x="0" y="0"/>
                </a:moveTo>
                <a:lnTo>
                  <a:pt x="8229600" y="0"/>
                </a:lnTo>
                <a:lnTo>
                  <a:pt x="8229600" y="3252300"/>
                </a:lnTo>
                <a:lnTo>
                  <a:pt x="0" y="3252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000" y="3395775"/>
            <a:ext cx="2517600" cy="355500"/>
          </a:xfrm>
          <a:custGeom>
            <a:avLst/>
            <a:gdLst>
              <a:gd name="connsiteX0" fmla="*/ 0 w 2517600"/>
              <a:gd name="connsiteY0" fmla="*/ 59251 h 355500"/>
              <a:gd name="connsiteX1" fmla="*/ 0 w 2517600"/>
              <a:gd name="connsiteY1" fmla="*/ 59251 h 355500"/>
              <a:gd name="connsiteX2" fmla="*/ 59251 w 2517600"/>
              <a:gd name="connsiteY2" fmla="*/ 0 h 355500"/>
              <a:gd name="connsiteX3" fmla="*/ 2458348 w 2517600"/>
              <a:gd name="connsiteY3" fmla="*/ 0 h 355500"/>
              <a:gd name="connsiteX4" fmla="*/ 2500245 w 2517600"/>
              <a:gd name="connsiteY4" fmla="*/ 17353 h 355500"/>
              <a:gd name="connsiteX5" fmla="*/ 2517599 w 2517600"/>
              <a:gd name="connsiteY5" fmla="*/ 59251 h 355500"/>
              <a:gd name="connsiteX6" fmla="*/ 2517599 w 2517600"/>
              <a:gd name="connsiteY6" fmla="*/ 296248 h 355500"/>
              <a:gd name="connsiteX7" fmla="*/ 2458348 w 2517600"/>
              <a:gd name="connsiteY7" fmla="*/ 355500 h 355500"/>
              <a:gd name="connsiteX8" fmla="*/ 59251 w 2517600"/>
              <a:gd name="connsiteY8" fmla="*/ 355500 h 355500"/>
              <a:gd name="connsiteX9" fmla="*/ 0 w 2517600"/>
              <a:gd name="connsiteY9" fmla="*/ 296248 h 355500"/>
              <a:gd name="connsiteX10" fmla="*/ 0 w 2517600"/>
              <a:gd name="connsiteY10" fmla="*/ 59251 h 355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2517600" h="355500">
                <a:moveTo>
                  <a:pt x="0" y="59251"/>
                </a:moveTo>
                <a:lnTo>
                  <a:pt x="0" y="59251"/>
                </a:lnTo>
                <a:cubicBezTo>
                  <a:pt x="0" y="26527"/>
                  <a:pt x="26527" y="0"/>
                  <a:pt x="59251" y="0"/>
                </a:cubicBezTo>
                <a:lnTo>
                  <a:pt x="2458348" y="0"/>
                </a:lnTo>
                <a:cubicBezTo>
                  <a:pt x="2474063" y="0"/>
                  <a:pt x="2489134" y="6242"/>
                  <a:pt x="2500245" y="17353"/>
                </a:cubicBezTo>
                <a:cubicBezTo>
                  <a:pt x="2511357" y="28465"/>
                  <a:pt x="2517599" y="43536"/>
                  <a:pt x="2517599" y="59251"/>
                </a:cubicBezTo>
                <a:lnTo>
                  <a:pt x="2517599" y="296248"/>
                </a:lnTo>
                <a:cubicBezTo>
                  <a:pt x="2517599" y="328972"/>
                  <a:pt x="2491072" y="355500"/>
                  <a:pt x="2458348" y="355500"/>
                </a:cubicBezTo>
                <a:lnTo>
                  <a:pt x="59251" y="355500"/>
                </a:lnTo>
                <a:cubicBezTo>
                  <a:pt x="26527" y="355500"/>
                  <a:pt x="0" y="328972"/>
                  <a:pt x="0" y="296248"/>
                </a:cubicBezTo>
                <a:lnTo>
                  <a:pt x="0" y="5925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71475" y="3386250"/>
            <a:ext cx="2536650" cy="374550"/>
          </a:xfrm>
          <a:custGeom>
            <a:avLst/>
            <a:gdLst>
              <a:gd name="connsiteX0" fmla="*/ 9525 w 2536650"/>
              <a:gd name="connsiteY0" fmla="*/ 68776 h 374550"/>
              <a:gd name="connsiteX1" fmla="*/ 9525 w 2536650"/>
              <a:gd name="connsiteY1" fmla="*/ 68776 h 374550"/>
              <a:gd name="connsiteX2" fmla="*/ 68776 w 2536650"/>
              <a:gd name="connsiteY2" fmla="*/ 9525 h 374550"/>
              <a:gd name="connsiteX3" fmla="*/ 2467873 w 2536650"/>
              <a:gd name="connsiteY3" fmla="*/ 9525 h 374550"/>
              <a:gd name="connsiteX4" fmla="*/ 2509770 w 2536650"/>
              <a:gd name="connsiteY4" fmla="*/ 26878 h 374550"/>
              <a:gd name="connsiteX5" fmla="*/ 2527124 w 2536650"/>
              <a:gd name="connsiteY5" fmla="*/ 68776 h 374550"/>
              <a:gd name="connsiteX6" fmla="*/ 2527124 w 2536650"/>
              <a:gd name="connsiteY6" fmla="*/ 305773 h 374550"/>
              <a:gd name="connsiteX7" fmla="*/ 2467873 w 2536650"/>
              <a:gd name="connsiteY7" fmla="*/ 365025 h 374550"/>
              <a:gd name="connsiteX8" fmla="*/ 68776 w 2536650"/>
              <a:gd name="connsiteY8" fmla="*/ 365025 h 374550"/>
              <a:gd name="connsiteX9" fmla="*/ 9525 w 2536650"/>
              <a:gd name="connsiteY9" fmla="*/ 305773 h 374550"/>
              <a:gd name="connsiteX10" fmla="*/ 9525 w 2536650"/>
              <a:gd name="connsiteY10" fmla="*/ 68776 h 3745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2536650" h="374550">
                <a:moveTo>
                  <a:pt x="9525" y="68776"/>
                </a:moveTo>
                <a:lnTo>
                  <a:pt x="9525" y="68776"/>
                </a:lnTo>
                <a:cubicBezTo>
                  <a:pt x="9525" y="36052"/>
                  <a:pt x="36052" y="9525"/>
                  <a:pt x="68776" y="9525"/>
                </a:cubicBezTo>
                <a:lnTo>
                  <a:pt x="2467873" y="9525"/>
                </a:lnTo>
                <a:cubicBezTo>
                  <a:pt x="2483588" y="9525"/>
                  <a:pt x="2498659" y="15767"/>
                  <a:pt x="2509770" y="26878"/>
                </a:cubicBezTo>
                <a:cubicBezTo>
                  <a:pt x="2520882" y="37990"/>
                  <a:pt x="2527124" y="53061"/>
                  <a:pt x="2527124" y="68776"/>
                </a:cubicBezTo>
                <a:lnTo>
                  <a:pt x="2527124" y="305773"/>
                </a:lnTo>
                <a:cubicBezTo>
                  <a:pt x="2527124" y="338497"/>
                  <a:pt x="2500597" y="365025"/>
                  <a:pt x="2467873" y="365025"/>
                </a:cubicBezTo>
                <a:lnTo>
                  <a:pt x="68776" y="365025"/>
                </a:lnTo>
                <a:cubicBezTo>
                  <a:pt x="36052" y="365025"/>
                  <a:pt x="9525" y="338497"/>
                  <a:pt x="9525" y="305773"/>
                </a:cubicBezTo>
                <a:lnTo>
                  <a:pt x="9525" y="68776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898600" y="3573525"/>
            <a:ext cx="2699100" cy="0"/>
          </a:xfrm>
          <a:custGeom>
            <a:avLst/>
            <a:gdLst>
              <a:gd name="connsiteX0" fmla="*/ 0 w 2699100"/>
              <a:gd name="connsiteY0" fmla="*/ 0 h 0"/>
              <a:gd name="connsiteX1" fmla="*/ 2699100 w 2699100"/>
              <a:gd name="connsiteY1" fmla="*/ 0 h 0"/>
              <a:gd name="connsiteX2" fmla="*/ 0 w 2699100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2699100">
                <a:moveTo>
                  <a:pt x="0" y="0"/>
                </a:moveTo>
                <a:lnTo>
                  <a:pt x="26991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954361" y="3564000"/>
            <a:ext cx="2652864" cy="38100"/>
          </a:xfrm>
          <a:custGeom>
            <a:avLst/>
            <a:gdLst>
              <a:gd name="connsiteX0" fmla="*/ 9525 w 2652864"/>
              <a:gd name="connsiteY0" fmla="*/ 9525 h 38100"/>
              <a:gd name="connsiteX1" fmla="*/ 2643339 w 2652864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52864" h="38100">
                <a:moveTo>
                  <a:pt x="9525" y="9525"/>
                </a:moveTo>
                <a:lnTo>
                  <a:pt x="2643339" y="9525"/>
                </a:lnTo>
              </a:path>
            </a:pathLst>
          </a:custGeom>
          <a:ln w="25400">
            <a:solidFill>
              <a:srgbClr val="66666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916924" y="3542576"/>
            <a:ext cx="77910" cy="61896"/>
          </a:xfrm>
          <a:custGeom>
            <a:avLst/>
            <a:gdLst>
              <a:gd name="connsiteX0" fmla="*/ 0 w 77910"/>
              <a:gd name="connsiteY0" fmla="*/ 30948 h 61896"/>
              <a:gd name="connsiteX1" fmla="*/ 77910 w 77910"/>
              <a:gd name="connsiteY1" fmla="*/ 30948 h 618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10" h="61896">
                <a:moveTo>
                  <a:pt x="0" y="30948"/>
                </a:moveTo>
                <a:lnTo>
                  <a:pt x="77910" y="30948"/>
                </a:lnTo>
              </a:path>
            </a:pathLst>
          </a:custGeom>
          <a:ln w="88900">
            <a:solidFill>
              <a:srgbClr val="66666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864175" y="3227925"/>
            <a:ext cx="2754300" cy="691200"/>
          </a:xfrm>
          <a:custGeom>
            <a:avLst/>
            <a:gdLst>
              <a:gd name="connsiteX0" fmla="*/ 0 w 2754300"/>
              <a:gd name="connsiteY0" fmla="*/ 0 h 691200"/>
              <a:gd name="connsiteX1" fmla="*/ 2754300 w 2754300"/>
              <a:gd name="connsiteY1" fmla="*/ 0 h 691200"/>
              <a:gd name="connsiteX2" fmla="*/ 2754300 w 2754300"/>
              <a:gd name="connsiteY2" fmla="*/ 691200 h 691200"/>
              <a:gd name="connsiteX3" fmla="*/ 0 w 2754300"/>
              <a:gd name="connsiteY3" fmla="*/ 691200 h 691200"/>
              <a:gd name="connsiteX4" fmla="*/ 0 w 2754300"/>
              <a:gd name="connsiteY4" fmla="*/ 0 h 691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54300" h="691200">
                <a:moveTo>
                  <a:pt x="0" y="0"/>
                </a:moveTo>
                <a:lnTo>
                  <a:pt x="2754300" y="0"/>
                </a:lnTo>
                <a:lnTo>
                  <a:pt x="2754300" y="691200"/>
                </a:lnTo>
                <a:lnTo>
                  <a:pt x="0" y="691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91399" y="3932712"/>
            <a:ext cx="6129600" cy="457200"/>
          </a:xfrm>
          <a:custGeom>
            <a:avLst/>
            <a:gdLst>
              <a:gd name="connsiteX0" fmla="*/ 0 w 6129600"/>
              <a:gd name="connsiteY0" fmla="*/ 0 h 457200"/>
              <a:gd name="connsiteX1" fmla="*/ 6129600 w 6129600"/>
              <a:gd name="connsiteY1" fmla="*/ 0 h 457200"/>
              <a:gd name="connsiteX2" fmla="*/ 6129600 w 6129600"/>
              <a:gd name="connsiteY2" fmla="*/ 457200 h 457200"/>
              <a:gd name="connsiteX3" fmla="*/ 0 w 6129600"/>
              <a:gd name="connsiteY3" fmla="*/ 457200 h 457200"/>
              <a:gd name="connsiteX4" fmla="*/ 0 w 61296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29600" h="457200">
                <a:moveTo>
                  <a:pt x="0" y="0"/>
                </a:moveTo>
                <a:lnTo>
                  <a:pt x="6129600" y="0"/>
                </a:lnTo>
                <a:lnTo>
                  <a:pt x="6129600" y="457200"/>
                </a:lnTo>
                <a:lnTo>
                  <a:pt x="0" y="457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57200" y="4571375"/>
            <a:ext cx="8316000" cy="571500"/>
          </a:xfrm>
          <a:custGeom>
            <a:avLst/>
            <a:gdLst>
              <a:gd name="connsiteX0" fmla="*/ 0 w 8316000"/>
              <a:gd name="connsiteY0" fmla="*/ 0 h 571500"/>
              <a:gd name="connsiteX1" fmla="*/ 8316000 w 8316000"/>
              <a:gd name="connsiteY1" fmla="*/ 0 h 571500"/>
              <a:gd name="connsiteX2" fmla="*/ 8316000 w 8316000"/>
              <a:gd name="connsiteY2" fmla="*/ 571500 h 571500"/>
              <a:gd name="connsiteX3" fmla="*/ 0 w 8316000"/>
              <a:gd name="connsiteY3" fmla="*/ 571500 h 571500"/>
              <a:gd name="connsiteX4" fmla="*/ 0 w 8316000"/>
              <a:gd name="connsiteY4" fmla="*/ 0 h 571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16000" h="571500">
                <a:moveTo>
                  <a:pt x="0" y="0"/>
                </a:moveTo>
                <a:lnTo>
                  <a:pt x="8316000" y="0"/>
                </a:lnTo>
                <a:lnTo>
                  <a:pt x="8316000" y="571500"/>
                </a:lnTo>
                <a:lnTo>
                  <a:pt x="0" y="571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"/>
          <p:cNvSpPr txBox="1"/>
          <p:nvPr/>
        </p:nvSpPr>
        <p:spPr>
          <a:xfrm>
            <a:off x="533400" y="406400"/>
            <a:ext cx="6108700" cy="303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Solving: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900"/>
              </a:lnSpc>
            </a:pP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Optimization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like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configuration.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7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train_net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"lenet_train.prototxt"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7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base_lr: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0.01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7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momentum: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0.9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7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weight_decay: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0.0005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7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max_iter: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10000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7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snapshot_prefix: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"lenet_snapshot"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33400" y="3505200"/>
            <a:ext cx="21844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5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solver_mode: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GPU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5943600" y="3378200"/>
            <a:ext cx="25654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run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things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GPU.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33400" y="4127500"/>
            <a:ext cx="73660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4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&gt;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caffe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train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980000"/>
                </a:solidFill>
                <a:latin typeface="Courier New" pitchFamily="18" charset="0"/>
                <a:cs typeface="Courier New" pitchFamily="18" charset="0"/>
              </a:rPr>
              <a:t>-solver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980000"/>
                </a:solidFill>
                <a:latin typeface="Courier New" pitchFamily="18" charset="0"/>
                <a:cs typeface="Courier New" pitchFamily="18" charset="0"/>
              </a:rPr>
              <a:t>lenet_solver.prototxt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38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Stochastic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Gradient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Descent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(SGD)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momentum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</a:t>
            </a:r>
          </a:p>
          <a:p>
            <a:pPr defTabSz="-635">
              <a:lnSpc>
                <a:spcPts val="2100"/>
              </a:lnSpc>
              <a:tabLst>
                <a:tab pos="38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Adaptive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Gradient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(ADAGRAD)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Nesterov’s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Accelerated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Gradient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(NAG)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2059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399 h 857399"/>
              <a:gd name="connsiteX3" fmla="*/ 0 w 8229600"/>
              <a:gd name="connsiteY3" fmla="*/ 857399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7200" y="1200150"/>
            <a:ext cx="8229600" cy="3725700"/>
          </a:xfrm>
          <a:custGeom>
            <a:avLst/>
            <a:gdLst>
              <a:gd name="connsiteX0" fmla="*/ 0 w 8229600"/>
              <a:gd name="connsiteY0" fmla="*/ 0 h 3725700"/>
              <a:gd name="connsiteX1" fmla="*/ 8229600 w 8229600"/>
              <a:gd name="connsiteY1" fmla="*/ 0 h 3725700"/>
              <a:gd name="connsiteX2" fmla="*/ 8229600 w 8229600"/>
              <a:gd name="connsiteY2" fmla="*/ 3725700 h 3725700"/>
              <a:gd name="connsiteX3" fmla="*/ 0 w 8229600"/>
              <a:gd name="connsiteY3" fmla="*/ 3725700 h 3725700"/>
              <a:gd name="connsiteX4" fmla="*/ 0 w 8229600"/>
              <a:gd name="connsiteY4" fmla="*/ 0 h 372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3725700">
                <a:moveTo>
                  <a:pt x="0" y="0"/>
                </a:moveTo>
                <a:lnTo>
                  <a:pt x="8229600" y="0"/>
                </a:lnTo>
                <a:lnTo>
                  <a:pt x="8229600" y="3725700"/>
                </a:lnTo>
                <a:lnTo>
                  <a:pt x="0" y="3725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533400" y="571500"/>
            <a:ext cx="50546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  <a:tabLst>
                <a:tab pos="50800" algn="l"/>
              </a:tabLst>
            </a:pP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Step-by-Step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Recipe...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9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Caffe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format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79500" y="17780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○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47800" y="1778000"/>
            <a:ext cx="4495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lmdb,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leveldb,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hdf5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.mat,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images,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84200" y="2133600"/>
            <a:ext cx="5689600" cy="179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</a:t>
            </a:r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Configure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Solver</a:t>
            </a:r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3A81BA"/>
                </a:solidFill>
                <a:latin typeface="Times New Roman" pitchFamily="18" charset="0"/>
                <a:cs typeface="Times New Roman" pitchFamily="18" charset="0"/>
              </a:rPr>
              <a:t>caffe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3A81BA"/>
                </a:solidFill>
                <a:latin typeface="Times New Roman" pitchFamily="18" charset="0"/>
                <a:cs typeface="Times New Roman" pitchFamily="18" charset="0"/>
              </a:rPr>
              <a:t>train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-solver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solver.prototxt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8BAB42"/>
                </a:solidFill>
                <a:latin typeface="Times New Roman" pitchFamily="18" charset="0"/>
                <a:cs typeface="Times New Roman" pitchFamily="18" charset="0"/>
              </a:rPr>
              <a:t>-gpu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8BAB42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friends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79500" y="3962400"/>
            <a:ext cx="1270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4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○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○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447800" y="3962400"/>
            <a:ext cx="50673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4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caffe/examples/mnist,cifar10,imagenet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caffe/build/tools/*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3899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166899"/>
            <a:ext cx="8229600" cy="30781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Why deep learning</a:t>
            </a:r>
          </a:p>
          <a:p>
            <a:r>
              <a:rPr lang="en-US" altLang="zh-CN" dirty="0" smtClean="0"/>
              <a:t>What is deep learning</a:t>
            </a:r>
          </a:p>
          <a:p>
            <a:r>
              <a:rPr lang="en-US" altLang="zh-CN" dirty="0" err="1" smtClean="0"/>
              <a:t>Caffe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79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65735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6000" dirty="0" smtClean="0"/>
              <a:t>Thanks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828027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2059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399 h 857399"/>
              <a:gd name="connsiteX3" fmla="*/ 0 w 8229600"/>
              <a:gd name="connsiteY3" fmla="*/ 857399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"/>
          <p:cNvSpPr txBox="1"/>
          <p:nvPr/>
        </p:nvSpPr>
        <p:spPr>
          <a:xfrm>
            <a:off x="533400" y="546100"/>
            <a:ext cx="29337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FINE-TUNING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7667400" y="3404399"/>
            <a:ext cx="1476599" cy="1213800"/>
          </a:xfrm>
          <a:custGeom>
            <a:avLst/>
            <a:gdLst>
              <a:gd name="connsiteX0" fmla="*/ 0 w 1476599"/>
              <a:gd name="connsiteY0" fmla="*/ 0 h 1213800"/>
              <a:gd name="connsiteX1" fmla="*/ 1476599 w 1476599"/>
              <a:gd name="connsiteY1" fmla="*/ 0 h 1213800"/>
              <a:gd name="connsiteX2" fmla="*/ 1476599 w 1476599"/>
              <a:gd name="connsiteY2" fmla="*/ 1213800 h 1213800"/>
              <a:gd name="connsiteX3" fmla="*/ 0 w 1476599"/>
              <a:gd name="connsiteY3" fmla="*/ 1213800 h 1213800"/>
              <a:gd name="connsiteX4" fmla="*/ 0 w 1476599"/>
              <a:gd name="connsiteY4" fmla="*/ 0 h 1213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76599" h="1213800">
                <a:moveTo>
                  <a:pt x="0" y="0"/>
                </a:moveTo>
                <a:lnTo>
                  <a:pt x="1476599" y="0"/>
                </a:lnTo>
                <a:lnTo>
                  <a:pt x="1476599" y="1213800"/>
                </a:lnTo>
                <a:lnTo>
                  <a:pt x="0" y="12138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7200" y="94325"/>
            <a:ext cx="8229600" cy="740400"/>
          </a:xfrm>
          <a:custGeom>
            <a:avLst/>
            <a:gdLst>
              <a:gd name="connsiteX0" fmla="*/ 0 w 8229600"/>
              <a:gd name="connsiteY0" fmla="*/ 0 h 740400"/>
              <a:gd name="connsiteX1" fmla="*/ 8229600 w 8229600"/>
              <a:gd name="connsiteY1" fmla="*/ 0 h 740400"/>
              <a:gd name="connsiteX2" fmla="*/ 8229600 w 8229600"/>
              <a:gd name="connsiteY2" fmla="*/ 740400 h 740400"/>
              <a:gd name="connsiteX3" fmla="*/ 0 w 8229600"/>
              <a:gd name="connsiteY3" fmla="*/ 740400 h 740400"/>
              <a:gd name="connsiteX4" fmla="*/ 0 w 8229600"/>
              <a:gd name="connsiteY4" fmla="*/ 0 h 740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740400">
                <a:moveTo>
                  <a:pt x="0" y="0"/>
                </a:moveTo>
                <a:lnTo>
                  <a:pt x="8229600" y="0"/>
                </a:lnTo>
                <a:lnTo>
                  <a:pt x="8229600" y="740400"/>
                </a:lnTo>
                <a:lnTo>
                  <a:pt x="0" y="7404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7200" y="819150"/>
            <a:ext cx="8037600" cy="1010099"/>
          </a:xfrm>
          <a:custGeom>
            <a:avLst/>
            <a:gdLst>
              <a:gd name="connsiteX0" fmla="*/ 0 w 8037600"/>
              <a:gd name="connsiteY0" fmla="*/ 0 h 1010099"/>
              <a:gd name="connsiteX1" fmla="*/ 8037600 w 8037600"/>
              <a:gd name="connsiteY1" fmla="*/ 0 h 1010099"/>
              <a:gd name="connsiteX2" fmla="*/ 8037600 w 8037600"/>
              <a:gd name="connsiteY2" fmla="*/ 1010099 h 1010099"/>
              <a:gd name="connsiteX3" fmla="*/ 0 w 8037600"/>
              <a:gd name="connsiteY3" fmla="*/ 1010099 h 1010099"/>
              <a:gd name="connsiteX4" fmla="*/ 0 w 8037600"/>
              <a:gd name="connsiteY4" fmla="*/ 0 h 10100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037600" h="1010099">
                <a:moveTo>
                  <a:pt x="0" y="0"/>
                </a:moveTo>
                <a:lnTo>
                  <a:pt x="8037600" y="0"/>
                </a:lnTo>
                <a:lnTo>
                  <a:pt x="8037600" y="1010099"/>
                </a:lnTo>
                <a:lnTo>
                  <a:pt x="0" y="10100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417762" y="1753062"/>
            <a:ext cx="2397303" cy="2249042"/>
          </a:xfrm>
          <a:custGeom>
            <a:avLst/>
            <a:gdLst>
              <a:gd name="connsiteX0" fmla="*/ 0 w 2397303"/>
              <a:gd name="connsiteY0" fmla="*/ 0 h 2249042"/>
              <a:gd name="connsiteX1" fmla="*/ 2397303 w 2397303"/>
              <a:gd name="connsiteY1" fmla="*/ 0 h 2249042"/>
              <a:gd name="connsiteX2" fmla="*/ 2397303 w 2397303"/>
              <a:gd name="connsiteY2" fmla="*/ 2249042 h 2249042"/>
              <a:gd name="connsiteX3" fmla="*/ 0 w 2397303"/>
              <a:gd name="connsiteY3" fmla="*/ 2249042 h 2249042"/>
              <a:gd name="connsiteX4" fmla="*/ 0 w 2397303"/>
              <a:gd name="connsiteY4" fmla="*/ 0 h 22490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97303" h="2249042">
                <a:moveTo>
                  <a:pt x="0" y="0"/>
                </a:moveTo>
                <a:lnTo>
                  <a:pt x="2397303" y="0"/>
                </a:lnTo>
                <a:lnTo>
                  <a:pt x="2397303" y="2249042"/>
                </a:lnTo>
                <a:lnTo>
                  <a:pt x="0" y="224904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128430" y="3867616"/>
            <a:ext cx="1778368" cy="337018"/>
          </a:xfrm>
          <a:custGeom>
            <a:avLst/>
            <a:gdLst>
              <a:gd name="connsiteX0" fmla="*/ 0 w 1778368"/>
              <a:gd name="connsiteY0" fmla="*/ 0 h 337018"/>
              <a:gd name="connsiteX1" fmla="*/ 1778368 w 1778368"/>
              <a:gd name="connsiteY1" fmla="*/ 0 h 337018"/>
              <a:gd name="connsiteX2" fmla="*/ 1778368 w 1778368"/>
              <a:gd name="connsiteY2" fmla="*/ 337018 h 337018"/>
              <a:gd name="connsiteX3" fmla="*/ 0 w 1778368"/>
              <a:gd name="connsiteY3" fmla="*/ 337018 h 337018"/>
              <a:gd name="connsiteX4" fmla="*/ 0 w 1778368"/>
              <a:gd name="connsiteY4" fmla="*/ 0 h 3370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78368" h="337018">
                <a:moveTo>
                  <a:pt x="0" y="0"/>
                </a:moveTo>
                <a:lnTo>
                  <a:pt x="1778368" y="0"/>
                </a:lnTo>
                <a:lnTo>
                  <a:pt x="1778368" y="337018"/>
                </a:lnTo>
                <a:lnTo>
                  <a:pt x="0" y="33701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283674" y="2496599"/>
            <a:ext cx="1068299" cy="0"/>
          </a:xfrm>
          <a:custGeom>
            <a:avLst/>
            <a:gdLst>
              <a:gd name="connsiteX0" fmla="*/ 0 w 1068299"/>
              <a:gd name="connsiteY0" fmla="*/ 0 h 0"/>
              <a:gd name="connsiteX1" fmla="*/ 1068300 w 1068299"/>
              <a:gd name="connsiteY1" fmla="*/ 0 h 0"/>
              <a:gd name="connsiteX2" fmla="*/ 0 w 1068299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068299">
                <a:moveTo>
                  <a:pt x="0" y="0"/>
                </a:moveTo>
                <a:lnTo>
                  <a:pt x="10683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274149" y="2487074"/>
            <a:ext cx="973050" cy="38100"/>
          </a:xfrm>
          <a:custGeom>
            <a:avLst/>
            <a:gdLst>
              <a:gd name="connsiteX0" fmla="*/ 9525 w 973050"/>
              <a:gd name="connsiteY0" fmla="*/ 9525 h 38100"/>
              <a:gd name="connsiteX1" fmla="*/ 963525 w 9730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73050" h="38100">
                <a:moveTo>
                  <a:pt x="9525" y="9525"/>
                </a:moveTo>
                <a:lnTo>
                  <a:pt x="963525" y="9525"/>
                </a:lnTo>
              </a:path>
            </a:pathLst>
          </a:custGeom>
          <a:ln w="25400">
            <a:solidFill>
              <a:srgbClr val="66666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228150" y="2455609"/>
            <a:ext cx="105500" cy="81980"/>
          </a:xfrm>
          <a:custGeom>
            <a:avLst/>
            <a:gdLst>
              <a:gd name="connsiteX0" fmla="*/ 9525 w 105500"/>
              <a:gd name="connsiteY0" fmla="*/ 72455 h 81980"/>
              <a:gd name="connsiteX1" fmla="*/ 95975 w 105500"/>
              <a:gd name="connsiteY1" fmla="*/ 40990 h 81980"/>
              <a:gd name="connsiteX2" fmla="*/ 9525 w 105500"/>
              <a:gd name="connsiteY2" fmla="*/ 9525 h 81980"/>
              <a:gd name="connsiteX3" fmla="*/ 9525 w 105500"/>
              <a:gd name="connsiteY3" fmla="*/ 72455 h 819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05500" h="81980">
                <a:moveTo>
                  <a:pt x="9525" y="72455"/>
                </a:moveTo>
                <a:lnTo>
                  <a:pt x="95975" y="40990"/>
                </a:lnTo>
                <a:lnTo>
                  <a:pt x="9525" y="9525"/>
                </a:lnTo>
                <a:lnTo>
                  <a:pt x="9525" y="72455"/>
                </a:lnTo>
              </a:path>
            </a:pathLst>
          </a:custGeom>
          <a:solidFill>
            <a:srgbClr val="666666">
              <a:alpha val="100000"/>
            </a:srgbClr>
          </a:solidFill>
          <a:ln w="25400">
            <a:solidFill>
              <a:srgbClr val="666666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590066" y="3443758"/>
            <a:ext cx="1866793" cy="1153266"/>
          </a:xfrm>
          <a:custGeom>
            <a:avLst/>
            <a:gdLst>
              <a:gd name="connsiteX0" fmla="*/ 0 w 1866793"/>
              <a:gd name="connsiteY0" fmla="*/ 0 h 1153266"/>
              <a:gd name="connsiteX1" fmla="*/ 1866793 w 1866793"/>
              <a:gd name="connsiteY1" fmla="*/ 0 h 1153266"/>
              <a:gd name="connsiteX2" fmla="*/ 1866793 w 1866793"/>
              <a:gd name="connsiteY2" fmla="*/ 1153266 h 1153266"/>
              <a:gd name="connsiteX3" fmla="*/ 0 w 1866793"/>
              <a:gd name="connsiteY3" fmla="*/ 1153266 h 1153266"/>
              <a:gd name="connsiteX4" fmla="*/ 0 w 1866793"/>
              <a:gd name="connsiteY4" fmla="*/ 0 h 11532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66793" h="1153266">
                <a:moveTo>
                  <a:pt x="0" y="0"/>
                </a:moveTo>
                <a:lnTo>
                  <a:pt x="1866793" y="0"/>
                </a:lnTo>
                <a:lnTo>
                  <a:pt x="1866793" y="1153266"/>
                </a:lnTo>
                <a:lnTo>
                  <a:pt x="0" y="1153266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6513300" y="4597023"/>
            <a:ext cx="1068388" cy="182198"/>
          </a:xfrm>
          <a:custGeom>
            <a:avLst/>
            <a:gdLst>
              <a:gd name="connsiteX0" fmla="*/ 0 w 1068388"/>
              <a:gd name="connsiteY0" fmla="*/ 0 h 182198"/>
              <a:gd name="connsiteX1" fmla="*/ 1068388 w 1068388"/>
              <a:gd name="connsiteY1" fmla="*/ 0 h 182198"/>
              <a:gd name="connsiteX2" fmla="*/ 1068388 w 1068388"/>
              <a:gd name="connsiteY2" fmla="*/ 182197 h 182198"/>
              <a:gd name="connsiteX3" fmla="*/ 0 w 1068388"/>
              <a:gd name="connsiteY3" fmla="*/ 182197 h 182198"/>
              <a:gd name="connsiteX4" fmla="*/ 0 w 1068388"/>
              <a:gd name="connsiteY4" fmla="*/ 0 h 182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8388" h="182198">
                <a:moveTo>
                  <a:pt x="0" y="0"/>
                </a:moveTo>
                <a:lnTo>
                  <a:pt x="1068388" y="0"/>
                </a:lnTo>
                <a:lnTo>
                  <a:pt x="1068388" y="182197"/>
                </a:lnTo>
                <a:lnTo>
                  <a:pt x="0" y="18219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5704675" y="1680750"/>
            <a:ext cx="1610015" cy="1631674"/>
          </a:xfrm>
          <a:custGeom>
            <a:avLst/>
            <a:gdLst>
              <a:gd name="connsiteX0" fmla="*/ 0 w 1610015"/>
              <a:gd name="connsiteY0" fmla="*/ 0 h 1631674"/>
              <a:gd name="connsiteX1" fmla="*/ 1610015 w 1610015"/>
              <a:gd name="connsiteY1" fmla="*/ 0 h 1631674"/>
              <a:gd name="connsiteX2" fmla="*/ 1610015 w 1610015"/>
              <a:gd name="connsiteY2" fmla="*/ 1631674 h 1631674"/>
              <a:gd name="connsiteX3" fmla="*/ 0 w 1610015"/>
              <a:gd name="connsiteY3" fmla="*/ 1631674 h 1631674"/>
              <a:gd name="connsiteX4" fmla="*/ 0 w 1610015"/>
              <a:gd name="connsiteY4" fmla="*/ 0 h 16316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10015" h="1631674">
                <a:moveTo>
                  <a:pt x="0" y="0"/>
                </a:moveTo>
                <a:lnTo>
                  <a:pt x="1610015" y="0"/>
                </a:lnTo>
                <a:lnTo>
                  <a:pt x="1610015" y="1631674"/>
                </a:lnTo>
                <a:lnTo>
                  <a:pt x="0" y="163167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258650" y="3944999"/>
            <a:ext cx="1068299" cy="0"/>
          </a:xfrm>
          <a:custGeom>
            <a:avLst/>
            <a:gdLst>
              <a:gd name="connsiteX0" fmla="*/ 0 w 1068299"/>
              <a:gd name="connsiteY0" fmla="*/ 0 h 0"/>
              <a:gd name="connsiteX1" fmla="*/ 1068299 w 1068299"/>
              <a:gd name="connsiteY1" fmla="*/ 0 h 0"/>
              <a:gd name="connsiteX2" fmla="*/ 0 w 1068299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068299">
                <a:moveTo>
                  <a:pt x="0" y="0"/>
                </a:moveTo>
                <a:lnTo>
                  <a:pt x="10682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4249125" y="3935474"/>
            <a:ext cx="973050" cy="38100"/>
          </a:xfrm>
          <a:custGeom>
            <a:avLst/>
            <a:gdLst>
              <a:gd name="connsiteX0" fmla="*/ 9525 w 973050"/>
              <a:gd name="connsiteY0" fmla="*/ 9525 h 38100"/>
              <a:gd name="connsiteX1" fmla="*/ 963524 w 9730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73050" h="38100">
                <a:moveTo>
                  <a:pt x="9525" y="9525"/>
                </a:moveTo>
                <a:lnTo>
                  <a:pt x="963524" y="9525"/>
                </a:lnTo>
              </a:path>
            </a:pathLst>
          </a:custGeom>
          <a:ln w="25400">
            <a:solidFill>
              <a:srgbClr val="66666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5203125" y="3904008"/>
            <a:ext cx="105500" cy="81981"/>
          </a:xfrm>
          <a:custGeom>
            <a:avLst/>
            <a:gdLst>
              <a:gd name="connsiteX0" fmla="*/ 9525 w 105500"/>
              <a:gd name="connsiteY0" fmla="*/ 72456 h 81981"/>
              <a:gd name="connsiteX1" fmla="*/ 95975 w 105500"/>
              <a:gd name="connsiteY1" fmla="*/ 40990 h 81981"/>
              <a:gd name="connsiteX2" fmla="*/ 9525 w 105500"/>
              <a:gd name="connsiteY2" fmla="*/ 9525 h 81981"/>
              <a:gd name="connsiteX3" fmla="*/ 9525 w 105500"/>
              <a:gd name="connsiteY3" fmla="*/ 72456 h 819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05500" h="81981">
                <a:moveTo>
                  <a:pt x="9525" y="72456"/>
                </a:moveTo>
                <a:lnTo>
                  <a:pt x="95975" y="40990"/>
                </a:lnTo>
                <a:lnTo>
                  <a:pt x="9525" y="9525"/>
                </a:lnTo>
                <a:lnTo>
                  <a:pt x="9525" y="72456"/>
                </a:lnTo>
              </a:path>
            </a:pathLst>
          </a:custGeom>
          <a:solidFill>
            <a:srgbClr val="666666">
              <a:alpha val="100000"/>
            </a:srgbClr>
          </a:solidFill>
          <a:ln w="25400">
            <a:solidFill>
              <a:srgbClr val="666666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2467700" y="4254825"/>
            <a:ext cx="8100" cy="372000"/>
          </a:xfrm>
          <a:custGeom>
            <a:avLst/>
            <a:gdLst>
              <a:gd name="connsiteX0" fmla="*/ 0 w 8100"/>
              <a:gd name="connsiteY0" fmla="*/ 0 h 372000"/>
              <a:gd name="connsiteX1" fmla="*/ 8099 w 8100"/>
              <a:gd name="connsiteY1" fmla="*/ 372000 h 372000"/>
              <a:gd name="connsiteX2" fmla="*/ 0 w 8100"/>
              <a:gd name="connsiteY2" fmla="*/ 0 h 372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100" h="372000">
                <a:moveTo>
                  <a:pt x="0" y="0"/>
                </a:moveTo>
                <a:lnTo>
                  <a:pt x="8099" y="372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2458175" y="4245300"/>
            <a:ext cx="38100" cy="276777"/>
          </a:xfrm>
          <a:custGeom>
            <a:avLst/>
            <a:gdLst>
              <a:gd name="connsiteX0" fmla="*/ 9525 w 38100"/>
              <a:gd name="connsiteY0" fmla="*/ 9525 h 276777"/>
              <a:gd name="connsiteX1" fmla="*/ 15136 w 38100"/>
              <a:gd name="connsiteY1" fmla="*/ 267251 h 2767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100" h="276777">
                <a:moveTo>
                  <a:pt x="9525" y="9525"/>
                </a:moveTo>
                <a:lnTo>
                  <a:pt x="15136" y="267251"/>
                </a:lnTo>
              </a:path>
            </a:pathLst>
          </a:custGeom>
          <a:ln w="25400">
            <a:solidFill>
              <a:srgbClr val="66666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2432328" y="4502342"/>
            <a:ext cx="81966" cy="106165"/>
          </a:xfrm>
          <a:custGeom>
            <a:avLst/>
            <a:gdLst>
              <a:gd name="connsiteX0" fmla="*/ 9525 w 81966"/>
              <a:gd name="connsiteY0" fmla="*/ 10895 h 106165"/>
              <a:gd name="connsiteX1" fmla="*/ 42865 w 81966"/>
              <a:gd name="connsiteY1" fmla="*/ 96640 h 106165"/>
              <a:gd name="connsiteX2" fmla="*/ 72441 w 81966"/>
              <a:gd name="connsiteY2" fmla="*/ 9525 h 106165"/>
              <a:gd name="connsiteX3" fmla="*/ 9525 w 81966"/>
              <a:gd name="connsiteY3" fmla="*/ 10895 h 1061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1966" h="106165">
                <a:moveTo>
                  <a:pt x="9525" y="10895"/>
                </a:moveTo>
                <a:lnTo>
                  <a:pt x="42865" y="96640"/>
                </a:lnTo>
                <a:lnTo>
                  <a:pt x="72441" y="9525"/>
                </a:lnTo>
                <a:lnTo>
                  <a:pt x="9525" y="10895"/>
                </a:lnTo>
              </a:path>
            </a:pathLst>
          </a:custGeom>
          <a:solidFill>
            <a:srgbClr val="666666">
              <a:alpha val="100000"/>
            </a:srgbClr>
          </a:solidFill>
          <a:ln w="25400">
            <a:solidFill>
              <a:srgbClr val="666666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595750" y="4603500"/>
            <a:ext cx="1751999" cy="539999"/>
          </a:xfrm>
          <a:custGeom>
            <a:avLst/>
            <a:gdLst>
              <a:gd name="connsiteX0" fmla="*/ 0 w 1751999"/>
              <a:gd name="connsiteY0" fmla="*/ 0 h 539999"/>
              <a:gd name="connsiteX1" fmla="*/ 1751999 w 1751999"/>
              <a:gd name="connsiteY1" fmla="*/ 0 h 539999"/>
              <a:gd name="connsiteX2" fmla="*/ 1751999 w 1751999"/>
              <a:gd name="connsiteY2" fmla="*/ 539999 h 539999"/>
              <a:gd name="connsiteX3" fmla="*/ 0 w 1751999"/>
              <a:gd name="connsiteY3" fmla="*/ 539999 h 539999"/>
              <a:gd name="connsiteX4" fmla="*/ 0 w 1751999"/>
              <a:gd name="connsiteY4" fmla="*/ 0 h 53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51999" h="539999">
                <a:moveTo>
                  <a:pt x="0" y="0"/>
                </a:moveTo>
                <a:lnTo>
                  <a:pt x="1751999" y="0"/>
                </a:lnTo>
                <a:lnTo>
                  <a:pt x="1751999" y="539999"/>
                </a:lnTo>
                <a:lnTo>
                  <a:pt x="0" y="5399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667400" y="2118725"/>
            <a:ext cx="1476599" cy="622300"/>
          </a:xfrm>
          <a:custGeom>
            <a:avLst/>
            <a:gdLst>
              <a:gd name="connsiteX0" fmla="*/ 0 w 1476599"/>
              <a:gd name="connsiteY0" fmla="*/ 0 h 622300"/>
              <a:gd name="connsiteX1" fmla="*/ 1476599 w 1476599"/>
              <a:gd name="connsiteY1" fmla="*/ 0 h 622300"/>
              <a:gd name="connsiteX2" fmla="*/ 1476599 w 1476599"/>
              <a:gd name="connsiteY2" fmla="*/ 622300 h 622300"/>
              <a:gd name="connsiteX3" fmla="*/ 0 w 1476599"/>
              <a:gd name="connsiteY3" fmla="*/ 622300 h 622300"/>
              <a:gd name="connsiteX4" fmla="*/ 0 w 1476599"/>
              <a:gd name="connsiteY4" fmla="*/ 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76599" h="622300">
                <a:moveTo>
                  <a:pt x="0" y="0"/>
                </a:moveTo>
                <a:lnTo>
                  <a:pt x="1476599" y="0"/>
                </a:lnTo>
                <a:lnTo>
                  <a:pt x="1476599" y="622300"/>
                </a:lnTo>
                <a:lnTo>
                  <a:pt x="0" y="622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7600" y="1739900"/>
            <a:ext cx="2705100" cy="2476500"/>
          </a:xfrm>
          <a:prstGeom prst="rect">
            <a:avLst/>
          </a:prstGeom>
          <a:noFill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89600" y="1663700"/>
            <a:ext cx="1638300" cy="1663700"/>
          </a:xfrm>
          <a:prstGeom prst="rect">
            <a:avLst/>
          </a:prstGeom>
          <a:noFill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5300" y="3429000"/>
            <a:ext cx="1892300" cy="1181100"/>
          </a:xfrm>
          <a:prstGeom prst="rect">
            <a:avLst/>
          </a:prstGeom>
          <a:noFill/>
        </p:spPr>
      </p:pic>
      <p:sp>
        <p:nvSpPr>
          <p:cNvPr id="24" name="TextBox 1"/>
          <p:cNvSpPr txBox="1"/>
          <p:nvPr/>
        </p:nvSpPr>
        <p:spPr>
          <a:xfrm>
            <a:off x="6654800" y="4635500"/>
            <a:ext cx="774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900"/>
              </a:lnSpc>
            </a:pPr>
            <a:r>
              <a:rPr lang="en-US" altLang="zh-CN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kaggle.com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1765300" y="4762500"/>
            <a:ext cx="1384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4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Task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533400" y="444500"/>
            <a:ext cx="8521700" cy="427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  <a:tabLst>
                <a:tab pos="50800" algn="l"/>
                <a:tab pos="457200" algn="l"/>
                <a:tab pos="7213600" algn="l"/>
              </a:tabLst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Fine-tuning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Transferring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weights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kick-start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700"/>
              </a:lnSpc>
              <a:tabLst>
                <a:tab pos="50800" algn="l"/>
                <a:tab pos="457200" algn="l"/>
                <a:tab pos="7213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Take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pre-trained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fine-tune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tasks</a:t>
            </a:r>
          </a:p>
          <a:p>
            <a:pPr defTabSz="-635">
              <a:lnSpc>
                <a:spcPts val="1700"/>
              </a:lnSpc>
              <a:tabLst>
                <a:tab pos="50800" algn="l"/>
                <a:tab pos="457200" algn="l"/>
                <a:tab pos="72136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[DeCAF]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[Zeiler-Fergus]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[OverFeat]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100"/>
              </a:lnSpc>
              <a:tabLst>
                <a:tab pos="50800" algn="l"/>
                <a:tab pos="457200" algn="l"/>
                <a:tab pos="72136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Style</a:t>
            </a:r>
          </a:p>
          <a:p>
            <a:pPr defTabSz="-635">
              <a:lnSpc>
                <a:spcPts val="2100"/>
              </a:lnSpc>
              <a:tabLst>
                <a:tab pos="50800" algn="l"/>
                <a:tab pos="457200" algn="l"/>
                <a:tab pos="72136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Recognition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900"/>
              </a:lnSpc>
              <a:tabLst>
                <a:tab pos="50800" algn="l"/>
                <a:tab pos="457200" algn="l"/>
                <a:tab pos="72136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Dogs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vs.</a:t>
            </a:r>
          </a:p>
          <a:p>
            <a:pPr defTabSz="-635">
              <a:lnSpc>
                <a:spcPts val="2100"/>
              </a:lnSpc>
              <a:tabLst>
                <a:tab pos="50800" algn="l"/>
                <a:tab pos="457200" algn="l"/>
                <a:tab pos="72136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Cats</a:t>
            </a:r>
          </a:p>
          <a:p>
            <a:pPr defTabSz="-635">
              <a:lnSpc>
                <a:spcPts val="2100"/>
              </a:lnSpc>
              <a:tabLst>
                <a:tab pos="50800" algn="l"/>
                <a:tab pos="457200" algn="l"/>
                <a:tab pos="72136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pPr defTabSz="-635">
              <a:lnSpc>
                <a:spcPts val="2100"/>
              </a:lnSpc>
              <a:tabLst>
                <a:tab pos="50800" algn="l"/>
                <a:tab pos="457200" algn="l"/>
                <a:tab pos="72136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808575" y="2504375"/>
            <a:ext cx="4480800" cy="118500"/>
          </a:xfrm>
          <a:custGeom>
            <a:avLst/>
            <a:gdLst>
              <a:gd name="connsiteX0" fmla="*/ 0 w 4480800"/>
              <a:gd name="connsiteY0" fmla="*/ 19750 h 118500"/>
              <a:gd name="connsiteX1" fmla="*/ 0 w 4480800"/>
              <a:gd name="connsiteY1" fmla="*/ 19750 h 118500"/>
              <a:gd name="connsiteX2" fmla="*/ 19750 w 4480800"/>
              <a:gd name="connsiteY2" fmla="*/ 0 h 118500"/>
              <a:gd name="connsiteX3" fmla="*/ 4461049 w 4480800"/>
              <a:gd name="connsiteY3" fmla="*/ 0 h 118500"/>
              <a:gd name="connsiteX4" fmla="*/ 4475015 w 4480800"/>
              <a:gd name="connsiteY4" fmla="*/ 5784 h 118500"/>
              <a:gd name="connsiteX5" fmla="*/ 4480800 w 4480800"/>
              <a:gd name="connsiteY5" fmla="*/ 19750 h 118500"/>
              <a:gd name="connsiteX6" fmla="*/ 4480800 w 4480800"/>
              <a:gd name="connsiteY6" fmla="*/ 98749 h 118500"/>
              <a:gd name="connsiteX7" fmla="*/ 4461049 w 4480800"/>
              <a:gd name="connsiteY7" fmla="*/ 118500 h 118500"/>
              <a:gd name="connsiteX8" fmla="*/ 19750 w 4480800"/>
              <a:gd name="connsiteY8" fmla="*/ 118500 h 118500"/>
              <a:gd name="connsiteX9" fmla="*/ 0 w 4480800"/>
              <a:gd name="connsiteY9" fmla="*/ 98749 h 118500"/>
              <a:gd name="connsiteX10" fmla="*/ 0 w 4480800"/>
              <a:gd name="connsiteY10" fmla="*/ 19750 h 11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4480800" h="118500">
                <a:moveTo>
                  <a:pt x="0" y="19750"/>
                </a:moveTo>
                <a:lnTo>
                  <a:pt x="0" y="19750"/>
                </a:lnTo>
                <a:cubicBezTo>
                  <a:pt x="0" y="8842"/>
                  <a:pt x="8842" y="0"/>
                  <a:pt x="19750" y="0"/>
                </a:cubicBezTo>
                <a:lnTo>
                  <a:pt x="4461049" y="0"/>
                </a:lnTo>
                <a:cubicBezTo>
                  <a:pt x="4466288" y="0"/>
                  <a:pt x="4471311" y="2080"/>
                  <a:pt x="4475015" y="5784"/>
                </a:cubicBezTo>
                <a:cubicBezTo>
                  <a:pt x="4478719" y="9488"/>
                  <a:pt x="4480800" y="14512"/>
                  <a:pt x="4480800" y="19750"/>
                </a:cubicBezTo>
                <a:lnTo>
                  <a:pt x="4480800" y="98749"/>
                </a:lnTo>
                <a:cubicBezTo>
                  <a:pt x="4480800" y="109657"/>
                  <a:pt x="4471957" y="118500"/>
                  <a:pt x="4461049" y="118500"/>
                </a:cubicBezTo>
                <a:lnTo>
                  <a:pt x="19750" y="118500"/>
                </a:lnTo>
                <a:cubicBezTo>
                  <a:pt x="8842" y="118500"/>
                  <a:pt x="0" y="109657"/>
                  <a:pt x="0" y="98749"/>
                </a:cubicBezTo>
                <a:lnTo>
                  <a:pt x="0" y="19750"/>
                </a:lnTo>
              </a:path>
            </a:pathLst>
          </a:custGeom>
          <a:solidFill>
            <a:srgbClr val="CCC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99050" y="2494850"/>
            <a:ext cx="4499850" cy="137550"/>
          </a:xfrm>
          <a:custGeom>
            <a:avLst/>
            <a:gdLst>
              <a:gd name="connsiteX0" fmla="*/ 9525 w 4499850"/>
              <a:gd name="connsiteY0" fmla="*/ 29275 h 137550"/>
              <a:gd name="connsiteX1" fmla="*/ 9525 w 4499850"/>
              <a:gd name="connsiteY1" fmla="*/ 29275 h 137550"/>
              <a:gd name="connsiteX2" fmla="*/ 29275 w 4499850"/>
              <a:gd name="connsiteY2" fmla="*/ 9525 h 137550"/>
              <a:gd name="connsiteX3" fmla="*/ 4470574 w 4499850"/>
              <a:gd name="connsiteY3" fmla="*/ 9525 h 137550"/>
              <a:gd name="connsiteX4" fmla="*/ 4484540 w 4499850"/>
              <a:gd name="connsiteY4" fmla="*/ 15309 h 137550"/>
              <a:gd name="connsiteX5" fmla="*/ 4490325 w 4499850"/>
              <a:gd name="connsiteY5" fmla="*/ 29275 h 137550"/>
              <a:gd name="connsiteX6" fmla="*/ 4490325 w 4499850"/>
              <a:gd name="connsiteY6" fmla="*/ 108274 h 137550"/>
              <a:gd name="connsiteX7" fmla="*/ 4470574 w 4499850"/>
              <a:gd name="connsiteY7" fmla="*/ 128025 h 137550"/>
              <a:gd name="connsiteX8" fmla="*/ 29275 w 4499850"/>
              <a:gd name="connsiteY8" fmla="*/ 128025 h 137550"/>
              <a:gd name="connsiteX9" fmla="*/ 9525 w 4499850"/>
              <a:gd name="connsiteY9" fmla="*/ 108274 h 137550"/>
              <a:gd name="connsiteX10" fmla="*/ 9525 w 4499850"/>
              <a:gd name="connsiteY10" fmla="*/ 29275 h 1375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4499850" h="137550">
                <a:moveTo>
                  <a:pt x="9525" y="29275"/>
                </a:moveTo>
                <a:lnTo>
                  <a:pt x="9525" y="29275"/>
                </a:lnTo>
                <a:cubicBezTo>
                  <a:pt x="9525" y="18367"/>
                  <a:pt x="18367" y="9525"/>
                  <a:pt x="29275" y="9525"/>
                </a:cubicBezTo>
                <a:lnTo>
                  <a:pt x="4470574" y="9525"/>
                </a:lnTo>
                <a:cubicBezTo>
                  <a:pt x="4475813" y="9525"/>
                  <a:pt x="4480836" y="11605"/>
                  <a:pt x="4484540" y="15309"/>
                </a:cubicBezTo>
                <a:cubicBezTo>
                  <a:pt x="4488244" y="19013"/>
                  <a:pt x="4490325" y="24037"/>
                  <a:pt x="4490325" y="29275"/>
                </a:cubicBezTo>
                <a:lnTo>
                  <a:pt x="4490325" y="108274"/>
                </a:lnTo>
                <a:cubicBezTo>
                  <a:pt x="4490325" y="119182"/>
                  <a:pt x="4481482" y="128025"/>
                  <a:pt x="4470574" y="128025"/>
                </a:cubicBezTo>
                <a:lnTo>
                  <a:pt x="29275" y="128025"/>
                </a:lnTo>
                <a:cubicBezTo>
                  <a:pt x="18367" y="128025"/>
                  <a:pt x="9525" y="119182"/>
                  <a:pt x="9525" y="108274"/>
                </a:cubicBezTo>
                <a:lnTo>
                  <a:pt x="9525" y="2927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66666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56975" y="3576875"/>
            <a:ext cx="4166400" cy="118800"/>
          </a:xfrm>
          <a:custGeom>
            <a:avLst/>
            <a:gdLst>
              <a:gd name="connsiteX0" fmla="*/ 0 w 4166400"/>
              <a:gd name="connsiteY0" fmla="*/ 19800 h 118800"/>
              <a:gd name="connsiteX1" fmla="*/ 0 w 4166400"/>
              <a:gd name="connsiteY1" fmla="*/ 19800 h 118800"/>
              <a:gd name="connsiteX2" fmla="*/ 19800 w 4166400"/>
              <a:gd name="connsiteY2" fmla="*/ 0 h 118800"/>
              <a:gd name="connsiteX3" fmla="*/ 4146599 w 4166400"/>
              <a:gd name="connsiteY3" fmla="*/ 0 h 118800"/>
              <a:gd name="connsiteX4" fmla="*/ 4160601 w 4166400"/>
              <a:gd name="connsiteY4" fmla="*/ 5799 h 118800"/>
              <a:gd name="connsiteX5" fmla="*/ 4166399 w 4166400"/>
              <a:gd name="connsiteY5" fmla="*/ 19800 h 118800"/>
              <a:gd name="connsiteX6" fmla="*/ 4166399 w 4166400"/>
              <a:gd name="connsiteY6" fmla="*/ 98999 h 118800"/>
              <a:gd name="connsiteX7" fmla="*/ 4146599 w 4166400"/>
              <a:gd name="connsiteY7" fmla="*/ 118800 h 118800"/>
              <a:gd name="connsiteX8" fmla="*/ 19800 w 4166400"/>
              <a:gd name="connsiteY8" fmla="*/ 118800 h 118800"/>
              <a:gd name="connsiteX9" fmla="*/ 19800 w 4166400"/>
              <a:gd name="connsiteY9" fmla="*/ 118800 h 118800"/>
              <a:gd name="connsiteX10" fmla="*/ 0 w 4166400"/>
              <a:gd name="connsiteY10" fmla="*/ 98999 h 118800"/>
              <a:gd name="connsiteX11" fmla="*/ 0 w 4166400"/>
              <a:gd name="connsiteY11" fmla="*/ 19800 h 11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4166400" h="118800">
                <a:moveTo>
                  <a:pt x="0" y="19800"/>
                </a:moveTo>
                <a:lnTo>
                  <a:pt x="0" y="19800"/>
                </a:lnTo>
                <a:cubicBezTo>
                  <a:pt x="0" y="8864"/>
                  <a:pt x="8864" y="0"/>
                  <a:pt x="19800" y="0"/>
                </a:cubicBezTo>
                <a:lnTo>
                  <a:pt x="4146599" y="0"/>
                </a:lnTo>
                <a:cubicBezTo>
                  <a:pt x="4151851" y="0"/>
                  <a:pt x="4156887" y="2085"/>
                  <a:pt x="4160601" y="5799"/>
                </a:cubicBezTo>
                <a:cubicBezTo>
                  <a:pt x="4164314" y="9512"/>
                  <a:pt x="4166399" y="14548"/>
                  <a:pt x="4166399" y="19800"/>
                </a:cubicBezTo>
                <a:lnTo>
                  <a:pt x="4166399" y="98999"/>
                </a:lnTo>
                <a:cubicBezTo>
                  <a:pt x="4166399" y="109935"/>
                  <a:pt x="4157534" y="118800"/>
                  <a:pt x="4146599" y="118800"/>
                </a:cubicBezTo>
                <a:lnTo>
                  <a:pt x="19800" y="118800"/>
                </a:lnTo>
                <a:lnTo>
                  <a:pt x="19800" y="118800"/>
                </a:lnTo>
                <a:cubicBezTo>
                  <a:pt x="8864" y="118800"/>
                  <a:pt x="0" y="109935"/>
                  <a:pt x="0" y="98999"/>
                </a:cubicBezTo>
                <a:lnTo>
                  <a:pt x="0" y="19800"/>
                </a:lnTo>
              </a:path>
            </a:pathLst>
          </a:custGeom>
          <a:solidFill>
            <a:srgbClr val="CCC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47450" y="3567350"/>
            <a:ext cx="4185450" cy="137850"/>
          </a:xfrm>
          <a:custGeom>
            <a:avLst/>
            <a:gdLst>
              <a:gd name="connsiteX0" fmla="*/ 9525 w 4185450"/>
              <a:gd name="connsiteY0" fmla="*/ 29325 h 137850"/>
              <a:gd name="connsiteX1" fmla="*/ 9525 w 4185450"/>
              <a:gd name="connsiteY1" fmla="*/ 29325 h 137850"/>
              <a:gd name="connsiteX2" fmla="*/ 29325 w 4185450"/>
              <a:gd name="connsiteY2" fmla="*/ 9525 h 137850"/>
              <a:gd name="connsiteX3" fmla="*/ 4156124 w 4185450"/>
              <a:gd name="connsiteY3" fmla="*/ 9525 h 137850"/>
              <a:gd name="connsiteX4" fmla="*/ 4170126 w 4185450"/>
              <a:gd name="connsiteY4" fmla="*/ 15324 h 137850"/>
              <a:gd name="connsiteX5" fmla="*/ 4175924 w 4185450"/>
              <a:gd name="connsiteY5" fmla="*/ 29325 h 137850"/>
              <a:gd name="connsiteX6" fmla="*/ 4175924 w 4185450"/>
              <a:gd name="connsiteY6" fmla="*/ 108524 h 137850"/>
              <a:gd name="connsiteX7" fmla="*/ 4156124 w 4185450"/>
              <a:gd name="connsiteY7" fmla="*/ 128325 h 137850"/>
              <a:gd name="connsiteX8" fmla="*/ 29325 w 4185450"/>
              <a:gd name="connsiteY8" fmla="*/ 128325 h 137850"/>
              <a:gd name="connsiteX9" fmla="*/ 29325 w 4185450"/>
              <a:gd name="connsiteY9" fmla="*/ 128325 h 137850"/>
              <a:gd name="connsiteX10" fmla="*/ 9525 w 4185450"/>
              <a:gd name="connsiteY10" fmla="*/ 108524 h 137850"/>
              <a:gd name="connsiteX11" fmla="*/ 9525 w 4185450"/>
              <a:gd name="connsiteY11" fmla="*/ 29325 h 137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4185450" h="137850">
                <a:moveTo>
                  <a:pt x="9525" y="29325"/>
                </a:moveTo>
                <a:lnTo>
                  <a:pt x="9525" y="29325"/>
                </a:lnTo>
                <a:cubicBezTo>
                  <a:pt x="9525" y="18389"/>
                  <a:pt x="18389" y="9525"/>
                  <a:pt x="29325" y="9525"/>
                </a:cubicBezTo>
                <a:lnTo>
                  <a:pt x="4156124" y="9525"/>
                </a:lnTo>
                <a:cubicBezTo>
                  <a:pt x="4161376" y="9525"/>
                  <a:pt x="4166412" y="11610"/>
                  <a:pt x="4170126" y="15324"/>
                </a:cubicBezTo>
                <a:cubicBezTo>
                  <a:pt x="4173839" y="19037"/>
                  <a:pt x="4175924" y="24073"/>
                  <a:pt x="4175924" y="29325"/>
                </a:cubicBezTo>
                <a:lnTo>
                  <a:pt x="4175924" y="108524"/>
                </a:lnTo>
                <a:cubicBezTo>
                  <a:pt x="4175924" y="119460"/>
                  <a:pt x="4167059" y="128325"/>
                  <a:pt x="4156124" y="128325"/>
                </a:cubicBezTo>
                <a:lnTo>
                  <a:pt x="29325" y="128325"/>
                </a:lnTo>
                <a:lnTo>
                  <a:pt x="29325" y="128325"/>
                </a:lnTo>
                <a:cubicBezTo>
                  <a:pt x="18389" y="128325"/>
                  <a:pt x="9525" y="119460"/>
                  <a:pt x="9525" y="108524"/>
                </a:cubicBezTo>
                <a:lnTo>
                  <a:pt x="9525" y="2932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66666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52425" y="4514600"/>
            <a:ext cx="4312500" cy="134700"/>
          </a:xfrm>
          <a:custGeom>
            <a:avLst/>
            <a:gdLst>
              <a:gd name="connsiteX0" fmla="*/ 0 w 4312500"/>
              <a:gd name="connsiteY0" fmla="*/ 22450 h 134700"/>
              <a:gd name="connsiteX1" fmla="*/ 0 w 4312500"/>
              <a:gd name="connsiteY1" fmla="*/ 22450 h 134700"/>
              <a:gd name="connsiteX2" fmla="*/ 22450 w 4312500"/>
              <a:gd name="connsiteY2" fmla="*/ 0 h 134700"/>
              <a:gd name="connsiteX3" fmla="*/ 4290049 w 4312500"/>
              <a:gd name="connsiteY3" fmla="*/ 0 h 134700"/>
              <a:gd name="connsiteX4" fmla="*/ 4305924 w 4312500"/>
              <a:gd name="connsiteY4" fmla="*/ 6575 h 134700"/>
              <a:gd name="connsiteX5" fmla="*/ 4312500 w 4312500"/>
              <a:gd name="connsiteY5" fmla="*/ 22450 h 134700"/>
              <a:gd name="connsiteX6" fmla="*/ 4312500 w 4312500"/>
              <a:gd name="connsiteY6" fmla="*/ 112249 h 134700"/>
              <a:gd name="connsiteX7" fmla="*/ 4290049 w 4312500"/>
              <a:gd name="connsiteY7" fmla="*/ 134700 h 134700"/>
              <a:gd name="connsiteX8" fmla="*/ 22450 w 4312500"/>
              <a:gd name="connsiteY8" fmla="*/ 134700 h 134700"/>
              <a:gd name="connsiteX9" fmla="*/ 0 w 4312500"/>
              <a:gd name="connsiteY9" fmla="*/ 112249 h 134700"/>
              <a:gd name="connsiteX10" fmla="*/ 0 w 4312500"/>
              <a:gd name="connsiteY10" fmla="*/ 22450 h 134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4312500" h="134700">
                <a:moveTo>
                  <a:pt x="0" y="22450"/>
                </a:moveTo>
                <a:lnTo>
                  <a:pt x="0" y="22450"/>
                </a:lnTo>
                <a:cubicBezTo>
                  <a:pt x="0" y="10051"/>
                  <a:pt x="10051" y="0"/>
                  <a:pt x="22450" y="0"/>
                </a:cubicBezTo>
                <a:lnTo>
                  <a:pt x="4290049" y="0"/>
                </a:lnTo>
                <a:cubicBezTo>
                  <a:pt x="4296004" y="0"/>
                  <a:pt x="4301714" y="2365"/>
                  <a:pt x="4305924" y="6575"/>
                </a:cubicBezTo>
                <a:cubicBezTo>
                  <a:pt x="4310134" y="10786"/>
                  <a:pt x="4312500" y="16496"/>
                  <a:pt x="4312500" y="22450"/>
                </a:cubicBezTo>
                <a:lnTo>
                  <a:pt x="4312500" y="112249"/>
                </a:lnTo>
                <a:cubicBezTo>
                  <a:pt x="4312500" y="124648"/>
                  <a:pt x="4302448" y="134700"/>
                  <a:pt x="4290049" y="134700"/>
                </a:cubicBezTo>
                <a:lnTo>
                  <a:pt x="22450" y="134700"/>
                </a:lnTo>
                <a:cubicBezTo>
                  <a:pt x="10051" y="134700"/>
                  <a:pt x="0" y="124648"/>
                  <a:pt x="0" y="112249"/>
                </a:cubicBezTo>
                <a:lnTo>
                  <a:pt x="0" y="22450"/>
                </a:lnTo>
              </a:path>
            </a:pathLst>
          </a:custGeom>
          <a:solidFill>
            <a:srgbClr val="CCC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42900" y="4505075"/>
            <a:ext cx="4331550" cy="153750"/>
          </a:xfrm>
          <a:custGeom>
            <a:avLst/>
            <a:gdLst>
              <a:gd name="connsiteX0" fmla="*/ 9525 w 4331550"/>
              <a:gd name="connsiteY0" fmla="*/ 31975 h 153750"/>
              <a:gd name="connsiteX1" fmla="*/ 9525 w 4331550"/>
              <a:gd name="connsiteY1" fmla="*/ 31975 h 153750"/>
              <a:gd name="connsiteX2" fmla="*/ 31975 w 4331550"/>
              <a:gd name="connsiteY2" fmla="*/ 9525 h 153750"/>
              <a:gd name="connsiteX3" fmla="*/ 4299574 w 4331550"/>
              <a:gd name="connsiteY3" fmla="*/ 9525 h 153750"/>
              <a:gd name="connsiteX4" fmla="*/ 4315449 w 4331550"/>
              <a:gd name="connsiteY4" fmla="*/ 16100 h 153750"/>
              <a:gd name="connsiteX5" fmla="*/ 4322025 w 4331550"/>
              <a:gd name="connsiteY5" fmla="*/ 31975 h 153750"/>
              <a:gd name="connsiteX6" fmla="*/ 4322025 w 4331550"/>
              <a:gd name="connsiteY6" fmla="*/ 121774 h 153750"/>
              <a:gd name="connsiteX7" fmla="*/ 4299574 w 4331550"/>
              <a:gd name="connsiteY7" fmla="*/ 144225 h 153750"/>
              <a:gd name="connsiteX8" fmla="*/ 31975 w 4331550"/>
              <a:gd name="connsiteY8" fmla="*/ 144225 h 153750"/>
              <a:gd name="connsiteX9" fmla="*/ 9525 w 4331550"/>
              <a:gd name="connsiteY9" fmla="*/ 121774 h 153750"/>
              <a:gd name="connsiteX10" fmla="*/ 9525 w 4331550"/>
              <a:gd name="connsiteY10" fmla="*/ 31975 h 153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4331550" h="153750">
                <a:moveTo>
                  <a:pt x="9525" y="31975"/>
                </a:moveTo>
                <a:lnTo>
                  <a:pt x="9525" y="31975"/>
                </a:lnTo>
                <a:cubicBezTo>
                  <a:pt x="9525" y="19576"/>
                  <a:pt x="19576" y="9525"/>
                  <a:pt x="31975" y="9525"/>
                </a:cubicBezTo>
                <a:lnTo>
                  <a:pt x="4299574" y="9525"/>
                </a:lnTo>
                <a:cubicBezTo>
                  <a:pt x="4305529" y="9525"/>
                  <a:pt x="4311239" y="11890"/>
                  <a:pt x="4315449" y="16100"/>
                </a:cubicBezTo>
                <a:cubicBezTo>
                  <a:pt x="4319659" y="20311"/>
                  <a:pt x="4322025" y="26021"/>
                  <a:pt x="4322025" y="31975"/>
                </a:cubicBezTo>
                <a:lnTo>
                  <a:pt x="4322025" y="121774"/>
                </a:lnTo>
                <a:cubicBezTo>
                  <a:pt x="4322025" y="134173"/>
                  <a:pt x="4311973" y="144225"/>
                  <a:pt x="4299574" y="144225"/>
                </a:cubicBezTo>
                <a:lnTo>
                  <a:pt x="31975" y="144225"/>
                </a:lnTo>
                <a:cubicBezTo>
                  <a:pt x="19576" y="144225"/>
                  <a:pt x="9525" y="134173"/>
                  <a:pt x="9525" y="121774"/>
                </a:cubicBezTo>
                <a:lnTo>
                  <a:pt x="9525" y="3197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66666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57200" y="2059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399 h 857399"/>
              <a:gd name="connsiteX3" fmla="*/ 0 w 8229600"/>
              <a:gd name="connsiteY3" fmla="*/ 857399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57200" y="1200150"/>
            <a:ext cx="8229600" cy="3725700"/>
          </a:xfrm>
          <a:custGeom>
            <a:avLst/>
            <a:gdLst>
              <a:gd name="connsiteX0" fmla="*/ 0 w 8229600"/>
              <a:gd name="connsiteY0" fmla="*/ 0 h 3725700"/>
              <a:gd name="connsiteX1" fmla="*/ 8229600 w 8229600"/>
              <a:gd name="connsiteY1" fmla="*/ 0 h 3725700"/>
              <a:gd name="connsiteX2" fmla="*/ 8229600 w 8229600"/>
              <a:gd name="connsiteY2" fmla="*/ 3725700 h 3725700"/>
              <a:gd name="connsiteX3" fmla="*/ 0 w 8229600"/>
              <a:gd name="connsiteY3" fmla="*/ 3725700 h 3725700"/>
              <a:gd name="connsiteX4" fmla="*/ 0 w 8229600"/>
              <a:gd name="connsiteY4" fmla="*/ 0 h 372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3725700">
                <a:moveTo>
                  <a:pt x="0" y="0"/>
                </a:moveTo>
                <a:lnTo>
                  <a:pt x="8229600" y="0"/>
                </a:lnTo>
                <a:lnTo>
                  <a:pt x="8229600" y="3725700"/>
                </a:lnTo>
                <a:lnTo>
                  <a:pt x="0" y="3725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6467200" y="2354275"/>
            <a:ext cx="2373300" cy="614700"/>
          </a:xfrm>
          <a:custGeom>
            <a:avLst/>
            <a:gdLst>
              <a:gd name="connsiteX0" fmla="*/ 0 w 2373300"/>
              <a:gd name="connsiteY0" fmla="*/ 0 h 614700"/>
              <a:gd name="connsiteX1" fmla="*/ 2373299 w 2373300"/>
              <a:gd name="connsiteY1" fmla="*/ 0 h 614700"/>
              <a:gd name="connsiteX2" fmla="*/ 2373299 w 2373300"/>
              <a:gd name="connsiteY2" fmla="*/ 614700 h 614700"/>
              <a:gd name="connsiteX3" fmla="*/ 0 w 2373300"/>
              <a:gd name="connsiteY3" fmla="*/ 614700 h 614700"/>
              <a:gd name="connsiteX4" fmla="*/ 0 w 2373300"/>
              <a:gd name="connsiteY4" fmla="*/ 0 h 614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73300" h="614700">
                <a:moveTo>
                  <a:pt x="0" y="0"/>
                </a:moveTo>
                <a:lnTo>
                  <a:pt x="2373299" y="0"/>
                </a:lnTo>
                <a:lnTo>
                  <a:pt x="2373299" y="614700"/>
                </a:lnTo>
                <a:lnTo>
                  <a:pt x="0" y="614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6467200" y="3837425"/>
            <a:ext cx="2621700" cy="614700"/>
          </a:xfrm>
          <a:custGeom>
            <a:avLst/>
            <a:gdLst>
              <a:gd name="connsiteX0" fmla="*/ 0 w 2621700"/>
              <a:gd name="connsiteY0" fmla="*/ 0 h 614700"/>
              <a:gd name="connsiteX1" fmla="*/ 2621700 w 2621700"/>
              <a:gd name="connsiteY1" fmla="*/ 0 h 614700"/>
              <a:gd name="connsiteX2" fmla="*/ 2621700 w 2621700"/>
              <a:gd name="connsiteY2" fmla="*/ 614700 h 614700"/>
              <a:gd name="connsiteX3" fmla="*/ 0 w 2621700"/>
              <a:gd name="connsiteY3" fmla="*/ 614700 h 614700"/>
              <a:gd name="connsiteX4" fmla="*/ 0 w 2621700"/>
              <a:gd name="connsiteY4" fmla="*/ 0 h 614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21700" h="614700">
                <a:moveTo>
                  <a:pt x="0" y="0"/>
                </a:moveTo>
                <a:lnTo>
                  <a:pt x="2621700" y="0"/>
                </a:lnTo>
                <a:lnTo>
                  <a:pt x="2621700" y="614700"/>
                </a:lnTo>
                <a:lnTo>
                  <a:pt x="0" y="614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57200" y="2110275"/>
            <a:ext cx="3140400" cy="2750100"/>
          </a:xfrm>
          <a:custGeom>
            <a:avLst/>
            <a:gdLst>
              <a:gd name="connsiteX0" fmla="*/ 0 w 3140400"/>
              <a:gd name="connsiteY0" fmla="*/ 0 h 2750100"/>
              <a:gd name="connsiteX1" fmla="*/ 3140400 w 3140400"/>
              <a:gd name="connsiteY1" fmla="*/ 0 h 2750100"/>
              <a:gd name="connsiteX2" fmla="*/ 3140400 w 3140400"/>
              <a:gd name="connsiteY2" fmla="*/ 2750099 h 2750100"/>
              <a:gd name="connsiteX3" fmla="*/ 0 w 3140400"/>
              <a:gd name="connsiteY3" fmla="*/ 2750099 h 2750100"/>
              <a:gd name="connsiteX4" fmla="*/ 0 w 3140400"/>
              <a:gd name="connsiteY4" fmla="*/ 0 h 275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0400" h="2750100">
                <a:moveTo>
                  <a:pt x="0" y="0"/>
                </a:moveTo>
                <a:lnTo>
                  <a:pt x="3140400" y="0"/>
                </a:lnTo>
                <a:lnTo>
                  <a:pt x="3140400" y="2750099"/>
                </a:lnTo>
                <a:lnTo>
                  <a:pt x="0" y="27500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326800" y="2110275"/>
            <a:ext cx="3140400" cy="2750100"/>
          </a:xfrm>
          <a:custGeom>
            <a:avLst/>
            <a:gdLst>
              <a:gd name="connsiteX0" fmla="*/ 0 w 3140400"/>
              <a:gd name="connsiteY0" fmla="*/ 0 h 2750100"/>
              <a:gd name="connsiteX1" fmla="*/ 3140400 w 3140400"/>
              <a:gd name="connsiteY1" fmla="*/ 0 h 2750100"/>
              <a:gd name="connsiteX2" fmla="*/ 3140400 w 3140400"/>
              <a:gd name="connsiteY2" fmla="*/ 2750099 h 2750100"/>
              <a:gd name="connsiteX3" fmla="*/ 0 w 3140400"/>
              <a:gd name="connsiteY3" fmla="*/ 2750099 h 2750100"/>
              <a:gd name="connsiteX4" fmla="*/ 0 w 3140400"/>
              <a:gd name="connsiteY4" fmla="*/ 0 h 275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0400" h="2750100">
                <a:moveTo>
                  <a:pt x="0" y="0"/>
                </a:moveTo>
                <a:lnTo>
                  <a:pt x="3140400" y="0"/>
                </a:lnTo>
                <a:lnTo>
                  <a:pt x="3140400" y="2750099"/>
                </a:lnTo>
                <a:lnTo>
                  <a:pt x="0" y="27500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096375" y="2504400"/>
            <a:ext cx="297599" cy="118500"/>
          </a:xfrm>
          <a:custGeom>
            <a:avLst/>
            <a:gdLst>
              <a:gd name="connsiteX0" fmla="*/ 0 w 297599"/>
              <a:gd name="connsiteY0" fmla="*/ 59250 h 118500"/>
              <a:gd name="connsiteX1" fmla="*/ 59249 w 297599"/>
              <a:gd name="connsiteY1" fmla="*/ 0 h 118500"/>
              <a:gd name="connsiteX2" fmla="*/ 59249 w 297599"/>
              <a:gd name="connsiteY2" fmla="*/ 29625 h 118500"/>
              <a:gd name="connsiteX3" fmla="*/ 238349 w 297599"/>
              <a:gd name="connsiteY3" fmla="*/ 29625 h 118500"/>
              <a:gd name="connsiteX4" fmla="*/ 238349 w 297599"/>
              <a:gd name="connsiteY4" fmla="*/ 0 h 118500"/>
              <a:gd name="connsiteX5" fmla="*/ 297599 w 297599"/>
              <a:gd name="connsiteY5" fmla="*/ 59250 h 118500"/>
              <a:gd name="connsiteX6" fmla="*/ 238349 w 297599"/>
              <a:gd name="connsiteY6" fmla="*/ 118500 h 118500"/>
              <a:gd name="connsiteX7" fmla="*/ 238349 w 297599"/>
              <a:gd name="connsiteY7" fmla="*/ 88875 h 118500"/>
              <a:gd name="connsiteX8" fmla="*/ 59249 w 297599"/>
              <a:gd name="connsiteY8" fmla="*/ 88875 h 118500"/>
              <a:gd name="connsiteX9" fmla="*/ 59249 w 297599"/>
              <a:gd name="connsiteY9" fmla="*/ 118500 h 118500"/>
              <a:gd name="connsiteX10" fmla="*/ 0 w 297599"/>
              <a:gd name="connsiteY10" fmla="*/ 59250 h 11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297599" h="118500">
                <a:moveTo>
                  <a:pt x="0" y="59250"/>
                </a:moveTo>
                <a:lnTo>
                  <a:pt x="59249" y="0"/>
                </a:lnTo>
                <a:lnTo>
                  <a:pt x="59249" y="29625"/>
                </a:lnTo>
                <a:lnTo>
                  <a:pt x="238349" y="29625"/>
                </a:lnTo>
                <a:lnTo>
                  <a:pt x="238349" y="0"/>
                </a:lnTo>
                <a:lnTo>
                  <a:pt x="297599" y="59250"/>
                </a:lnTo>
                <a:lnTo>
                  <a:pt x="238349" y="118500"/>
                </a:lnTo>
                <a:lnTo>
                  <a:pt x="238349" y="88875"/>
                </a:lnTo>
                <a:lnTo>
                  <a:pt x="59249" y="88875"/>
                </a:lnTo>
                <a:lnTo>
                  <a:pt x="59249" y="118500"/>
                </a:lnTo>
                <a:lnTo>
                  <a:pt x="0" y="59250"/>
                </a:lnTo>
              </a:path>
            </a:pathLst>
          </a:custGeom>
          <a:solidFill>
            <a:srgbClr val="CCC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086850" y="2494875"/>
            <a:ext cx="316649" cy="137550"/>
          </a:xfrm>
          <a:custGeom>
            <a:avLst/>
            <a:gdLst>
              <a:gd name="connsiteX0" fmla="*/ 9525 w 316649"/>
              <a:gd name="connsiteY0" fmla="*/ 68775 h 137550"/>
              <a:gd name="connsiteX1" fmla="*/ 68774 w 316649"/>
              <a:gd name="connsiteY1" fmla="*/ 9525 h 137550"/>
              <a:gd name="connsiteX2" fmla="*/ 68774 w 316649"/>
              <a:gd name="connsiteY2" fmla="*/ 39150 h 137550"/>
              <a:gd name="connsiteX3" fmla="*/ 247874 w 316649"/>
              <a:gd name="connsiteY3" fmla="*/ 39150 h 137550"/>
              <a:gd name="connsiteX4" fmla="*/ 247874 w 316649"/>
              <a:gd name="connsiteY4" fmla="*/ 9525 h 137550"/>
              <a:gd name="connsiteX5" fmla="*/ 307124 w 316649"/>
              <a:gd name="connsiteY5" fmla="*/ 68775 h 137550"/>
              <a:gd name="connsiteX6" fmla="*/ 247874 w 316649"/>
              <a:gd name="connsiteY6" fmla="*/ 128025 h 137550"/>
              <a:gd name="connsiteX7" fmla="*/ 247874 w 316649"/>
              <a:gd name="connsiteY7" fmla="*/ 98400 h 137550"/>
              <a:gd name="connsiteX8" fmla="*/ 68774 w 316649"/>
              <a:gd name="connsiteY8" fmla="*/ 98400 h 137550"/>
              <a:gd name="connsiteX9" fmla="*/ 68774 w 316649"/>
              <a:gd name="connsiteY9" fmla="*/ 128025 h 137550"/>
              <a:gd name="connsiteX10" fmla="*/ 9525 w 316649"/>
              <a:gd name="connsiteY10" fmla="*/ 68775 h 1375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316649" h="137550">
                <a:moveTo>
                  <a:pt x="9525" y="68775"/>
                </a:moveTo>
                <a:lnTo>
                  <a:pt x="68774" y="9525"/>
                </a:lnTo>
                <a:lnTo>
                  <a:pt x="68774" y="39150"/>
                </a:lnTo>
                <a:lnTo>
                  <a:pt x="247874" y="39150"/>
                </a:lnTo>
                <a:lnTo>
                  <a:pt x="247874" y="9525"/>
                </a:lnTo>
                <a:lnTo>
                  <a:pt x="307124" y="68775"/>
                </a:lnTo>
                <a:lnTo>
                  <a:pt x="247874" y="128025"/>
                </a:lnTo>
                <a:lnTo>
                  <a:pt x="247874" y="98400"/>
                </a:lnTo>
                <a:lnTo>
                  <a:pt x="68774" y="98400"/>
                </a:lnTo>
                <a:lnTo>
                  <a:pt x="68774" y="128025"/>
                </a:lnTo>
                <a:lnTo>
                  <a:pt x="9525" y="6877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66666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096375" y="3576875"/>
            <a:ext cx="297599" cy="118500"/>
          </a:xfrm>
          <a:custGeom>
            <a:avLst/>
            <a:gdLst>
              <a:gd name="connsiteX0" fmla="*/ 0 w 297599"/>
              <a:gd name="connsiteY0" fmla="*/ 59249 h 118500"/>
              <a:gd name="connsiteX1" fmla="*/ 59249 w 297599"/>
              <a:gd name="connsiteY1" fmla="*/ 0 h 118500"/>
              <a:gd name="connsiteX2" fmla="*/ 59249 w 297599"/>
              <a:gd name="connsiteY2" fmla="*/ 29624 h 118500"/>
              <a:gd name="connsiteX3" fmla="*/ 238349 w 297599"/>
              <a:gd name="connsiteY3" fmla="*/ 29624 h 118500"/>
              <a:gd name="connsiteX4" fmla="*/ 238349 w 297599"/>
              <a:gd name="connsiteY4" fmla="*/ 0 h 118500"/>
              <a:gd name="connsiteX5" fmla="*/ 297599 w 297599"/>
              <a:gd name="connsiteY5" fmla="*/ 59249 h 118500"/>
              <a:gd name="connsiteX6" fmla="*/ 238349 w 297599"/>
              <a:gd name="connsiteY6" fmla="*/ 118500 h 118500"/>
              <a:gd name="connsiteX7" fmla="*/ 238349 w 297599"/>
              <a:gd name="connsiteY7" fmla="*/ 88875 h 118500"/>
              <a:gd name="connsiteX8" fmla="*/ 59249 w 297599"/>
              <a:gd name="connsiteY8" fmla="*/ 88875 h 118500"/>
              <a:gd name="connsiteX9" fmla="*/ 59249 w 297599"/>
              <a:gd name="connsiteY9" fmla="*/ 118500 h 118500"/>
              <a:gd name="connsiteX10" fmla="*/ 0 w 297599"/>
              <a:gd name="connsiteY10" fmla="*/ 59249 h 11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297599" h="118500">
                <a:moveTo>
                  <a:pt x="0" y="59249"/>
                </a:moveTo>
                <a:lnTo>
                  <a:pt x="59249" y="0"/>
                </a:lnTo>
                <a:lnTo>
                  <a:pt x="59249" y="29624"/>
                </a:lnTo>
                <a:lnTo>
                  <a:pt x="238349" y="29624"/>
                </a:lnTo>
                <a:lnTo>
                  <a:pt x="238349" y="0"/>
                </a:lnTo>
                <a:lnTo>
                  <a:pt x="297599" y="59249"/>
                </a:lnTo>
                <a:lnTo>
                  <a:pt x="238349" y="118500"/>
                </a:lnTo>
                <a:lnTo>
                  <a:pt x="238349" y="88875"/>
                </a:lnTo>
                <a:lnTo>
                  <a:pt x="59249" y="88875"/>
                </a:lnTo>
                <a:lnTo>
                  <a:pt x="59249" y="118500"/>
                </a:lnTo>
                <a:lnTo>
                  <a:pt x="0" y="59249"/>
                </a:lnTo>
              </a:path>
            </a:pathLst>
          </a:custGeom>
          <a:solidFill>
            <a:srgbClr val="CCC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086850" y="3567350"/>
            <a:ext cx="316649" cy="137550"/>
          </a:xfrm>
          <a:custGeom>
            <a:avLst/>
            <a:gdLst>
              <a:gd name="connsiteX0" fmla="*/ 9525 w 316649"/>
              <a:gd name="connsiteY0" fmla="*/ 68774 h 137550"/>
              <a:gd name="connsiteX1" fmla="*/ 68774 w 316649"/>
              <a:gd name="connsiteY1" fmla="*/ 9525 h 137550"/>
              <a:gd name="connsiteX2" fmla="*/ 68774 w 316649"/>
              <a:gd name="connsiteY2" fmla="*/ 39149 h 137550"/>
              <a:gd name="connsiteX3" fmla="*/ 247874 w 316649"/>
              <a:gd name="connsiteY3" fmla="*/ 39149 h 137550"/>
              <a:gd name="connsiteX4" fmla="*/ 247874 w 316649"/>
              <a:gd name="connsiteY4" fmla="*/ 9525 h 137550"/>
              <a:gd name="connsiteX5" fmla="*/ 307124 w 316649"/>
              <a:gd name="connsiteY5" fmla="*/ 68774 h 137550"/>
              <a:gd name="connsiteX6" fmla="*/ 247874 w 316649"/>
              <a:gd name="connsiteY6" fmla="*/ 128025 h 137550"/>
              <a:gd name="connsiteX7" fmla="*/ 247874 w 316649"/>
              <a:gd name="connsiteY7" fmla="*/ 98400 h 137550"/>
              <a:gd name="connsiteX8" fmla="*/ 68774 w 316649"/>
              <a:gd name="connsiteY8" fmla="*/ 98400 h 137550"/>
              <a:gd name="connsiteX9" fmla="*/ 68774 w 316649"/>
              <a:gd name="connsiteY9" fmla="*/ 128025 h 137550"/>
              <a:gd name="connsiteX10" fmla="*/ 9525 w 316649"/>
              <a:gd name="connsiteY10" fmla="*/ 68774 h 1375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316649" h="137550">
                <a:moveTo>
                  <a:pt x="9525" y="68774"/>
                </a:moveTo>
                <a:lnTo>
                  <a:pt x="68774" y="9525"/>
                </a:lnTo>
                <a:lnTo>
                  <a:pt x="68774" y="39149"/>
                </a:lnTo>
                <a:lnTo>
                  <a:pt x="247874" y="39149"/>
                </a:lnTo>
                <a:lnTo>
                  <a:pt x="247874" y="9525"/>
                </a:lnTo>
                <a:lnTo>
                  <a:pt x="307124" y="68774"/>
                </a:lnTo>
                <a:lnTo>
                  <a:pt x="247874" y="128025"/>
                </a:lnTo>
                <a:lnTo>
                  <a:pt x="247874" y="98400"/>
                </a:lnTo>
                <a:lnTo>
                  <a:pt x="68774" y="98400"/>
                </a:lnTo>
                <a:lnTo>
                  <a:pt x="68774" y="128025"/>
                </a:lnTo>
                <a:lnTo>
                  <a:pt x="9525" y="68774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66666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096375" y="4514600"/>
            <a:ext cx="297599" cy="125100"/>
          </a:xfrm>
          <a:custGeom>
            <a:avLst/>
            <a:gdLst>
              <a:gd name="connsiteX0" fmla="*/ 0 w 297599"/>
              <a:gd name="connsiteY0" fmla="*/ 62550 h 125100"/>
              <a:gd name="connsiteX1" fmla="*/ 62549 w 297599"/>
              <a:gd name="connsiteY1" fmla="*/ 0 h 125100"/>
              <a:gd name="connsiteX2" fmla="*/ 62549 w 297599"/>
              <a:gd name="connsiteY2" fmla="*/ 31275 h 125100"/>
              <a:gd name="connsiteX3" fmla="*/ 235049 w 297599"/>
              <a:gd name="connsiteY3" fmla="*/ 31275 h 125100"/>
              <a:gd name="connsiteX4" fmla="*/ 235049 w 297599"/>
              <a:gd name="connsiteY4" fmla="*/ 0 h 125100"/>
              <a:gd name="connsiteX5" fmla="*/ 297599 w 297599"/>
              <a:gd name="connsiteY5" fmla="*/ 62550 h 125100"/>
              <a:gd name="connsiteX6" fmla="*/ 235049 w 297599"/>
              <a:gd name="connsiteY6" fmla="*/ 125100 h 125100"/>
              <a:gd name="connsiteX7" fmla="*/ 235049 w 297599"/>
              <a:gd name="connsiteY7" fmla="*/ 93825 h 125100"/>
              <a:gd name="connsiteX8" fmla="*/ 62549 w 297599"/>
              <a:gd name="connsiteY8" fmla="*/ 93825 h 125100"/>
              <a:gd name="connsiteX9" fmla="*/ 62549 w 297599"/>
              <a:gd name="connsiteY9" fmla="*/ 125100 h 125100"/>
              <a:gd name="connsiteX10" fmla="*/ 0 w 297599"/>
              <a:gd name="connsiteY10" fmla="*/ 62550 h 12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297599" h="125100">
                <a:moveTo>
                  <a:pt x="0" y="62550"/>
                </a:moveTo>
                <a:lnTo>
                  <a:pt x="62549" y="0"/>
                </a:lnTo>
                <a:lnTo>
                  <a:pt x="62549" y="31275"/>
                </a:lnTo>
                <a:lnTo>
                  <a:pt x="235049" y="31275"/>
                </a:lnTo>
                <a:lnTo>
                  <a:pt x="235049" y="0"/>
                </a:lnTo>
                <a:lnTo>
                  <a:pt x="297599" y="62550"/>
                </a:lnTo>
                <a:lnTo>
                  <a:pt x="235049" y="125100"/>
                </a:lnTo>
                <a:lnTo>
                  <a:pt x="235049" y="93825"/>
                </a:lnTo>
                <a:lnTo>
                  <a:pt x="62549" y="93825"/>
                </a:lnTo>
                <a:lnTo>
                  <a:pt x="62549" y="125100"/>
                </a:lnTo>
                <a:lnTo>
                  <a:pt x="0" y="62550"/>
                </a:lnTo>
              </a:path>
            </a:pathLst>
          </a:custGeom>
          <a:solidFill>
            <a:srgbClr val="CCC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086850" y="4505075"/>
            <a:ext cx="316649" cy="144150"/>
          </a:xfrm>
          <a:custGeom>
            <a:avLst/>
            <a:gdLst>
              <a:gd name="connsiteX0" fmla="*/ 9525 w 316649"/>
              <a:gd name="connsiteY0" fmla="*/ 72075 h 144150"/>
              <a:gd name="connsiteX1" fmla="*/ 72074 w 316649"/>
              <a:gd name="connsiteY1" fmla="*/ 9525 h 144150"/>
              <a:gd name="connsiteX2" fmla="*/ 72074 w 316649"/>
              <a:gd name="connsiteY2" fmla="*/ 40800 h 144150"/>
              <a:gd name="connsiteX3" fmla="*/ 244574 w 316649"/>
              <a:gd name="connsiteY3" fmla="*/ 40800 h 144150"/>
              <a:gd name="connsiteX4" fmla="*/ 244574 w 316649"/>
              <a:gd name="connsiteY4" fmla="*/ 9525 h 144150"/>
              <a:gd name="connsiteX5" fmla="*/ 307124 w 316649"/>
              <a:gd name="connsiteY5" fmla="*/ 72075 h 144150"/>
              <a:gd name="connsiteX6" fmla="*/ 244574 w 316649"/>
              <a:gd name="connsiteY6" fmla="*/ 134625 h 144150"/>
              <a:gd name="connsiteX7" fmla="*/ 244574 w 316649"/>
              <a:gd name="connsiteY7" fmla="*/ 103350 h 144150"/>
              <a:gd name="connsiteX8" fmla="*/ 72074 w 316649"/>
              <a:gd name="connsiteY8" fmla="*/ 103350 h 144150"/>
              <a:gd name="connsiteX9" fmla="*/ 72074 w 316649"/>
              <a:gd name="connsiteY9" fmla="*/ 134625 h 144150"/>
              <a:gd name="connsiteX10" fmla="*/ 9525 w 316649"/>
              <a:gd name="connsiteY10" fmla="*/ 72075 h 144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316649" h="144150">
                <a:moveTo>
                  <a:pt x="9525" y="72075"/>
                </a:moveTo>
                <a:lnTo>
                  <a:pt x="72074" y="9525"/>
                </a:lnTo>
                <a:lnTo>
                  <a:pt x="72074" y="40800"/>
                </a:lnTo>
                <a:lnTo>
                  <a:pt x="244574" y="40800"/>
                </a:lnTo>
                <a:lnTo>
                  <a:pt x="244574" y="9525"/>
                </a:lnTo>
                <a:lnTo>
                  <a:pt x="307124" y="72075"/>
                </a:lnTo>
                <a:lnTo>
                  <a:pt x="244574" y="134625"/>
                </a:lnTo>
                <a:lnTo>
                  <a:pt x="244574" y="103350"/>
                </a:lnTo>
                <a:lnTo>
                  <a:pt x="72074" y="103350"/>
                </a:lnTo>
                <a:lnTo>
                  <a:pt x="72074" y="134625"/>
                </a:lnTo>
                <a:lnTo>
                  <a:pt x="9525" y="7207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66666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4808300" y="3471424"/>
            <a:ext cx="1907099" cy="329700"/>
          </a:xfrm>
          <a:custGeom>
            <a:avLst/>
            <a:gdLst>
              <a:gd name="connsiteX0" fmla="*/ 0 w 1907099"/>
              <a:gd name="connsiteY0" fmla="*/ 0 h 329700"/>
              <a:gd name="connsiteX1" fmla="*/ 1907099 w 1907099"/>
              <a:gd name="connsiteY1" fmla="*/ 0 h 329700"/>
              <a:gd name="connsiteX2" fmla="*/ 1907099 w 1907099"/>
              <a:gd name="connsiteY2" fmla="*/ 329700 h 329700"/>
              <a:gd name="connsiteX3" fmla="*/ 0 w 1907099"/>
              <a:gd name="connsiteY3" fmla="*/ 329700 h 329700"/>
              <a:gd name="connsiteX4" fmla="*/ 0 w 1907099"/>
              <a:gd name="connsiteY4" fmla="*/ 0 h 329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07099" h="329700">
                <a:moveTo>
                  <a:pt x="0" y="0"/>
                </a:moveTo>
                <a:lnTo>
                  <a:pt x="1907099" y="0"/>
                </a:lnTo>
                <a:lnTo>
                  <a:pt x="1907099" y="329700"/>
                </a:lnTo>
                <a:lnTo>
                  <a:pt x="0" y="329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1"/>
          <p:cNvSpPr txBox="1"/>
          <p:nvPr/>
        </p:nvSpPr>
        <p:spPr>
          <a:xfrm>
            <a:off x="533400" y="571500"/>
            <a:ext cx="64770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ImageNet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Style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9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layer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definition.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6540500" y="2476500"/>
            <a:ext cx="431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Input: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6997700" y="2692400"/>
            <a:ext cx="13843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6540500" y="3975100"/>
            <a:ext cx="20066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Layer:</a:t>
            </a:r>
          </a:p>
          <a:p>
            <a:pPr defTabSz="-635">
              <a:lnSpc>
                <a:spcPts val="16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classifier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533400" y="1993900"/>
            <a:ext cx="9525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700"/>
              </a:lnSpc>
              <a:tabLst>
                <a:tab pos="139700" algn="l"/>
              </a:tabLst>
            </a:pPr>
            <a:r>
              <a:rPr lang="en-US" altLang="zh-CN" sz="9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layers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 defTabSz="-635">
              <a:lnSpc>
                <a:spcPts val="10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9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name: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"data"</a:t>
            </a:r>
          </a:p>
          <a:p>
            <a:pPr defTabSz="-635">
              <a:lnSpc>
                <a:spcPts val="10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9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type: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DATA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533400" y="2425700"/>
            <a:ext cx="2463800" cy="115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700"/>
              </a:lnSpc>
              <a:tabLst>
                <a:tab pos="139700" algn="l"/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9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data_param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 defTabSz="-635">
              <a:lnSpc>
                <a:spcPts val="1000"/>
              </a:lnSpc>
              <a:tabLst>
                <a:tab pos="139700" algn="l"/>
                <a:tab pos="279400" algn="l"/>
              </a:tabLst>
            </a:pPr>
            <a:r>
              <a:rPr lang="en-US" altLang="zh-CN" dirty="0" smtClean="0"/>
              <a:t>		</a:t>
            </a:r>
            <a:r>
              <a:rPr lang="en-US" altLang="zh-CN" sz="9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source</a:t>
            </a:r>
            <a:r>
              <a:rPr lang="en-US" altLang="zh-CN" sz="9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: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"ilsvrc12_train_leveldb"</a:t>
            </a:r>
          </a:p>
          <a:p>
            <a:pPr defTabSz="-635">
              <a:lnSpc>
                <a:spcPts val="1000"/>
              </a:lnSpc>
              <a:tabLst>
                <a:tab pos="139700" algn="l"/>
                <a:tab pos="279400" algn="l"/>
              </a:tabLst>
            </a:pPr>
            <a:r>
              <a:rPr lang="en-US" altLang="zh-CN" dirty="0" smtClean="0"/>
              <a:t>		</a:t>
            </a:r>
            <a:r>
              <a:rPr lang="en-US" altLang="zh-CN" sz="9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mean_file: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"../../data/ilsvrc12"</a:t>
            </a:r>
          </a:p>
          <a:p>
            <a:pPr defTabSz="-635">
              <a:lnSpc>
                <a:spcPts val="1000"/>
              </a:lnSpc>
              <a:tabLst>
                <a:tab pos="139700" algn="l"/>
                <a:tab pos="279400" algn="l"/>
              </a:tabLst>
            </a:pPr>
            <a:r>
              <a:rPr lang="en-US" altLang="zh-CN" dirty="0" smtClean="0"/>
              <a:t>		</a:t>
            </a:r>
            <a:r>
              <a:rPr lang="en-US" altLang="zh-CN" sz="9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...</a:t>
            </a:r>
          </a:p>
          <a:p>
            <a:pPr defTabSz="-635">
              <a:lnSpc>
                <a:spcPts val="1000"/>
              </a:lnSpc>
              <a:tabLst>
                <a:tab pos="139700" algn="l"/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9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 defTabSz="-635">
              <a:lnSpc>
                <a:spcPts val="1000"/>
              </a:lnSpc>
              <a:tabLst>
                <a:tab pos="139700" algn="l"/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9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...</a:t>
            </a:r>
          </a:p>
          <a:p>
            <a:pPr defTabSz="-635">
              <a:lnSpc>
                <a:spcPts val="1000"/>
              </a:lnSpc>
              <a:tabLst>
                <a:tab pos="139700" algn="l"/>
                <a:tab pos="279400" algn="l"/>
              </a:tabLst>
            </a:pPr>
            <a:r>
              <a:rPr lang="en-US" altLang="zh-CN" sz="9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 defTabSz="-635">
              <a:lnSpc>
                <a:spcPts val="1000"/>
              </a:lnSpc>
              <a:tabLst>
                <a:tab pos="139700" algn="l"/>
                <a:tab pos="279400" algn="l"/>
              </a:tabLst>
            </a:pPr>
            <a:r>
              <a:rPr lang="en-US" altLang="zh-CN" sz="9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...</a:t>
            </a:r>
          </a:p>
          <a:p>
            <a:pPr defTabSz="-635">
              <a:lnSpc>
                <a:spcPts val="1000"/>
              </a:lnSpc>
              <a:tabLst>
                <a:tab pos="139700" algn="l"/>
                <a:tab pos="279400" algn="l"/>
              </a:tabLst>
            </a:pPr>
            <a:r>
              <a:rPr lang="en-US" altLang="zh-CN" sz="9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layers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673100" y="3606800"/>
            <a:ext cx="12954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700"/>
              </a:lnSpc>
            </a:pPr>
            <a:r>
              <a:rPr lang="en-US" altLang="zh-CN" sz="9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name: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"fc8"</a:t>
            </a:r>
          </a:p>
          <a:p>
            <a:pPr defTabSz="-635">
              <a:lnSpc>
                <a:spcPts val="1000"/>
              </a:lnSpc>
            </a:pPr>
            <a:r>
              <a:rPr lang="en-US" altLang="zh-CN" sz="9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type: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INNER_PRODUCT</a:t>
            </a:r>
          </a:p>
          <a:p>
            <a:pPr defTabSz="-635">
              <a:lnSpc>
                <a:spcPts val="1000"/>
              </a:lnSpc>
            </a:pPr>
            <a:r>
              <a:rPr lang="en-US" altLang="zh-CN" sz="9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blobs_lr: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 defTabSz="-635">
              <a:lnSpc>
                <a:spcPts val="1000"/>
              </a:lnSpc>
            </a:pPr>
            <a:r>
              <a:rPr lang="en-US" altLang="zh-CN" sz="9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blobs_lr: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 defTabSz="-635">
              <a:lnSpc>
                <a:spcPts val="1000"/>
              </a:lnSpc>
            </a:pPr>
            <a:r>
              <a:rPr lang="en-US" altLang="zh-CN" sz="9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weight_decay: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 defTabSz="-635">
              <a:lnSpc>
                <a:spcPts val="1000"/>
              </a:lnSpc>
            </a:pPr>
            <a:r>
              <a:rPr lang="en-US" altLang="zh-CN" sz="9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weight_decay: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673100" y="4394200"/>
            <a:ext cx="14351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700"/>
              </a:lnSpc>
              <a:tabLst>
                <a:tab pos="139700" algn="l"/>
              </a:tabLst>
            </a:pPr>
            <a:r>
              <a:rPr lang="en-US" altLang="zh-CN" sz="9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inner_product_param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 defTabSz="-635">
              <a:lnSpc>
                <a:spcPts val="10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9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num_output</a:t>
            </a:r>
            <a:r>
              <a:rPr lang="en-US" altLang="zh-CN" sz="9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: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1000</a:t>
            </a:r>
          </a:p>
          <a:p>
            <a:pPr defTabSz="-635">
              <a:lnSpc>
                <a:spcPts val="10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9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...</a:t>
            </a:r>
          </a:p>
          <a:p>
            <a:pPr defTabSz="-635">
              <a:lnSpc>
                <a:spcPts val="1000"/>
              </a:lnSpc>
              <a:tabLst>
                <a:tab pos="139700" algn="l"/>
              </a:tabLst>
            </a:pPr>
            <a:r>
              <a:rPr lang="en-US" altLang="zh-CN" sz="9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533400" y="4927600"/>
            <a:ext cx="635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70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3403600" y="1993900"/>
            <a:ext cx="9525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700"/>
              </a:lnSpc>
              <a:tabLst>
                <a:tab pos="139700" algn="l"/>
              </a:tabLst>
            </a:pPr>
            <a:r>
              <a:rPr lang="en-US" altLang="zh-CN" sz="9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layers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 defTabSz="-635">
              <a:lnSpc>
                <a:spcPts val="10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9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name: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"data"</a:t>
            </a:r>
          </a:p>
          <a:p>
            <a:pPr defTabSz="-635">
              <a:lnSpc>
                <a:spcPts val="10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9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type: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DATA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3403600" y="2425700"/>
            <a:ext cx="2463800" cy="115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700"/>
              </a:lnSpc>
              <a:tabLst>
                <a:tab pos="139700" algn="l"/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9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data_param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 defTabSz="-635">
              <a:lnSpc>
                <a:spcPts val="1000"/>
              </a:lnSpc>
              <a:tabLst>
                <a:tab pos="139700" algn="l"/>
                <a:tab pos="279400" algn="l"/>
              </a:tabLst>
            </a:pPr>
            <a:r>
              <a:rPr lang="en-US" altLang="zh-CN" dirty="0" smtClean="0"/>
              <a:t>		</a:t>
            </a:r>
            <a:r>
              <a:rPr lang="en-US" altLang="zh-CN" sz="9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source</a:t>
            </a:r>
            <a:r>
              <a:rPr lang="en-US" altLang="zh-CN" sz="9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: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"style_leveldb"</a:t>
            </a:r>
          </a:p>
          <a:p>
            <a:pPr defTabSz="-635">
              <a:lnSpc>
                <a:spcPts val="1000"/>
              </a:lnSpc>
              <a:tabLst>
                <a:tab pos="139700" algn="l"/>
                <a:tab pos="279400" algn="l"/>
              </a:tabLst>
            </a:pPr>
            <a:r>
              <a:rPr lang="en-US" altLang="zh-CN" dirty="0" smtClean="0"/>
              <a:t>		</a:t>
            </a:r>
            <a:r>
              <a:rPr lang="en-US" altLang="zh-CN" sz="9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mean_file: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"../../data/ilsvrc12"</a:t>
            </a:r>
          </a:p>
          <a:p>
            <a:pPr defTabSz="-635">
              <a:lnSpc>
                <a:spcPts val="1000"/>
              </a:lnSpc>
              <a:tabLst>
                <a:tab pos="139700" algn="l"/>
                <a:tab pos="279400" algn="l"/>
              </a:tabLst>
            </a:pPr>
            <a:r>
              <a:rPr lang="en-US" altLang="zh-CN" dirty="0" smtClean="0"/>
              <a:t>		</a:t>
            </a:r>
            <a:r>
              <a:rPr lang="en-US" altLang="zh-CN" sz="9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...</a:t>
            </a:r>
          </a:p>
          <a:p>
            <a:pPr defTabSz="-635">
              <a:lnSpc>
                <a:spcPts val="1000"/>
              </a:lnSpc>
              <a:tabLst>
                <a:tab pos="139700" algn="l"/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9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 defTabSz="-635">
              <a:lnSpc>
                <a:spcPts val="1000"/>
              </a:lnSpc>
              <a:tabLst>
                <a:tab pos="139700" algn="l"/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9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...</a:t>
            </a:r>
          </a:p>
          <a:p>
            <a:pPr defTabSz="-635">
              <a:lnSpc>
                <a:spcPts val="1000"/>
              </a:lnSpc>
              <a:tabLst>
                <a:tab pos="139700" algn="l"/>
                <a:tab pos="279400" algn="l"/>
              </a:tabLst>
            </a:pPr>
            <a:r>
              <a:rPr lang="en-US" altLang="zh-CN" sz="9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 defTabSz="-635">
              <a:lnSpc>
                <a:spcPts val="1000"/>
              </a:lnSpc>
              <a:tabLst>
                <a:tab pos="139700" algn="l"/>
                <a:tab pos="279400" algn="l"/>
              </a:tabLst>
            </a:pPr>
            <a:r>
              <a:rPr lang="en-US" altLang="zh-CN" sz="9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...</a:t>
            </a:r>
          </a:p>
          <a:p>
            <a:pPr defTabSz="-635">
              <a:lnSpc>
                <a:spcPts val="1000"/>
              </a:lnSpc>
              <a:tabLst>
                <a:tab pos="139700" algn="l"/>
                <a:tab pos="279400" algn="l"/>
              </a:tabLst>
            </a:pPr>
            <a:r>
              <a:rPr lang="en-US" altLang="zh-CN" sz="9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layers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3543300" y="3606800"/>
            <a:ext cx="12954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700"/>
              </a:lnSpc>
            </a:pPr>
            <a:r>
              <a:rPr lang="en-US" altLang="zh-CN" sz="9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name: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"fc8-style"</a:t>
            </a:r>
          </a:p>
          <a:p>
            <a:pPr defTabSz="-635">
              <a:lnSpc>
                <a:spcPts val="1000"/>
              </a:lnSpc>
            </a:pPr>
            <a:r>
              <a:rPr lang="en-US" altLang="zh-CN" sz="9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type: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INNER_PRODUCT</a:t>
            </a:r>
          </a:p>
          <a:p>
            <a:pPr defTabSz="-635">
              <a:lnSpc>
                <a:spcPts val="1000"/>
              </a:lnSpc>
            </a:pPr>
            <a:r>
              <a:rPr lang="en-US" altLang="zh-CN" sz="9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blobs_lr: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 defTabSz="-635">
              <a:lnSpc>
                <a:spcPts val="1000"/>
              </a:lnSpc>
            </a:pPr>
            <a:r>
              <a:rPr lang="en-US" altLang="zh-CN" sz="9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blobs_lr: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 defTabSz="-635">
              <a:lnSpc>
                <a:spcPts val="1000"/>
              </a:lnSpc>
            </a:pPr>
            <a:r>
              <a:rPr lang="en-US" altLang="zh-CN" sz="9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weight_decay: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 defTabSz="-635">
              <a:lnSpc>
                <a:spcPts val="1000"/>
              </a:lnSpc>
            </a:pPr>
            <a:r>
              <a:rPr lang="en-US" altLang="zh-CN" sz="9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weight_decay: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3543300" y="4394200"/>
            <a:ext cx="14351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700"/>
              </a:lnSpc>
              <a:tabLst>
                <a:tab pos="139700" algn="l"/>
              </a:tabLst>
            </a:pPr>
            <a:r>
              <a:rPr lang="en-US" altLang="zh-CN" sz="9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inner_product_param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 defTabSz="-635">
              <a:lnSpc>
                <a:spcPts val="10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9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num_output</a:t>
            </a:r>
            <a:r>
              <a:rPr lang="en-US" altLang="zh-CN" sz="9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: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20</a:t>
            </a:r>
          </a:p>
          <a:p>
            <a:pPr defTabSz="-635">
              <a:lnSpc>
                <a:spcPts val="10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9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...</a:t>
            </a:r>
          </a:p>
          <a:p>
            <a:pPr defTabSz="-635">
              <a:lnSpc>
                <a:spcPts val="1000"/>
              </a:lnSpc>
              <a:tabLst>
                <a:tab pos="139700" algn="l"/>
              </a:tabLst>
            </a:pPr>
            <a:r>
              <a:rPr lang="en-US" altLang="zh-CN" sz="9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3403600" y="4927600"/>
            <a:ext cx="635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70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4889500" y="3581400"/>
            <a:ext cx="12700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800"/>
              </a:lnSpc>
            </a:pPr>
            <a:r>
              <a:rPr lang="en-US" altLang="zh-CN" sz="9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params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526825" y="1200150"/>
            <a:ext cx="8556000" cy="3725700"/>
          </a:xfrm>
          <a:custGeom>
            <a:avLst/>
            <a:gdLst>
              <a:gd name="connsiteX0" fmla="*/ 0 w 8556000"/>
              <a:gd name="connsiteY0" fmla="*/ 0 h 3725700"/>
              <a:gd name="connsiteX1" fmla="*/ 8556000 w 8556000"/>
              <a:gd name="connsiteY1" fmla="*/ 0 h 3725700"/>
              <a:gd name="connsiteX2" fmla="*/ 8556000 w 8556000"/>
              <a:gd name="connsiteY2" fmla="*/ 3725700 h 3725700"/>
              <a:gd name="connsiteX3" fmla="*/ 0 w 8556000"/>
              <a:gd name="connsiteY3" fmla="*/ 3725700 h 3725700"/>
              <a:gd name="connsiteX4" fmla="*/ 0 w 8556000"/>
              <a:gd name="connsiteY4" fmla="*/ 0 h 372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6000" h="3725700">
                <a:moveTo>
                  <a:pt x="0" y="0"/>
                </a:moveTo>
                <a:lnTo>
                  <a:pt x="8556000" y="0"/>
                </a:lnTo>
                <a:lnTo>
                  <a:pt x="8556000" y="3725700"/>
                </a:lnTo>
                <a:lnTo>
                  <a:pt x="0" y="3725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7200" y="2059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399 h 857399"/>
              <a:gd name="connsiteX3" fmla="*/ 0 w 8229600"/>
              <a:gd name="connsiteY3" fmla="*/ 857399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700" y="2053075"/>
            <a:ext cx="1314450" cy="3009900"/>
          </a:xfrm>
          <a:custGeom>
            <a:avLst/>
            <a:gdLst>
              <a:gd name="connsiteX0" fmla="*/ 0 w 1314450"/>
              <a:gd name="connsiteY0" fmla="*/ 0 h 3009900"/>
              <a:gd name="connsiteX1" fmla="*/ 1314450 w 1314450"/>
              <a:gd name="connsiteY1" fmla="*/ 0 h 3009900"/>
              <a:gd name="connsiteX2" fmla="*/ 1314450 w 1314450"/>
              <a:gd name="connsiteY2" fmla="*/ 3009900 h 3009900"/>
              <a:gd name="connsiteX3" fmla="*/ 0 w 1314450"/>
              <a:gd name="connsiteY3" fmla="*/ 3009900 h 3009900"/>
              <a:gd name="connsiteX4" fmla="*/ 0 w 1314450"/>
              <a:gd name="connsiteY4" fmla="*/ 0 h 300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14450" h="3009900">
                <a:moveTo>
                  <a:pt x="0" y="0"/>
                </a:moveTo>
                <a:lnTo>
                  <a:pt x="1314450" y="0"/>
                </a:lnTo>
                <a:lnTo>
                  <a:pt x="1314450" y="3009900"/>
                </a:lnTo>
                <a:lnTo>
                  <a:pt x="0" y="3009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4100" y="2044700"/>
            <a:ext cx="1333500" cy="3035300"/>
          </a:xfrm>
          <a:prstGeom prst="rect">
            <a:avLst/>
          </a:prstGeom>
          <a:noFill/>
        </p:spPr>
      </p:pic>
      <p:sp>
        <p:nvSpPr>
          <p:cNvPr id="6" name="TextBox 1"/>
          <p:cNvSpPr txBox="1"/>
          <p:nvPr/>
        </p:nvSpPr>
        <p:spPr>
          <a:xfrm>
            <a:off x="609600" y="1435100"/>
            <a:ext cx="8013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2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&gt;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caffe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train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990000"/>
                </a:solidFill>
                <a:latin typeface="Courier New" pitchFamily="18" charset="0"/>
                <a:cs typeface="Courier New" pitchFamily="18" charset="0"/>
              </a:rPr>
              <a:t>-solver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990000"/>
                </a:solidFill>
                <a:latin typeface="Courier New" pitchFamily="18" charset="0"/>
                <a:cs typeface="Courier New" pitchFamily="18" charset="0"/>
              </a:rPr>
              <a:t>models/finetune_flickr_style/solver.prototxt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311400" y="1752600"/>
            <a:ext cx="523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200"/>
              </a:lnSpc>
            </a:pPr>
            <a:r>
              <a:rPr lang="en-US" altLang="zh-CN" sz="1600" dirty="0" smtClean="0">
                <a:solidFill>
                  <a:srgbClr val="38761D"/>
                </a:solidFill>
                <a:latin typeface="Courier New" pitchFamily="18" charset="0"/>
                <a:cs typeface="Courier New" pitchFamily="18" charset="0"/>
              </a:rPr>
              <a:t>-weights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38761D"/>
                </a:solidFill>
                <a:latin typeface="Courier New" pitchFamily="18" charset="0"/>
                <a:cs typeface="Courier New" pitchFamily="18" charset="0"/>
              </a:rPr>
              <a:t>bvlc_reference_caffenet.caffemodel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09600" y="2413000"/>
            <a:ext cx="3543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Under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hood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(loosely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speaking):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36600" y="2794000"/>
            <a:ext cx="2870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4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net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new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Caffe::Net(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49300" y="3086100"/>
            <a:ext cx="39751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400"/>
              </a:lnSpc>
              <a:tabLst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"style_solver.prototxt");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700"/>
              </a:lnSpc>
              <a:tabLst>
                <a:tab pos="546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net.CopyTrainedNetFrom(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49300" y="3784600"/>
            <a:ext cx="30099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400"/>
              </a:lnSpc>
              <a:tabLst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pretrained_model);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700"/>
              </a:lnSpc>
              <a:tabLst>
                <a:tab pos="546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solver.Solve(net);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3400" y="546100"/>
            <a:ext cx="50927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ImageNet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Style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2059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399 h 857399"/>
              <a:gd name="connsiteX3" fmla="*/ 0 w 8229600"/>
              <a:gd name="connsiteY3" fmla="*/ 857399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7200" y="971550"/>
            <a:ext cx="8229600" cy="1856400"/>
          </a:xfrm>
          <a:custGeom>
            <a:avLst/>
            <a:gdLst>
              <a:gd name="connsiteX0" fmla="*/ 0 w 8229600"/>
              <a:gd name="connsiteY0" fmla="*/ 0 h 1856400"/>
              <a:gd name="connsiteX1" fmla="*/ 8229600 w 8229600"/>
              <a:gd name="connsiteY1" fmla="*/ 0 h 1856400"/>
              <a:gd name="connsiteX2" fmla="*/ 8229600 w 8229600"/>
              <a:gd name="connsiteY2" fmla="*/ 1856400 h 1856400"/>
              <a:gd name="connsiteX3" fmla="*/ 0 w 8229600"/>
              <a:gd name="connsiteY3" fmla="*/ 1856400 h 1856400"/>
              <a:gd name="connsiteX4" fmla="*/ 0 w 8229600"/>
              <a:gd name="connsiteY4" fmla="*/ 0 h 185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1856400">
                <a:moveTo>
                  <a:pt x="0" y="0"/>
                </a:moveTo>
                <a:lnTo>
                  <a:pt x="8229600" y="0"/>
                </a:lnTo>
                <a:lnTo>
                  <a:pt x="8229600" y="1856400"/>
                </a:lnTo>
                <a:lnTo>
                  <a:pt x="0" y="18564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7200" y="3126800"/>
            <a:ext cx="4137900" cy="1856400"/>
          </a:xfrm>
          <a:custGeom>
            <a:avLst/>
            <a:gdLst>
              <a:gd name="connsiteX0" fmla="*/ 0 w 4137900"/>
              <a:gd name="connsiteY0" fmla="*/ 0 h 1856400"/>
              <a:gd name="connsiteX1" fmla="*/ 4137900 w 4137900"/>
              <a:gd name="connsiteY1" fmla="*/ 0 h 1856400"/>
              <a:gd name="connsiteX2" fmla="*/ 4137900 w 4137900"/>
              <a:gd name="connsiteY2" fmla="*/ 1856400 h 1856400"/>
              <a:gd name="connsiteX3" fmla="*/ 0 w 4137900"/>
              <a:gd name="connsiteY3" fmla="*/ 1856400 h 1856400"/>
              <a:gd name="connsiteX4" fmla="*/ 0 w 4137900"/>
              <a:gd name="connsiteY4" fmla="*/ 0 h 185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37900" h="1856400">
                <a:moveTo>
                  <a:pt x="0" y="0"/>
                </a:moveTo>
                <a:lnTo>
                  <a:pt x="4137900" y="0"/>
                </a:lnTo>
                <a:lnTo>
                  <a:pt x="4137900" y="1856400"/>
                </a:lnTo>
                <a:lnTo>
                  <a:pt x="0" y="18564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170575" y="2120570"/>
            <a:ext cx="3516224" cy="2862630"/>
          </a:xfrm>
          <a:custGeom>
            <a:avLst/>
            <a:gdLst>
              <a:gd name="connsiteX0" fmla="*/ 0 w 3516224"/>
              <a:gd name="connsiteY0" fmla="*/ 0 h 2862630"/>
              <a:gd name="connsiteX1" fmla="*/ 3516224 w 3516224"/>
              <a:gd name="connsiteY1" fmla="*/ 0 h 2862630"/>
              <a:gd name="connsiteX2" fmla="*/ 3516224 w 3516224"/>
              <a:gd name="connsiteY2" fmla="*/ 2862630 h 2862630"/>
              <a:gd name="connsiteX3" fmla="*/ 0 w 3516224"/>
              <a:gd name="connsiteY3" fmla="*/ 2862630 h 2862630"/>
              <a:gd name="connsiteX4" fmla="*/ 0 w 3516224"/>
              <a:gd name="connsiteY4" fmla="*/ 0 h 28626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16224" h="2862630">
                <a:moveTo>
                  <a:pt x="0" y="0"/>
                </a:moveTo>
                <a:lnTo>
                  <a:pt x="3516224" y="0"/>
                </a:lnTo>
                <a:lnTo>
                  <a:pt x="3516224" y="2862630"/>
                </a:lnTo>
                <a:lnTo>
                  <a:pt x="0" y="286263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328075" y="4820275"/>
            <a:ext cx="2311499" cy="297600"/>
          </a:xfrm>
          <a:custGeom>
            <a:avLst/>
            <a:gdLst>
              <a:gd name="connsiteX0" fmla="*/ 0 w 2311499"/>
              <a:gd name="connsiteY0" fmla="*/ 0 h 297600"/>
              <a:gd name="connsiteX1" fmla="*/ 2311499 w 2311499"/>
              <a:gd name="connsiteY1" fmla="*/ 0 h 297600"/>
              <a:gd name="connsiteX2" fmla="*/ 2311499 w 2311499"/>
              <a:gd name="connsiteY2" fmla="*/ 297600 h 297600"/>
              <a:gd name="connsiteX3" fmla="*/ 0 w 2311499"/>
              <a:gd name="connsiteY3" fmla="*/ 297600 h 297600"/>
              <a:gd name="connsiteX4" fmla="*/ 0 w 2311499"/>
              <a:gd name="connsiteY4" fmla="*/ 0 h 297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11499" h="297600">
                <a:moveTo>
                  <a:pt x="0" y="0"/>
                </a:moveTo>
                <a:lnTo>
                  <a:pt x="2311499" y="0"/>
                </a:lnTo>
                <a:lnTo>
                  <a:pt x="2311499" y="297600"/>
                </a:lnTo>
                <a:lnTo>
                  <a:pt x="0" y="2976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6200" y="2108200"/>
            <a:ext cx="3543300" cy="28829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533400" y="546100"/>
            <a:ext cx="42545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Fine-tune?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33400" y="1206500"/>
            <a:ext cx="2273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good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step!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60400" y="1676400"/>
            <a:ext cx="71501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robust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optimization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good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initialization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helps</a:t>
            </a:r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Needs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Faster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33400" y="3365500"/>
            <a:ext cx="33401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State-of-the-art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60400" y="3810000"/>
            <a:ext cx="18161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recognition</a:t>
            </a:r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detection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60400" y="4521200"/>
            <a:ext cx="2159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segmentation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556500" y="4940300"/>
            <a:ext cx="977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1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[Zeiler-Fergus]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2059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399 h 857399"/>
              <a:gd name="connsiteX3" fmla="*/ 0 w 8229600"/>
              <a:gd name="connsiteY3" fmla="*/ 857399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7200" y="971550"/>
            <a:ext cx="8229600" cy="1525800"/>
          </a:xfrm>
          <a:custGeom>
            <a:avLst/>
            <a:gdLst>
              <a:gd name="connsiteX0" fmla="*/ 0 w 8229600"/>
              <a:gd name="connsiteY0" fmla="*/ 0 h 1525800"/>
              <a:gd name="connsiteX1" fmla="*/ 8229600 w 8229600"/>
              <a:gd name="connsiteY1" fmla="*/ 0 h 1525800"/>
              <a:gd name="connsiteX2" fmla="*/ 8229600 w 8229600"/>
              <a:gd name="connsiteY2" fmla="*/ 1525800 h 1525800"/>
              <a:gd name="connsiteX3" fmla="*/ 0 w 8229600"/>
              <a:gd name="connsiteY3" fmla="*/ 1525800 h 1525800"/>
              <a:gd name="connsiteX4" fmla="*/ 0 w 8229600"/>
              <a:gd name="connsiteY4" fmla="*/ 0 h 152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1525800">
                <a:moveTo>
                  <a:pt x="0" y="0"/>
                </a:moveTo>
                <a:lnTo>
                  <a:pt x="8229600" y="0"/>
                </a:lnTo>
                <a:lnTo>
                  <a:pt x="8229600" y="1525800"/>
                </a:lnTo>
                <a:lnTo>
                  <a:pt x="0" y="15258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290375" y="4528199"/>
            <a:ext cx="3540899" cy="583200"/>
          </a:xfrm>
          <a:custGeom>
            <a:avLst/>
            <a:gdLst>
              <a:gd name="connsiteX0" fmla="*/ 0 w 3540899"/>
              <a:gd name="connsiteY0" fmla="*/ 0 h 583200"/>
              <a:gd name="connsiteX1" fmla="*/ 3540899 w 3540899"/>
              <a:gd name="connsiteY1" fmla="*/ 0 h 583200"/>
              <a:gd name="connsiteX2" fmla="*/ 3540899 w 3540899"/>
              <a:gd name="connsiteY2" fmla="*/ 583200 h 583200"/>
              <a:gd name="connsiteX3" fmla="*/ 0 w 3540899"/>
              <a:gd name="connsiteY3" fmla="*/ 583200 h 583200"/>
              <a:gd name="connsiteX4" fmla="*/ 0 w 3540899"/>
              <a:gd name="connsiteY4" fmla="*/ 0 h 583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40899" h="583200">
                <a:moveTo>
                  <a:pt x="0" y="0"/>
                </a:moveTo>
                <a:lnTo>
                  <a:pt x="3540899" y="0"/>
                </a:lnTo>
                <a:lnTo>
                  <a:pt x="3540899" y="583200"/>
                </a:lnTo>
                <a:lnTo>
                  <a:pt x="0" y="583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36550" y="2404775"/>
            <a:ext cx="3243424" cy="2706625"/>
          </a:xfrm>
          <a:custGeom>
            <a:avLst/>
            <a:gdLst>
              <a:gd name="connsiteX0" fmla="*/ 0 w 3243424"/>
              <a:gd name="connsiteY0" fmla="*/ 0 h 2706625"/>
              <a:gd name="connsiteX1" fmla="*/ 3243424 w 3243424"/>
              <a:gd name="connsiteY1" fmla="*/ 0 h 2706625"/>
              <a:gd name="connsiteX2" fmla="*/ 3243424 w 3243424"/>
              <a:gd name="connsiteY2" fmla="*/ 2706624 h 2706625"/>
              <a:gd name="connsiteX3" fmla="*/ 0 w 3243424"/>
              <a:gd name="connsiteY3" fmla="*/ 2706624 h 2706625"/>
              <a:gd name="connsiteX4" fmla="*/ 0 w 3243424"/>
              <a:gd name="connsiteY4" fmla="*/ 0 h 27066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43424" h="2706625">
                <a:moveTo>
                  <a:pt x="0" y="0"/>
                </a:moveTo>
                <a:lnTo>
                  <a:pt x="3243424" y="0"/>
                </a:lnTo>
                <a:lnTo>
                  <a:pt x="3243424" y="2706624"/>
                </a:lnTo>
                <a:lnTo>
                  <a:pt x="0" y="270662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845850" y="2951800"/>
            <a:ext cx="1828799" cy="990600"/>
          </a:xfrm>
          <a:custGeom>
            <a:avLst/>
            <a:gdLst>
              <a:gd name="connsiteX0" fmla="*/ 0 w 1828799"/>
              <a:gd name="connsiteY0" fmla="*/ 0 h 990600"/>
              <a:gd name="connsiteX1" fmla="*/ 1828799 w 1828799"/>
              <a:gd name="connsiteY1" fmla="*/ 0 h 990600"/>
              <a:gd name="connsiteX2" fmla="*/ 1828799 w 1828799"/>
              <a:gd name="connsiteY2" fmla="*/ 990600 h 990600"/>
              <a:gd name="connsiteX3" fmla="*/ 0 w 1828799"/>
              <a:gd name="connsiteY3" fmla="*/ 990600 h 990600"/>
              <a:gd name="connsiteX4" fmla="*/ 0 w 1828799"/>
              <a:gd name="connsiteY4" fmla="*/ 0 h 990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28799" h="990600">
                <a:moveTo>
                  <a:pt x="0" y="0"/>
                </a:moveTo>
                <a:lnTo>
                  <a:pt x="1828799" y="0"/>
                </a:lnTo>
                <a:lnTo>
                  <a:pt x="1828799" y="990600"/>
                </a:lnTo>
                <a:lnTo>
                  <a:pt x="0" y="9906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278775" y="2497350"/>
            <a:ext cx="1657350" cy="847725"/>
          </a:xfrm>
          <a:custGeom>
            <a:avLst/>
            <a:gdLst>
              <a:gd name="connsiteX0" fmla="*/ 0 w 1657350"/>
              <a:gd name="connsiteY0" fmla="*/ 0 h 847725"/>
              <a:gd name="connsiteX1" fmla="*/ 1657350 w 1657350"/>
              <a:gd name="connsiteY1" fmla="*/ 0 h 847725"/>
              <a:gd name="connsiteX2" fmla="*/ 1657350 w 1657350"/>
              <a:gd name="connsiteY2" fmla="*/ 847725 h 847725"/>
              <a:gd name="connsiteX3" fmla="*/ 0 w 1657350"/>
              <a:gd name="connsiteY3" fmla="*/ 847725 h 847725"/>
              <a:gd name="connsiteX4" fmla="*/ 0 w 1657350"/>
              <a:gd name="connsiteY4" fmla="*/ 0 h 847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7350" h="847725">
                <a:moveTo>
                  <a:pt x="0" y="0"/>
                </a:moveTo>
                <a:lnTo>
                  <a:pt x="1657350" y="0"/>
                </a:lnTo>
                <a:lnTo>
                  <a:pt x="1657350" y="847725"/>
                </a:lnTo>
                <a:lnTo>
                  <a:pt x="0" y="847725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278762" y="3531825"/>
            <a:ext cx="1552575" cy="809625"/>
          </a:xfrm>
          <a:custGeom>
            <a:avLst/>
            <a:gdLst>
              <a:gd name="connsiteX0" fmla="*/ 0 w 1552575"/>
              <a:gd name="connsiteY0" fmla="*/ 0 h 809625"/>
              <a:gd name="connsiteX1" fmla="*/ 1552575 w 1552575"/>
              <a:gd name="connsiteY1" fmla="*/ 0 h 809625"/>
              <a:gd name="connsiteX2" fmla="*/ 1552575 w 1552575"/>
              <a:gd name="connsiteY2" fmla="*/ 809625 h 809625"/>
              <a:gd name="connsiteX3" fmla="*/ 0 w 1552575"/>
              <a:gd name="connsiteY3" fmla="*/ 809625 h 809625"/>
              <a:gd name="connsiteX4" fmla="*/ 0 w 1552575"/>
              <a:gd name="connsiteY4" fmla="*/ 0 h 8096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52575" h="809625">
                <a:moveTo>
                  <a:pt x="0" y="0"/>
                </a:moveTo>
                <a:lnTo>
                  <a:pt x="1552575" y="0"/>
                </a:lnTo>
                <a:lnTo>
                  <a:pt x="1552575" y="809625"/>
                </a:lnTo>
                <a:lnTo>
                  <a:pt x="0" y="809625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200" y="2387600"/>
            <a:ext cx="3263900" cy="27305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38700" y="2933700"/>
            <a:ext cx="1854200" cy="10160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64400" y="2489200"/>
            <a:ext cx="1689100" cy="8636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64400" y="3517900"/>
            <a:ext cx="1574800" cy="838200"/>
          </a:xfrm>
          <a:prstGeom prst="rect">
            <a:avLst/>
          </a:prstGeom>
          <a:noFill/>
        </p:spPr>
      </p:pic>
      <p:sp>
        <p:nvSpPr>
          <p:cNvPr id="13" name="TextBox 1"/>
          <p:cNvSpPr txBox="1"/>
          <p:nvPr/>
        </p:nvSpPr>
        <p:spPr>
          <a:xfrm>
            <a:off x="533400" y="546100"/>
            <a:ext cx="68707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Fine-tuning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660400" y="1219200"/>
            <a:ext cx="56388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Supervised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pre-training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overfit</a:t>
            </a:r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Representation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(mostly)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distributed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60400" y="1930400"/>
            <a:ext cx="67691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Sparsity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free”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deep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representation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6057900" y="4749800"/>
            <a:ext cx="266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Agarwal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ECCV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971550"/>
            <a:ext cx="8229600" cy="3790200"/>
          </a:xfrm>
          <a:custGeom>
            <a:avLst/>
            <a:gdLst>
              <a:gd name="connsiteX0" fmla="*/ 0 w 8229600"/>
              <a:gd name="connsiteY0" fmla="*/ 0 h 3790200"/>
              <a:gd name="connsiteX1" fmla="*/ 8229600 w 8229600"/>
              <a:gd name="connsiteY1" fmla="*/ 0 h 3790200"/>
              <a:gd name="connsiteX2" fmla="*/ 8229600 w 8229600"/>
              <a:gd name="connsiteY2" fmla="*/ 3790200 h 3790200"/>
              <a:gd name="connsiteX3" fmla="*/ 0 w 8229600"/>
              <a:gd name="connsiteY3" fmla="*/ 3790200 h 3790200"/>
              <a:gd name="connsiteX4" fmla="*/ 0 w 8229600"/>
              <a:gd name="connsiteY4" fmla="*/ 0 h 379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3790200">
                <a:moveTo>
                  <a:pt x="0" y="0"/>
                </a:moveTo>
                <a:lnTo>
                  <a:pt x="8229600" y="0"/>
                </a:lnTo>
                <a:lnTo>
                  <a:pt x="8229600" y="3790200"/>
                </a:lnTo>
                <a:lnTo>
                  <a:pt x="0" y="3790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7200" y="2059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399 h 857399"/>
              <a:gd name="connsiteX3" fmla="*/ 0 w 8229600"/>
              <a:gd name="connsiteY3" fmla="*/ 857399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685800" y="1651000"/>
            <a:ext cx="635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3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90600" y="1651000"/>
            <a:ext cx="49784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Caffe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layers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rates: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blobs_lr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Freeze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layer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optimization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avoiding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early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divergence.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good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enough,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keep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fine-tuning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33400" y="3175000"/>
            <a:ext cx="33274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Reduce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rate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85800" y="3606800"/>
            <a:ext cx="635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90600" y="3606800"/>
            <a:ext cx="63246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Drop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solver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10x,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100x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Preserve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initialization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pre-training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thrashing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33400" y="558800"/>
            <a:ext cx="3949700" cy="95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Fine-tuning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Tricks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1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layer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2059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399 h 857399"/>
              <a:gd name="connsiteX3" fmla="*/ 0 w 8229600"/>
              <a:gd name="connsiteY3" fmla="*/ 857399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"/>
          <p:cNvSpPr txBox="1"/>
          <p:nvPr/>
        </p:nvSpPr>
        <p:spPr>
          <a:xfrm>
            <a:off x="533400" y="546100"/>
            <a:ext cx="12319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2059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399 h 857399"/>
              <a:gd name="connsiteX3" fmla="*/ 0 w 8229600"/>
              <a:gd name="connsiteY3" fmla="*/ 857399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7200" y="2017275"/>
            <a:ext cx="2228750" cy="2386599"/>
          </a:xfrm>
          <a:custGeom>
            <a:avLst/>
            <a:gdLst>
              <a:gd name="connsiteX0" fmla="*/ 0 w 2228750"/>
              <a:gd name="connsiteY0" fmla="*/ 0 h 2386599"/>
              <a:gd name="connsiteX1" fmla="*/ 2228750 w 2228750"/>
              <a:gd name="connsiteY1" fmla="*/ 0 h 2386599"/>
              <a:gd name="connsiteX2" fmla="*/ 2228750 w 2228750"/>
              <a:gd name="connsiteY2" fmla="*/ 2386599 h 2386599"/>
              <a:gd name="connsiteX3" fmla="*/ 0 w 2228750"/>
              <a:gd name="connsiteY3" fmla="*/ 2386599 h 2386599"/>
              <a:gd name="connsiteX4" fmla="*/ 0 w 2228750"/>
              <a:gd name="connsiteY4" fmla="*/ 0 h 23865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28750" h="2386599">
                <a:moveTo>
                  <a:pt x="0" y="0"/>
                </a:moveTo>
                <a:lnTo>
                  <a:pt x="2228750" y="0"/>
                </a:lnTo>
                <a:lnTo>
                  <a:pt x="2228750" y="2386599"/>
                </a:lnTo>
                <a:lnTo>
                  <a:pt x="0" y="23865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7200" y="1448875"/>
            <a:ext cx="3083700" cy="457200"/>
          </a:xfrm>
          <a:custGeom>
            <a:avLst/>
            <a:gdLst>
              <a:gd name="connsiteX0" fmla="*/ 0 w 3083700"/>
              <a:gd name="connsiteY0" fmla="*/ 0 h 457200"/>
              <a:gd name="connsiteX1" fmla="*/ 3083700 w 3083700"/>
              <a:gd name="connsiteY1" fmla="*/ 0 h 457200"/>
              <a:gd name="connsiteX2" fmla="*/ 3083700 w 3083700"/>
              <a:gd name="connsiteY2" fmla="*/ 457200 h 457200"/>
              <a:gd name="connsiteX3" fmla="*/ 0 w 3083700"/>
              <a:gd name="connsiteY3" fmla="*/ 457200 h 457200"/>
              <a:gd name="connsiteX4" fmla="*/ 0 w 30837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83700" h="457200">
                <a:moveTo>
                  <a:pt x="0" y="0"/>
                </a:moveTo>
                <a:lnTo>
                  <a:pt x="3083700" y="0"/>
                </a:lnTo>
                <a:lnTo>
                  <a:pt x="3083700" y="457200"/>
                </a:lnTo>
                <a:lnTo>
                  <a:pt x="0" y="457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0" y="2006600"/>
            <a:ext cx="2247900" cy="2413000"/>
          </a:xfrm>
          <a:prstGeom prst="rect">
            <a:avLst/>
          </a:prstGeom>
          <a:noFill/>
        </p:spPr>
      </p:pic>
      <p:sp>
        <p:nvSpPr>
          <p:cNvPr id="6" name="TextBox 1"/>
          <p:cNvSpPr txBox="1"/>
          <p:nvPr/>
        </p:nvSpPr>
        <p:spPr>
          <a:xfrm>
            <a:off x="533400" y="546100"/>
            <a:ext cx="9652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33400" y="1587500"/>
            <a:ext cx="2717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kind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2059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399 h 857399"/>
              <a:gd name="connsiteX3" fmla="*/ 0 w 8229600"/>
              <a:gd name="connsiteY3" fmla="*/ 857399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07050" y="1063375"/>
            <a:ext cx="6850724" cy="3502700"/>
          </a:xfrm>
          <a:custGeom>
            <a:avLst/>
            <a:gdLst>
              <a:gd name="connsiteX0" fmla="*/ 0 w 6850724"/>
              <a:gd name="connsiteY0" fmla="*/ 0 h 3502700"/>
              <a:gd name="connsiteX1" fmla="*/ 6850724 w 6850724"/>
              <a:gd name="connsiteY1" fmla="*/ 0 h 3502700"/>
              <a:gd name="connsiteX2" fmla="*/ 6850724 w 6850724"/>
              <a:gd name="connsiteY2" fmla="*/ 3502700 h 3502700"/>
              <a:gd name="connsiteX3" fmla="*/ 0 w 6850724"/>
              <a:gd name="connsiteY3" fmla="*/ 3502700 h 3502700"/>
              <a:gd name="connsiteX4" fmla="*/ 0 w 6850724"/>
              <a:gd name="connsiteY4" fmla="*/ 0 h 350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0724" h="3502700">
                <a:moveTo>
                  <a:pt x="0" y="0"/>
                </a:moveTo>
                <a:lnTo>
                  <a:pt x="6850724" y="0"/>
                </a:lnTo>
                <a:lnTo>
                  <a:pt x="6850724" y="3502700"/>
                </a:lnTo>
                <a:lnTo>
                  <a:pt x="0" y="3502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07050" y="4489875"/>
            <a:ext cx="6850800" cy="577500"/>
          </a:xfrm>
          <a:custGeom>
            <a:avLst/>
            <a:gdLst>
              <a:gd name="connsiteX0" fmla="*/ 0 w 6850800"/>
              <a:gd name="connsiteY0" fmla="*/ 0 h 577500"/>
              <a:gd name="connsiteX1" fmla="*/ 6850800 w 6850800"/>
              <a:gd name="connsiteY1" fmla="*/ 0 h 577500"/>
              <a:gd name="connsiteX2" fmla="*/ 6850800 w 6850800"/>
              <a:gd name="connsiteY2" fmla="*/ 577500 h 577500"/>
              <a:gd name="connsiteX3" fmla="*/ 0 w 6850800"/>
              <a:gd name="connsiteY3" fmla="*/ 577500 h 577500"/>
              <a:gd name="connsiteX4" fmla="*/ 0 w 6850800"/>
              <a:gd name="connsiteY4" fmla="*/ 0 h 57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0800" h="577500">
                <a:moveTo>
                  <a:pt x="0" y="0"/>
                </a:moveTo>
                <a:lnTo>
                  <a:pt x="6850800" y="0"/>
                </a:lnTo>
                <a:lnTo>
                  <a:pt x="6850800" y="577500"/>
                </a:lnTo>
                <a:lnTo>
                  <a:pt x="0" y="577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1054100"/>
            <a:ext cx="6870700" cy="3530600"/>
          </a:xfrm>
          <a:prstGeom prst="rect">
            <a:avLst/>
          </a:prstGeom>
          <a:noFill/>
        </p:spPr>
      </p:pic>
      <p:sp>
        <p:nvSpPr>
          <p:cNvPr id="6" name="TextBox 1"/>
          <p:cNvSpPr txBox="1"/>
          <p:nvPr/>
        </p:nvSpPr>
        <p:spPr>
          <a:xfrm>
            <a:off x="533400" y="254000"/>
            <a:ext cx="37846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800"/>
              </a:lnSpc>
            </a:pP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Why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Deep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Learning?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33400" y="685800"/>
            <a:ext cx="6832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Unreasonable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Effectiveness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Deep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84200" y="4635500"/>
            <a:ext cx="65913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5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separate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deep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representations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transfer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tasks.</a:t>
            </a:r>
          </a:p>
          <a:p>
            <a:pPr defTabSz="-635">
              <a:lnSpc>
                <a:spcPts val="19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[DeCAF]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[Zeiler-Fergus]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6533950" y="1245850"/>
            <a:ext cx="2610049" cy="457200"/>
          </a:xfrm>
          <a:custGeom>
            <a:avLst/>
            <a:gdLst>
              <a:gd name="connsiteX0" fmla="*/ 0 w 2610049"/>
              <a:gd name="connsiteY0" fmla="*/ 0 h 457200"/>
              <a:gd name="connsiteX1" fmla="*/ 2610049 w 2610049"/>
              <a:gd name="connsiteY1" fmla="*/ 0 h 457200"/>
              <a:gd name="connsiteX2" fmla="*/ 2610049 w 2610049"/>
              <a:gd name="connsiteY2" fmla="*/ 457200 h 457200"/>
              <a:gd name="connsiteX3" fmla="*/ 0 w 2610049"/>
              <a:gd name="connsiteY3" fmla="*/ 457200 h 457200"/>
              <a:gd name="connsiteX4" fmla="*/ 0 w 2610049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10049" h="457200">
                <a:moveTo>
                  <a:pt x="0" y="0"/>
                </a:moveTo>
                <a:lnTo>
                  <a:pt x="2610049" y="0"/>
                </a:lnTo>
                <a:lnTo>
                  <a:pt x="2610049" y="457200"/>
                </a:lnTo>
                <a:lnTo>
                  <a:pt x="0" y="457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7200" y="2059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399 h 857399"/>
              <a:gd name="connsiteX3" fmla="*/ 0 w 8229600"/>
              <a:gd name="connsiteY3" fmla="*/ 857399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7200" y="2017275"/>
            <a:ext cx="2228750" cy="2386599"/>
          </a:xfrm>
          <a:custGeom>
            <a:avLst/>
            <a:gdLst>
              <a:gd name="connsiteX0" fmla="*/ 0 w 2228750"/>
              <a:gd name="connsiteY0" fmla="*/ 0 h 2386599"/>
              <a:gd name="connsiteX1" fmla="*/ 2228750 w 2228750"/>
              <a:gd name="connsiteY1" fmla="*/ 0 h 2386599"/>
              <a:gd name="connsiteX2" fmla="*/ 2228750 w 2228750"/>
              <a:gd name="connsiteY2" fmla="*/ 2386599 h 2386599"/>
              <a:gd name="connsiteX3" fmla="*/ 0 w 2228750"/>
              <a:gd name="connsiteY3" fmla="*/ 2386599 h 2386599"/>
              <a:gd name="connsiteX4" fmla="*/ 0 w 2228750"/>
              <a:gd name="connsiteY4" fmla="*/ 0 h 23865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28750" h="2386599">
                <a:moveTo>
                  <a:pt x="0" y="0"/>
                </a:moveTo>
                <a:lnTo>
                  <a:pt x="2228750" y="0"/>
                </a:lnTo>
                <a:lnTo>
                  <a:pt x="2228750" y="2386599"/>
                </a:lnTo>
                <a:lnTo>
                  <a:pt x="0" y="23865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7200" y="1448875"/>
            <a:ext cx="3083700" cy="457200"/>
          </a:xfrm>
          <a:custGeom>
            <a:avLst/>
            <a:gdLst>
              <a:gd name="connsiteX0" fmla="*/ 0 w 3083700"/>
              <a:gd name="connsiteY0" fmla="*/ 0 h 457200"/>
              <a:gd name="connsiteX1" fmla="*/ 3083700 w 3083700"/>
              <a:gd name="connsiteY1" fmla="*/ 0 h 457200"/>
              <a:gd name="connsiteX2" fmla="*/ 3083700 w 3083700"/>
              <a:gd name="connsiteY2" fmla="*/ 457200 h 457200"/>
              <a:gd name="connsiteX3" fmla="*/ 0 w 3083700"/>
              <a:gd name="connsiteY3" fmla="*/ 457200 h 457200"/>
              <a:gd name="connsiteX4" fmla="*/ 0 w 30837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83700" h="457200">
                <a:moveTo>
                  <a:pt x="0" y="0"/>
                </a:moveTo>
                <a:lnTo>
                  <a:pt x="3083700" y="0"/>
                </a:lnTo>
                <a:lnTo>
                  <a:pt x="3083700" y="457200"/>
                </a:lnTo>
                <a:lnTo>
                  <a:pt x="0" y="457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57200" y="4562100"/>
            <a:ext cx="3855900" cy="457200"/>
          </a:xfrm>
          <a:custGeom>
            <a:avLst/>
            <a:gdLst>
              <a:gd name="connsiteX0" fmla="*/ 0 w 3855900"/>
              <a:gd name="connsiteY0" fmla="*/ 0 h 457200"/>
              <a:gd name="connsiteX1" fmla="*/ 3855900 w 3855900"/>
              <a:gd name="connsiteY1" fmla="*/ 0 h 457200"/>
              <a:gd name="connsiteX2" fmla="*/ 3855900 w 3855900"/>
              <a:gd name="connsiteY2" fmla="*/ 457200 h 457200"/>
              <a:gd name="connsiteX3" fmla="*/ 0 w 3855900"/>
              <a:gd name="connsiteY3" fmla="*/ 457200 h 457200"/>
              <a:gd name="connsiteX4" fmla="*/ 0 w 38559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55900" h="457200">
                <a:moveTo>
                  <a:pt x="0" y="0"/>
                </a:moveTo>
                <a:lnTo>
                  <a:pt x="3855900" y="0"/>
                </a:lnTo>
                <a:lnTo>
                  <a:pt x="3855900" y="457200"/>
                </a:lnTo>
                <a:lnTo>
                  <a:pt x="0" y="457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654824" y="1245850"/>
            <a:ext cx="2346300" cy="3245725"/>
          </a:xfrm>
          <a:custGeom>
            <a:avLst/>
            <a:gdLst>
              <a:gd name="connsiteX0" fmla="*/ 0 w 2346300"/>
              <a:gd name="connsiteY0" fmla="*/ 0 h 3245725"/>
              <a:gd name="connsiteX1" fmla="*/ 2346300 w 2346300"/>
              <a:gd name="connsiteY1" fmla="*/ 0 h 3245725"/>
              <a:gd name="connsiteX2" fmla="*/ 2346300 w 2346300"/>
              <a:gd name="connsiteY2" fmla="*/ 3245725 h 3245725"/>
              <a:gd name="connsiteX3" fmla="*/ 0 w 2346300"/>
              <a:gd name="connsiteY3" fmla="*/ 3245725 h 3245725"/>
              <a:gd name="connsiteX4" fmla="*/ 0 w 2346300"/>
              <a:gd name="connsiteY4" fmla="*/ 0 h 3245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46300" h="3245725">
                <a:moveTo>
                  <a:pt x="0" y="0"/>
                </a:moveTo>
                <a:lnTo>
                  <a:pt x="2346300" y="0"/>
                </a:lnTo>
                <a:lnTo>
                  <a:pt x="2346300" y="3245725"/>
                </a:lnTo>
                <a:lnTo>
                  <a:pt x="0" y="3245725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199025" y="1320725"/>
            <a:ext cx="1802100" cy="457200"/>
          </a:xfrm>
          <a:custGeom>
            <a:avLst/>
            <a:gdLst>
              <a:gd name="connsiteX0" fmla="*/ 0 w 1802100"/>
              <a:gd name="connsiteY0" fmla="*/ 0 h 457200"/>
              <a:gd name="connsiteX1" fmla="*/ 1802100 w 1802100"/>
              <a:gd name="connsiteY1" fmla="*/ 0 h 457200"/>
              <a:gd name="connsiteX2" fmla="*/ 1802100 w 1802100"/>
              <a:gd name="connsiteY2" fmla="*/ 457200 h 457200"/>
              <a:gd name="connsiteX3" fmla="*/ 0 w 1802100"/>
              <a:gd name="connsiteY3" fmla="*/ 457200 h 457200"/>
              <a:gd name="connsiteX4" fmla="*/ 0 w 18021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02100" h="457200">
                <a:moveTo>
                  <a:pt x="0" y="0"/>
                </a:moveTo>
                <a:lnTo>
                  <a:pt x="1802100" y="0"/>
                </a:lnTo>
                <a:lnTo>
                  <a:pt x="1802100" y="457200"/>
                </a:lnTo>
                <a:lnTo>
                  <a:pt x="0" y="457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0" y="2006600"/>
            <a:ext cx="2247900" cy="24130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4900" y="1231900"/>
            <a:ext cx="2374900" cy="3276600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6616700" y="1384300"/>
            <a:ext cx="12700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</a:p>
          <a:p>
            <a:pPr defTabSz="-635">
              <a:lnSpc>
                <a:spcPts val="16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SOFTMAX_LOSS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3400" y="546100"/>
            <a:ext cx="9652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Loss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33400" y="1587500"/>
            <a:ext cx="2717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kind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this?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33400" y="1917700"/>
            <a:ext cx="8445500" cy="309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100"/>
              </a:lnSpc>
              <a:tabLst>
                <a:tab pos="6083300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HINGE_LOSS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300"/>
              </a:lnSpc>
              <a:tabLst>
                <a:tab pos="6083300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Linear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Regression</a:t>
            </a:r>
          </a:p>
          <a:p>
            <a:pPr defTabSz="-635">
              <a:lnSpc>
                <a:spcPts val="1600"/>
              </a:lnSpc>
              <a:tabLst>
                <a:tab pos="6083300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EUCLIDEAN_LOSS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300"/>
              </a:lnSpc>
              <a:tabLst>
                <a:tab pos="6083300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Multiclassification</a:t>
            </a:r>
          </a:p>
          <a:p>
            <a:pPr defTabSz="-635">
              <a:lnSpc>
                <a:spcPts val="1300"/>
              </a:lnSpc>
              <a:tabLst>
                <a:tab pos="60833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SIGMOID_CROSS_ENTROPY_LOSS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300"/>
              </a:lnSpc>
              <a:tabLst>
                <a:tab pos="6083300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Others…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6083300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Task</a:t>
            </a:r>
          </a:p>
          <a:p>
            <a:pPr defTabSz="-635">
              <a:lnSpc>
                <a:spcPts val="1600"/>
              </a:lnSpc>
              <a:tabLst>
                <a:tab pos="6083300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C30000"/>
                </a:solidFill>
                <a:latin typeface="Courier New" pitchFamily="18" charset="0"/>
                <a:cs typeface="Courier New" pitchFamily="18" charset="0"/>
              </a:rPr>
              <a:t>NEW_LOSS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300"/>
              </a:lnSpc>
              <a:tabLst>
                <a:tab pos="60833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knows!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521200" y="1435100"/>
            <a:ext cx="11557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000"/>
              </a:lnSpc>
            </a:pPr>
            <a:r>
              <a:rPr lang="en-US" altLang="zh-CN" sz="1100" dirty="0" smtClean="0">
                <a:solidFill>
                  <a:srgbClr val="000000"/>
                </a:solidFill>
                <a:latin typeface="Georgia" pitchFamily="18" charset="0"/>
                <a:cs typeface="Georgia" pitchFamily="18" charset="0"/>
              </a:rPr>
              <a:t>loss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Georgia" pitchFamily="18" charset="0"/>
                <a:cs typeface="Georgia" pitchFamily="18" charset="0"/>
              </a:rPr>
              <a:t>(LOSS_TYPE)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1200150"/>
            <a:ext cx="8229600" cy="3725700"/>
          </a:xfrm>
          <a:custGeom>
            <a:avLst/>
            <a:gdLst>
              <a:gd name="connsiteX0" fmla="*/ 0 w 8229600"/>
              <a:gd name="connsiteY0" fmla="*/ 0 h 3725700"/>
              <a:gd name="connsiteX1" fmla="*/ 8229600 w 8229600"/>
              <a:gd name="connsiteY1" fmla="*/ 0 h 3725700"/>
              <a:gd name="connsiteX2" fmla="*/ 8229600 w 8229600"/>
              <a:gd name="connsiteY2" fmla="*/ 3725700 h 3725700"/>
              <a:gd name="connsiteX3" fmla="*/ 0 w 8229600"/>
              <a:gd name="connsiteY3" fmla="*/ 3725700 h 3725700"/>
              <a:gd name="connsiteX4" fmla="*/ 0 w 8229600"/>
              <a:gd name="connsiteY4" fmla="*/ 0 h 372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3725700">
                <a:moveTo>
                  <a:pt x="0" y="0"/>
                </a:moveTo>
                <a:lnTo>
                  <a:pt x="8229600" y="0"/>
                </a:lnTo>
                <a:lnTo>
                  <a:pt x="8229600" y="3725700"/>
                </a:lnTo>
                <a:lnTo>
                  <a:pt x="0" y="3725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7200" y="2059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399 h 857399"/>
              <a:gd name="connsiteX3" fmla="*/ 0 w 8229600"/>
              <a:gd name="connsiteY3" fmla="*/ 857399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927474" y="2409000"/>
            <a:ext cx="5289050" cy="1307975"/>
          </a:xfrm>
          <a:custGeom>
            <a:avLst/>
            <a:gdLst>
              <a:gd name="connsiteX0" fmla="*/ 0 w 5289050"/>
              <a:gd name="connsiteY0" fmla="*/ 0 h 1307975"/>
              <a:gd name="connsiteX1" fmla="*/ 5289050 w 5289050"/>
              <a:gd name="connsiteY1" fmla="*/ 0 h 1307975"/>
              <a:gd name="connsiteX2" fmla="*/ 5289050 w 5289050"/>
              <a:gd name="connsiteY2" fmla="*/ 1307975 h 1307975"/>
              <a:gd name="connsiteX3" fmla="*/ 0 w 5289050"/>
              <a:gd name="connsiteY3" fmla="*/ 1307975 h 1307975"/>
              <a:gd name="connsiteX4" fmla="*/ 0 w 5289050"/>
              <a:gd name="connsiteY4" fmla="*/ 0 h 13079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89050" h="1307975">
                <a:moveTo>
                  <a:pt x="0" y="0"/>
                </a:moveTo>
                <a:lnTo>
                  <a:pt x="5289050" y="0"/>
                </a:lnTo>
                <a:lnTo>
                  <a:pt x="5289050" y="1307975"/>
                </a:lnTo>
                <a:lnTo>
                  <a:pt x="0" y="1307975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311774" y="3849049"/>
            <a:ext cx="2481300" cy="457200"/>
          </a:xfrm>
          <a:custGeom>
            <a:avLst/>
            <a:gdLst>
              <a:gd name="connsiteX0" fmla="*/ 0 w 2481300"/>
              <a:gd name="connsiteY0" fmla="*/ 0 h 457200"/>
              <a:gd name="connsiteX1" fmla="*/ 2481300 w 2481300"/>
              <a:gd name="connsiteY1" fmla="*/ 0 h 457200"/>
              <a:gd name="connsiteX2" fmla="*/ 2481300 w 2481300"/>
              <a:gd name="connsiteY2" fmla="*/ 457200 h 457200"/>
              <a:gd name="connsiteX3" fmla="*/ 0 w 2481300"/>
              <a:gd name="connsiteY3" fmla="*/ 457200 h 457200"/>
              <a:gd name="connsiteX4" fmla="*/ 0 w 24813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81300" h="457200">
                <a:moveTo>
                  <a:pt x="0" y="0"/>
                </a:moveTo>
                <a:lnTo>
                  <a:pt x="2481300" y="0"/>
                </a:lnTo>
                <a:lnTo>
                  <a:pt x="2481300" y="457200"/>
                </a:lnTo>
                <a:lnTo>
                  <a:pt x="0" y="457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967575" y="3849049"/>
            <a:ext cx="1574400" cy="457200"/>
          </a:xfrm>
          <a:custGeom>
            <a:avLst/>
            <a:gdLst>
              <a:gd name="connsiteX0" fmla="*/ 0 w 1574400"/>
              <a:gd name="connsiteY0" fmla="*/ 0 h 457200"/>
              <a:gd name="connsiteX1" fmla="*/ 1574400 w 1574400"/>
              <a:gd name="connsiteY1" fmla="*/ 0 h 457200"/>
              <a:gd name="connsiteX2" fmla="*/ 1574400 w 1574400"/>
              <a:gd name="connsiteY2" fmla="*/ 457200 h 457200"/>
              <a:gd name="connsiteX3" fmla="*/ 0 w 1574400"/>
              <a:gd name="connsiteY3" fmla="*/ 457200 h 457200"/>
              <a:gd name="connsiteX4" fmla="*/ 0 w 15744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74400" h="457200">
                <a:moveTo>
                  <a:pt x="0" y="0"/>
                </a:moveTo>
                <a:lnTo>
                  <a:pt x="1574400" y="0"/>
                </a:lnTo>
                <a:lnTo>
                  <a:pt x="1574400" y="457200"/>
                </a:lnTo>
                <a:lnTo>
                  <a:pt x="0" y="457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7700" y="2400300"/>
            <a:ext cx="5308600" cy="13335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533400" y="584200"/>
            <a:ext cx="7480300" cy="180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600"/>
              </a:lnSpc>
            </a:pP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Loss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determines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task.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2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D,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typically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minimizes: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517900" y="3987800"/>
            <a:ext cx="20320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term: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averaged</a:t>
            </a:r>
          </a:p>
          <a:p>
            <a:pPr defTabSz="-635">
              <a:lnSpc>
                <a:spcPts val="16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instances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121400" y="4000500"/>
            <a:ext cx="12319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  <a:tabLst>
                <a:tab pos="63500" algn="l"/>
                <a:tab pos="76200" algn="l"/>
                <a:tab pos="304800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Regularization</a:t>
            </a:r>
          </a:p>
          <a:p>
            <a:pPr defTabSz="-635">
              <a:lnSpc>
                <a:spcPts val="1600"/>
              </a:lnSpc>
              <a:tabLst>
                <a:tab pos="63500" algn="l"/>
                <a:tab pos="76200" algn="l"/>
                <a:tab pos="304800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term: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penalize</a:t>
            </a:r>
          </a:p>
          <a:p>
            <a:pPr defTabSz="-635">
              <a:lnSpc>
                <a:spcPts val="1600"/>
              </a:lnSpc>
              <a:tabLst>
                <a:tab pos="63500" algn="l"/>
                <a:tab pos="76200" algn="l"/>
                <a:tab pos="304800" algn="l"/>
              </a:tabLst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large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weights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 defTabSz="-635">
              <a:lnSpc>
                <a:spcPts val="1600"/>
              </a:lnSpc>
              <a:tabLst>
                <a:tab pos="63500" algn="l"/>
                <a:tab pos="76200" algn="l"/>
                <a:tab pos="304800" algn="l"/>
              </a:tabLst>
            </a:pPr>
            <a:r>
              <a:rPr lang="en-US" altLang="zh-CN" dirty="0" smtClean="0"/>
              <a:t>			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improve</a:t>
            </a:r>
          </a:p>
          <a:p>
            <a:pPr defTabSz="-635">
              <a:lnSpc>
                <a:spcPts val="1600"/>
              </a:lnSpc>
              <a:tabLst>
                <a:tab pos="63500" algn="l"/>
                <a:tab pos="76200" algn="l"/>
                <a:tab pos="304800" algn="l"/>
              </a:tabLst>
            </a:pPr>
            <a:r>
              <a:rPr lang="en-US" altLang="zh-CN" dirty="0" smtClean="0"/>
              <a:t>		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generalization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2059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399 h 857399"/>
              <a:gd name="connsiteX3" fmla="*/ 0 w 8229600"/>
              <a:gd name="connsiteY3" fmla="*/ 857399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7200" y="1200150"/>
            <a:ext cx="8229600" cy="3725700"/>
          </a:xfrm>
          <a:custGeom>
            <a:avLst/>
            <a:gdLst>
              <a:gd name="connsiteX0" fmla="*/ 0 w 8229600"/>
              <a:gd name="connsiteY0" fmla="*/ 0 h 3725700"/>
              <a:gd name="connsiteX1" fmla="*/ 8229600 w 8229600"/>
              <a:gd name="connsiteY1" fmla="*/ 0 h 3725700"/>
              <a:gd name="connsiteX2" fmla="*/ 8229600 w 8229600"/>
              <a:gd name="connsiteY2" fmla="*/ 3725700 h 3725700"/>
              <a:gd name="connsiteX3" fmla="*/ 0 w 8229600"/>
              <a:gd name="connsiteY3" fmla="*/ 3725700 h 3725700"/>
              <a:gd name="connsiteX4" fmla="*/ 0 w 8229600"/>
              <a:gd name="connsiteY4" fmla="*/ 0 h 372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3725700">
                <a:moveTo>
                  <a:pt x="0" y="0"/>
                </a:moveTo>
                <a:lnTo>
                  <a:pt x="8229600" y="0"/>
                </a:lnTo>
                <a:lnTo>
                  <a:pt x="8229600" y="3725700"/>
                </a:lnTo>
                <a:lnTo>
                  <a:pt x="0" y="3725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48525" y="1268150"/>
            <a:ext cx="1332575" cy="559675"/>
          </a:xfrm>
          <a:custGeom>
            <a:avLst/>
            <a:gdLst>
              <a:gd name="connsiteX0" fmla="*/ 0 w 1332575"/>
              <a:gd name="connsiteY0" fmla="*/ 0 h 559675"/>
              <a:gd name="connsiteX1" fmla="*/ 1332575 w 1332575"/>
              <a:gd name="connsiteY1" fmla="*/ 0 h 559675"/>
              <a:gd name="connsiteX2" fmla="*/ 1332575 w 1332575"/>
              <a:gd name="connsiteY2" fmla="*/ 559675 h 559675"/>
              <a:gd name="connsiteX3" fmla="*/ 0 w 1332575"/>
              <a:gd name="connsiteY3" fmla="*/ 559675 h 559675"/>
              <a:gd name="connsiteX4" fmla="*/ 0 w 1332575"/>
              <a:gd name="connsiteY4" fmla="*/ 0 h 559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32575" h="559675">
                <a:moveTo>
                  <a:pt x="0" y="0"/>
                </a:moveTo>
                <a:lnTo>
                  <a:pt x="1332575" y="0"/>
                </a:lnTo>
                <a:lnTo>
                  <a:pt x="1332575" y="559675"/>
                </a:lnTo>
                <a:lnTo>
                  <a:pt x="0" y="559675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33900" y="1257300"/>
            <a:ext cx="1358900" cy="584200"/>
          </a:xfrm>
          <a:prstGeom prst="rect">
            <a:avLst/>
          </a:prstGeom>
          <a:noFill/>
        </p:spPr>
      </p:pic>
      <p:sp>
        <p:nvSpPr>
          <p:cNvPr id="6" name="TextBox 1"/>
          <p:cNvSpPr txBox="1"/>
          <p:nvPr/>
        </p:nvSpPr>
        <p:spPr>
          <a:xfrm>
            <a:off x="533400" y="546100"/>
            <a:ext cx="9652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33400" y="1460500"/>
            <a:ext cx="77851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8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term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computed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90600" y="1917700"/>
            <a:ext cx="27051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8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Net::Forward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33400" y="2387600"/>
            <a:ext cx="79883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8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Loss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computed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Layers</a:t>
            </a:r>
          </a:p>
          <a:p>
            <a:pPr defTabSz="-635">
              <a:lnSpc>
                <a:spcPts val="36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Pick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loss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suit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task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many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90600" y="3289300"/>
            <a:ext cx="42418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8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losses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needs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2059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399 h 857399"/>
              <a:gd name="connsiteX3" fmla="*/ 0 w 8229600"/>
              <a:gd name="connsiteY3" fmla="*/ 857399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"/>
          <p:cNvSpPr txBox="1"/>
          <p:nvPr/>
        </p:nvSpPr>
        <p:spPr>
          <a:xfrm>
            <a:off x="533400" y="546100"/>
            <a:ext cx="18669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SOLVER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2059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399 h 857399"/>
              <a:gd name="connsiteX3" fmla="*/ 0 w 8229600"/>
              <a:gd name="connsiteY3" fmla="*/ 857399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830700" y="1200150"/>
            <a:ext cx="3283075" cy="3603200"/>
          </a:xfrm>
          <a:custGeom>
            <a:avLst/>
            <a:gdLst>
              <a:gd name="connsiteX0" fmla="*/ 0 w 3283075"/>
              <a:gd name="connsiteY0" fmla="*/ 0 h 3603200"/>
              <a:gd name="connsiteX1" fmla="*/ 3283075 w 3283075"/>
              <a:gd name="connsiteY1" fmla="*/ 0 h 3603200"/>
              <a:gd name="connsiteX2" fmla="*/ 3283075 w 3283075"/>
              <a:gd name="connsiteY2" fmla="*/ 3603200 h 3603200"/>
              <a:gd name="connsiteX3" fmla="*/ 0 w 3283075"/>
              <a:gd name="connsiteY3" fmla="*/ 3603200 h 3603200"/>
              <a:gd name="connsiteX4" fmla="*/ 0 w 3283075"/>
              <a:gd name="connsiteY4" fmla="*/ 0 h 3603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83075" h="3603200">
                <a:moveTo>
                  <a:pt x="0" y="0"/>
                </a:moveTo>
                <a:lnTo>
                  <a:pt x="3283075" y="0"/>
                </a:lnTo>
                <a:lnTo>
                  <a:pt x="3283075" y="3603200"/>
                </a:lnTo>
                <a:lnTo>
                  <a:pt x="0" y="3603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7200" y="1200150"/>
            <a:ext cx="7024799" cy="1164900"/>
          </a:xfrm>
          <a:custGeom>
            <a:avLst/>
            <a:gdLst>
              <a:gd name="connsiteX0" fmla="*/ 0 w 7024799"/>
              <a:gd name="connsiteY0" fmla="*/ 0 h 1164900"/>
              <a:gd name="connsiteX1" fmla="*/ 7024799 w 7024799"/>
              <a:gd name="connsiteY1" fmla="*/ 0 h 1164900"/>
              <a:gd name="connsiteX2" fmla="*/ 7024799 w 7024799"/>
              <a:gd name="connsiteY2" fmla="*/ 1164900 h 1164900"/>
              <a:gd name="connsiteX3" fmla="*/ 0 w 7024799"/>
              <a:gd name="connsiteY3" fmla="*/ 1164900 h 1164900"/>
              <a:gd name="connsiteX4" fmla="*/ 0 w 7024799"/>
              <a:gd name="connsiteY4" fmla="*/ 0 h 1164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024799" h="1164900">
                <a:moveTo>
                  <a:pt x="0" y="0"/>
                </a:moveTo>
                <a:lnTo>
                  <a:pt x="7024799" y="0"/>
                </a:lnTo>
                <a:lnTo>
                  <a:pt x="7024799" y="1164900"/>
                </a:lnTo>
                <a:lnTo>
                  <a:pt x="0" y="1164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764812" y="1860550"/>
            <a:ext cx="409575" cy="257175"/>
          </a:xfrm>
          <a:custGeom>
            <a:avLst/>
            <a:gdLst>
              <a:gd name="connsiteX0" fmla="*/ 0 w 409575"/>
              <a:gd name="connsiteY0" fmla="*/ 0 h 257175"/>
              <a:gd name="connsiteX1" fmla="*/ 409575 w 409575"/>
              <a:gd name="connsiteY1" fmla="*/ 0 h 257175"/>
              <a:gd name="connsiteX2" fmla="*/ 409575 w 409575"/>
              <a:gd name="connsiteY2" fmla="*/ 257175 h 257175"/>
              <a:gd name="connsiteX3" fmla="*/ 0 w 409575"/>
              <a:gd name="connsiteY3" fmla="*/ 257175 h 257175"/>
              <a:gd name="connsiteX4" fmla="*/ 0 w 409575"/>
              <a:gd name="connsiteY4" fmla="*/ 0 h 257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9575" h="257175">
                <a:moveTo>
                  <a:pt x="0" y="0"/>
                </a:moveTo>
                <a:lnTo>
                  <a:pt x="409575" y="0"/>
                </a:lnTo>
                <a:lnTo>
                  <a:pt x="409575" y="257175"/>
                </a:lnTo>
                <a:lnTo>
                  <a:pt x="0" y="257175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57200" y="2501025"/>
            <a:ext cx="4305924" cy="988525"/>
          </a:xfrm>
          <a:custGeom>
            <a:avLst/>
            <a:gdLst>
              <a:gd name="connsiteX0" fmla="*/ 0 w 4305924"/>
              <a:gd name="connsiteY0" fmla="*/ 0 h 988525"/>
              <a:gd name="connsiteX1" fmla="*/ 4305924 w 4305924"/>
              <a:gd name="connsiteY1" fmla="*/ 0 h 988525"/>
              <a:gd name="connsiteX2" fmla="*/ 4305924 w 4305924"/>
              <a:gd name="connsiteY2" fmla="*/ 988525 h 988525"/>
              <a:gd name="connsiteX3" fmla="*/ 0 w 4305924"/>
              <a:gd name="connsiteY3" fmla="*/ 988525 h 988525"/>
              <a:gd name="connsiteX4" fmla="*/ 0 w 4305924"/>
              <a:gd name="connsiteY4" fmla="*/ 0 h 9885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5924" h="988525">
                <a:moveTo>
                  <a:pt x="0" y="0"/>
                </a:moveTo>
                <a:lnTo>
                  <a:pt x="4305924" y="0"/>
                </a:lnTo>
                <a:lnTo>
                  <a:pt x="4305924" y="988525"/>
                </a:lnTo>
                <a:lnTo>
                  <a:pt x="0" y="988525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031225" y="1396075"/>
            <a:ext cx="1562100" cy="352425"/>
          </a:xfrm>
          <a:custGeom>
            <a:avLst/>
            <a:gdLst>
              <a:gd name="connsiteX0" fmla="*/ 0 w 1562100"/>
              <a:gd name="connsiteY0" fmla="*/ 0 h 352425"/>
              <a:gd name="connsiteX1" fmla="*/ 1562100 w 1562100"/>
              <a:gd name="connsiteY1" fmla="*/ 0 h 352425"/>
              <a:gd name="connsiteX2" fmla="*/ 1562100 w 1562100"/>
              <a:gd name="connsiteY2" fmla="*/ 352425 h 352425"/>
              <a:gd name="connsiteX3" fmla="*/ 0 w 1562100"/>
              <a:gd name="connsiteY3" fmla="*/ 352425 h 352425"/>
              <a:gd name="connsiteX4" fmla="*/ 0 w 1562100"/>
              <a:gd name="connsiteY4" fmla="*/ 0 h 3524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62100" h="352425">
                <a:moveTo>
                  <a:pt x="0" y="0"/>
                </a:moveTo>
                <a:lnTo>
                  <a:pt x="1562100" y="0"/>
                </a:lnTo>
                <a:lnTo>
                  <a:pt x="1562100" y="352425"/>
                </a:lnTo>
                <a:lnTo>
                  <a:pt x="0" y="352425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02499" y="3815175"/>
            <a:ext cx="5422200" cy="1328399"/>
          </a:xfrm>
          <a:custGeom>
            <a:avLst/>
            <a:gdLst>
              <a:gd name="connsiteX0" fmla="*/ 0 w 5422200"/>
              <a:gd name="connsiteY0" fmla="*/ 0 h 1328399"/>
              <a:gd name="connsiteX1" fmla="*/ 5422200 w 5422200"/>
              <a:gd name="connsiteY1" fmla="*/ 0 h 1328399"/>
              <a:gd name="connsiteX2" fmla="*/ 5422200 w 5422200"/>
              <a:gd name="connsiteY2" fmla="*/ 1328399 h 1328399"/>
              <a:gd name="connsiteX3" fmla="*/ 0 w 5422200"/>
              <a:gd name="connsiteY3" fmla="*/ 1328399 h 1328399"/>
              <a:gd name="connsiteX4" fmla="*/ 0 w 5422200"/>
              <a:gd name="connsiteY4" fmla="*/ 0 h 1328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22200" h="1328399">
                <a:moveTo>
                  <a:pt x="0" y="0"/>
                </a:moveTo>
                <a:lnTo>
                  <a:pt x="5422200" y="0"/>
                </a:lnTo>
                <a:lnTo>
                  <a:pt x="5422200" y="1328399"/>
                </a:lnTo>
                <a:lnTo>
                  <a:pt x="0" y="1328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13200" y="1384300"/>
            <a:ext cx="1587500" cy="3810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46500" y="1854200"/>
            <a:ext cx="444500" cy="2794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4500" y="2489200"/>
            <a:ext cx="4330700" cy="10160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16600" y="1193800"/>
            <a:ext cx="3314700" cy="3619500"/>
          </a:xfrm>
          <a:prstGeom prst="rect">
            <a:avLst/>
          </a:prstGeom>
          <a:noFill/>
        </p:spPr>
      </p:pic>
      <p:sp>
        <p:nvSpPr>
          <p:cNvPr id="13" name="TextBox 1"/>
          <p:cNvSpPr txBox="1"/>
          <p:nvPr/>
        </p:nvSpPr>
        <p:spPr>
          <a:xfrm>
            <a:off x="533400" y="546100"/>
            <a:ext cx="25273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Optimization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33400" y="1447800"/>
            <a:ext cx="30226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minimize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loss?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Descend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gradient.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85800" y="3975100"/>
            <a:ext cx="3898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Fast,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incremental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685800" y="4343400"/>
            <a:ext cx="4800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Stochastic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Gradient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Descent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(SGD)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597600" y="3776550"/>
            <a:ext cx="8229600" cy="1308000"/>
          </a:xfrm>
          <a:custGeom>
            <a:avLst/>
            <a:gdLst>
              <a:gd name="connsiteX0" fmla="*/ 0 w 8229600"/>
              <a:gd name="connsiteY0" fmla="*/ 0 h 1308000"/>
              <a:gd name="connsiteX1" fmla="*/ 8229599 w 8229600"/>
              <a:gd name="connsiteY1" fmla="*/ 0 h 1308000"/>
              <a:gd name="connsiteX2" fmla="*/ 8229599 w 8229600"/>
              <a:gd name="connsiteY2" fmla="*/ 1308000 h 1308000"/>
              <a:gd name="connsiteX3" fmla="*/ 0 w 8229600"/>
              <a:gd name="connsiteY3" fmla="*/ 1308000 h 1308000"/>
              <a:gd name="connsiteX4" fmla="*/ 0 w 8229600"/>
              <a:gd name="connsiteY4" fmla="*/ 0 h 130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1308000">
                <a:moveTo>
                  <a:pt x="0" y="0"/>
                </a:moveTo>
                <a:lnTo>
                  <a:pt x="8229599" y="0"/>
                </a:lnTo>
                <a:lnTo>
                  <a:pt x="8229599" y="1308000"/>
                </a:lnTo>
                <a:lnTo>
                  <a:pt x="0" y="1308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7200" y="1200150"/>
            <a:ext cx="8229600" cy="1308000"/>
          </a:xfrm>
          <a:custGeom>
            <a:avLst/>
            <a:gdLst>
              <a:gd name="connsiteX0" fmla="*/ 0 w 8229600"/>
              <a:gd name="connsiteY0" fmla="*/ 0 h 1308000"/>
              <a:gd name="connsiteX1" fmla="*/ 8229600 w 8229600"/>
              <a:gd name="connsiteY1" fmla="*/ 0 h 1308000"/>
              <a:gd name="connsiteX2" fmla="*/ 8229600 w 8229600"/>
              <a:gd name="connsiteY2" fmla="*/ 1308000 h 1308000"/>
              <a:gd name="connsiteX3" fmla="*/ 0 w 8229600"/>
              <a:gd name="connsiteY3" fmla="*/ 1308000 h 1308000"/>
              <a:gd name="connsiteX4" fmla="*/ 0 w 8229600"/>
              <a:gd name="connsiteY4" fmla="*/ 0 h 130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1308000">
                <a:moveTo>
                  <a:pt x="0" y="0"/>
                </a:moveTo>
                <a:lnTo>
                  <a:pt x="8229600" y="0"/>
                </a:lnTo>
                <a:lnTo>
                  <a:pt x="8229600" y="1308000"/>
                </a:lnTo>
                <a:lnTo>
                  <a:pt x="0" y="1308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7200" y="2059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399 h 857399"/>
              <a:gd name="connsiteX3" fmla="*/ 0 w 8229600"/>
              <a:gd name="connsiteY3" fmla="*/ 857399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927474" y="2508150"/>
            <a:ext cx="5289050" cy="1307975"/>
          </a:xfrm>
          <a:custGeom>
            <a:avLst/>
            <a:gdLst>
              <a:gd name="connsiteX0" fmla="*/ 0 w 5289050"/>
              <a:gd name="connsiteY0" fmla="*/ 0 h 1307975"/>
              <a:gd name="connsiteX1" fmla="*/ 5289050 w 5289050"/>
              <a:gd name="connsiteY1" fmla="*/ 0 h 1307975"/>
              <a:gd name="connsiteX2" fmla="*/ 5289050 w 5289050"/>
              <a:gd name="connsiteY2" fmla="*/ 1307975 h 1307975"/>
              <a:gd name="connsiteX3" fmla="*/ 0 w 5289050"/>
              <a:gd name="connsiteY3" fmla="*/ 1307975 h 1307975"/>
              <a:gd name="connsiteX4" fmla="*/ 0 w 5289050"/>
              <a:gd name="connsiteY4" fmla="*/ 0 h 13079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89050" h="1307975">
                <a:moveTo>
                  <a:pt x="0" y="0"/>
                </a:moveTo>
                <a:lnTo>
                  <a:pt x="5289050" y="0"/>
                </a:lnTo>
                <a:lnTo>
                  <a:pt x="5289050" y="1307975"/>
                </a:lnTo>
                <a:lnTo>
                  <a:pt x="0" y="1307975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7700" y="2489200"/>
            <a:ext cx="5308600" cy="13335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673100" y="4038600"/>
            <a:ext cx="71374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8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Coordinates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forward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backward,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weight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30300" y="4495800"/>
            <a:ext cx="36322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8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updates,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scoring.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33400" y="1473200"/>
            <a:ext cx="74295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800"/>
              </a:lnSpc>
              <a:tabLst>
                <a:tab pos="457200" algn="l"/>
              </a:tabLst>
            </a:pP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Solver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optimizes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weights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</a:p>
          <a:p>
            <a:pPr defTabSz="-635">
              <a:lnSpc>
                <a:spcPts val="36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minimize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loss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L(W)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33400" y="546100"/>
            <a:ext cx="12827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Solver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1200150"/>
            <a:ext cx="8229600" cy="3725700"/>
          </a:xfrm>
          <a:custGeom>
            <a:avLst/>
            <a:gdLst>
              <a:gd name="connsiteX0" fmla="*/ 0 w 8229600"/>
              <a:gd name="connsiteY0" fmla="*/ 0 h 3725700"/>
              <a:gd name="connsiteX1" fmla="*/ 8229600 w 8229600"/>
              <a:gd name="connsiteY1" fmla="*/ 0 h 3725700"/>
              <a:gd name="connsiteX2" fmla="*/ 8229600 w 8229600"/>
              <a:gd name="connsiteY2" fmla="*/ 3725700 h 3725700"/>
              <a:gd name="connsiteX3" fmla="*/ 0 w 8229600"/>
              <a:gd name="connsiteY3" fmla="*/ 3725700 h 3725700"/>
              <a:gd name="connsiteX4" fmla="*/ 0 w 8229600"/>
              <a:gd name="connsiteY4" fmla="*/ 0 h 372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3725700">
                <a:moveTo>
                  <a:pt x="0" y="0"/>
                </a:moveTo>
                <a:lnTo>
                  <a:pt x="8229600" y="0"/>
                </a:lnTo>
                <a:lnTo>
                  <a:pt x="8229600" y="3725700"/>
                </a:lnTo>
                <a:lnTo>
                  <a:pt x="0" y="3725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7200" y="2059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399 h 857399"/>
              <a:gd name="connsiteX3" fmla="*/ 0 w 8229600"/>
              <a:gd name="connsiteY3" fmla="*/ 857399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927474" y="3460975"/>
            <a:ext cx="5289050" cy="1422055"/>
          </a:xfrm>
          <a:custGeom>
            <a:avLst/>
            <a:gdLst>
              <a:gd name="connsiteX0" fmla="*/ 0 w 5289050"/>
              <a:gd name="connsiteY0" fmla="*/ 0 h 1422055"/>
              <a:gd name="connsiteX1" fmla="*/ 5289050 w 5289050"/>
              <a:gd name="connsiteY1" fmla="*/ 0 h 1422055"/>
              <a:gd name="connsiteX2" fmla="*/ 5289050 w 5289050"/>
              <a:gd name="connsiteY2" fmla="*/ 1422055 h 1422055"/>
              <a:gd name="connsiteX3" fmla="*/ 0 w 5289050"/>
              <a:gd name="connsiteY3" fmla="*/ 1422055 h 1422055"/>
              <a:gd name="connsiteX4" fmla="*/ 0 w 5289050"/>
              <a:gd name="connsiteY4" fmla="*/ 0 h 14220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89050" h="1422055">
                <a:moveTo>
                  <a:pt x="0" y="0"/>
                </a:moveTo>
                <a:lnTo>
                  <a:pt x="5289050" y="0"/>
                </a:lnTo>
                <a:lnTo>
                  <a:pt x="5289050" y="1422055"/>
                </a:lnTo>
                <a:lnTo>
                  <a:pt x="0" y="1422055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913050" y="1292550"/>
            <a:ext cx="790575" cy="628650"/>
          </a:xfrm>
          <a:custGeom>
            <a:avLst/>
            <a:gdLst>
              <a:gd name="connsiteX0" fmla="*/ 0 w 790575"/>
              <a:gd name="connsiteY0" fmla="*/ 0 h 628650"/>
              <a:gd name="connsiteX1" fmla="*/ 790574 w 790575"/>
              <a:gd name="connsiteY1" fmla="*/ 0 h 628650"/>
              <a:gd name="connsiteX2" fmla="*/ 790574 w 790575"/>
              <a:gd name="connsiteY2" fmla="*/ 628649 h 628650"/>
              <a:gd name="connsiteX3" fmla="*/ 0 w 790575"/>
              <a:gd name="connsiteY3" fmla="*/ 628649 h 628650"/>
              <a:gd name="connsiteX4" fmla="*/ 0 w 790575"/>
              <a:gd name="connsiteY4" fmla="*/ 0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0575" h="628650">
                <a:moveTo>
                  <a:pt x="0" y="0"/>
                </a:moveTo>
                <a:lnTo>
                  <a:pt x="790574" y="0"/>
                </a:lnTo>
                <a:lnTo>
                  <a:pt x="790574" y="628649"/>
                </a:lnTo>
                <a:lnTo>
                  <a:pt x="0" y="62864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478775" y="2150375"/>
            <a:ext cx="692525" cy="513275"/>
          </a:xfrm>
          <a:custGeom>
            <a:avLst/>
            <a:gdLst>
              <a:gd name="connsiteX0" fmla="*/ 0 w 692525"/>
              <a:gd name="connsiteY0" fmla="*/ 0 h 513275"/>
              <a:gd name="connsiteX1" fmla="*/ 692524 w 692525"/>
              <a:gd name="connsiteY1" fmla="*/ 0 h 513275"/>
              <a:gd name="connsiteX2" fmla="*/ 692524 w 692525"/>
              <a:gd name="connsiteY2" fmla="*/ 513274 h 513275"/>
              <a:gd name="connsiteX3" fmla="*/ 0 w 692525"/>
              <a:gd name="connsiteY3" fmla="*/ 513274 h 513275"/>
              <a:gd name="connsiteX4" fmla="*/ 0 w 692525"/>
              <a:gd name="connsiteY4" fmla="*/ 0 h 5132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2525" h="513275">
                <a:moveTo>
                  <a:pt x="0" y="0"/>
                </a:moveTo>
                <a:lnTo>
                  <a:pt x="692524" y="0"/>
                </a:lnTo>
                <a:lnTo>
                  <a:pt x="692524" y="513274"/>
                </a:lnTo>
                <a:lnTo>
                  <a:pt x="0" y="51327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218775" y="2663648"/>
            <a:ext cx="790575" cy="452722"/>
          </a:xfrm>
          <a:custGeom>
            <a:avLst/>
            <a:gdLst>
              <a:gd name="connsiteX0" fmla="*/ 0 w 790575"/>
              <a:gd name="connsiteY0" fmla="*/ 0 h 452722"/>
              <a:gd name="connsiteX1" fmla="*/ 790575 w 790575"/>
              <a:gd name="connsiteY1" fmla="*/ 0 h 452722"/>
              <a:gd name="connsiteX2" fmla="*/ 790575 w 790575"/>
              <a:gd name="connsiteY2" fmla="*/ 452722 h 452722"/>
              <a:gd name="connsiteX3" fmla="*/ 0 w 790575"/>
              <a:gd name="connsiteY3" fmla="*/ 452722 h 452722"/>
              <a:gd name="connsiteX4" fmla="*/ 0 w 790575"/>
              <a:gd name="connsiteY4" fmla="*/ 0 h 4527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0575" h="452722">
                <a:moveTo>
                  <a:pt x="0" y="0"/>
                </a:moveTo>
                <a:lnTo>
                  <a:pt x="790575" y="0"/>
                </a:lnTo>
                <a:lnTo>
                  <a:pt x="790575" y="452722"/>
                </a:lnTo>
                <a:lnTo>
                  <a:pt x="0" y="45272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05500" y="1282700"/>
            <a:ext cx="812800" cy="6477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7000" y="2133600"/>
            <a:ext cx="977900" cy="9906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17700" y="3454400"/>
            <a:ext cx="5308600" cy="1435100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6794500" y="1460500"/>
            <a:ext cx="13843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8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formed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3400" y="1511300"/>
            <a:ext cx="5562600" cy="190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800"/>
              </a:lnSpc>
              <a:tabLst>
                <a:tab pos="457200" algn="l"/>
                <a:tab pos="508000" algn="l"/>
              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Computes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parameter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update</a:t>
            </a:r>
          </a:p>
          <a:p>
            <a:pPr defTabSz="-635">
              <a:lnSpc>
                <a:spcPts val="3500"/>
              </a:lnSpc>
              <a:tabLst>
                <a:tab pos="457200" algn="l"/>
                <a:tab pos="508000" algn="l"/>
              </a:tabLst>
            </a:pPr>
            <a:r>
              <a:rPr lang="en-US" altLang="zh-CN" dirty="0" smtClean="0"/>
              <a:t>	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</a:p>
          <a:p>
            <a:pPr defTabSz="-635">
              <a:lnSpc>
                <a:spcPts val="2800"/>
              </a:lnSpc>
              <a:tabLst>
                <a:tab pos="457200" algn="l"/>
                <a:tab pos="5080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○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stochastic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gradient</a:t>
            </a:r>
          </a:p>
          <a:p>
            <a:pPr defTabSz="-635">
              <a:lnSpc>
                <a:spcPts val="2800"/>
              </a:lnSpc>
              <a:tabLst>
                <a:tab pos="457200" algn="l"/>
                <a:tab pos="5080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○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regularization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gradient</a:t>
            </a:r>
          </a:p>
          <a:p>
            <a:pPr defTabSz="-635">
              <a:lnSpc>
                <a:spcPts val="2800"/>
              </a:lnSpc>
              <a:tabLst>
                <a:tab pos="457200" algn="l"/>
                <a:tab pos="5080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○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Particulars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solving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33400" y="546100"/>
            <a:ext cx="12827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Solver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1200150"/>
            <a:ext cx="8229600" cy="3725700"/>
          </a:xfrm>
          <a:custGeom>
            <a:avLst/>
            <a:gdLst>
              <a:gd name="connsiteX0" fmla="*/ 0 w 8229600"/>
              <a:gd name="connsiteY0" fmla="*/ 0 h 3725700"/>
              <a:gd name="connsiteX1" fmla="*/ 8229600 w 8229600"/>
              <a:gd name="connsiteY1" fmla="*/ 0 h 3725700"/>
              <a:gd name="connsiteX2" fmla="*/ 8229600 w 8229600"/>
              <a:gd name="connsiteY2" fmla="*/ 3725700 h 3725700"/>
              <a:gd name="connsiteX3" fmla="*/ 0 w 8229600"/>
              <a:gd name="connsiteY3" fmla="*/ 3725700 h 3725700"/>
              <a:gd name="connsiteX4" fmla="*/ 0 w 8229600"/>
              <a:gd name="connsiteY4" fmla="*/ 0 h 372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3725700">
                <a:moveTo>
                  <a:pt x="0" y="0"/>
                </a:moveTo>
                <a:lnTo>
                  <a:pt x="8229600" y="0"/>
                </a:lnTo>
                <a:lnTo>
                  <a:pt x="8229600" y="3725700"/>
                </a:lnTo>
                <a:lnTo>
                  <a:pt x="0" y="3725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7200" y="2059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399 h 857399"/>
              <a:gd name="connsiteX3" fmla="*/ 0 w 8229600"/>
              <a:gd name="connsiteY3" fmla="*/ 857399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101325" y="2844150"/>
            <a:ext cx="3419475" cy="1495425"/>
          </a:xfrm>
          <a:custGeom>
            <a:avLst/>
            <a:gdLst>
              <a:gd name="connsiteX0" fmla="*/ 0 w 3419475"/>
              <a:gd name="connsiteY0" fmla="*/ 0 h 1495425"/>
              <a:gd name="connsiteX1" fmla="*/ 3419475 w 3419475"/>
              <a:gd name="connsiteY1" fmla="*/ 0 h 1495425"/>
              <a:gd name="connsiteX2" fmla="*/ 3419475 w 3419475"/>
              <a:gd name="connsiteY2" fmla="*/ 1495425 h 1495425"/>
              <a:gd name="connsiteX3" fmla="*/ 0 w 3419475"/>
              <a:gd name="connsiteY3" fmla="*/ 1495425 h 1495425"/>
              <a:gd name="connsiteX4" fmla="*/ 0 w 3419475"/>
              <a:gd name="connsiteY4" fmla="*/ 0 h 14954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19475" h="1495425">
                <a:moveTo>
                  <a:pt x="0" y="0"/>
                </a:moveTo>
                <a:lnTo>
                  <a:pt x="3419475" y="0"/>
                </a:lnTo>
                <a:lnTo>
                  <a:pt x="3419475" y="1495425"/>
                </a:lnTo>
                <a:lnTo>
                  <a:pt x="0" y="1495425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86100" y="2832100"/>
            <a:ext cx="3441700" cy="1524000"/>
          </a:xfrm>
          <a:prstGeom prst="rect">
            <a:avLst/>
          </a:prstGeom>
          <a:noFill/>
        </p:spPr>
      </p:pic>
      <p:sp>
        <p:nvSpPr>
          <p:cNvPr id="6" name="TextBox 1"/>
          <p:cNvSpPr txBox="1"/>
          <p:nvPr/>
        </p:nvSpPr>
        <p:spPr>
          <a:xfrm>
            <a:off x="533400" y="1473200"/>
            <a:ext cx="80264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8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Stochastic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gradient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descent,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momentum</a:t>
            </a:r>
          </a:p>
          <a:p>
            <a:pPr defTabSz="-635">
              <a:lnSpc>
                <a:spcPts val="36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solver_type: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SGD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33400" y="546100"/>
            <a:ext cx="24003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SGD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Solver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1047750"/>
            <a:ext cx="8229600" cy="3725700"/>
          </a:xfrm>
          <a:custGeom>
            <a:avLst/>
            <a:gdLst>
              <a:gd name="connsiteX0" fmla="*/ 0 w 8229600"/>
              <a:gd name="connsiteY0" fmla="*/ 0 h 3725700"/>
              <a:gd name="connsiteX1" fmla="*/ 8229600 w 8229600"/>
              <a:gd name="connsiteY1" fmla="*/ 0 h 3725700"/>
              <a:gd name="connsiteX2" fmla="*/ 8229600 w 8229600"/>
              <a:gd name="connsiteY2" fmla="*/ 3725700 h 3725700"/>
              <a:gd name="connsiteX3" fmla="*/ 0 w 8229600"/>
              <a:gd name="connsiteY3" fmla="*/ 3725700 h 3725700"/>
              <a:gd name="connsiteX4" fmla="*/ 0 w 8229600"/>
              <a:gd name="connsiteY4" fmla="*/ 0 h 372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3725700">
                <a:moveTo>
                  <a:pt x="0" y="0"/>
                </a:moveTo>
                <a:lnTo>
                  <a:pt x="8229600" y="0"/>
                </a:lnTo>
                <a:lnTo>
                  <a:pt x="8229600" y="3725700"/>
                </a:lnTo>
                <a:lnTo>
                  <a:pt x="0" y="3725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56275" y="4613075"/>
            <a:ext cx="8887724" cy="495300"/>
          </a:xfrm>
          <a:custGeom>
            <a:avLst/>
            <a:gdLst>
              <a:gd name="connsiteX0" fmla="*/ 0 w 8887724"/>
              <a:gd name="connsiteY0" fmla="*/ 0 h 495300"/>
              <a:gd name="connsiteX1" fmla="*/ 8887724 w 8887724"/>
              <a:gd name="connsiteY1" fmla="*/ 0 h 495300"/>
              <a:gd name="connsiteX2" fmla="*/ 8887724 w 8887724"/>
              <a:gd name="connsiteY2" fmla="*/ 495300 h 495300"/>
              <a:gd name="connsiteX3" fmla="*/ 0 w 8887724"/>
              <a:gd name="connsiteY3" fmla="*/ 495300 h 495300"/>
              <a:gd name="connsiteX4" fmla="*/ 0 w 8887724"/>
              <a:gd name="connsiteY4" fmla="*/ 0 h 49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887724" h="495300">
                <a:moveTo>
                  <a:pt x="0" y="0"/>
                </a:moveTo>
                <a:lnTo>
                  <a:pt x="8887724" y="0"/>
                </a:lnTo>
                <a:lnTo>
                  <a:pt x="8887724" y="495300"/>
                </a:lnTo>
                <a:lnTo>
                  <a:pt x="0" y="49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7200" y="2059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399 h 857399"/>
              <a:gd name="connsiteX3" fmla="*/ 0 w 8229600"/>
              <a:gd name="connsiteY3" fmla="*/ 857399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239625" y="2384100"/>
            <a:ext cx="3000000" cy="2755900"/>
          </a:xfrm>
          <a:custGeom>
            <a:avLst/>
            <a:gdLst>
              <a:gd name="connsiteX0" fmla="*/ 0 w 3000000"/>
              <a:gd name="connsiteY0" fmla="*/ 0 h 2755900"/>
              <a:gd name="connsiteX1" fmla="*/ 3000000 w 3000000"/>
              <a:gd name="connsiteY1" fmla="*/ 0 h 2755900"/>
              <a:gd name="connsiteX2" fmla="*/ 3000000 w 3000000"/>
              <a:gd name="connsiteY2" fmla="*/ 2755900 h 2755900"/>
              <a:gd name="connsiteX3" fmla="*/ 0 w 3000000"/>
              <a:gd name="connsiteY3" fmla="*/ 2755900 h 2755900"/>
              <a:gd name="connsiteX4" fmla="*/ 0 w 3000000"/>
              <a:gd name="connsiteY4" fmla="*/ 0 h 2755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00000" h="2755900">
                <a:moveTo>
                  <a:pt x="0" y="0"/>
                </a:moveTo>
                <a:lnTo>
                  <a:pt x="3000000" y="0"/>
                </a:lnTo>
                <a:lnTo>
                  <a:pt x="3000000" y="2755900"/>
                </a:lnTo>
                <a:lnTo>
                  <a:pt x="0" y="2755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1"/>
          <p:cNvSpPr txBox="1"/>
          <p:nvPr/>
        </p:nvSpPr>
        <p:spPr>
          <a:xfrm>
            <a:off x="533400" y="1308100"/>
            <a:ext cx="54864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8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“AlexNet”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[1]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strategy: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41400" y="1739900"/>
            <a:ext cx="30607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○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momentum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0.9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41400" y="2108200"/>
            <a:ext cx="4305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○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Initialize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0.01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41400" y="2463800"/>
            <a:ext cx="6705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○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Periodically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drop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factor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33400" y="2844800"/>
            <a:ext cx="79248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8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Just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few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lines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Caffe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solver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specification: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30200" y="4724400"/>
            <a:ext cx="8229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000"/>
              </a:lnSpc>
            </a:pPr>
            <a:r>
              <a:rPr lang="en-US" altLang="zh-CN" sz="11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[1]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Krizhevsky,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I.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Sutskever,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G.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Hinton.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ImageNet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Deep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Neural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Networks</a:t>
            </a:r>
            <a:r>
              <a:rPr lang="en-US" altLang="zh-CN" sz="11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Advances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Neural</a:t>
            </a:r>
          </a:p>
          <a:p>
            <a:pPr defTabSz="-635">
              <a:lnSpc>
                <a:spcPts val="1300"/>
              </a:lnSpc>
            </a:pPr>
            <a:r>
              <a:rPr lang="en-US" altLang="zh-CN" sz="1100" i="1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Systems</a:t>
            </a:r>
            <a:r>
              <a:rPr lang="en-US" altLang="zh-CN" sz="11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232323"/>
                </a:solidFill>
                <a:latin typeface="Times New Roman" pitchFamily="18" charset="0"/>
                <a:cs typeface="Times New Roman" pitchFamily="18" charset="0"/>
              </a:rPr>
              <a:t>2012.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33400" y="546100"/>
            <a:ext cx="24003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SGD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Solver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314700" y="3314700"/>
            <a:ext cx="1384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100"/>
              </a:lnSpc>
            </a:pPr>
            <a:r>
              <a:rPr lang="en-US" altLang="zh-CN" sz="14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base_lr: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0.01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314700" y="3530600"/>
            <a:ext cx="18034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100"/>
              </a:lnSpc>
            </a:pPr>
            <a:r>
              <a:rPr lang="en-US" altLang="zh-CN" sz="14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lr_policy: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"step"</a:t>
            </a:r>
          </a:p>
          <a:p>
            <a:pPr defTabSz="-635">
              <a:lnSpc>
                <a:spcPts val="1600"/>
              </a:lnSpc>
            </a:pPr>
            <a:r>
              <a:rPr lang="en-US" altLang="zh-CN" sz="14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gamma: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0.1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314700" y="3949700"/>
            <a:ext cx="17018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100"/>
              </a:lnSpc>
            </a:pPr>
            <a:r>
              <a:rPr lang="en-US" altLang="zh-CN" sz="14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stepsize: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100000</a:t>
            </a:r>
          </a:p>
          <a:p>
            <a:pPr defTabSz="-635">
              <a:lnSpc>
                <a:spcPts val="1600"/>
              </a:lnSpc>
            </a:pPr>
            <a:r>
              <a:rPr lang="en-US" altLang="zh-CN" sz="14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max_iter: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350000</a:t>
            </a:r>
          </a:p>
          <a:p>
            <a:pPr defTabSz="-635">
              <a:lnSpc>
                <a:spcPts val="1600"/>
              </a:lnSpc>
            </a:pPr>
            <a:r>
              <a:rPr lang="en-US" altLang="zh-CN" sz="14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momentum: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0.9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359375" y="1113350"/>
            <a:ext cx="8512500" cy="1314000"/>
          </a:xfrm>
          <a:custGeom>
            <a:avLst/>
            <a:gdLst>
              <a:gd name="connsiteX0" fmla="*/ 0 w 8512500"/>
              <a:gd name="connsiteY0" fmla="*/ 0 h 1314000"/>
              <a:gd name="connsiteX1" fmla="*/ 8512500 w 8512500"/>
              <a:gd name="connsiteY1" fmla="*/ 0 h 1314000"/>
              <a:gd name="connsiteX2" fmla="*/ 8512500 w 8512500"/>
              <a:gd name="connsiteY2" fmla="*/ 1314000 h 1314000"/>
              <a:gd name="connsiteX3" fmla="*/ 0 w 8512500"/>
              <a:gd name="connsiteY3" fmla="*/ 1314000 h 1314000"/>
              <a:gd name="connsiteX4" fmla="*/ 0 w 8512500"/>
              <a:gd name="connsiteY4" fmla="*/ 0 h 131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12500" h="1314000">
                <a:moveTo>
                  <a:pt x="0" y="0"/>
                </a:moveTo>
                <a:lnTo>
                  <a:pt x="8512500" y="0"/>
                </a:lnTo>
                <a:lnTo>
                  <a:pt x="8512500" y="1314000"/>
                </a:lnTo>
                <a:lnTo>
                  <a:pt x="0" y="1314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36900" y="813375"/>
            <a:ext cx="3657600" cy="457200"/>
          </a:xfrm>
          <a:custGeom>
            <a:avLst/>
            <a:gdLst>
              <a:gd name="connsiteX0" fmla="*/ 0 w 3657600"/>
              <a:gd name="connsiteY0" fmla="*/ 0 h 457200"/>
              <a:gd name="connsiteX1" fmla="*/ 3657599 w 3657600"/>
              <a:gd name="connsiteY1" fmla="*/ 0 h 457200"/>
              <a:gd name="connsiteX2" fmla="*/ 3657599 w 3657600"/>
              <a:gd name="connsiteY2" fmla="*/ 457200 h 457200"/>
              <a:gd name="connsiteX3" fmla="*/ 0 w 3657600"/>
              <a:gd name="connsiteY3" fmla="*/ 457200 h 457200"/>
              <a:gd name="connsiteX4" fmla="*/ 0 w 36576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57600" h="457200">
                <a:moveTo>
                  <a:pt x="0" y="0"/>
                </a:moveTo>
                <a:lnTo>
                  <a:pt x="3657599" y="0"/>
                </a:lnTo>
                <a:lnTo>
                  <a:pt x="3657599" y="457200"/>
                </a:lnTo>
                <a:lnTo>
                  <a:pt x="0" y="457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59375" y="740375"/>
            <a:ext cx="3657600" cy="457200"/>
          </a:xfrm>
          <a:custGeom>
            <a:avLst/>
            <a:gdLst>
              <a:gd name="connsiteX0" fmla="*/ 0 w 3657600"/>
              <a:gd name="connsiteY0" fmla="*/ 0 h 457200"/>
              <a:gd name="connsiteX1" fmla="*/ 3657599 w 3657600"/>
              <a:gd name="connsiteY1" fmla="*/ 0 h 457200"/>
              <a:gd name="connsiteX2" fmla="*/ 3657599 w 3657600"/>
              <a:gd name="connsiteY2" fmla="*/ 457200 h 457200"/>
              <a:gd name="connsiteX3" fmla="*/ 0 w 3657600"/>
              <a:gd name="connsiteY3" fmla="*/ 457200 h 457200"/>
              <a:gd name="connsiteX4" fmla="*/ 0 w 36576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57600" h="457200">
                <a:moveTo>
                  <a:pt x="0" y="0"/>
                </a:moveTo>
                <a:lnTo>
                  <a:pt x="3657599" y="0"/>
                </a:lnTo>
                <a:lnTo>
                  <a:pt x="3657599" y="457200"/>
                </a:lnTo>
                <a:lnTo>
                  <a:pt x="0" y="457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36900" y="2720925"/>
            <a:ext cx="8748600" cy="1095000"/>
          </a:xfrm>
          <a:custGeom>
            <a:avLst/>
            <a:gdLst>
              <a:gd name="connsiteX0" fmla="*/ 0 w 8748600"/>
              <a:gd name="connsiteY0" fmla="*/ 0 h 1095000"/>
              <a:gd name="connsiteX1" fmla="*/ 8748600 w 8748600"/>
              <a:gd name="connsiteY1" fmla="*/ 0 h 1095000"/>
              <a:gd name="connsiteX2" fmla="*/ 8748600 w 8748600"/>
              <a:gd name="connsiteY2" fmla="*/ 1095000 h 1095000"/>
              <a:gd name="connsiteX3" fmla="*/ 0 w 8748600"/>
              <a:gd name="connsiteY3" fmla="*/ 1095000 h 1095000"/>
              <a:gd name="connsiteX4" fmla="*/ 0 w 8748600"/>
              <a:gd name="connsiteY4" fmla="*/ 0 h 1095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748600" h="1095000">
                <a:moveTo>
                  <a:pt x="0" y="0"/>
                </a:moveTo>
                <a:lnTo>
                  <a:pt x="8748600" y="0"/>
                </a:lnTo>
                <a:lnTo>
                  <a:pt x="8748600" y="1095000"/>
                </a:lnTo>
                <a:lnTo>
                  <a:pt x="0" y="1095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59375" y="2206724"/>
            <a:ext cx="3657600" cy="457200"/>
          </a:xfrm>
          <a:custGeom>
            <a:avLst/>
            <a:gdLst>
              <a:gd name="connsiteX0" fmla="*/ 0 w 3657600"/>
              <a:gd name="connsiteY0" fmla="*/ 0 h 457200"/>
              <a:gd name="connsiteX1" fmla="*/ 3657599 w 3657600"/>
              <a:gd name="connsiteY1" fmla="*/ 0 h 457200"/>
              <a:gd name="connsiteX2" fmla="*/ 3657599 w 3657600"/>
              <a:gd name="connsiteY2" fmla="*/ 457200 h 457200"/>
              <a:gd name="connsiteX3" fmla="*/ 0 w 3657600"/>
              <a:gd name="connsiteY3" fmla="*/ 457200 h 457200"/>
              <a:gd name="connsiteX4" fmla="*/ 0 w 36576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57600" h="457200">
                <a:moveTo>
                  <a:pt x="0" y="0"/>
                </a:moveTo>
                <a:lnTo>
                  <a:pt x="3657599" y="0"/>
                </a:lnTo>
                <a:lnTo>
                  <a:pt x="3657599" y="457200"/>
                </a:lnTo>
                <a:lnTo>
                  <a:pt x="0" y="457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6900" y="3470924"/>
            <a:ext cx="8355300" cy="1663700"/>
          </a:xfrm>
          <a:custGeom>
            <a:avLst/>
            <a:gdLst>
              <a:gd name="connsiteX0" fmla="*/ 0 w 8355300"/>
              <a:gd name="connsiteY0" fmla="*/ 0 h 1663700"/>
              <a:gd name="connsiteX1" fmla="*/ 8355300 w 8355300"/>
              <a:gd name="connsiteY1" fmla="*/ 0 h 1663700"/>
              <a:gd name="connsiteX2" fmla="*/ 8355300 w 8355300"/>
              <a:gd name="connsiteY2" fmla="*/ 1663700 h 1663700"/>
              <a:gd name="connsiteX3" fmla="*/ 0 w 8355300"/>
              <a:gd name="connsiteY3" fmla="*/ 1663700 h 1663700"/>
              <a:gd name="connsiteX4" fmla="*/ 0 w 8355300"/>
              <a:gd name="connsiteY4" fmla="*/ 0 h 166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55300" h="1663700">
                <a:moveTo>
                  <a:pt x="0" y="0"/>
                </a:moveTo>
                <a:lnTo>
                  <a:pt x="8355300" y="0"/>
                </a:lnTo>
                <a:lnTo>
                  <a:pt x="8355300" y="1663700"/>
                </a:lnTo>
                <a:lnTo>
                  <a:pt x="0" y="1663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453825" y="600000"/>
            <a:ext cx="3657600" cy="457200"/>
          </a:xfrm>
          <a:custGeom>
            <a:avLst/>
            <a:gdLst>
              <a:gd name="connsiteX0" fmla="*/ 0 w 3657600"/>
              <a:gd name="connsiteY0" fmla="*/ 0 h 457200"/>
              <a:gd name="connsiteX1" fmla="*/ 3657600 w 3657600"/>
              <a:gd name="connsiteY1" fmla="*/ 0 h 457200"/>
              <a:gd name="connsiteX2" fmla="*/ 3657600 w 3657600"/>
              <a:gd name="connsiteY2" fmla="*/ 457200 h 457200"/>
              <a:gd name="connsiteX3" fmla="*/ 0 w 3657600"/>
              <a:gd name="connsiteY3" fmla="*/ 457200 h 457200"/>
              <a:gd name="connsiteX4" fmla="*/ 0 w 36576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57600" h="457200">
                <a:moveTo>
                  <a:pt x="0" y="0"/>
                </a:moveTo>
                <a:lnTo>
                  <a:pt x="3657600" y="0"/>
                </a:lnTo>
                <a:lnTo>
                  <a:pt x="3657600" y="457200"/>
                </a:lnTo>
                <a:lnTo>
                  <a:pt x="0" y="457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59375" y="230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599 w 8229600"/>
              <a:gd name="connsiteY1" fmla="*/ 0 h 857399"/>
              <a:gd name="connsiteX2" fmla="*/ 8229599 w 8229600"/>
              <a:gd name="connsiteY2" fmla="*/ 857400 h 857399"/>
              <a:gd name="connsiteX3" fmla="*/ 0 w 8229600"/>
              <a:gd name="connsiteY3" fmla="*/ 857400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599" y="0"/>
                </a:lnTo>
                <a:lnTo>
                  <a:pt x="8229599" y="857400"/>
                </a:lnTo>
                <a:lnTo>
                  <a:pt x="0" y="8574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"/>
          <p:cNvSpPr txBox="1"/>
          <p:nvPr/>
        </p:nvSpPr>
        <p:spPr>
          <a:xfrm>
            <a:off x="444500" y="1828800"/>
            <a:ext cx="2692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800"/>
              </a:lnSpc>
            </a:pP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I0901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13:36:33.019356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24952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solver.cpp:302]</a:t>
            </a:r>
          </a:p>
          <a:p>
            <a:pPr defTabSz="-635">
              <a:lnSpc>
                <a:spcPts val="1500"/>
              </a:lnSpc>
            </a:pP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I0901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13:36:33.019773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24952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solver.cpp:302]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454400" y="1828800"/>
            <a:ext cx="42037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800"/>
              </a:lnSpc>
            </a:pP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Test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net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output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#0: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cross_entropy_loss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63.217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(*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1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63.217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loss)</a:t>
            </a:r>
          </a:p>
          <a:p>
            <a:pPr defTabSz="-635">
              <a:lnSpc>
                <a:spcPts val="1500"/>
              </a:lnSpc>
            </a:pP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Test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net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output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#1: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l2_error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2.40951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19100" y="2362200"/>
            <a:ext cx="55753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SGD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600"/>
              </a:lnSpc>
              <a:tabLst>
                <a:tab pos="25400" algn="l"/>
              </a:tabLst>
            </a:pP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I0901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13:35:20.426187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20072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solver.cpp:232]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Iteration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65000,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loss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61.5498</a:t>
            </a:r>
          </a:p>
          <a:p>
            <a:pPr defTabSz="-635">
              <a:lnSpc>
                <a:spcPts val="1500"/>
              </a:lnSpc>
              <a:tabLst>
                <a:tab pos="25400" algn="l"/>
              </a:tabLst>
            </a:pP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I0901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13:35:20.426218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20072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solver.cpp:251]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Iteration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65000,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Testing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net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(#0)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#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train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set</a:t>
            </a:r>
          </a:p>
          <a:p>
            <a:pPr defTabSz="-635">
              <a:lnSpc>
                <a:spcPts val="1500"/>
              </a:lnSpc>
              <a:tabLst>
                <a:tab pos="25400" algn="l"/>
              </a:tabLst>
            </a:pP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I0901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13:35:22.780092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20072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solver.cpp:289]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Test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loss: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b="1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60.8301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19100" y="3327400"/>
            <a:ext cx="2692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800"/>
              </a:lnSpc>
            </a:pP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I0901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13:35:22.780138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20072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solver.cpp:302]</a:t>
            </a:r>
          </a:p>
          <a:p>
            <a:pPr defTabSz="-635">
              <a:lnSpc>
                <a:spcPts val="1500"/>
              </a:lnSpc>
            </a:pP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I0901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13:35:22.780146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20072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solver.cpp:302]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429000" y="3327400"/>
            <a:ext cx="4318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800"/>
              </a:lnSpc>
            </a:pP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Test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net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output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#0: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cross_entropy_loss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60.8301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(*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1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60.8301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loss)</a:t>
            </a:r>
          </a:p>
          <a:p>
            <a:pPr defTabSz="-635">
              <a:lnSpc>
                <a:spcPts val="1500"/>
              </a:lnSpc>
            </a:pP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Test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net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output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#1: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l2_error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2.02321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19100" y="3822700"/>
            <a:ext cx="55753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Nesterov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100"/>
              </a:lnSpc>
              <a:tabLst>
                <a:tab pos="25400" algn="l"/>
              </a:tabLst>
            </a:pP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I0901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13:36:52.466069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22488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solver.cpp:232]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Iteration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65000,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loss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59.9389</a:t>
            </a:r>
          </a:p>
          <a:p>
            <a:pPr defTabSz="-635">
              <a:lnSpc>
                <a:spcPts val="1500"/>
              </a:lnSpc>
              <a:tabLst>
                <a:tab pos="25400" algn="l"/>
              </a:tabLst>
            </a:pP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I0901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13:36:52.466099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22488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solver.cpp:251]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Iteration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65000,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Testing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net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(#0)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#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train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set</a:t>
            </a:r>
          </a:p>
          <a:p>
            <a:pPr defTabSz="-635">
              <a:lnSpc>
                <a:spcPts val="1500"/>
              </a:lnSpc>
              <a:tabLst>
                <a:tab pos="25400" algn="l"/>
              </a:tabLst>
            </a:pP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I0901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13:36:55.068370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22488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solver.cpp:289]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Test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loss: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b="1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59.3663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19100" y="4724400"/>
            <a:ext cx="2692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800"/>
              </a:lnSpc>
            </a:pP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I0901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13:36:55.068410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22488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solver.cpp:302]</a:t>
            </a:r>
          </a:p>
          <a:p>
            <a:pPr defTabSz="-635">
              <a:lnSpc>
                <a:spcPts val="1500"/>
              </a:lnSpc>
            </a:pP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I0901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13:36:55.068418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22488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solver.cpp:302]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429000" y="4724400"/>
            <a:ext cx="4318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800"/>
              </a:lnSpc>
            </a:pP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Test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net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output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#0: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cross_entropy_loss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59.3663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(*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1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59.3663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loss)</a:t>
            </a:r>
          </a:p>
          <a:p>
            <a:pPr defTabSz="-635">
              <a:lnSpc>
                <a:spcPts val="1500"/>
              </a:lnSpc>
            </a:pP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Test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net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output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#1: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l2_error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1.79998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444500" y="393700"/>
            <a:ext cx="7581900" cy="138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Solver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Showdown: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MNIST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Autoencoder</a:t>
            </a:r>
          </a:p>
          <a:p>
            <a:pPr defTabSz="-635">
              <a:lnSpc>
                <a:spcPts val="20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AdaGrad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300"/>
              </a:lnSpc>
            </a:pP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I0901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13:36:30.007884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24952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solver.cpp:232]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Iteration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65000,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loss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64.1627</a:t>
            </a:r>
          </a:p>
          <a:p>
            <a:pPr defTabSz="-635">
              <a:lnSpc>
                <a:spcPts val="1500"/>
              </a:lnSpc>
            </a:pP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I0901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13:36:30.007922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24952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solver.cpp:251]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Iteration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65000,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Testing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net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(#0)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#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train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set</a:t>
            </a:r>
          </a:p>
          <a:p>
            <a:pPr defTabSz="-635">
              <a:lnSpc>
                <a:spcPts val="1500"/>
              </a:lnSpc>
            </a:pP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I0901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13:36:33.019305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24952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solver.cpp:289]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Test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loss: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b="1" dirty="0" smtClean="0">
                <a:solidFill>
                  <a:srgbClr val="333333"/>
                </a:solidFill>
                <a:latin typeface="Consolas" pitchFamily="18" charset="0"/>
                <a:cs typeface="Consolas" pitchFamily="18" charset="0"/>
              </a:rPr>
              <a:t>63.217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2059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399 h 857399"/>
              <a:gd name="connsiteX3" fmla="*/ 0 w 8229600"/>
              <a:gd name="connsiteY3" fmla="*/ 857399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07050" y="4709825"/>
            <a:ext cx="4826700" cy="372000"/>
          </a:xfrm>
          <a:custGeom>
            <a:avLst/>
            <a:gdLst>
              <a:gd name="connsiteX0" fmla="*/ 0 w 4826700"/>
              <a:gd name="connsiteY0" fmla="*/ 0 h 372000"/>
              <a:gd name="connsiteX1" fmla="*/ 4826700 w 4826700"/>
              <a:gd name="connsiteY1" fmla="*/ 0 h 372000"/>
              <a:gd name="connsiteX2" fmla="*/ 4826700 w 4826700"/>
              <a:gd name="connsiteY2" fmla="*/ 371999 h 372000"/>
              <a:gd name="connsiteX3" fmla="*/ 0 w 4826700"/>
              <a:gd name="connsiteY3" fmla="*/ 371999 h 372000"/>
              <a:gd name="connsiteX4" fmla="*/ 0 w 4826700"/>
              <a:gd name="connsiteY4" fmla="*/ 0 h 372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26700" h="372000">
                <a:moveTo>
                  <a:pt x="0" y="0"/>
                </a:moveTo>
                <a:lnTo>
                  <a:pt x="4826700" y="0"/>
                </a:lnTo>
                <a:lnTo>
                  <a:pt x="4826700" y="371999"/>
                </a:lnTo>
                <a:lnTo>
                  <a:pt x="0" y="3719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526975" y="1135249"/>
            <a:ext cx="2366904" cy="3502700"/>
          </a:xfrm>
          <a:custGeom>
            <a:avLst/>
            <a:gdLst>
              <a:gd name="connsiteX0" fmla="*/ 0 w 2366904"/>
              <a:gd name="connsiteY0" fmla="*/ 0 h 3502700"/>
              <a:gd name="connsiteX1" fmla="*/ 2366904 w 2366904"/>
              <a:gd name="connsiteY1" fmla="*/ 0 h 3502700"/>
              <a:gd name="connsiteX2" fmla="*/ 2366904 w 2366904"/>
              <a:gd name="connsiteY2" fmla="*/ 3502700 h 3502700"/>
              <a:gd name="connsiteX3" fmla="*/ 0 w 2366904"/>
              <a:gd name="connsiteY3" fmla="*/ 3502700 h 3502700"/>
              <a:gd name="connsiteX4" fmla="*/ 0 w 2366904"/>
              <a:gd name="connsiteY4" fmla="*/ 0 h 350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66904" h="3502700">
                <a:moveTo>
                  <a:pt x="0" y="0"/>
                </a:moveTo>
                <a:lnTo>
                  <a:pt x="2366904" y="0"/>
                </a:lnTo>
                <a:lnTo>
                  <a:pt x="2366904" y="3502700"/>
                </a:lnTo>
                <a:lnTo>
                  <a:pt x="0" y="3502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67675" y="1063375"/>
            <a:ext cx="4766124" cy="2817274"/>
          </a:xfrm>
          <a:custGeom>
            <a:avLst/>
            <a:gdLst>
              <a:gd name="connsiteX0" fmla="*/ 0 w 4766124"/>
              <a:gd name="connsiteY0" fmla="*/ 0 h 2817274"/>
              <a:gd name="connsiteX1" fmla="*/ 4766124 w 4766124"/>
              <a:gd name="connsiteY1" fmla="*/ 0 h 2817274"/>
              <a:gd name="connsiteX2" fmla="*/ 4766124 w 4766124"/>
              <a:gd name="connsiteY2" fmla="*/ 2817274 h 2817274"/>
              <a:gd name="connsiteX3" fmla="*/ 0 w 4766124"/>
              <a:gd name="connsiteY3" fmla="*/ 2817274 h 2817274"/>
              <a:gd name="connsiteX4" fmla="*/ 0 w 4766124"/>
              <a:gd name="connsiteY4" fmla="*/ 0 h 28172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66124" h="2817274">
                <a:moveTo>
                  <a:pt x="0" y="0"/>
                </a:moveTo>
                <a:lnTo>
                  <a:pt x="4766124" y="0"/>
                </a:lnTo>
                <a:lnTo>
                  <a:pt x="4766124" y="2817274"/>
                </a:lnTo>
                <a:lnTo>
                  <a:pt x="0" y="281727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615600" y="3804449"/>
            <a:ext cx="870599" cy="295500"/>
          </a:xfrm>
          <a:custGeom>
            <a:avLst/>
            <a:gdLst>
              <a:gd name="connsiteX0" fmla="*/ 0 w 870599"/>
              <a:gd name="connsiteY0" fmla="*/ 0 h 295500"/>
              <a:gd name="connsiteX1" fmla="*/ 870599 w 870599"/>
              <a:gd name="connsiteY1" fmla="*/ 0 h 295500"/>
              <a:gd name="connsiteX2" fmla="*/ 870599 w 870599"/>
              <a:gd name="connsiteY2" fmla="*/ 295500 h 295500"/>
              <a:gd name="connsiteX3" fmla="*/ 0 w 870599"/>
              <a:gd name="connsiteY3" fmla="*/ 295500 h 295500"/>
              <a:gd name="connsiteX4" fmla="*/ 0 w 870599"/>
              <a:gd name="connsiteY4" fmla="*/ 0 h 295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70599" h="295500">
                <a:moveTo>
                  <a:pt x="0" y="0"/>
                </a:moveTo>
                <a:lnTo>
                  <a:pt x="870599" y="0"/>
                </a:lnTo>
                <a:lnTo>
                  <a:pt x="870599" y="295500"/>
                </a:lnTo>
                <a:lnTo>
                  <a:pt x="0" y="295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793450" y="4871175"/>
            <a:ext cx="1257900" cy="266700"/>
          </a:xfrm>
          <a:custGeom>
            <a:avLst/>
            <a:gdLst>
              <a:gd name="connsiteX0" fmla="*/ 0 w 1257900"/>
              <a:gd name="connsiteY0" fmla="*/ 0 h 266700"/>
              <a:gd name="connsiteX1" fmla="*/ 1257899 w 1257900"/>
              <a:gd name="connsiteY1" fmla="*/ 0 h 266700"/>
              <a:gd name="connsiteX2" fmla="*/ 1257899 w 1257900"/>
              <a:gd name="connsiteY2" fmla="*/ 266700 h 266700"/>
              <a:gd name="connsiteX3" fmla="*/ 0 w 1257900"/>
              <a:gd name="connsiteY3" fmla="*/ 266700 h 266700"/>
              <a:gd name="connsiteX4" fmla="*/ 0 w 1257900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57900" h="266700">
                <a:moveTo>
                  <a:pt x="0" y="0"/>
                </a:moveTo>
                <a:lnTo>
                  <a:pt x="1257899" y="0"/>
                </a:lnTo>
                <a:lnTo>
                  <a:pt x="1257899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07050" y="3727875"/>
            <a:ext cx="2909999" cy="372000"/>
          </a:xfrm>
          <a:custGeom>
            <a:avLst/>
            <a:gdLst>
              <a:gd name="connsiteX0" fmla="*/ 0 w 2909999"/>
              <a:gd name="connsiteY0" fmla="*/ 0 h 372000"/>
              <a:gd name="connsiteX1" fmla="*/ 2909999 w 2909999"/>
              <a:gd name="connsiteY1" fmla="*/ 0 h 372000"/>
              <a:gd name="connsiteX2" fmla="*/ 2909999 w 2909999"/>
              <a:gd name="connsiteY2" fmla="*/ 371999 h 372000"/>
              <a:gd name="connsiteX3" fmla="*/ 0 w 2909999"/>
              <a:gd name="connsiteY3" fmla="*/ 371999 h 372000"/>
              <a:gd name="connsiteX4" fmla="*/ 0 w 2909999"/>
              <a:gd name="connsiteY4" fmla="*/ 0 h 372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09999" h="372000">
                <a:moveTo>
                  <a:pt x="0" y="0"/>
                </a:moveTo>
                <a:lnTo>
                  <a:pt x="2909999" y="0"/>
                </a:lnTo>
                <a:lnTo>
                  <a:pt x="2909999" y="371999"/>
                </a:lnTo>
                <a:lnTo>
                  <a:pt x="0" y="3719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450275" y="4604399"/>
            <a:ext cx="2520300" cy="372000"/>
          </a:xfrm>
          <a:custGeom>
            <a:avLst/>
            <a:gdLst>
              <a:gd name="connsiteX0" fmla="*/ 0 w 2520300"/>
              <a:gd name="connsiteY0" fmla="*/ 0 h 372000"/>
              <a:gd name="connsiteX1" fmla="*/ 2520300 w 2520300"/>
              <a:gd name="connsiteY1" fmla="*/ 0 h 372000"/>
              <a:gd name="connsiteX2" fmla="*/ 2520300 w 2520300"/>
              <a:gd name="connsiteY2" fmla="*/ 372000 h 372000"/>
              <a:gd name="connsiteX3" fmla="*/ 0 w 2520300"/>
              <a:gd name="connsiteY3" fmla="*/ 372000 h 372000"/>
              <a:gd name="connsiteX4" fmla="*/ 0 w 2520300"/>
              <a:gd name="connsiteY4" fmla="*/ 0 h 372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20300" h="372000">
                <a:moveTo>
                  <a:pt x="0" y="0"/>
                </a:moveTo>
                <a:lnTo>
                  <a:pt x="2520300" y="0"/>
                </a:lnTo>
                <a:lnTo>
                  <a:pt x="2520300" y="372000"/>
                </a:lnTo>
                <a:lnTo>
                  <a:pt x="0" y="372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1054100"/>
            <a:ext cx="4787900" cy="28448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11800" y="1117600"/>
            <a:ext cx="2400300" cy="3530600"/>
          </a:xfrm>
          <a:prstGeom prst="rect">
            <a:avLst/>
          </a:prstGeom>
          <a:noFill/>
        </p:spPr>
      </p:pic>
      <p:sp>
        <p:nvSpPr>
          <p:cNvPr id="12" name="TextBox 1"/>
          <p:cNvSpPr txBox="1"/>
          <p:nvPr/>
        </p:nvSpPr>
        <p:spPr>
          <a:xfrm>
            <a:off x="533400" y="266700"/>
            <a:ext cx="68326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800"/>
              </a:lnSpc>
            </a:pP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Why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Deep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Learning?</a:t>
            </a:r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Unreasonable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Effectiveness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Deep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84200" y="4838700"/>
            <a:ext cx="4508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5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Rich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visual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deep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hierarchy.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775200" y="3898900"/>
            <a:ext cx="5207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000"/>
              </a:lnSpc>
            </a:pPr>
            <a:r>
              <a:rPr lang="en-US" altLang="zh-CN" sz="1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[R-CNN]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584200" y="3860800"/>
            <a:ext cx="2616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7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Maximal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activations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pool</a:t>
            </a:r>
            <a:r>
              <a:rPr lang="en-US" altLang="zh-CN" sz="93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units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740400" y="4737100"/>
            <a:ext cx="21336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700"/>
              </a:lnSpc>
              <a:tabLst>
                <a:tab pos="1219200" algn="l"/>
              </a:tabLst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</a:t>
            </a:r>
            <a:r>
              <a:rPr lang="en-US" altLang="zh-CN" sz="93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DeConv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visualization</a:t>
            </a:r>
          </a:p>
          <a:p>
            <a:pPr defTabSz="-635">
              <a:lnSpc>
                <a:spcPts val="1100"/>
              </a:lnSpc>
              <a:tabLst>
                <a:tab pos="1219200" algn="l"/>
              </a:tabLst>
            </a:pPr>
            <a:r>
              <a:rPr lang="en-US" altLang="zh-CN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[Zeiler-Fergus]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2059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399 h 857399"/>
              <a:gd name="connsiteX3" fmla="*/ 0 w 8229600"/>
              <a:gd name="connsiteY3" fmla="*/ 857399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7912" y="3004525"/>
            <a:ext cx="2457099" cy="1826724"/>
          </a:xfrm>
          <a:custGeom>
            <a:avLst/>
            <a:gdLst>
              <a:gd name="connsiteX0" fmla="*/ 0 w 2457099"/>
              <a:gd name="connsiteY0" fmla="*/ 0 h 1826724"/>
              <a:gd name="connsiteX1" fmla="*/ 2457099 w 2457099"/>
              <a:gd name="connsiteY1" fmla="*/ 0 h 1826724"/>
              <a:gd name="connsiteX2" fmla="*/ 2457099 w 2457099"/>
              <a:gd name="connsiteY2" fmla="*/ 1826724 h 1826724"/>
              <a:gd name="connsiteX3" fmla="*/ 0 w 2457099"/>
              <a:gd name="connsiteY3" fmla="*/ 1826724 h 1826724"/>
              <a:gd name="connsiteX4" fmla="*/ 0 w 2457099"/>
              <a:gd name="connsiteY4" fmla="*/ 0 h 18267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57099" h="1826724">
                <a:moveTo>
                  <a:pt x="0" y="0"/>
                </a:moveTo>
                <a:lnTo>
                  <a:pt x="2457099" y="0"/>
                </a:lnTo>
                <a:lnTo>
                  <a:pt x="2457099" y="1826724"/>
                </a:lnTo>
                <a:lnTo>
                  <a:pt x="0" y="182672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798625" y="1152674"/>
            <a:ext cx="3055675" cy="1640548"/>
          </a:xfrm>
          <a:custGeom>
            <a:avLst/>
            <a:gdLst>
              <a:gd name="connsiteX0" fmla="*/ 0 w 3055675"/>
              <a:gd name="connsiteY0" fmla="*/ 0 h 1640548"/>
              <a:gd name="connsiteX1" fmla="*/ 3055675 w 3055675"/>
              <a:gd name="connsiteY1" fmla="*/ 0 h 1640548"/>
              <a:gd name="connsiteX2" fmla="*/ 3055675 w 3055675"/>
              <a:gd name="connsiteY2" fmla="*/ 1640548 h 1640548"/>
              <a:gd name="connsiteX3" fmla="*/ 0 w 3055675"/>
              <a:gd name="connsiteY3" fmla="*/ 1640548 h 1640548"/>
              <a:gd name="connsiteX4" fmla="*/ 0 w 3055675"/>
              <a:gd name="connsiteY4" fmla="*/ 0 h 1640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55675" h="1640548">
                <a:moveTo>
                  <a:pt x="0" y="0"/>
                </a:moveTo>
                <a:lnTo>
                  <a:pt x="3055675" y="0"/>
                </a:lnTo>
                <a:lnTo>
                  <a:pt x="3055675" y="1640548"/>
                </a:lnTo>
                <a:lnTo>
                  <a:pt x="0" y="164054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74325" y="2072908"/>
            <a:ext cx="3267174" cy="997679"/>
          </a:xfrm>
          <a:custGeom>
            <a:avLst/>
            <a:gdLst>
              <a:gd name="connsiteX0" fmla="*/ 0 w 3267174"/>
              <a:gd name="connsiteY0" fmla="*/ 0 h 997679"/>
              <a:gd name="connsiteX1" fmla="*/ 3267174 w 3267174"/>
              <a:gd name="connsiteY1" fmla="*/ 0 h 997679"/>
              <a:gd name="connsiteX2" fmla="*/ 3267174 w 3267174"/>
              <a:gd name="connsiteY2" fmla="*/ 997679 h 997679"/>
              <a:gd name="connsiteX3" fmla="*/ 0 w 3267174"/>
              <a:gd name="connsiteY3" fmla="*/ 997679 h 997679"/>
              <a:gd name="connsiteX4" fmla="*/ 0 w 3267174"/>
              <a:gd name="connsiteY4" fmla="*/ 0 h 997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67174" h="997679">
                <a:moveTo>
                  <a:pt x="0" y="0"/>
                </a:moveTo>
                <a:lnTo>
                  <a:pt x="3267174" y="0"/>
                </a:lnTo>
                <a:lnTo>
                  <a:pt x="3267174" y="997679"/>
                </a:lnTo>
                <a:lnTo>
                  <a:pt x="0" y="99767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783250" y="253624"/>
            <a:ext cx="3086425" cy="779124"/>
          </a:xfrm>
          <a:custGeom>
            <a:avLst/>
            <a:gdLst>
              <a:gd name="connsiteX0" fmla="*/ 0 w 3086425"/>
              <a:gd name="connsiteY0" fmla="*/ 0 h 779124"/>
              <a:gd name="connsiteX1" fmla="*/ 3086425 w 3086425"/>
              <a:gd name="connsiteY1" fmla="*/ 0 h 779124"/>
              <a:gd name="connsiteX2" fmla="*/ 3086425 w 3086425"/>
              <a:gd name="connsiteY2" fmla="*/ 779124 h 779124"/>
              <a:gd name="connsiteX3" fmla="*/ 0 w 3086425"/>
              <a:gd name="connsiteY3" fmla="*/ 779124 h 779124"/>
              <a:gd name="connsiteX4" fmla="*/ 0 w 3086425"/>
              <a:gd name="connsiteY4" fmla="*/ 0 h 7791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86425" h="779124">
                <a:moveTo>
                  <a:pt x="0" y="0"/>
                </a:moveTo>
                <a:lnTo>
                  <a:pt x="3086425" y="0"/>
                </a:lnTo>
                <a:lnTo>
                  <a:pt x="3086425" y="779124"/>
                </a:lnTo>
                <a:lnTo>
                  <a:pt x="0" y="77912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29725" y="1219299"/>
            <a:ext cx="4579200" cy="857399"/>
          </a:xfrm>
          <a:custGeom>
            <a:avLst/>
            <a:gdLst>
              <a:gd name="connsiteX0" fmla="*/ 0 w 4579200"/>
              <a:gd name="connsiteY0" fmla="*/ 0 h 857399"/>
              <a:gd name="connsiteX1" fmla="*/ 4579200 w 4579200"/>
              <a:gd name="connsiteY1" fmla="*/ 0 h 857399"/>
              <a:gd name="connsiteX2" fmla="*/ 4579200 w 4579200"/>
              <a:gd name="connsiteY2" fmla="*/ 857399 h 857399"/>
              <a:gd name="connsiteX3" fmla="*/ 0 w 4579200"/>
              <a:gd name="connsiteY3" fmla="*/ 857399 h 857399"/>
              <a:gd name="connsiteX4" fmla="*/ 0 w 45792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79200" h="857399">
                <a:moveTo>
                  <a:pt x="0" y="0"/>
                </a:moveTo>
                <a:lnTo>
                  <a:pt x="4579200" y="0"/>
                </a:lnTo>
                <a:lnTo>
                  <a:pt x="45792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74325" y="3155675"/>
            <a:ext cx="4579200" cy="1316400"/>
          </a:xfrm>
          <a:custGeom>
            <a:avLst/>
            <a:gdLst>
              <a:gd name="connsiteX0" fmla="*/ 0 w 4579200"/>
              <a:gd name="connsiteY0" fmla="*/ 0 h 1316400"/>
              <a:gd name="connsiteX1" fmla="*/ 4579200 w 4579200"/>
              <a:gd name="connsiteY1" fmla="*/ 0 h 1316400"/>
              <a:gd name="connsiteX2" fmla="*/ 4579200 w 4579200"/>
              <a:gd name="connsiteY2" fmla="*/ 1316400 h 1316400"/>
              <a:gd name="connsiteX3" fmla="*/ 0 w 4579200"/>
              <a:gd name="connsiteY3" fmla="*/ 1316400 h 1316400"/>
              <a:gd name="connsiteX4" fmla="*/ 0 w 4579200"/>
              <a:gd name="connsiteY4" fmla="*/ 0 h 131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79200" h="1316400">
                <a:moveTo>
                  <a:pt x="0" y="0"/>
                </a:moveTo>
                <a:lnTo>
                  <a:pt x="4579200" y="0"/>
                </a:lnTo>
                <a:lnTo>
                  <a:pt x="4579200" y="1316400"/>
                </a:lnTo>
                <a:lnTo>
                  <a:pt x="0" y="13164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706975" y="4802100"/>
            <a:ext cx="3110700" cy="341400"/>
          </a:xfrm>
          <a:custGeom>
            <a:avLst/>
            <a:gdLst>
              <a:gd name="connsiteX0" fmla="*/ 0 w 3110700"/>
              <a:gd name="connsiteY0" fmla="*/ 0 h 341400"/>
              <a:gd name="connsiteX1" fmla="*/ 3110699 w 3110700"/>
              <a:gd name="connsiteY1" fmla="*/ 0 h 341400"/>
              <a:gd name="connsiteX2" fmla="*/ 3110699 w 3110700"/>
              <a:gd name="connsiteY2" fmla="*/ 341399 h 341400"/>
              <a:gd name="connsiteX3" fmla="*/ 0 w 3110700"/>
              <a:gd name="connsiteY3" fmla="*/ 341399 h 341400"/>
              <a:gd name="connsiteX4" fmla="*/ 0 w 3110700"/>
              <a:gd name="connsiteY4" fmla="*/ 0 h 341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10700" h="341400">
                <a:moveTo>
                  <a:pt x="0" y="0"/>
                </a:moveTo>
                <a:lnTo>
                  <a:pt x="3110699" y="0"/>
                </a:lnTo>
                <a:lnTo>
                  <a:pt x="3110699" y="341399"/>
                </a:lnTo>
                <a:lnTo>
                  <a:pt x="0" y="341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798625" y="2661875"/>
            <a:ext cx="2927400" cy="341400"/>
          </a:xfrm>
          <a:custGeom>
            <a:avLst/>
            <a:gdLst>
              <a:gd name="connsiteX0" fmla="*/ 0 w 2927400"/>
              <a:gd name="connsiteY0" fmla="*/ 0 h 341400"/>
              <a:gd name="connsiteX1" fmla="*/ 2927400 w 2927400"/>
              <a:gd name="connsiteY1" fmla="*/ 0 h 341400"/>
              <a:gd name="connsiteX2" fmla="*/ 2927400 w 2927400"/>
              <a:gd name="connsiteY2" fmla="*/ 341399 h 341400"/>
              <a:gd name="connsiteX3" fmla="*/ 0 w 2927400"/>
              <a:gd name="connsiteY3" fmla="*/ 341399 h 341400"/>
              <a:gd name="connsiteX4" fmla="*/ 0 w 2927400"/>
              <a:gd name="connsiteY4" fmla="*/ 0 h 341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27400" h="341400">
                <a:moveTo>
                  <a:pt x="0" y="0"/>
                </a:moveTo>
                <a:lnTo>
                  <a:pt x="2927400" y="0"/>
                </a:lnTo>
                <a:lnTo>
                  <a:pt x="2927400" y="341399"/>
                </a:lnTo>
                <a:lnTo>
                  <a:pt x="0" y="341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935650" y="926150"/>
            <a:ext cx="2927400" cy="341399"/>
          </a:xfrm>
          <a:custGeom>
            <a:avLst/>
            <a:gdLst>
              <a:gd name="connsiteX0" fmla="*/ 0 w 2927400"/>
              <a:gd name="connsiteY0" fmla="*/ 0 h 341399"/>
              <a:gd name="connsiteX1" fmla="*/ 2927400 w 2927400"/>
              <a:gd name="connsiteY1" fmla="*/ 0 h 341399"/>
              <a:gd name="connsiteX2" fmla="*/ 2927400 w 2927400"/>
              <a:gd name="connsiteY2" fmla="*/ 341399 h 341399"/>
              <a:gd name="connsiteX3" fmla="*/ 0 w 2927400"/>
              <a:gd name="connsiteY3" fmla="*/ 341399 h 341399"/>
              <a:gd name="connsiteX4" fmla="*/ 0 w 2927400"/>
              <a:gd name="connsiteY4" fmla="*/ 0 h 341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27400" h="341399">
                <a:moveTo>
                  <a:pt x="0" y="0"/>
                </a:moveTo>
                <a:lnTo>
                  <a:pt x="2927400" y="0"/>
                </a:lnTo>
                <a:lnTo>
                  <a:pt x="2927400" y="341399"/>
                </a:lnTo>
                <a:lnTo>
                  <a:pt x="0" y="341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2057400"/>
            <a:ext cx="3289300" cy="1028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65800" y="241300"/>
            <a:ext cx="3111500" cy="8001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1143000"/>
            <a:ext cx="3073400" cy="1663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83300" y="2997200"/>
            <a:ext cx="2489200" cy="18415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647700" y="4940300"/>
            <a:ext cx="2374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Caffe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connect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net.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892800" y="4927600"/>
            <a:ext cx="2717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LRCN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joint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vision-sequence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33400" y="673100"/>
            <a:ext cx="7874000" cy="435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  <a:tabLst>
                <a:tab pos="114300" algn="l"/>
                <a:tab pos="177800" algn="l"/>
                <a:tab pos="5562600" algn="l"/>
                <a:tab pos="6070600" algn="l"/>
              </a:tabLst>
            </a:pP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DAG</a:t>
            </a:r>
          </a:p>
          <a:p>
            <a:pPr defTabSz="-635">
              <a:lnSpc>
                <a:spcPts val="2000"/>
              </a:lnSpc>
              <a:tabLst>
                <a:tab pos="114300" algn="l"/>
                <a:tab pos="177800" algn="l"/>
                <a:tab pos="5562600" algn="l"/>
                <a:tab pos="6070600" algn="l"/>
              </a:tabLst>
            </a:pPr>
            <a:r>
              <a:rPr lang="en-US" altLang="zh-CN" dirty="0" smtClean="0"/>
              <a:t>				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SDS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two-stream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400"/>
              </a:lnSpc>
              <a:tabLst>
                <a:tab pos="114300" algn="l"/>
                <a:tab pos="177800" algn="l"/>
                <a:tab pos="5562600" algn="l"/>
                <a:tab pos="6070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deep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models</a:t>
            </a:r>
          </a:p>
          <a:p>
            <a:pPr defTabSz="-635">
              <a:lnSpc>
                <a:spcPts val="2800"/>
              </a:lnSpc>
              <a:tabLst>
                <a:tab pos="114300" algn="l"/>
                <a:tab pos="177800" algn="l"/>
                <a:tab pos="5562600" algn="l"/>
                <a:tab pos="6070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linear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300"/>
              </a:lnSpc>
              <a:tabLst>
                <a:tab pos="114300" algn="l"/>
                <a:tab pos="177800" algn="l"/>
                <a:tab pos="5562600" algn="l"/>
                <a:tab pos="6070600" algn="l"/>
              </a:tabLst>
            </a:pPr>
            <a:r>
              <a:rPr lang="en-US" altLang="zh-CN" dirty="0" smtClean="0"/>
              <a:t>			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GoogLeNet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Inception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000"/>
              </a:lnSpc>
              <a:tabLst>
                <a:tab pos="114300" algn="l"/>
                <a:tab pos="177800" algn="l"/>
                <a:tab pos="5562600" algn="l"/>
                <a:tab pos="6070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Caffe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</a:p>
          <a:p>
            <a:pPr defTabSz="-635">
              <a:lnSpc>
                <a:spcPts val="2800"/>
              </a:lnSpc>
              <a:tabLst>
                <a:tab pos="114300" algn="l"/>
                <a:tab pos="177800" algn="l"/>
                <a:tab pos="5562600" algn="l"/>
                <a:tab pos="6070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directed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acyclic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(DAG)</a:t>
            </a:r>
          </a:p>
          <a:p>
            <a:pPr defTabSz="-635">
              <a:lnSpc>
                <a:spcPts val="2800"/>
              </a:lnSpc>
              <a:tabLst>
                <a:tab pos="114300" algn="l"/>
                <a:tab pos="177800" algn="l"/>
                <a:tab pos="5562600" algn="l"/>
                <a:tab pos="6070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structure.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500"/>
              </a:lnSpc>
              <a:tabLst>
                <a:tab pos="114300" algn="l"/>
                <a:tab pos="177800" algn="l"/>
                <a:tab pos="5562600" algn="l"/>
                <a:tab pos="6070600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bottoms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tops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2059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399 h 857399"/>
              <a:gd name="connsiteX3" fmla="*/ 0 w 8229600"/>
              <a:gd name="connsiteY3" fmla="*/ 857399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7200" y="1200150"/>
            <a:ext cx="4814100" cy="3725700"/>
          </a:xfrm>
          <a:custGeom>
            <a:avLst/>
            <a:gdLst>
              <a:gd name="connsiteX0" fmla="*/ 0 w 4814100"/>
              <a:gd name="connsiteY0" fmla="*/ 0 h 3725700"/>
              <a:gd name="connsiteX1" fmla="*/ 4814100 w 4814100"/>
              <a:gd name="connsiteY1" fmla="*/ 0 h 3725700"/>
              <a:gd name="connsiteX2" fmla="*/ 4814100 w 4814100"/>
              <a:gd name="connsiteY2" fmla="*/ 3725700 h 3725700"/>
              <a:gd name="connsiteX3" fmla="*/ 0 w 4814100"/>
              <a:gd name="connsiteY3" fmla="*/ 3725700 h 3725700"/>
              <a:gd name="connsiteX4" fmla="*/ 0 w 4814100"/>
              <a:gd name="connsiteY4" fmla="*/ 0 h 372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14100" h="3725700">
                <a:moveTo>
                  <a:pt x="0" y="0"/>
                </a:moveTo>
                <a:lnTo>
                  <a:pt x="4814100" y="0"/>
                </a:lnTo>
                <a:lnTo>
                  <a:pt x="4814100" y="3725700"/>
                </a:lnTo>
                <a:lnTo>
                  <a:pt x="0" y="3725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686800" y="1200150"/>
            <a:ext cx="2999999" cy="3000000"/>
          </a:xfrm>
          <a:custGeom>
            <a:avLst/>
            <a:gdLst>
              <a:gd name="connsiteX0" fmla="*/ 0 w 2999999"/>
              <a:gd name="connsiteY0" fmla="*/ 0 h 3000000"/>
              <a:gd name="connsiteX1" fmla="*/ 2999999 w 2999999"/>
              <a:gd name="connsiteY1" fmla="*/ 0 h 3000000"/>
              <a:gd name="connsiteX2" fmla="*/ 2999999 w 2999999"/>
              <a:gd name="connsiteY2" fmla="*/ 3000000 h 3000000"/>
              <a:gd name="connsiteX3" fmla="*/ 0 w 2999999"/>
              <a:gd name="connsiteY3" fmla="*/ 3000000 h 3000000"/>
              <a:gd name="connsiteX4" fmla="*/ 0 w 2999999"/>
              <a:gd name="connsiteY4" fmla="*/ 0 h 300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99999" h="3000000">
                <a:moveTo>
                  <a:pt x="0" y="0"/>
                </a:moveTo>
                <a:lnTo>
                  <a:pt x="2999999" y="0"/>
                </a:lnTo>
                <a:lnTo>
                  <a:pt x="2999999" y="3000000"/>
                </a:lnTo>
                <a:lnTo>
                  <a:pt x="0" y="3000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1"/>
          <p:cNvSpPr txBox="1"/>
          <p:nvPr/>
        </p:nvSpPr>
        <p:spPr>
          <a:xfrm>
            <a:off x="533400" y="571500"/>
            <a:ext cx="40513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  <a:tabLst>
                <a:tab pos="50800" algn="l"/>
              </a:tabLst>
            </a:pP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WEIGHT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SHARING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9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parameters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90600" y="1803400"/>
            <a:ext cx="25654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param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field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84200" y="2209800"/>
            <a:ext cx="42799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  <a:tabLst>
                <a:tab pos="4064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Layers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param</a:t>
            </a:r>
          </a:p>
          <a:p>
            <a:pPr defTabSz="-635">
              <a:lnSpc>
                <a:spcPts val="2800"/>
              </a:lnSpc>
              <a:tabLst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parameter,</a:t>
            </a:r>
          </a:p>
          <a:p>
            <a:pPr defTabSz="-635">
              <a:lnSpc>
                <a:spcPts val="2800"/>
              </a:lnSpc>
              <a:tabLst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accumulating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gradients</a:t>
            </a:r>
          </a:p>
          <a:p>
            <a:pPr defTabSz="-635">
              <a:lnSpc>
                <a:spcPts val="2800"/>
              </a:lnSpc>
              <a:tabLst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accordingly</a:t>
            </a:r>
          </a:p>
          <a:p>
            <a:pPr defTabSz="-635">
              <a:lnSpc>
                <a:spcPts val="2800"/>
              </a:lnSpc>
              <a:tabLst>
                <a:tab pos="4064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cases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41400" y="3975100"/>
            <a:ext cx="3035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○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multi-scale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pyramid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41400" y="4330700"/>
            <a:ext cx="1879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○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sequences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41400" y="4699000"/>
            <a:ext cx="22352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○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regularization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765800" y="304800"/>
            <a:ext cx="812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9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layers: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943600" y="520700"/>
            <a:ext cx="19177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900"/>
              </a:lnSpc>
              <a:tabLst>
                <a:tab pos="190500" algn="l"/>
                <a:tab pos="3683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name: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'innerproduct1'</a:t>
            </a:r>
          </a:p>
          <a:p>
            <a:pPr defTabSz="-635">
              <a:lnSpc>
                <a:spcPts val="1400"/>
              </a:lnSpc>
              <a:tabLst>
                <a:tab pos="190500" algn="l"/>
                <a:tab pos="3683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type: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INNER_PRODUCT</a:t>
            </a:r>
          </a:p>
          <a:p>
            <a:pPr defTabSz="-635">
              <a:lnSpc>
                <a:spcPts val="1400"/>
              </a:lnSpc>
              <a:tabLst>
                <a:tab pos="190500" algn="l"/>
                <a:tab pos="3683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inner_product_param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 defTabSz="-635">
              <a:lnSpc>
                <a:spcPts val="1400"/>
              </a:lnSpc>
              <a:tabLst>
                <a:tab pos="1905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num_output: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</a:t>
            </a:r>
          </a:p>
          <a:p>
            <a:pPr defTabSz="-635">
              <a:lnSpc>
                <a:spcPts val="1400"/>
              </a:lnSpc>
              <a:tabLst>
                <a:tab pos="1905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bias_term: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false</a:t>
            </a:r>
          </a:p>
          <a:p>
            <a:pPr defTabSz="-635">
              <a:lnSpc>
                <a:spcPts val="1400"/>
              </a:lnSpc>
              <a:tabLst>
                <a:tab pos="1905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weight_filler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 defTabSz="-635">
              <a:lnSpc>
                <a:spcPts val="1400"/>
              </a:lnSpc>
              <a:tabLst>
                <a:tab pos="1905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type: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'gaussian'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6311900" y="1752600"/>
            <a:ext cx="6350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9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std: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134100" y="1930400"/>
            <a:ext cx="88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9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765800" y="2171700"/>
            <a:ext cx="2184400" cy="173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900"/>
              </a:lnSpc>
              <a:tabLst>
                <a:tab pos="1778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 defTabSz="-635">
              <a:lnSpc>
                <a:spcPts val="1400"/>
              </a:lnSpc>
              <a:tabLst>
                <a:tab pos="1778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param: 'sharedweights'</a:t>
            </a:r>
          </a:p>
          <a:p>
            <a:pPr defTabSz="-635">
              <a:lnSpc>
                <a:spcPts val="1400"/>
              </a:lnSpc>
              <a:tabLst>
                <a:tab pos="1778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bottom: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'data'</a:t>
            </a:r>
          </a:p>
          <a:p>
            <a:pPr defTabSz="-635">
              <a:lnSpc>
                <a:spcPts val="1400"/>
              </a:lnSpc>
              <a:tabLst>
                <a:tab pos="1778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top: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'innerproduct1'</a:t>
            </a:r>
          </a:p>
          <a:p>
            <a:pPr defTabSz="-635">
              <a:lnSpc>
                <a:spcPts val="1400"/>
              </a:lnSpc>
              <a:tabLst>
                <a:tab pos="177800" algn="l"/>
                <a:tab pos="3683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 defTabSz="-635">
              <a:lnSpc>
                <a:spcPts val="1400"/>
              </a:lnSpc>
              <a:tabLst>
                <a:tab pos="177800" algn="l"/>
                <a:tab pos="3683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layers: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 defTabSz="-635">
              <a:lnSpc>
                <a:spcPts val="1400"/>
              </a:lnSpc>
              <a:tabLst>
                <a:tab pos="1778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name: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'innerproduct2'</a:t>
            </a:r>
          </a:p>
          <a:p>
            <a:pPr defTabSz="-635">
              <a:lnSpc>
                <a:spcPts val="1400"/>
              </a:lnSpc>
              <a:tabLst>
                <a:tab pos="1778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type: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INNER_PRODUCT</a:t>
            </a:r>
          </a:p>
          <a:p>
            <a:pPr defTabSz="-635">
              <a:lnSpc>
                <a:spcPts val="1400"/>
              </a:lnSpc>
              <a:tabLst>
                <a:tab pos="1778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inner_product_param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 defTabSz="-635">
              <a:lnSpc>
                <a:spcPts val="1400"/>
              </a:lnSpc>
              <a:tabLst>
                <a:tab pos="1778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num_output: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6134100" y="3924300"/>
            <a:ext cx="1460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9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bias_term: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false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943600" y="4102100"/>
            <a:ext cx="88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9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5943600" y="4292600"/>
            <a:ext cx="2006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000"/>
              </a:lnSpc>
            </a:pP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param: 'sharedweights'</a:t>
            </a:r>
          </a:p>
          <a:p>
            <a:pPr defTabSz="-635">
              <a:lnSpc>
                <a:spcPts val="14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bottom: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'data'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5943600" y="4648200"/>
            <a:ext cx="1828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9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top: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'innerproduct2'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5765800" y="4826000"/>
            <a:ext cx="88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9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1200150"/>
            <a:ext cx="8229600" cy="3725700"/>
          </a:xfrm>
          <a:custGeom>
            <a:avLst/>
            <a:gdLst>
              <a:gd name="connsiteX0" fmla="*/ 0 w 8229600"/>
              <a:gd name="connsiteY0" fmla="*/ 0 h 3725700"/>
              <a:gd name="connsiteX1" fmla="*/ 8229600 w 8229600"/>
              <a:gd name="connsiteY1" fmla="*/ 0 h 3725700"/>
              <a:gd name="connsiteX2" fmla="*/ 8229600 w 8229600"/>
              <a:gd name="connsiteY2" fmla="*/ 3725700 h 3725700"/>
              <a:gd name="connsiteX3" fmla="*/ 0 w 8229600"/>
              <a:gd name="connsiteY3" fmla="*/ 3725700 h 3725700"/>
              <a:gd name="connsiteX4" fmla="*/ 0 w 8229600"/>
              <a:gd name="connsiteY4" fmla="*/ 0 h 372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3725700">
                <a:moveTo>
                  <a:pt x="0" y="0"/>
                </a:moveTo>
                <a:lnTo>
                  <a:pt x="8229600" y="0"/>
                </a:lnTo>
                <a:lnTo>
                  <a:pt x="8229600" y="3725700"/>
                </a:lnTo>
                <a:lnTo>
                  <a:pt x="0" y="3725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7200" y="2059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399 h 857399"/>
              <a:gd name="connsiteX3" fmla="*/ 0 w 8229600"/>
              <a:gd name="connsiteY3" fmla="*/ 857399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660400" y="1460500"/>
            <a:ext cx="38100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Network-in-Network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(NIN)</a:t>
            </a:r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GoogLeNet</a:t>
            </a:r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VGG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33400" y="546100"/>
            <a:ext cx="39243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RECENT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2059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399 h 857399"/>
              <a:gd name="connsiteX3" fmla="*/ 0 w 8229600"/>
              <a:gd name="connsiteY3" fmla="*/ 857399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7200" y="1200150"/>
            <a:ext cx="4008300" cy="3725700"/>
          </a:xfrm>
          <a:custGeom>
            <a:avLst/>
            <a:gdLst>
              <a:gd name="connsiteX0" fmla="*/ 0 w 4008300"/>
              <a:gd name="connsiteY0" fmla="*/ 0 h 3725700"/>
              <a:gd name="connsiteX1" fmla="*/ 4008300 w 4008300"/>
              <a:gd name="connsiteY1" fmla="*/ 0 h 3725700"/>
              <a:gd name="connsiteX2" fmla="*/ 4008300 w 4008300"/>
              <a:gd name="connsiteY2" fmla="*/ 3725700 h 3725700"/>
              <a:gd name="connsiteX3" fmla="*/ 0 w 4008300"/>
              <a:gd name="connsiteY3" fmla="*/ 3725700 h 3725700"/>
              <a:gd name="connsiteX4" fmla="*/ 0 w 4008300"/>
              <a:gd name="connsiteY4" fmla="*/ 0 h 372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08300" h="3725700">
                <a:moveTo>
                  <a:pt x="0" y="0"/>
                </a:moveTo>
                <a:lnTo>
                  <a:pt x="4008300" y="0"/>
                </a:lnTo>
                <a:lnTo>
                  <a:pt x="4008300" y="3725700"/>
                </a:lnTo>
                <a:lnTo>
                  <a:pt x="0" y="3725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651574" y="1680325"/>
            <a:ext cx="4418250" cy="1578525"/>
          </a:xfrm>
          <a:custGeom>
            <a:avLst/>
            <a:gdLst>
              <a:gd name="connsiteX0" fmla="*/ 0 w 4418250"/>
              <a:gd name="connsiteY0" fmla="*/ 0 h 1578525"/>
              <a:gd name="connsiteX1" fmla="*/ 4418250 w 4418250"/>
              <a:gd name="connsiteY1" fmla="*/ 0 h 1578525"/>
              <a:gd name="connsiteX2" fmla="*/ 4418250 w 4418250"/>
              <a:gd name="connsiteY2" fmla="*/ 1578524 h 1578525"/>
              <a:gd name="connsiteX3" fmla="*/ 0 w 4418250"/>
              <a:gd name="connsiteY3" fmla="*/ 1578524 h 1578525"/>
              <a:gd name="connsiteX4" fmla="*/ 0 w 4418250"/>
              <a:gd name="connsiteY4" fmla="*/ 0 h 15785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18250" h="1578525">
                <a:moveTo>
                  <a:pt x="0" y="0"/>
                </a:moveTo>
                <a:lnTo>
                  <a:pt x="4418250" y="0"/>
                </a:lnTo>
                <a:lnTo>
                  <a:pt x="4418250" y="1578524"/>
                </a:lnTo>
                <a:lnTo>
                  <a:pt x="0" y="157852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465500" y="3298350"/>
            <a:ext cx="1850700" cy="526500"/>
          </a:xfrm>
          <a:custGeom>
            <a:avLst/>
            <a:gdLst>
              <a:gd name="connsiteX0" fmla="*/ 0 w 1850700"/>
              <a:gd name="connsiteY0" fmla="*/ 0 h 526500"/>
              <a:gd name="connsiteX1" fmla="*/ 1850699 w 1850700"/>
              <a:gd name="connsiteY1" fmla="*/ 0 h 526500"/>
              <a:gd name="connsiteX2" fmla="*/ 1850699 w 1850700"/>
              <a:gd name="connsiteY2" fmla="*/ 526500 h 526500"/>
              <a:gd name="connsiteX3" fmla="*/ 0 w 1850700"/>
              <a:gd name="connsiteY3" fmla="*/ 526500 h 526500"/>
              <a:gd name="connsiteX4" fmla="*/ 0 w 1850700"/>
              <a:gd name="connsiteY4" fmla="*/ 0 h 526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50700" h="526500">
                <a:moveTo>
                  <a:pt x="0" y="0"/>
                </a:moveTo>
                <a:lnTo>
                  <a:pt x="1850699" y="0"/>
                </a:lnTo>
                <a:lnTo>
                  <a:pt x="1850699" y="526500"/>
                </a:lnTo>
                <a:lnTo>
                  <a:pt x="0" y="526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169700" y="3298350"/>
            <a:ext cx="1850700" cy="526500"/>
          </a:xfrm>
          <a:custGeom>
            <a:avLst/>
            <a:gdLst>
              <a:gd name="connsiteX0" fmla="*/ 0 w 1850700"/>
              <a:gd name="connsiteY0" fmla="*/ 0 h 526500"/>
              <a:gd name="connsiteX1" fmla="*/ 1850700 w 1850700"/>
              <a:gd name="connsiteY1" fmla="*/ 0 h 526500"/>
              <a:gd name="connsiteX2" fmla="*/ 1850700 w 1850700"/>
              <a:gd name="connsiteY2" fmla="*/ 526500 h 526500"/>
              <a:gd name="connsiteX3" fmla="*/ 0 w 1850700"/>
              <a:gd name="connsiteY3" fmla="*/ 526500 h 526500"/>
              <a:gd name="connsiteX4" fmla="*/ 0 w 1850700"/>
              <a:gd name="connsiteY4" fmla="*/ 0 h 526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50700" h="526500">
                <a:moveTo>
                  <a:pt x="0" y="0"/>
                </a:moveTo>
                <a:lnTo>
                  <a:pt x="1850700" y="0"/>
                </a:lnTo>
                <a:lnTo>
                  <a:pt x="1850700" y="526500"/>
                </a:lnTo>
                <a:lnTo>
                  <a:pt x="0" y="526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5500" y="1663700"/>
            <a:ext cx="4445000" cy="16129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533400" y="622300"/>
            <a:ext cx="4305300" cy="262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  <a:tabLst>
                <a:tab pos="127000" algn="l"/>
                <a:tab pos="457200" algn="l"/>
              </a:tabLst>
            </a:pP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Network-in-Network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900"/>
              </a:lnSpc>
              <a:tabLst>
                <a:tab pos="1270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nonlinear</a:t>
            </a:r>
          </a:p>
          <a:p>
            <a:pPr defTabSz="-635">
              <a:lnSpc>
                <a:spcPts val="2800"/>
              </a:lnSpc>
              <a:tabLst>
                <a:tab pos="1270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composition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instead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defTabSz="-635">
              <a:lnSpc>
                <a:spcPts val="2800"/>
              </a:lnSpc>
              <a:tabLst>
                <a:tab pos="1270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linear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filter</a:t>
            </a:r>
          </a:p>
          <a:p>
            <a:pPr defTabSz="-635">
              <a:lnSpc>
                <a:spcPts val="2800"/>
              </a:lnSpc>
              <a:tabLst>
                <a:tab pos="1270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1x1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convolution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  <a:p>
            <a:pPr defTabSz="-635">
              <a:lnSpc>
                <a:spcPts val="2800"/>
              </a:lnSpc>
              <a:tabLst>
                <a:tab pos="1270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nonlinearity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60400" y="3276600"/>
            <a:ext cx="33528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reduce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dimensionality,</a:t>
            </a:r>
          </a:p>
          <a:p>
            <a:pPr defTabSz="-635">
              <a:lnSpc>
                <a:spcPts val="28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deepen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 defTabSz="-635">
              <a:lnSpc>
                <a:spcPts val="28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representation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914900" y="3429000"/>
            <a:ext cx="9271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  <a:tabLst>
                <a:tab pos="215900" algn="l"/>
              </a:tabLst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Linear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Filter</a:t>
            </a:r>
          </a:p>
          <a:p>
            <a:pPr defTabSz="-635">
              <a:lnSpc>
                <a:spcPts val="1600"/>
              </a:lnSpc>
              <a:tabLst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480300" y="3429000"/>
            <a:ext cx="11938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  <a:tabLst>
                <a:tab pos="177800" algn="l"/>
              </a:tabLst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MLP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filter</a:t>
            </a:r>
          </a:p>
          <a:p>
            <a:pPr defTabSz="-635">
              <a:lnSpc>
                <a:spcPts val="16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1x1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2059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399 h 857399"/>
              <a:gd name="connsiteX3" fmla="*/ 0 w 8229600"/>
              <a:gd name="connsiteY3" fmla="*/ 857399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49075" y="3996375"/>
            <a:ext cx="4916400" cy="997799"/>
          </a:xfrm>
          <a:custGeom>
            <a:avLst/>
            <a:gdLst>
              <a:gd name="connsiteX0" fmla="*/ 0 w 4916400"/>
              <a:gd name="connsiteY0" fmla="*/ 0 h 997799"/>
              <a:gd name="connsiteX1" fmla="*/ 4916400 w 4916400"/>
              <a:gd name="connsiteY1" fmla="*/ 0 h 997799"/>
              <a:gd name="connsiteX2" fmla="*/ 4916400 w 4916400"/>
              <a:gd name="connsiteY2" fmla="*/ 997799 h 997799"/>
              <a:gd name="connsiteX3" fmla="*/ 0 w 4916400"/>
              <a:gd name="connsiteY3" fmla="*/ 997799 h 997799"/>
              <a:gd name="connsiteX4" fmla="*/ 0 w 4916400"/>
              <a:gd name="connsiteY4" fmla="*/ 0 h 9977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16400" h="997799">
                <a:moveTo>
                  <a:pt x="0" y="0"/>
                </a:moveTo>
                <a:lnTo>
                  <a:pt x="4916400" y="0"/>
                </a:lnTo>
                <a:lnTo>
                  <a:pt x="4916400" y="997799"/>
                </a:lnTo>
                <a:lnTo>
                  <a:pt x="0" y="9977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59575" y="4247025"/>
            <a:ext cx="1801500" cy="405600"/>
          </a:xfrm>
          <a:custGeom>
            <a:avLst/>
            <a:gdLst>
              <a:gd name="connsiteX0" fmla="*/ 0 w 1801500"/>
              <a:gd name="connsiteY0" fmla="*/ 0 h 405600"/>
              <a:gd name="connsiteX1" fmla="*/ 1801500 w 1801500"/>
              <a:gd name="connsiteY1" fmla="*/ 0 h 405600"/>
              <a:gd name="connsiteX2" fmla="*/ 1801500 w 1801500"/>
              <a:gd name="connsiteY2" fmla="*/ 405600 h 405600"/>
              <a:gd name="connsiteX3" fmla="*/ 0 w 1801500"/>
              <a:gd name="connsiteY3" fmla="*/ 405600 h 405600"/>
              <a:gd name="connsiteX4" fmla="*/ 0 w 1801500"/>
              <a:gd name="connsiteY4" fmla="*/ 0 h 405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01500" h="405600">
                <a:moveTo>
                  <a:pt x="0" y="0"/>
                </a:moveTo>
                <a:lnTo>
                  <a:pt x="1801500" y="0"/>
                </a:lnTo>
                <a:lnTo>
                  <a:pt x="1801500" y="405600"/>
                </a:lnTo>
                <a:lnTo>
                  <a:pt x="0" y="4056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359875" y="2232374"/>
            <a:ext cx="3784126" cy="2031650"/>
          </a:xfrm>
          <a:custGeom>
            <a:avLst/>
            <a:gdLst>
              <a:gd name="connsiteX0" fmla="*/ 0 w 3784126"/>
              <a:gd name="connsiteY0" fmla="*/ 0 h 2031650"/>
              <a:gd name="connsiteX1" fmla="*/ 3784125 w 3784126"/>
              <a:gd name="connsiteY1" fmla="*/ 0 h 2031650"/>
              <a:gd name="connsiteX2" fmla="*/ 3784125 w 3784126"/>
              <a:gd name="connsiteY2" fmla="*/ 2031650 h 2031650"/>
              <a:gd name="connsiteX3" fmla="*/ 0 w 3784126"/>
              <a:gd name="connsiteY3" fmla="*/ 2031650 h 2031650"/>
              <a:gd name="connsiteX4" fmla="*/ 0 w 3784126"/>
              <a:gd name="connsiteY4" fmla="*/ 0 h 2031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84126" h="2031650">
                <a:moveTo>
                  <a:pt x="0" y="0"/>
                </a:moveTo>
                <a:lnTo>
                  <a:pt x="3784125" y="0"/>
                </a:lnTo>
                <a:lnTo>
                  <a:pt x="3784125" y="2031650"/>
                </a:lnTo>
                <a:lnTo>
                  <a:pt x="0" y="203165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" y="165064"/>
            <a:ext cx="7581584" cy="4136121"/>
          </a:xfrm>
          <a:custGeom>
            <a:avLst/>
            <a:gdLst>
              <a:gd name="connsiteX0" fmla="*/ 7003375 w 7581584"/>
              <a:gd name="connsiteY0" fmla="*/ 0 h 4136121"/>
              <a:gd name="connsiteX1" fmla="*/ 7581585 w 7581584"/>
              <a:gd name="connsiteY1" fmla="*/ 2544993 h 4136121"/>
              <a:gd name="connsiteX2" fmla="*/ 578208 w 7581584"/>
              <a:gd name="connsiteY2" fmla="*/ 4136122 h 4136121"/>
              <a:gd name="connsiteX3" fmla="*/ 0 w 7581584"/>
              <a:gd name="connsiteY3" fmla="*/ 1591128 h 4136121"/>
              <a:gd name="connsiteX4" fmla="*/ 7003375 w 7581584"/>
              <a:gd name="connsiteY4" fmla="*/ 0 h 41361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81584" h="4136121">
                <a:moveTo>
                  <a:pt x="7003375" y="0"/>
                </a:moveTo>
                <a:lnTo>
                  <a:pt x="7581585" y="2544993"/>
                </a:lnTo>
                <a:lnTo>
                  <a:pt x="578208" y="4136122"/>
                </a:lnTo>
                <a:lnTo>
                  <a:pt x="0" y="1591128"/>
                </a:lnTo>
                <a:lnTo>
                  <a:pt x="7003375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5100"/>
            <a:ext cx="9144000" cy="41402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533400" y="609600"/>
            <a:ext cx="20447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800"/>
              </a:lnSpc>
            </a:pP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GoogLeNet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01700" y="4127500"/>
            <a:ext cx="50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81100" y="4127500"/>
            <a:ext cx="3594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composition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multi-scale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dimension-reduced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181100" y="4330700"/>
            <a:ext cx="1549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“Inception”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901700" y="4559300"/>
            <a:ext cx="508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defTabSz="-635">
              <a:lnSpc>
                <a:spcPts val="16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defTabSz="-635">
              <a:lnSpc>
                <a:spcPts val="16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181100" y="4559300"/>
            <a:ext cx="29210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1x1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dimensionality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reduction</a:t>
            </a:r>
          </a:p>
          <a:p>
            <a:pPr defTabSz="-635">
              <a:lnSpc>
                <a:spcPts val="16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concatenation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across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filter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scales</a:t>
            </a:r>
          </a:p>
          <a:p>
            <a:pPr defTabSz="-635">
              <a:lnSpc>
                <a:spcPts val="16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losses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depth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6375400" y="4368800"/>
            <a:ext cx="11557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000"/>
              </a:lnSpc>
            </a:pPr>
            <a:r>
              <a:rPr lang="en-US" altLang="zh-CN" sz="1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“Inception”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2059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399 h 857399"/>
              <a:gd name="connsiteX3" fmla="*/ 0 w 8229600"/>
              <a:gd name="connsiteY3" fmla="*/ 857399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770400" y="1175625"/>
            <a:ext cx="4916399" cy="997800"/>
          </a:xfrm>
          <a:custGeom>
            <a:avLst/>
            <a:gdLst>
              <a:gd name="connsiteX0" fmla="*/ 0 w 4916399"/>
              <a:gd name="connsiteY0" fmla="*/ 0 h 997800"/>
              <a:gd name="connsiteX1" fmla="*/ 4916399 w 4916399"/>
              <a:gd name="connsiteY1" fmla="*/ 0 h 997800"/>
              <a:gd name="connsiteX2" fmla="*/ 4916399 w 4916399"/>
              <a:gd name="connsiteY2" fmla="*/ 997800 h 997800"/>
              <a:gd name="connsiteX3" fmla="*/ 0 w 4916399"/>
              <a:gd name="connsiteY3" fmla="*/ 997800 h 997800"/>
              <a:gd name="connsiteX4" fmla="*/ 0 w 4916399"/>
              <a:gd name="connsiteY4" fmla="*/ 0 h 99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16399" h="997800">
                <a:moveTo>
                  <a:pt x="0" y="0"/>
                </a:moveTo>
                <a:lnTo>
                  <a:pt x="4916399" y="0"/>
                </a:lnTo>
                <a:lnTo>
                  <a:pt x="4916399" y="997800"/>
                </a:lnTo>
                <a:lnTo>
                  <a:pt x="0" y="9978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7200" y="1119125"/>
            <a:ext cx="3257275" cy="3742100"/>
          </a:xfrm>
          <a:custGeom>
            <a:avLst/>
            <a:gdLst>
              <a:gd name="connsiteX0" fmla="*/ 0 w 3257275"/>
              <a:gd name="connsiteY0" fmla="*/ 0 h 3742100"/>
              <a:gd name="connsiteX1" fmla="*/ 3257275 w 3257275"/>
              <a:gd name="connsiteY1" fmla="*/ 0 h 3742100"/>
              <a:gd name="connsiteX2" fmla="*/ 3257275 w 3257275"/>
              <a:gd name="connsiteY2" fmla="*/ 3742099 h 3742100"/>
              <a:gd name="connsiteX3" fmla="*/ 0 w 3257275"/>
              <a:gd name="connsiteY3" fmla="*/ 3742099 h 3742100"/>
              <a:gd name="connsiteX4" fmla="*/ 0 w 3257275"/>
              <a:gd name="connsiteY4" fmla="*/ 0 h 3742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57275" h="3742100">
                <a:moveTo>
                  <a:pt x="0" y="0"/>
                </a:moveTo>
                <a:lnTo>
                  <a:pt x="3257275" y="0"/>
                </a:lnTo>
                <a:lnTo>
                  <a:pt x="3257275" y="3742099"/>
                </a:lnTo>
                <a:lnTo>
                  <a:pt x="0" y="37420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0" y="1104900"/>
            <a:ext cx="3276600" cy="3771900"/>
          </a:xfrm>
          <a:prstGeom prst="rect">
            <a:avLst/>
          </a:prstGeom>
          <a:noFill/>
        </p:spPr>
      </p:pic>
      <p:sp>
        <p:nvSpPr>
          <p:cNvPr id="6" name="TextBox 1"/>
          <p:cNvSpPr txBox="1"/>
          <p:nvPr/>
        </p:nvSpPr>
        <p:spPr>
          <a:xfrm>
            <a:off x="533400" y="609600"/>
            <a:ext cx="8382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800"/>
              </a:lnSpc>
            </a:pP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VGG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013200" y="1320800"/>
            <a:ext cx="508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defTabSz="-635">
              <a:lnSpc>
                <a:spcPts val="16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defTabSz="-635">
              <a:lnSpc>
                <a:spcPts val="16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305300" y="1320800"/>
            <a:ext cx="31877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3x3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convolution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way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down...</a:t>
            </a:r>
          </a:p>
          <a:p>
            <a:pPr defTabSz="-635">
              <a:lnSpc>
                <a:spcPts val="16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fine-tuned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progression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deeper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models</a:t>
            </a:r>
          </a:p>
          <a:p>
            <a:pPr defTabSz="-635">
              <a:lnSpc>
                <a:spcPts val="16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parameter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layer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variations</a:t>
            </a:r>
          </a:p>
          <a:p>
            <a:pPr defTabSz="-635">
              <a:lnSpc>
                <a:spcPts val="16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zoo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2059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399 h 857399"/>
              <a:gd name="connsiteX3" fmla="*/ 0 w 8229600"/>
              <a:gd name="connsiteY3" fmla="*/ 857399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7200" y="1200150"/>
            <a:ext cx="8229600" cy="3725700"/>
          </a:xfrm>
          <a:custGeom>
            <a:avLst/>
            <a:gdLst>
              <a:gd name="connsiteX0" fmla="*/ 0 w 8229600"/>
              <a:gd name="connsiteY0" fmla="*/ 0 h 3725700"/>
              <a:gd name="connsiteX1" fmla="*/ 8229600 w 8229600"/>
              <a:gd name="connsiteY1" fmla="*/ 0 h 3725700"/>
              <a:gd name="connsiteX2" fmla="*/ 8229600 w 8229600"/>
              <a:gd name="connsiteY2" fmla="*/ 3725700 h 3725700"/>
              <a:gd name="connsiteX3" fmla="*/ 0 w 8229600"/>
              <a:gd name="connsiteY3" fmla="*/ 3725700 h 3725700"/>
              <a:gd name="connsiteX4" fmla="*/ 0 w 8229600"/>
              <a:gd name="connsiteY4" fmla="*/ 0 h 372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3725700">
                <a:moveTo>
                  <a:pt x="0" y="0"/>
                </a:moveTo>
                <a:lnTo>
                  <a:pt x="8229600" y="0"/>
                </a:lnTo>
                <a:lnTo>
                  <a:pt x="8229600" y="3725700"/>
                </a:lnTo>
                <a:lnTo>
                  <a:pt x="0" y="3725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533400" y="546100"/>
            <a:ext cx="36195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NOW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ROASTING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60400" y="1511300"/>
            <a:ext cx="88900" cy="245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90600" y="1511300"/>
            <a:ext cx="3924300" cy="245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Parallelism</a:t>
            </a:r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Pythonification</a:t>
            </a:r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Fully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Networks</a:t>
            </a:r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Sequences</a:t>
            </a:r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cuDNN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v2</a:t>
            </a:r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Gradient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Accumulation</a:t>
            </a:r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43000" y="3975100"/>
            <a:ext cx="635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447800" y="3975100"/>
            <a:ext cx="23241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FFT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convolution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locally-connected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layer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1200150"/>
            <a:ext cx="8229600" cy="3725700"/>
          </a:xfrm>
          <a:custGeom>
            <a:avLst/>
            <a:gdLst>
              <a:gd name="connsiteX0" fmla="*/ 0 w 8229600"/>
              <a:gd name="connsiteY0" fmla="*/ 0 h 3725700"/>
              <a:gd name="connsiteX1" fmla="*/ 8229600 w 8229600"/>
              <a:gd name="connsiteY1" fmla="*/ 0 h 3725700"/>
              <a:gd name="connsiteX2" fmla="*/ 8229600 w 8229600"/>
              <a:gd name="connsiteY2" fmla="*/ 3725700 h 3725700"/>
              <a:gd name="connsiteX3" fmla="*/ 0 w 8229600"/>
              <a:gd name="connsiteY3" fmla="*/ 3725700 h 3725700"/>
              <a:gd name="connsiteX4" fmla="*/ 0 w 8229600"/>
              <a:gd name="connsiteY4" fmla="*/ 0 h 372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3725700">
                <a:moveTo>
                  <a:pt x="0" y="0"/>
                </a:moveTo>
                <a:lnTo>
                  <a:pt x="8229600" y="0"/>
                </a:lnTo>
                <a:lnTo>
                  <a:pt x="8229600" y="3725700"/>
                </a:lnTo>
                <a:lnTo>
                  <a:pt x="0" y="3725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7200" y="2059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399 h 857399"/>
              <a:gd name="connsiteX3" fmla="*/ 0 w 8229600"/>
              <a:gd name="connsiteY3" fmla="*/ 857399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533400" y="1447800"/>
            <a:ext cx="47371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Parallel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distributed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across</a:t>
            </a:r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GPUs,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CPUs,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cluster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33400" y="2273300"/>
            <a:ext cx="7035800" cy="115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collaboration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Flickr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community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promoted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official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integration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branch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u="sng" dirty="0" smtClean="0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PR #1148</a:t>
            </a:r>
            <a:endParaRPr lang="en-US" altLang="zh-CN" sz="2400" u="sng" dirty="0" smtClean="0">
              <a:solidFill>
                <a:srgbClr val="1155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faster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scaling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larger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33400" y="546100"/>
            <a:ext cx="24003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Parallelism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2059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399 h 857399"/>
              <a:gd name="connsiteX3" fmla="*/ 0 w 8229600"/>
              <a:gd name="connsiteY3" fmla="*/ 857399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7200" y="1200150"/>
            <a:ext cx="8229600" cy="3725700"/>
          </a:xfrm>
          <a:custGeom>
            <a:avLst/>
            <a:gdLst>
              <a:gd name="connsiteX0" fmla="*/ 0 w 8229600"/>
              <a:gd name="connsiteY0" fmla="*/ 0 h 3725700"/>
              <a:gd name="connsiteX1" fmla="*/ 8229600 w 8229600"/>
              <a:gd name="connsiteY1" fmla="*/ 0 h 3725700"/>
              <a:gd name="connsiteX2" fmla="*/ 8229600 w 8229600"/>
              <a:gd name="connsiteY2" fmla="*/ 3725700 h 3725700"/>
              <a:gd name="connsiteX3" fmla="*/ 0 w 8229600"/>
              <a:gd name="connsiteY3" fmla="*/ 3725700 h 3725700"/>
              <a:gd name="connsiteX4" fmla="*/ 0 w 8229600"/>
              <a:gd name="connsiteY4" fmla="*/ 0 h 372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3725700">
                <a:moveTo>
                  <a:pt x="0" y="0"/>
                </a:moveTo>
                <a:lnTo>
                  <a:pt x="8229600" y="0"/>
                </a:lnTo>
                <a:lnTo>
                  <a:pt x="8229600" y="3725700"/>
                </a:lnTo>
                <a:lnTo>
                  <a:pt x="0" y="3725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409425" y="4596375"/>
            <a:ext cx="3602700" cy="420299"/>
          </a:xfrm>
          <a:custGeom>
            <a:avLst/>
            <a:gdLst>
              <a:gd name="connsiteX0" fmla="*/ 0 w 3602700"/>
              <a:gd name="connsiteY0" fmla="*/ 0 h 420299"/>
              <a:gd name="connsiteX1" fmla="*/ 3602699 w 3602700"/>
              <a:gd name="connsiteY1" fmla="*/ 0 h 420299"/>
              <a:gd name="connsiteX2" fmla="*/ 3602699 w 3602700"/>
              <a:gd name="connsiteY2" fmla="*/ 420299 h 420299"/>
              <a:gd name="connsiteX3" fmla="*/ 0 w 3602700"/>
              <a:gd name="connsiteY3" fmla="*/ 420299 h 420299"/>
              <a:gd name="connsiteX4" fmla="*/ 0 w 3602700"/>
              <a:gd name="connsiteY4" fmla="*/ 0 h 4202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02700" h="420299">
                <a:moveTo>
                  <a:pt x="0" y="0"/>
                </a:moveTo>
                <a:lnTo>
                  <a:pt x="3602699" y="0"/>
                </a:lnTo>
                <a:lnTo>
                  <a:pt x="3602699" y="420299"/>
                </a:lnTo>
                <a:lnTo>
                  <a:pt x="0" y="420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1"/>
          <p:cNvSpPr txBox="1"/>
          <p:nvPr/>
        </p:nvSpPr>
        <p:spPr>
          <a:xfrm>
            <a:off x="533400" y="660400"/>
            <a:ext cx="6400800" cy="401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  <a:tabLst>
                <a:tab pos="584200" algn="l"/>
                <a:tab pos="914400" algn="l"/>
              </a:tabLst>
            </a:pP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Pythonification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900"/>
              </a:lnSpc>
              <a:tabLst>
                <a:tab pos="584200" algn="l"/>
                <a:tab pos="9144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Layer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300"/>
              </a:lnSpc>
              <a:tabLst>
                <a:tab pos="5842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layer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prototyping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400"/>
              </a:lnSpc>
              <a:tabLst>
                <a:tab pos="5842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C++,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Python,</a:t>
            </a:r>
          </a:p>
          <a:p>
            <a:pPr defTabSz="-635">
              <a:lnSpc>
                <a:spcPts val="3000"/>
              </a:lnSpc>
              <a:tabLst>
                <a:tab pos="584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around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400"/>
              </a:lnSpc>
              <a:tabLst>
                <a:tab pos="584200" algn="l"/>
                <a:tab pos="9144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instrumentation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300"/>
              </a:lnSpc>
              <a:tabLst>
                <a:tab pos="5842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preparation</a:t>
            </a:r>
          </a:p>
          <a:p>
            <a:pPr defTabSz="-635">
              <a:lnSpc>
                <a:spcPts val="2800"/>
              </a:lnSpc>
              <a:tabLst>
                <a:tab pos="5842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solving</a:t>
            </a:r>
          </a:p>
          <a:p>
            <a:pPr defTabSz="-635">
              <a:lnSpc>
                <a:spcPts val="2800"/>
              </a:lnSpc>
              <a:tabLst>
                <a:tab pos="5842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inference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17600" y="4635500"/>
            <a:ext cx="24511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definition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115300" y="4724400"/>
            <a:ext cx="787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</a:pP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Long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1063375"/>
            <a:ext cx="8483100" cy="2177700"/>
          </a:xfrm>
          <a:custGeom>
            <a:avLst/>
            <a:gdLst>
              <a:gd name="connsiteX0" fmla="*/ 0 w 8483100"/>
              <a:gd name="connsiteY0" fmla="*/ 0 h 2177700"/>
              <a:gd name="connsiteX1" fmla="*/ 8483100 w 8483100"/>
              <a:gd name="connsiteY1" fmla="*/ 0 h 2177700"/>
              <a:gd name="connsiteX2" fmla="*/ 8483100 w 8483100"/>
              <a:gd name="connsiteY2" fmla="*/ 2177700 h 2177700"/>
              <a:gd name="connsiteX3" fmla="*/ 0 w 8483100"/>
              <a:gd name="connsiteY3" fmla="*/ 2177700 h 2177700"/>
              <a:gd name="connsiteX4" fmla="*/ 0 w 8483100"/>
              <a:gd name="connsiteY4" fmla="*/ 0 h 2177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483100" h="2177700">
                <a:moveTo>
                  <a:pt x="0" y="0"/>
                </a:moveTo>
                <a:lnTo>
                  <a:pt x="8483100" y="0"/>
                </a:lnTo>
                <a:lnTo>
                  <a:pt x="8483100" y="2177700"/>
                </a:lnTo>
                <a:lnTo>
                  <a:pt x="0" y="2177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7200" y="2059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399 h 857399"/>
              <a:gd name="connsiteX3" fmla="*/ 0 w 8229600"/>
              <a:gd name="connsiteY3" fmla="*/ 857399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7200" y="3261824"/>
            <a:ext cx="4037100" cy="1108500"/>
          </a:xfrm>
          <a:custGeom>
            <a:avLst/>
            <a:gdLst>
              <a:gd name="connsiteX0" fmla="*/ 0 w 4037100"/>
              <a:gd name="connsiteY0" fmla="*/ 0 h 1108500"/>
              <a:gd name="connsiteX1" fmla="*/ 4037100 w 4037100"/>
              <a:gd name="connsiteY1" fmla="*/ 0 h 1108500"/>
              <a:gd name="connsiteX2" fmla="*/ 4037100 w 4037100"/>
              <a:gd name="connsiteY2" fmla="*/ 1108500 h 1108500"/>
              <a:gd name="connsiteX3" fmla="*/ 0 w 4037100"/>
              <a:gd name="connsiteY3" fmla="*/ 1108500 h 1108500"/>
              <a:gd name="connsiteX4" fmla="*/ 0 w 4037100"/>
              <a:gd name="connsiteY4" fmla="*/ 0 h 110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37100" h="1108500">
                <a:moveTo>
                  <a:pt x="0" y="0"/>
                </a:moveTo>
                <a:lnTo>
                  <a:pt x="4037100" y="0"/>
                </a:lnTo>
                <a:lnTo>
                  <a:pt x="4037100" y="1108500"/>
                </a:lnTo>
                <a:lnTo>
                  <a:pt x="0" y="1108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888025" y="1063375"/>
            <a:ext cx="3255974" cy="1841500"/>
          </a:xfrm>
          <a:custGeom>
            <a:avLst/>
            <a:gdLst>
              <a:gd name="connsiteX0" fmla="*/ 0 w 3255974"/>
              <a:gd name="connsiteY0" fmla="*/ 0 h 1841500"/>
              <a:gd name="connsiteX1" fmla="*/ 3255974 w 3255974"/>
              <a:gd name="connsiteY1" fmla="*/ 0 h 1841500"/>
              <a:gd name="connsiteX2" fmla="*/ 3255974 w 3255974"/>
              <a:gd name="connsiteY2" fmla="*/ 1841500 h 1841500"/>
              <a:gd name="connsiteX3" fmla="*/ 0 w 3255974"/>
              <a:gd name="connsiteY3" fmla="*/ 1841500 h 1841500"/>
              <a:gd name="connsiteX4" fmla="*/ 0 w 3255974"/>
              <a:gd name="connsiteY4" fmla="*/ 0 h 1841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55974" h="1841500">
                <a:moveTo>
                  <a:pt x="0" y="0"/>
                </a:moveTo>
                <a:lnTo>
                  <a:pt x="3255974" y="0"/>
                </a:lnTo>
                <a:lnTo>
                  <a:pt x="3255974" y="1841500"/>
                </a:lnTo>
                <a:lnTo>
                  <a:pt x="0" y="1841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202500" y="4775100"/>
            <a:ext cx="2737799" cy="368399"/>
          </a:xfrm>
          <a:custGeom>
            <a:avLst/>
            <a:gdLst>
              <a:gd name="connsiteX0" fmla="*/ 0 w 2737799"/>
              <a:gd name="connsiteY0" fmla="*/ 0 h 368399"/>
              <a:gd name="connsiteX1" fmla="*/ 2737799 w 2737799"/>
              <a:gd name="connsiteY1" fmla="*/ 0 h 368399"/>
              <a:gd name="connsiteX2" fmla="*/ 2737799 w 2737799"/>
              <a:gd name="connsiteY2" fmla="*/ 368399 h 368399"/>
              <a:gd name="connsiteX3" fmla="*/ 0 w 2737799"/>
              <a:gd name="connsiteY3" fmla="*/ 368399 h 368399"/>
              <a:gd name="connsiteX4" fmla="*/ 0 w 2737799"/>
              <a:gd name="connsiteY4" fmla="*/ 0 h 368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37799" h="368399">
                <a:moveTo>
                  <a:pt x="0" y="0"/>
                </a:moveTo>
                <a:lnTo>
                  <a:pt x="2737799" y="0"/>
                </a:lnTo>
                <a:lnTo>
                  <a:pt x="2737799" y="368399"/>
                </a:lnTo>
                <a:lnTo>
                  <a:pt x="0" y="368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287112" y="3054725"/>
            <a:ext cx="2568575" cy="1616500"/>
          </a:xfrm>
          <a:custGeom>
            <a:avLst/>
            <a:gdLst>
              <a:gd name="connsiteX0" fmla="*/ 0 w 2568575"/>
              <a:gd name="connsiteY0" fmla="*/ 0 h 1616500"/>
              <a:gd name="connsiteX1" fmla="*/ 2568575 w 2568575"/>
              <a:gd name="connsiteY1" fmla="*/ 0 h 1616500"/>
              <a:gd name="connsiteX2" fmla="*/ 2568575 w 2568575"/>
              <a:gd name="connsiteY2" fmla="*/ 1616500 h 1616500"/>
              <a:gd name="connsiteX3" fmla="*/ 0 w 2568575"/>
              <a:gd name="connsiteY3" fmla="*/ 1616500 h 1616500"/>
              <a:gd name="connsiteX4" fmla="*/ 0 w 2568575"/>
              <a:gd name="connsiteY4" fmla="*/ 0 h 1616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68575" h="1616500">
                <a:moveTo>
                  <a:pt x="0" y="0"/>
                </a:moveTo>
                <a:lnTo>
                  <a:pt x="2568575" y="0"/>
                </a:lnTo>
                <a:lnTo>
                  <a:pt x="2568575" y="1616500"/>
                </a:lnTo>
                <a:lnTo>
                  <a:pt x="0" y="1616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07950" y="4404150"/>
            <a:ext cx="4037100" cy="434099"/>
          </a:xfrm>
          <a:custGeom>
            <a:avLst/>
            <a:gdLst>
              <a:gd name="connsiteX0" fmla="*/ 0 w 4037100"/>
              <a:gd name="connsiteY0" fmla="*/ 0 h 434099"/>
              <a:gd name="connsiteX1" fmla="*/ 4037100 w 4037100"/>
              <a:gd name="connsiteY1" fmla="*/ 0 h 434099"/>
              <a:gd name="connsiteX2" fmla="*/ 4037100 w 4037100"/>
              <a:gd name="connsiteY2" fmla="*/ 434099 h 434099"/>
              <a:gd name="connsiteX3" fmla="*/ 0 w 4037100"/>
              <a:gd name="connsiteY3" fmla="*/ 434099 h 434099"/>
              <a:gd name="connsiteX4" fmla="*/ 0 w 4037100"/>
              <a:gd name="connsiteY4" fmla="*/ 0 h 4340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37100" h="434099">
                <a:moveTo>
                  <a:pt x="0" y="0"/>
                </a:moveTo>
                <a:lnTo>
                  <a:pt x="4037100" y="0"/>
                </a:lnTo>
                <a:lnTo>
                  <a:pt x="4037100" y="434099"/>
                </a:lnTo>
                <a:lnTo>
                  <a:pt x="0" y="4340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80100" y="1054100"/>
            <a:ext cx="3263900" cy="18796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73800" y="3048000"/>
            <a:ext cx="2590800" cy="1638300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685800" y="2019300"/>
            <a:ext cx="635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3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990600" y="2019300"/>
            <a:ext cx="35179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end-to-end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efficiency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inference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whole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prediction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multi-modal,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multi-task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33400" y="571500"/>
            <a:ext cx="7378700" cy="130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Fully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Network: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FCN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framework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spatial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prediction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7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semantic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segmentation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33400" y="3403600"/>
            <a:ext cx="1993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Further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85800" y="3683000"/>
            <a:ext cx="635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990600" y="3683000"/>
            <a:ext cx="16637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depth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estimation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denoising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84200" y="4559300"/>
            <a:ext cx="82550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  <a:tabLst>
                <a:tab pos="5854700" algn="l"/>
              </a:tabLst>
            </a:pPr>
            <a:r>
              <a:rPr lang="en-US" altLang="zh-CN" sz="1800" u="sng" dirty="0" smtClean="0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arXiv</a:t>
            </a:r>
            <a:endParaRPr lang="en-US" altLang="zh-CN" sz="1800" u="sng" dirty="0" smtClean="0">
              <a:solidFill>
                <a:srgbClr val="1155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400"/>
              </a:lnSpc>
              <a:tabLst>
                <a:tab pos="5854700" algn="l"/>
              </a:tabLst>
            </a:pPr>
            <a:r>
              <a:rPr lang="en-US" altLang="zh-CN" dirty="0" smtClean="0"/>
              <a:t>	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Evan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Shelhamer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3899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166899"/>
            <a:ext cx="8229600" cy="3078163"/>
          </a:xfrm>
        </p:spPr>
        <p:txBody>
          <a:bodyPr/>
          <a:lstStyle/>
          <a:p>
            <a:r>
              <a:rPr lang="en-US" altLang="zh-CN" dirty="0" smtClean="0"/>
              <a:t>Why deep learning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What is deep learning</a:t>
            </a:r>
          </a:p>
          <a:p>
            <a:r>
              <a:rPr lang="en-US" altLang="zh-CN" dirty="0" err="1" smtClean="0"/>
              <a:t>Caffe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83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1047750"/>
            <a:ext cx="8229600" cy="2311200"/>
          </a:xfrm>
          <a:custGeom>
            <a:avLst/>
            <a:gdLst>
              <a:gd name="connsiteX0" fmla="*/ 0 w 8229600"/>
              <a:gd name="connsiteY0" fmla="*/ 0 h 2311200"/>
              <a:gd name="connsiteX1" fmla="*/ 8229600 w 8229600"/>
              <a:gd name="connsiteY1" fmla="*/ 0 h 2311200"/>
              <a:gd name="connsiteX2" fmla="*/ 8229600 w 8229600"/>
              <a:gd name="connsiteY2" fmla="*/ 2311200 h 2311200"/>
              <a:gd name="connsiteX3" fmla="*/ 0 w 8229600"/>
              <a:gd name="connsiteY3" fmla="*/ 2311200 h 2311200"/>
              <a:gd name="connsiteX4" fmla="*/ 0 w 8229600"/>
              <a:gd name="connsiteY4" fmla="*/ 0 h 2311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2311200">
                <a:moveTo>
                  <a:pt x="0" y="0"/>
                </a:moveTo>
                <a:lnTo>
                  <a:pt x="8229600" y="0"/>
                </a:lnTo>
                <a:lnTo>
                  <a:pt x="8229600" y="2311200"/>
                </a:lnTo>
                <a:lnTo>
                  <a:pt x="0" y="2311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7200" y="2059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399 h 857399"/>
              <a:gd name="connsiteX3" fmla="*/ 0 w 8229600"/>
              <a:gd name="connsiteY3" fmla="*/ 857399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683600" y="2546062"/>
            <a:ext cx="2377475" cy="2363274"/>
          </a:xfrm>
          <a:custGeom>
            <a:avLst/>
            <a:gdLst>
              <a:gd name="connsiteX0" fmla="*/ 0 w 2377475"/>
              <a:gd name="connsiteY0" fmla="*/ 0 h 2363274"/>
              <a:gd name="connsiteX1" fmla="*/ 2377475 w 2377475"/>
              <a:gd name="connsiteY1" fmla="*/ 0 h 2363274"/>
              <a:gd name="connsiteX2" fmla="*/ 2377475 w 2377475"/>
              <a:gd name="connsiteY2" fmla="*/ 2363274 h 2363274"/>
              <a:gd name="connsiteX3" fmla="*/ 0 w 2377475"/>
              <a:gd name="connsiteY3" fmla="*/ 2363274 h 2363274"/>
              <a:gd name="connsiteX4" fmla="*/ 0 w 2377475"/>
              <a:gd name="connsiteY4" fmla="*/ 0 h 23632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77475" h="2363274">
                <a:moveTo>
                  <a:pt x="0" y="0"/>
                </a:moveTo>
                <a:lnTo>
                  <a:pt x="2377475" y="0"/>
                </a:lnTo>
                <a:lnTo>
                  <a:pt x="2377475" y="2363274"/>
                </a:lnTo>
                <a:lnTo>
                  <a:pt x="0" y="236327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683600" y="814950"/>
            <a:ext cx="2328524" cy="1731125"/>
          </a:xfrm>
          <a:custGeom>
            <a:avLst/>
            <a:gdLst>
              <a:gd name="connsiteX0" fmla="*/ 0 w 2328524"/>
              <a:gd name="connsiteY0" fmla="*/ 0 h 1731125"/>
              <a:gd name="connsiteX1" fmla="*/ 2328523 w 2328524"/>
              <a:gd name="connsiteY1" fmla="*/ 0 h 1731125"/>
              <a:gd name="connsiteX2" fmla="*/ 2328523 w 2328524"/>
              <a:gd name="connsiteY2" fmla="*/ 1731125 h 1731125"/>
              <a:gd name="connsiteX3" fmla="*/ 0 w 2328524"/>
              <a:gd name="connsiteY3" fmla="*/ 1731125 h 1731125"/>
              <a:gd name="connsiteX4" fmla="*/ 0 w 2328524"/>
              <a:gd name="connsiteY4" fmla="*/ 0 h 17311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28524" h="1731125">
                <a:moveTo>
                  <a:pt x="0" y="0"/>
                </a:moveTo>
                <a:lnTo>
                  <a:pt x="2328523" y="0"/>
                </a:lnTo>
                <a:lnTo>
                  <a:pt x="2328523" y="1731125"/>
                </a:lnTo>
                <a:lnTo>
                  <a:pt x="0" y="1731125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189913" y="4773450"/>
            <a:ext cx="1822200" cy="368399"/>
          </a:xfrm>
          <a:custGeom>
            <a:avLst/>
            <a:gdLst>
              <a:gd name="connsiteX0" fmla="*/ 0 w 1822200"/>
              <a:gd name="connsiteY0" fmla="*/ 0 h 368399"/>
              <a:gd name="connsiteX1" fmla="*/ 1822199 w 1822200"/>
              <a:gd name="connsiteY1" fmla="*/ 0 h 368399"/>
              <a:gd name="connsiteX2" fmla="*/ 1822199 w 1822200"/>
              <a:gd name="connsiteY2" fmla="*/ 368399 h 368399"/>
              <a:gd name="connsiteX3" fmla="*/ 0 w 1822200"/>
              <a:gd name="connsiteY3" fmla="*/ 368399 h 368399"/>
              <a:gd name="connsiteX4" fmla="*/ 0 w 1822200"/>
              <a:gd name="connsiteY4" fmla="*/ 0 h 368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22200" h="368399">
                <a:moveTo>
                  <a:pt x="0" y="0"/>
                </a:moveTo>
                <a:lnTo>
                  <a:pt x="1822199" y="0"/>
                </a:lnTo>
                <a:lnTo>
                  <a:pt x="1822199" y="368399"/>
                </a:lnTo>
                <a:lnTo>
                  <a:pt x="0" y="368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57200" y="2932300"/>
            <a:ext cx="6083400" cy="1501200"/>
          </a:xfrm>
          <a:custGeom>
            <a:avLst/>
            <a:gdLst>
              <a:gd name="connsiteX0" fmla="*/ 0 w 6083400"/>
              <a:gd name="connsiteY0" fmla="*/ 0 h 1501200"/>
              <a:gd name="connsiteX1" fmla="*/ 6083400 w 6083400"/>
              <a:gd name="connsiteY1" fmla="*/ 0 h 1501200"/>
              <a:gd name="connsiteX2" fmla="*/ 6083400 w 6083400"/>
              <a:gd name="connsiteY2" fmla="*/ 1501200 h 1501200"/>
              <a:gd name="connsiteX3" fmla="*/ 0 w 6083400"/>
              <a:gd name="connsiteY3" fmla="*/ 1501200 h 1501200"/>
              <a:gd name="connsiteX4" fmla="*/ 0 w 6083400"/>
              <a:gd name="connsiteY4" fmla="*/ 0 h 1501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83400" h="1501200">
                <a:moveTo>
                  <a:pt x="0" y="0"/>
                </a:moveTo>
                <a:lnTo>
                  <a:pt x="6083400" y="0"/>
                </a:lnTo>
                <a:lnTo>
                  <a:pt x="6083400" y="1501200"/>
                </a:lnTo>
                <a:lnTo>
                  <a:pt x="0" y="1501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07950" y="4404150"/>
            <a:ext cx="4037100" cy="434099"/>
          </a:xfrm>
          <a:custGeom>
            <a:avLst/>
            <a:gdLst>
              <a:gd name="connsiteX0" fmla="*/ 0 w 4037100"/>
              <a:gd name="connsiteY0" fmla="*/ 0 h 434099"/>
              <a:gd name="connsiteX1" fmla="*/ 4037100 w 4037100"/>
              <a:gd name="connsiteY1" fmla="*/ 0 h 434099"/>
              <a:gd name="connsiteX2" fmla="*/ 4037100 w 4037100"/>
              <a:gd name="connsiteY2" fmla="*/ 434099 h 434099"/>
              <a:gd name="connsiteX3" fmla="*/ 0 w 4037100"/>
              <a:gd name="connsiteY3" fmla="*/ 434099 h 434099"/>
              <a:gd name="connsiteX4" fmla="*/ 0 w 4037100"/>
              <a:gd name="connsiteY4" fmla="*/ 0 h 4340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37100" h="434099">
                <a:moveTo>
                  <a:pt x="0" y="0"/>
                </a:moveTo>
                <a:lnTo>
                  <a:pt x="4037100" y="0"/>
                </a:lnTo>
                <a:lnTo>
                  <a:pt x="4037100" y="434099"/>
                </a:lnTo>
                <a:lnTo>
                  <a:pt x="0" y="4340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00" y="800100"/>
            <a:ext cx="2400300" cy="41275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685800" y="1917700"/>
            <a:ext cx="635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990600" y="1917700"/>
            <a:ext cx="9652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video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language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dynamics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3400" y="571500"/>
            <a:ext cx="5753100" cy="121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Sequences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Recurrent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RNN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Short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Term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Memory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LSTM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sequential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models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33400" y="2806700"/>
            <a:ext cx="519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back-propagation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LRCN: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Long-term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Recurrent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685800" y="3556000"/>
            <a:ext cx="635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990600" y="3556000"/>
            <a:ext cx="18669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recognition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captioning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video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captioning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84200" y="4559300"/>
            <a:ext cx="83312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  <a:tabLst>
                <a:tab pos="6756400" algn="l"/>
              </a:tabLst>
            </a:pPr>
            <a:r>
              <a:rPr lang="en-US" altLang="zh-CN" sz="1800" u="sng" dirty="0" smtClean="0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arXiv</a:t>
            </a:r>
            <a:endParaRPr lang="en-US" altLang="zh-CN" sz="1800" u="sng" dirty="0" smtClean="0">
              <a:solidFill>
                <a:srgbClr val="1155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400"/>
              </a:lnSpc>
              <a:tabLst>
                <a:tab pos="6756400" algn="l"/>
              </a:tabLst>
            </a:pPr>
            <a:r>
              <a:rPr lang="en-US" altLang="zh-CN" dirty="0" smtClean="0"/>
              <a:t>	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Jeff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Donahue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344075" y="176375"/>
            <a:ext cx="8191500" cy="4619625"/>
          </a:xfrm>
          <a:custGeom>
            <a:avLst/>
            <a:gdLst>
              <a:gd name="connsiteX0" fmla="*/ 0 w 8191500"/>
              <a:gd name="connsiteY0" fmla="*/ 0 h 4619625"/>
              <a:gd name="connsiteX1" fmla="*/ 8191500 w 8191500"/>
              <a:gd name="connsiteY1" fmla="*/ 0 h 4619625"/>
              <a:gd name="connsiteX2" fmla="*/ 8191500 w 8191500"/>
              <a:gd name="connsiteY2" fmla="*/ 4619625 h 4619625"/>
              <a:gd name="connsiteX3" fmla="*/ 0 w 8191500"/>
              <a:gd name="connsiteY3" fmla="*/ 4619625 h 4619625"/>
              <a:gd name="connsiteX4" fmla="*/ 0 w 8191500"/>
              <a:gd name="connsiteY4" fmla="*/ 0 h 46196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91500" h="4619625">
                <a:moveTo>
                  <a:pt x="0" y="0"/>
                </a:moveTo>
                <a:lnTo>
                  <a:pt x="8191500" y="0"/>
                </a:lnTo>
                <a:lnTo>
                  <a:pt x="8191500" y="4619625"/>
                </a:lnTo>
                <a:lnTo>
                  <a:pt x="0" y="4619625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200" y="165100"/>
            <a:ext cx="8216900" cy="464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2059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399 h 857399"/>
              <a:gd name="connsiteX3" fmla="*/ 0 w 8229600"/>
              <a:gd name="connsiteY3" fmla="*/ 857399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7200" y="1200150"/>
            <a:ext cx="8229600" cy="3725700"/>
          </a:xfrm>
          <a:custGeom>
            <a:avLst/>
            <a:gdLst>
              <a:gd name="connsiteX0" fmla="*/ 0 w 8229600"/>
              <a:gd name="connsiteY0" fmla="*/ 0 h 3725700"/>
              <a:gd name="connsiteX1" fmla="*/ 8229600 w 8229600"/>
              <a:gd name="connsiteY1" fmla="*/ 0 h 3725700"/>
              <a:gd name="connsiteX2" fmla="*/ 8229600 w 8229600"/>
              <a:gd name="connsiteY2" fmla="*/ 3725700 h 3725700"/>
              <a:gd name="connsiteX3" fmla="*/ 0 w 8229600"/>
              <a:gd name="connsiteY3" fmla="*/ 3725700 h 3725700"/>
              <a:gd name="connsiteX4" fmla="*/ 0 w 8229600"/>
              <a:gd name="connsiteY4" fmla="*/ 0 h 372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3725700">
                <a:moveTo>
                  <a:pt x="0" y="0"/>
                </a:moveTo>
                <a:lnTo>
                  <a:pt x="8229600" y="0"/>
                </a:lnTo>
                <a:lnTo>
                  <a:pt x="8229600" y="3725700"/>
                </a:lnTo>
                <a:lnTo>
                  <a:pt x="0" y="3725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409425" y="4596375"/>
            <a:ext cx="3602700" cy="420299"/>
          </a:xfrm>
          <a:custGeom>
            <a:avLst/>
            <a:gdLst>
              <a:gd name="connsiteX0" fmla="*/ 0 w 3602700"/>
              <a:gd name="connsiteY0" fmla="*/ 0 h 420299"/>
              <a:gd name="connsiteX1" fmla="*/ 3602699 w 3602700"/>
              <a:gd name="connsiteY1" fmla="*/ 0 h 420299"/>
              <a:gd name="connsiteX2" fmla="*/ 3602699 w 3602700"/>
              <a:gd name="connsiteY2" fmla="*/ 420299 h 420299"/>
              <a:gd name="connsiteX3" fmla="*/ 0 w 3602700"/>
              <a:gd name="connsiteY3" fmla="*/ 420299 h 420299"/>
              <a:gd name="connsiteX4" fmla="*/ 0 w 3602700"/>
              <a:gd name="connsiteY4" fmla="*/ 0 h 4202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02700" h="420299">
                <a:moveTo>
                  <a:pt x="0" y="0"/>
                </a:moveTo>
                <a:lnTo>
                  <a:pt x="3602699" y="0"/>
                </a:lnTo>
                <a:lnTo>
                  <a:pt x="3602699" y="420299"/>
                </a:lnTo>
                <a:lnTo>
                  <a:pt x="0" y="420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1"/>
          <p:cNvSpPr txBox="1"/>
          <p:nvPr/>
        </p:nvSpPr>
        <p:spPr>
          <a:xfrm>
            <a:off x="533400" y="546100"/>
            <a:ext cx="50165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Gradient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Accumulation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35000" y="1460500"/>
            <a:ext cx="75057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8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decouple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computational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mini-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90600" y="1917700"/>
            <a:ext cx="17145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8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batch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35000" y="2374900"/>
            <a:ext cx="61341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8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tune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optimization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independently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35000" y="2844800"/>
            <a:ext cx="37719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800"/>
              </a:lnSpc>
              <a:tabLst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resource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constraints</a:t>
            </a:r>
          </a:p>
          <a:p>
            <a:pPr defTabSz="-635">
              <a:lnSpc>
                <a:spcPts val="3600"/>
              </a:lnSpc>
              <a:tabLst>
                <a:tab pos="355600" algn="l"/>
              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conserve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memory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33400" y="4330700"/>
            <a:ext cx="80391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convolution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buffers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further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memory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savings.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248400" y="4724400"/>
            <a:ext cx="26670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</a:pP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Sergio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Guadarrama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2059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399 h 857399"/>
              <a:gd name="connsiteX3" fmla="*/ 0 w 8229600"/>
              <a:gd name="connsiteY3" fmla="*/ 857399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7200" y="1200150"/>
            <a:ext cx="8229600" cy="3725700"/>
          </a:xfrm>
          <a:custGeom>
            <a:avLst/>
            <a:gdLst>
              <a:gd name="connsiteX0" fmla="*/ 0 w 8229600"/>
              <a:gd name="connsiteY0" fmla="*/ 0 h 3725700"/>
              <a:gd name="connsiteX1" fmla="*/ 8229600 w 8229600"/>
              <a:gd name="connsiteY1" fmla="*/ 0 h 3725700"/>
              <a:gd name="connsiteX2" fmla="*/ 8229600 w 8229600"/>
              <a:gd name="connsiteY2" fmla="*/ 3725700 h 3725700"/>
              <a:gd name="connsiteX3" fmla="*/ 0 w 8229600"/>
              <a:gd name="connsiteY3" fmla="*/ 3725700 h 3725700"/>
              <a:gd name="connsiteX4" fmla="*/ 0 w 8229600"/>
              <a:gd name="connsiteY4" fmla="*/ 0 h 372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3725700">
                <a:moveTo>
                  <a:pt x="0" y="0"/>
                </a:moveTo>
                <a:lnTo>
                  <a:pt x="8229600" y="0"/>
                </a:lnTo>
                <a:lnTo>
                  <a:pt x="8229600" y="3725700"/>
                </a:lnTo>
                <a:lnTo>
                  <a:pt x="0" y="3725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533400" y="546100"/>
            <a:ext cx="19939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SIP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33400" y="1460500"/>
            <a:ext cx="12192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8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Caffe...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33400" y="1993900"/>
            <a:ext cx="14478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8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fast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33400" y="2451100"/>
            <a:ext cx="33274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8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state-of-the-art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33400" y="2933700"/>
            <a:ext cx="6743700" cy="127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8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tips,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recipes,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demos,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models</a:t>
            </a:r>
          </a:p>
          <a:p>
            <a:pPr defTabSz="-635">
              <a:lnSpc>
                <a:spcPts val="36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brings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together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active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community</a:t>
            </a:r>
          </a:p>
          <a:p>
            <a:pPr defTabSz="-635">
              <a:lnSpc>
                <a:spcPts val="36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...all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free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3718548"/>
            <a:ext cx="7540850" cy="787400"/>
          </a:xfrm>
          <a:custGeom>
            <a:avLst/>
            <a:gdLst>
              <a:gd name="connsiteX0" fmla="*/ 0 w 7540850"/>
              <a:gd name="connsiteY0" fmla="*/ 0 h 787400"/>
              <a:gd name="connsiteX1" fmla="*/ 7540850 w 7540850"/>
              <a:gd name="connsiteY1" fmla="*/ 0 h 787400"/>
              <a:gd name="connsiteX2" fmla="*/ 7540850 w 7540850"/>
              <a:gd name="connsiteY2" fmla="*/ 787400 h 787400"/>
              <a:gd name="connsiteX3" fmla="*/ 0 w 7540850"/>
              <a:gd name="connsiteY3" fmla="*/ 787400 h 787400"/>
              <a:gd name="connsiteX4" fmla="*/ 0 w 7540850"/>
              <a:gd name="connsiteY4" fmla="*/ 0 h 787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0850" h="787400">
                <a:moveTo>
                  <a:pt x="0" y="0"/>
                </a:moveTo>
                <a:lnTo>
                  <a:pt x="7540850" y="0"/>
                </a:lnTo>
                <a:lnTo>
                  <a:pt x="7540850" y="787400"/>
                </a:lnTo>
                <a:lnTo>
                  <a:pt x="0" y="7874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133824" y="894525"/>
            <a:ext cx="1186622" cy="1324298"/>
          </a:xfrm>
          <a:custGeom>
            <a:avLst/>
            <a:gdLst>
              <a:gd name="connsiteX0" fmla="*/ 0 w 1186622"/>
              <a:gd name="connsiteY0" fmla="*/ 0 h 1324298"/>
              <a:gd name="connsiteX1" fmla="*/ 1186622 w 1186622"/>
              <a:gd name="connsiteY1" fmla="*/ 0 h 1324298"/>
              <a:gd name="connsiteX2" fmla="*/ 1186622 w 1186622"/>
              <a:gd name="connsiteY2" fmla="*/ 1324298 h 1324298"/>
              <a:gd name="connsiteX3" fmla="*/ 0 w 1186622"/>
              <a:gd name="connsiteY3" fmla="*/ 1324298 h 1324298"/>
              <a:gd name="connsiteX4" fmla="*/ 0 w 1186622"/>
              <a:gd name="connsiteY4" fmla="*/ 0 h 13242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6622" h="1324298">
                <a:moveTo>
                  <a:pt x="0" y="0"/>
                </a:moveTo>
                <a:lnTo>
                  <a:pt x="1186622" y="0"/>
                </a:lnTo>
                <a:lnTo>
                  <a:pt x="1186622" y="1324298"/>
                </a:lnTo>
                <a:lnTo>
                  <a:pt x="0" y="132429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791750" y="894525"/>
            <a:ext cx="1324300" cy="1324299"/>
          </a:xfrm>
          <a:custGeom>
            <a:avLst/>
            <a:gdLst>
              <a:gd name="connsiteX0" fmla="*/ 0 w 1324300"/>
              <a:gd name="connsiteY0" fmla="*/ 0 h 1324299"/>
              <a:gd name="connsiteX1" fmla="*/ 1324300 w 1324300"/>
              <a:gd name="connsiteY1" fmla="*/ 0 h 1324299"/>
              <a:gd name="connsiteX2" fmla="*/ 1324300 w 1324300"/>
              <a:gd name="connsiteY2" fmla="*/ 1324299 h 1324299"/>
              <a:gd name="connsiteX3" fmla="*/ 0 w 1324300"/>
              <a:gd name="connsiteY3" fmla="*/ 1324299 h 1324299"/>
              <a:gd name="connsiteX4" fmla="*/ 0 w 1324300"/>
              <a:gd name="connsiteY4" fmla="*/ 0 h 13242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24300" h="1324299">
                <a:moveTo>
                  <a:pt x="0" y="0"/>
                </a:moveTo>
                <a:lnTo>
                  <a:pt x="1324300" y="0"/>
                </a:lnTo>
                <a:lnTo>
                  <a:pt x="1324300" y="1324299"/>
                </a:lnTo>
                <a:lnTo>
                  <a:pt x="0" y="1324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393950" y="894525"/>
            <a:ext cx="1324300" cy="1324299"/>
          </a:xfrm>
          <a:custGeom>
            <a:avLst/>
            <a:gdLst>
              <a:gd name="connsiteX0" fmla="*/ 0 w 1324300"/>
              <a:gd name="connsiteY0" fmla="*/ 0 h 1324299"/>
              <a:gd name="connsiteX1" fmla="*/ 1324299 w 1324300"/>
              <a:gd name="connsiteY1" fmla="*/ 0 h 1324299"/>
              <a:gd name="connsiteX2" fmla="*/ 1324299 w 1324300"/>
              <a:gd name="connsiteY2" fmla="*/ 1324299 h 1324299"/>
              <a:gd name="connsiteX3" fmla="*/ 0 w 1324300"/>
              <a:gd name="connsiteY3" fmla="*/ 1324299 h 1324299"/>
              <a:gd name="connsiteX4" fmla="*/ 0 w 1324300"/>
              <a:gd name="connsiteY4" fmla="*/ 0 h 13242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24300" h="1324299">
                <a:moveTo>
                  <a:pt x="0" y="0"/>
                </a:moveTo>
                <a:lnTo>
                  <a:pt x="1324299" y="0"/>
                </a:lnTo>
                <a:lnTo>
                  <a:pt x="1324299" y="1324299"/>
                </a:lnTo>
                <a:lnTo>
                  <a:pt x="0" y="1324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284575" y="2297300"/>
            <a:ext cx="1353739" cy="1324300"/>
          </a:xfrm>
          <a:custGeom>
            <a:avLst/>
            <a:gdLst>
              <a:gd name="connsiteX0" fmla="*/ 0 w 1353739"/>
              <a:gd name="connsiteY0" fmla="*/ 0 h 1324300"/>
              <a:gd name="connsiteX1" fmla="*/ 1353739 w 1353739"/>
              <a:gd name="connsiteY1" fmla="*/ 0 h 1324300"/>
              <a:gd name="connsiteX2" fmla="*/ 1353739 w 1353739"/>
              <a:gd name="connsiteY2" fmla="*/ 1324300 h 1324300"/>
              <a:gd name="connsiteX3" fmla="*/ 0 w 1353739"/>
              <a:gd name="connsiteY3" fmla="*/ 1324300 h 1324300"/>
              <a:gd name="connsiteX4" fmla="*/ 0 w 1353739"/>
              <a:gd name="connsiteY4" fmla="*/ 0 h 132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3739" h="1324300">
                <a:moveTo>
                  <a:pt x="0" y="0"/>
                </a:moveTo>
                <a:lnTo>
                  <a:pt x="1353739" y="0"/>
                </a:lnTo>
                <a:lnTo>
                  <a:pt x="1353739" y="1324300"/>
                </a:lnTo>
                <a:lnTo>
                  <a:pt x="0" y="1324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109625" y="2297300"/>
            <a:ext cx="1324300" cy="1324300"/>
          </a:xfrm>
          <a:custGeom>
            <a:avLst/>
            <a:gdLst>
              <a:gd name="connsiteX0" fmla="*/ 0 w 1324300"/>
              <a:gd name="connsiteY0" fmla="*/ 0 h 1324300"/>
              <a:gd name="connsiteX1" fmla="*/ 1324300 w 1324300"/>
              <a:gd name="connsiteY1" fmla="*/ 0 h 1324300"/>
              <a:gd name="connsiteX2" fmla="*/ 1324300 w 1324300"/>
              <a:gd name="connsiteY2" fmla="*/ 1324300 h 1324300"/>
              <a:gd name="connsiteX3" fmla="*/ 0 w 1324300"/>
              <a:gd name="connsiteY3" fmla="*/ 1324300 h 1324300"/>
              <a:gd name="connsiteX4" fmla="*/ 0 w 1324300"/>
              <a:gd name="connsiteY4" fmla="*/ 0 h 132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24300" h="1324300">
                <a:moveTo>
                  <a:pt x="0" y="0"/>
                </a:moveTo>
                <a:lnTo>
                  <a:pt x="1324300" y="0"/>
                </a:lnTo>
                <a:lnTo>
                  <a:pt x="1324300" y="1324300"/>
                </a:lnTo>
                <a:lnTo>
                  <a:pt x="0" y="1324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711825" y="2297300"/>
            <a:ext cx="1324300" cy="1324300"/>
          </a:xfrm>
          <a:custGeom>
            <a:avLst/>
            <a:gdLst>
              <a:gd name="connsiteX0" fmla="*/ 0 w 1324300"/>
              <a:gd name="connsiteY0" fmla="*/ 0 h 1324300"/>
              <a:gd name="connsiteX1" fmla="*/ 1324299 w 1324300"/>
              <a:gd name="connsiteY1" fmla="*/ 0 h 1324300"/>
              <a:gd name="connsiteX2" fmla="*/ 1324299 w 1324300"/>
              <a:gd name="connsiteY2" fmla="*/ 1324300 h 1324300"/>
              <a:gd name="connsiteX3" fmla="*/ 0 w 1324300"/>
              <a:gd name="connsiteY3" fmla="*/ 1324300 h 1324300"/>
              <a:gd name="connsiteX4" fmla="*/ 0 w 1324300"/>
              <a:gd name="connsiteY4" fmla="*/ 0 h 132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24300" h="1324300">
                <a:moveTo>
                  <a:pt x="0" y="0"/>
                </a:moveTo>
                <a:lnTo>
                  <a:pt x="1324299" y="0"/>
                </a:lnTo>
                <a:lnTo>
                  <a:pt x="1324299" y="1324300"/>
                </a:lnTo>
                <a:lnTo>
                  <a:pt x="0" y="1324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36025" y="894525"/>
            <a:ext cx="1324299" cy="1324299"/>
          </a:xfrm>
          <a:custGeom>
            <a:avLst/>
            <a:gdLst>
              <a:gd name="connsiteX0" fmla="*/ 0 w 1324299"/>
              <a:gd name="connsiteY0" fmla="*/ 0 h 1324299"/>
              <a:gd name="connsiteX1" fmla="*/ 1324299 w 1324299"/>
              <a:gd name="connsiteY1" fmla="*/ 0 h 1324299"/>
              <a:gd name="connsiteX2" fmla="*/ 1324299 w 1324299"/>
              <a:gd name="connsiteY2" fmla="*/ 1324299 h 1324299"/>
              <a:gd name="connsiteX3" fmla="*/ 0 w 1324299"/>
              <a:gd name="connsiteY3" fmla="*/ 1324299 h 1324299"/>
              <a:gd name="connsiteX4" fmla="*/ 0 w 1324299"/>
              <a:gd name="connsiteY4" fmla="*/ 0 h 13242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24299" h="1324299">
                <a:moveTo>
                  <a:pt x="0" y="0"/>
                </a:moveTo>
                <a:lnTo>
                  <a:pt x="1324299" y="0"/>
                </a:lnTo>
                <a:lnTo>
                  <a:pt x="1324299" y="1324299"/>
                </a:lnTo>
                <a:lnTo>
                  <a:pt x="0" y="13242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077925" y="449601"/>
            <a:ext cx="1688649" cy="3889717"/>
          </a:xfrm>
          <a:custGeom>
            <a:avLst/>
            <a:gdLst>
              <a:gd name="connsiteX0" fmla="*/ 0 w 1688649"/>
              <a:gd name="connsiteY0" fmla="*/ 0 h 3889717"/>
              <a:gd name="connsiteX1" fmla="*/ 1688649 w 1688649"/>
              <a:gd name="connsiteY1" fmla="*/ 0 h 3889717"/>
              <a:gd name="connsiteX2" fmla="*/ 1688649 w 1688649"/>
              <a:gd name="connsiteY2" fmla="*/ 3889717 h 3889717"/>
              <a:gd name="connsiteX3" fmla="*/ 0 w 1688649"/>
              <a:gd name="connsiteY3" fmla="*/ 3889717 h 3889717"/>
              <a:gd name="connsiteX4" fmla="*/ 0 w 1688649"/>
              <a:gd name="connsiteY4" fmla="*/ 0 h 38897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88649" h="3889717">
                <a:moveTo>
                  <a:pt x="0" y="0"/>
                </a:moveTo>
                <a:lnTo>
                  <a:pt x="1688649" y="0"/>
                </a:lnTo>
                <a:lnTo>
                  <a:pt x="1688649" y="3889717"/>
                </a:lnTo>
                <a:lnTo>
                  <a:pt x="0" y="388971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57200" y="-98821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400 h 857399"/>
              <a:gd name="connsiteX3" fmla="*/ 0 w 8229600"/>
              <a:gd name="connsiteY3" fmla="*/ 857400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400"/>
                </a:lnTo>
                <a:lnTo>
                  <a:pt x="0" y="8574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7077925" y="4416500"/>
            <a:ext cx="1688700" cy="457200"/>
          </a:xfrm>
          <a:custGeom>
            <a:avLst/>
            <a:gdLst>
              <a:gd name="connsiteX0" fmla="*/ 0 w 1688700"/>
              <a:gd name="connsiteY0" fmla="*/ 0 h 457200"/>
              <a:gd name="connsiteX1" fmla="*/ 1688700 w 1688700"/>
              <a:gd name="connsiteY1" fmla="*/ 0 h 457200"/>
              <a:gd name="connsiteX2" fmla="*/ 1688700 w 1688700"/>
              <a:gd name="connsiteY2" fmla="*/ 457200 h 457200"/>
              <a:gd name="connsiteX3" fmla="*/ 0 w 1688700"/>
              <a:gd name="connsiteY3" fmla="*/ 457200 h 457200"/>
              <a:gd name="connsiteX4" fmla="*/ 0 w 16887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88700" h="457200">
                <a:moveTo>
                  <a:pt x="0" y="0"/>
                </a:moveTo>
                <a:lnTo>
                  <a:pt x="1688700" y="0"/>
                </a:lnTo>
                <a:lnTo>
                  <a:pt x="1688700" y="457200"/>
                </a:lnTo>
                <a:lnTo>
                  <a:pt x="0" y="457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219537" y="4506250"/>
            <a:ext cx="4413000" cy="558300"/>
          </a:xfrm>
          <a:custGeom>
            <a:avLst/>
            <a:gdLst>
              <a:gd name="connsiteX0" fmla="*/ 0 w 4413000"/>
              <a:gd name="connsiteY0" fmla="*/ 0 h 558300"/>
              <a:gd name="connsiteX1" fmla="*/ 4413000 w 4413000"/>
              <a:gd name="connsiteY1" fmla="*/ 0 h 558300"/>
              <a:gd name="connsiteX2" fmla="*/ 4413000 w 4413000"/>
              <a:gd name="connsiteY2" fmla="*/ 558300 h 558300"/>
              <a:gd name="connsiteX3" fmla="*/ 0 w 4413000"/>
              <a:gd name="connsiteY3" fmla="*/ 558300 h 558300"/>
              <a:gd name="connsiteX4" fmla="*/ 0 w 4413000"/>
              <a:gd name="connsiteY4" fmla="*/ 0 h 55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13000" h="558300">
                <a:moveTo>
                  <a:pt x="0" y="0"/>
                </a:moveTo>
                <a:lnTo>
                  <a:pt x="4413000" y="0"/>
                </a:lnTo>
                <a:lnTo>
                  <a:pt x="4413000" y="558300"/>
                </a:lnTo>
                <a:lnTo>
                  <a:pt x="0" y="558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" y="876300"/>
            <a:ext cx="1346200" cy="13589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0900" y="876300"/>
            <a:ext cx="1206500" cy="13589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78200" y="876300"/>
            <a:ext cx="1358900" cy="135890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75200" y="876300"/>
            <a:ext cx="1358900" cy="1358900"/>
          </a:xfrm>
          <a:prstGeom prst="rect">
            <a:avLst/>
          </a:prstGeom>
          <a:noFill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70000" y="2286000"/>
            <a:ext cx="1384300" cy="1346200"/>
          </a:xfrm>
          <a:prstGeom prst="rect">
            <a:avLst/>
          </a:prstGeom>
          <a:noFill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05100" y="2286000"/>
            <a:ext cx="1346200" cy="1346200"/>
          </a:xfrm>
          <a:prstGeom prst="rect">
            <a:avLst/>
          </a:prstGeom>
          <a:noFill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02100" y="2286000"/>
            <a:ext cx="1346200" cy="1346200"/>
          </a:xfrm>
          <a:prstGeom prst="rect">
            <a:avLst/>
          </a:prstGeom>
          <a:noFill/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061200" y="431800"/>
            <a:ext cx="1714500" cy="3924300"/>
          </a:xfrm>
          <a:prstGeom prst="rect">
            <a:avLst/>
          </a:prstGeom>
          <a:noFill/>
        </p:spPr>
      </p:pic>
      <p:sp>
        <p:nvSpPr>
          <p:cNvPr id="22" name="TextBox 1"/>
          <p:cNvSpPr txBox="1"/>
          <p:nvPr/>
        </p:nvSpPr>
        <p:spPr>
          <a:xfrm>
            <a:off x="533400" y="368300"/>
            <a:ext cx="5715000" cy="414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  <a:tabLst>
                <a:tab pos="50800" algn="l"/>
                <a:tab pos="584200" algn="l"/>
              </a:tabLst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Thanks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Caffe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crew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000"/>
              </a:lnSpc>
              <a:tabLst>
                <a:tab pos="50800" algn="l"/>
                <a:tab pos="5842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Yangqing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Jia,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Evan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Shelhamer,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Jeff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Donahue,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Sergey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Karayev</a:t>
            </a:r>
          </a:p>
          <a:p>
            <a:pPr defTabSz="-635">
              <a:lnSpc>
                <a:spcPts val="2200"/>
              </a:lnSpc>
              <a:tabLst>
                <a:tab pos="50800" algn="l"/>
                <a:tab pos="5842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Jonathan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Long,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Ross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Girshick,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Sergio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Guadarrama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7416800" y="4572000"/>
            <a:ext cx="9906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...plus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cold-brew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714500" y="4686300"/>
            <a:ext cx="3416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u="sng" dirty="0" smtClean="0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open source contributors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!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2059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399 h 857399"/>
              <a:gd name="connsiteX3" fmla="*/ 0 w 8229600"/>
              <a:gd name="connsiteY3" fmla="*/ 857399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22424" y="2316887"/>
            <a:ext cx="6920400" cy="457200"/>
          </a:xfrm>
          <a:custGeom>
            <a:avLst/>
            <a:gdLst>
              <a:gd name="connsiteX0" fmla="*/ 0 w 6920400"/>
              <a:gd name="connsiteY0" fmla="*/ 0 h 457200"/>
              <a:gd name="connsiteX1" fmla="*/ 6920400 w 6920400"/>
              <a:gd name="connsiteY1" fmla="*/ 0 h 457200"/>
              <a:gd name="connsiteX2" fmla="*/ 6920400 w 6920400"/>
              <a:gd name="connsiteY2" fmla="*/ 457200 h 457200"/>
              <a:gd name="connsiteX3" fmla="*/ 0 w 6920400"/>
              <a:gd name="connsiteY3" fmla="*/ 457200 h 457200"/>
              <a:gd name="connsiteX4" fmla="*/ 0 w 69204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20400" h="457200">
                <a:moveTo>
                  <a:pt x="0" y="0"/>
                </a:moveTo>
                <a:lnTo>
                  <a:pt x="6920400" y="0"/>
                </a:lnTo>
                <a:lnTo>
                  <a:pt x="6920400" y="457200"/>
                </a:lnTo>
                <a:lnTo>
                  <a:pt x="0" y="457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554500" y="2942375"/>
            <a:ext cx="3657600" cy="962100"/>
          </a:xfrm>
          <a:custGeom>
            <a:avLst/>
            <a:gdLst>
              <a:gd name="connsiteX0" fmla="*/ 0 w 3657600"/>
              <a:gd name="connsiteY0" fmla="*/ 0 h 962100"/>
              <a:gd name="connsiteX1" fmla="*/ 3657600 w 3657600"/>
              <a:gd name="connsiteY1" fmla="*/ 0 h 962100"/>
              <a:gd name="connsiteX2" fmla="*/ 3657600 w 3657600"/>
              <a:gd name="connsiteY2" fmla="*/ 962100 h 962100"/>
              <a:gd name="connsiteX3" fmla="*/ 0 w 3657600"/>
              <a:gd name="connsiteY3" fmla="*/ 962100 h 962100"/>
              <a:gd name="connsiteX4" fmla="*/ 0 w 3657600"/>
              <a:gd name="connsiteY4" fmla="*/ 0 h 962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57600" h="962100">
                <a:moveTo>
                  <a:pt x="0" y="0"/>
                </a:moveTo>
                <a:lnTo>
                  <a:pt x="3657600" y="0"/>
                </a:lnTo>
                <a:lnTo>
                  <a:pt x="3657600" y="962100"/>
                </a:lnTo>
                <a:lnTo>
                  <a:pt x="0" y="9621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111500" y="3247175"/>
            <a:ext cx="3032499" cy="952500"/>
          </a:xfrm>
          <a:custGeom>
            <a:avLst/>
            <a:gdLst>
              <a:gd name="connsiteX0" fmla="*/ 0 w 3032499"/>
              <a:gd name="connsiteY0" fmla="*/ 0 h 952500"/>
              <a:gd name="connsiteX1" fmla="*/ 3032499 w 3032499"/>
              <a:gd name="connsiteY1" fmla="*/ 0 h 952500"/>
              <a:gd name="connsiteX2" fmla="*/ 3032499 w 3032499"/>
              <a:gd name="connsiteY2" fmla="*/ 952500 h 952500"/>
              <a:gd name="connsiteX3" fmla="*/ 0 w 3032499"/>
              <a:gd name="connsiteY3" fmla="*/ 952500 h 952500"/>
              <a:gd name="connsiteX4" fmla="*/ 0 w 3032499"/>
              <a:gd name="connsiteY4" fmla="*/ 0 h 952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32499" h="952500">
                <a:moveTo>
                  <a:pt x="0" y="0"/>
                </a:moveTo>
                <a:lnTo>
                  <a:pt x="3032499" y="0"/>
                </a:lnTo>
                <a:lnTo>
                  <a:pt x="3032499" y="952500"/>
                </a:lnTo>
                <a:lnTo>
                  <a:pt x="0" y="952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34875" y="3018575"/>
            <a:ext cx="844409" cy="857399"/>
          </a:xfrm>
          <a:custGeom>
            <a:avLst/>
            <a:gdLst>
              <a:gd name="connsiteX0" fmla="*/ 0 w 844409"/>
              <a:gd name="connsiteY0" fmla="*/ 0 h 857399"/>
              <a:gd name="connsiteX1" fmla="*/ 844409 w 844409"/>
              <a:gd name="connsiteY1" fmla="*/ 0 h 857399"/>
              <a:gd name="connsiteX2" fmla="*/ 844409 w 844409"/>
              <a:gd name="connsiteY2" fmla="*/ 857399 h 857399"/>
              <a:gd name="connsiteX3" fmla="*/ 0 w 844409"/>
              <a:gd name="connsiteY3" fmla="*/ 857399 h 857399"/>
              <a:gd name="connsiteX4" fmla="*/ 0 w 844409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44409" h="857399">
                <a:moveTo>
                  <a:pt x="0" y="0"/>
                </a:moveTo>
                <a:lnTo>
                  <a:pt x="844409" y="0"/>
                </a:lnTo>
                <a:lnTo>
                  <a:pt x="844409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096962" y="3299624"/>
            <a:ext cx="904875" cy="904875"/>
          </a:xfrm>
          <a:custGeom>
            <a:avLst/>
            <a:gdLst>
              <a:gd name="connsiteX0" fmla="*/ 0 w 904875"/>
              <a:gd name="connsiteY0" fmla="*/ 0 h 904875"/>
              <a:gd name="connsiteX1" fmla="*/ 904875 w 904875"/>
              <a:gd name="connsiteY1" fmla="*/ 0 h 904875"/>
              <a:gd name="connsiteX2" fmla="*/ 904875 w 904875"/>
              <a:gd name="connsiteY2" fmla="*/ 904875 h 904875"/>
              <a:gd name="connsiteX3" fmla="*/ 0 w 904875"/>
              <a:gd name="connsiteY3" fmla="*/ 904875 h 904875"/>
              <a:gd name="connsiteX4" fmla="*/ 0 w 904875"/>
              <a:gd name="connsiteY4" fmla="*/ 0 h 904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04875" h="904875">
                <a:moveTo>
                  <a:pt x="0" y="0"/>
                </a:moveTo>
                <a:lnTo>
                  <a:pt x="904875" y="0"/>
                </a:lnTo>
                <a:lnTo>
                  <a:pt x="904875" y="904875"/>
                </a:lnTo>
                <a:lnTo>
                  <a:pt x="0" y="904875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032675" y="1170588"/>
            <a:ext cx="986332" cy="986332"/>
          </a:xfrm>
          <a:custGeom>
            <a:avLst/>
            <a:gdLst>
              <a:gd name="connsiteX0" fmla="*/ 0 w 986332"/>
              <a:gd name="connsiteY0" fmla="*/ 0 h 986332"/>
              <a:gd name="connsiteX1" fmla="*/ 986332 w 986332"/>
              <a:gd name="connsiteY1" fmla="*/ 0 h 986332"/>
              <a:gd name="connsiteX2" fmla="*/ 986332 w 986332"/>
              <a:gd name="connsiteY2" fmla="*/ 986332 h 986332"/>
              <a:gd name="connsiteX3" fmla="*/ 0 w 986332"/>
              <a:gd name="connsiteY3" fmla="*/ 986332 h 986332"/>
              <a:gd name="connsiteX4" fmla="*/ 0 w 986332"/>
              <a:gd name="connsiteY4" fmla="*/ 0 h 9863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86332" h="986332">
                <a:moveTo>
                  <a:pt x="0" y="0"/>
                </a:moveTo>
                <a:lnTo>
                  <a:pt x="986332" y="0"/>
                </a:lnTo>
                <a:lnTo>
                  <a:pt x="986332" y="986332"/>
                </a:lnTo>
                <a:lnTo>
                  <a:pt x="0" y="98633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952983" y="1170588"/>
            <a:ext cx="986332" cy="986332"/>
          </a:xfrm>
          <a:custGeom>
            <a:avLst/>
            <a:gdLst>
              <a:gd name="connsiteX0" fmla="*/ 0 w 986332"/>
              <a:gd name="connsiteY0" fmla="*/ 0 h 986332"/>
              <a:gd name="connsiteX1" fmla="*/ 986332 w 986332"/>
              <a:gd name="connsiteY1" fmla="*/ 0 h 986332"/>
              <a:gd name="connsiteX2" fmla="*/ 986332 w 986332"/>
              <a:gd name="connsiteY2" fmla="*/ 986332 h 986332"/>
              <a:gd name="connsiteX3" fmla="*/ 0 w 986332"/>
              <a:gd name="connsiteY3" fmla="*/ 986332 h 986332"/>
              <a:gd name="connsiteX4" fmla="*/ 0 w 986332"/>
              <a:gd name="connsiteY4" fmla="*/ 0 h 9863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86332" h="986332">
                <a:moveTo>
                  <a:pt x="0" y="0"/>
                </a:moveTo>
                <a:lnTo>
                  <a:pt x="986332" y="0"/>
                </a:lnTo>
                <a:lnTo>
                  <a:pt x="986332" y="986332"/>
                </a:lnTo>
                <a:lnTo>
                  <a:pt x="0" y="98633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34852" y="1170588"/>
            <a:ext cx="986332" cy="986332"/>
          </a:xfrm>
          <a:custGeom>
            <a:avLst/>
            <a:gdLst>
              <a:gd name="connsiteX0" fmla="*/ 0 w 986332"/>
              <a:gd name="connsiteY0" fmla="*/ 0 h 986332"/>
              <a:gd name="connsiteX1" fmla="*/ 986332 w 986332"/>
              <a:gd name="connsiteY1" fmla="*/ 0 h 986332"/>
              <a:gd name="connsiteX2" fmla="*/ 986332 w 986332"/>
              <a:gd name="connsiteY2" fmla="*/ 986332 h 986332"/>
              <a:gd name="connsiteX3" fmla="*/ 0 w 986332"/>
              <a:gd name="connsiteY3" fmla="*/ 986332 h 986332"/>
              <a:gd name="connsiteX4" fmla="*/ 0 w 986332"/>
              <a:gd name="connsiteY4" fmla="*/ 0 h 9863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86332" h="986332">
                <a:moveTo>
                  <a:pt x="0" y="0"/>
                </a:moveTo>
                <a:lnTo>
                  <a:pt x="986332" y="0"/>
                </a:lnTo>
                <a:lnTo>
                  <a:pt x="986332" y="986332"/>
                </a:lnTo>
                <a:lnTo>
                  <a:pt x="0" y="98633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657137" y="1156694"/>
            <a:ext cx="986332" cy="986332"/>
          </a:xfrm>
          <a:custGeom>
            <a:avLst/>
            <a:gdLst>
              <a:gd name="connsiteX0" fmla="*/ 0 w 986332"/>
              <a:gd name="connsiteY0" fmla="*/ 0 h 986332"/>
              <a:gd name="connsiteX1" fmla="*/ 986332 w 986332"/>
              <a:gd name="connsiteY1" fmla="*/ 0 h 986332"/>
              <a:gd name="connsiteX2" fmla="*/ 986332 w 986332"/>
              <a:gd name="connsiteY2" fmla="*/ 986332 h 986332"/>
              <a:gd name="connsiteX3" fmla="*/ 0 w 986332"/>
              <a:gd name="connsiteY3" fmla="*/ 986332 h 986332"/>
              <a:gd name="connsiteX4" fmla="*/ 0 w 986332"/>
              <a:gd name="connsiteY4" fmla="*/ 0 h 9863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86332" h="986332">
                <a:moveTo>
                  <a:pt x="0" y="0"/>
                </a:moveTo>
                <a:lnTo>
                  <a:pt x="986332" y="0"/>
                </a:lnTo>
                <a:lnTo>
                  <a:pt x="986332" y="986332"/>
                </a:lnTo>
                <a:lnTo>
                  <a:pt x="0" y="98633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779422" y="1156704"/>
            <a:ext cx="986332" cy="986332"/>
          </a:xfrm>
          <a:custGeom>
            <a:avLst/>
            <a:gdLst>
              <a:gd name="connsiteX0" fmla="*/ 0 w 986332"/>
              <a:gd name="connsiteY0" fmla="*/ 0 h 986332"/>
              <a:gd name="connsiteX1" fmla="*/ 986332 w 986332"/>
              <a:gd name="connsiteY1" fmla="*/ 0 h 986332"/>
              <a:gd name="connsiteX2" fmla="*/ 986332 w 986332"/>
              <a:gd name="connsiteY2" fmla="*/ 986332 h 986332"/>
              <a:gd name="connsiteX3" fmla="*/ 0 w 986332"/>
              <a:gd name="connsiteY3" fmla="*/ 986332 h 986332"/>
              <a:gd name="connsiteX4" fmla="*/ 0 w 986332"/>
              <a:gd name="connsiteY4" fmla="*/ 0 h 9863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86332" h="986332">
                <a:moveTo>
                  <a:pt x="0" y="0"/>
                </a:moveTo>
                <a:lnTo>
                  <a:pt x="986332" y="0"/>
                </a:lnTo>
                <a:lnTo>
                  <a:pt x="986332" y="986332"/>
                </a:lnTo>
                <a:lnTo>
                  <a:pt x="0" y="98633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873312" y="1156704"/>
            <a:ext cx="986333" cy="986332"/>
          </a:xfrm>
          <a:custGeom>
            <a:avLst/>
            <a:gdLst>
              <a:gd name="connsiteX0" fmla="*/ 0 w 986333"/>
              <a:gd name="connsiteY0" fmla="*/ 0 h 986332"/>
              <a:gd name="connsiteX1" fmla="*/ 986333 w 986333"/>
              <a:gd name="connsiteY1" fmla="*/ 0 h 986332"/>
              <a:gd name="connsiteX2" fmla="*/ 986333 w 986333"/>
              <a:gd name="connsiteY2" fmla="*/ 986332 h 986332"/>
              <a:gd name="connsiteX3" fmla="*/ 0 w 986333"/>
              <a:gd name="connsiteY3" fmla="*/ 986332 h 986332"/>
              <a:gd name="connsiteX4" fmla="*/ 0 w 986333"/>
              <a:gd name="connsiteY4" fmla="*/ 0 h 9863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86333" h="986332">
                <a:moveTo>
                  <a:pt x="0" y="0"/>
                </a:moveTo>
                <a:lnTo>
                  <a:pt x="986333" y="0"/>
                </a:lnTo>
                <a:lnTo>
                  <a:pt x="986333" y="986332"/>
                </a:lnTo>
                <a:lnTo>
                  <a:pt x="0" y="98633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112366" y="1233771"/>
            <a:ext cx="832218" cy="832218"/>
          </a:xfrm>
          <a:custGeom>
            <a:avLst/>
            <a:gdLst>
              <a:gd name="connsiteX0" fmla="*/ 0 w 832218"/>
              <a:gd name="connsiteY0" fmla="*/ 0 h 832218"/>
              <a:gd name="connsiteX1" fmla="*/ 832218 w 832218"/>
              <a:gd name="connsiteY1" fmla="*/ 0 h 832218"/>
              <a:gd name="connsiteX2" fmla="*/ 832218 w 832218"/>
              <a:gd name="connsiteY2" fmla="*/ 832218 h 832218"/>
              <a:gd name="connsiteX3" fmla="*/ 0 w 832218"/>
              <a:gd name="connsiteY3" fmla="*/ 832218 h 832218"/>
              <a:gd name="connsiteX4" fmla="*/ 0 w 832218"/>
              <a:gd name="connsiteY4" fmla="*/ 0 h 8322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2218" h="832218">
                <a:moveTo>
                  <a:pt x="0" y="0"/>
                </a:moveTo>
                <a:lnTo>
                  <a:pt x="832218" y="0"/>
                </a:lnTo>
                <a:lnTo>
                  <a:pt x="832218" y="832218"/>
                </a:lnTo>
                <a:lnTo>
                  <a:pt x="0" y="83221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099650" y="1228126"/>
            <a:ext cx="844400" cy="857373"/>
          </a:xfrm>
          <a:custGeom>
            <a:avLst/>
            <a:gdLst>
              <a:gd name="connsiteX0" fmla="*/ 0 w 844400"/>
              <a:gd name="connsiteY0" fmla="*/ 0 h 857373"/>
              <a:gd name="connsiteX1" fmla="*/ 844399 w 844400"/>
              <a:gd name="connsiteY1" fmla="*/ 0 h 857373"/>
              <a:gd name="connsiteX2" fmla="*/ 844399 w 844400"/>
              <a:gd name="connsiteY2" fmla="*/ 857373 h 857373"/>
              <a:gd name="connsiteX3" fmla="*/ 0 w 844400"/>
              <a:gd name="connsiteY3" fmla="*/ 857373 h 857373"/>
              <a:gd name="connsiteX4" fmla="*/ 0 w 844400"/>
              <a:gd name="connsiteY4" fmla="*/ 0 h 8573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44400" h="857373">
                <a:moveTo>
                  <a:pt x="0" y="0"/>
                </a:moveTo>
                <a:lnTo>
                  <a:pt x="844399" y="0"/>
                </a:lnTo>
                <a:lnTo>
                  <a:pt x="844399" y="857373"/>
                </a:lnTo>
                <a:lnTo>
                  <a:pt x="0" y="85737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463912" y="3975888"/>
            <a:ext cx="986332" cy="986332"/>
          </a:xfrm>
          <a:custGeom>
            <a:avLst/>
            <a:gdLst>
              <a:gd name="connsiteX0" fmla="*/ 0 w 986332"/>
              <a:gd name="connsiteY0" fmla="*/ 0 h 986332"/>
              <a:gd name="connsiteX1" fmla="*/ 986332 w 986332"/>
              <a:gd name="connsiteY1" fmla="*/ 0 h 986332"/>
              <a:gd name="connsiteX2" fmla="*/ 986332 w 986332"/>
              <a:gd name="connsiteY2" fmla="*/ 986332 h 986332"/>
              <a:gd name="connsiteX3" fmla="*/ 0 w 986332"/>
              <a:gd name="connsiteY3" fmla="*/ 986332 h 986332"/>
              <a:gd name="connsiteX4" fmla="*/ 0 w 986332"/>
              <a:gd name="connsiteY4" fmla="*/ 0 h 9863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86332" h="986332">
                <a:moveTo>
                  <a:pt x="0" y="0"/>
                </a:moveTo>
                <a:lnTo>
                  <a:pt x="986332" y="0"/>
                </a:lnTo>
                <a:lnTo>
                  <a:pt x="986332" y="986332"/>
                </a:lnTo>
                <a:lnTo>
                  <a:pt x="0" y="98633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554500" y="3982325"/>
            <a:ext cx="3657600" cy="962100"/>
          </a:xfrm>
          <a:custGeom>
            <a:avLst/>
            <a:gdLst>
              <a:gd name="connsiteX0" fmla="*/ 0 w 3657600"/>
              <a:gd name="connsiteY0" fmla="*/ 0 h 962100"/>
              <a:gd name="connsiteX1" fmla="*/ 3657600 w 3657600"/>
              <a:gd name="connsiteY1" fmla="*/ 0 h 962100"/>
              <a:gd name="connsiteX2" fmla="*/ 3657600 w 3657600"/>
              <a:gd name="connsiteY2" fmla="*/ 962100 h 962100"/>
              <a:gd name="connsiteX3" fmla="*/ 0 w 3657600"/>
              <a:gd name="connsiteY3" fmla="*/ 962100 h 962100"/>
              <a:gd name="connsiteX4" fmla="*/ 0 w 3657600"/>
              <a:gd name="connsiteY4" fmla="*/ 0 h 962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57600" h="962100">
                <a:moveTo>
                  <a:pt x="0" y="0"/>
                </a:moveTo>
                <a:lnTo>
                  <a:pt x="3657600" y="0"/>
                </a:lnTo>
                <a:lnTo>
                  <a:pt x="3657600" y="962100"/>
                </a:lnTo>
                <a:lnTo>
                  <a:pt x="0" y="9621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700" y="1155700"/>
            <a:ext cx="1016000" cy="1016000"/>
          </a:xfrm>
          <a:prstGeom prst="rect">
            <a:avLst/>
          </a:prstGeom>
          <a:noFill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700" y="3009900"/>
            <a:ext cx="876300" cy="876300"/>
          </a:xfrm>
          <a:prstGeom prst="rect">
            <a:avLst/>
          </a:prstGeom>
          <a:noFill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962400"/>
            <a:ext cx="1003300" cy="1016000"/>
          </a:xfrm>
          <a:prstGeom prst="rect">
            <a:avLst/>
          </a:prstGeom>
          <a:noFill/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38300" y="1143000"/>
            <a:ext cx="1016000" cy="1016000"/>
          </a:xfrm>
          <a:prstGeom prst="rect">
            <a:avLst/>
          </a:prstGeom>
          <a:noFill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68600" y="1143000"/>
            <a:ext cx="1016000" cy="1016000"/>
          </a:xfrm>
          <a:prstGeom prst="rect">
            <a:avLst/>
          </a:prstGeom>
          <a:noFill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60800" y="1143000"/>
            <a:ext cx="1016000" cy="1016000"/>
          </a:xfrm>
          <a:prstGeom prst="rect">
            <a:avLst/>
          </a:prstGeom>
          <a:noFill/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40300" y="1155700"/>
            <a:ext cx="1016000" cy="1016000"/>
          </a:xfrm>
          <a:prstGeom prst="rect">
            <a:avLst/>
          </a:prstGeom>
          <a:noFill/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80000" y="3289300"/>
            <a:ext cx="939800" cy="927100"/>
          </a:xfrm>
          <a:prstGeom prst="rect">
            <a:avLst/>
          </a:prstGeom>
          <a:noFill/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019800" y="1155700"/>
            <a:ext cx="1016000" cy="1016000"/>
          </a:xfrm>
          <a:prstGeom prst="rect">
            <a:avLst/>
          </a:prstGeom>
          <a:noFill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099300" y="1219200"/>
            <a:ext cx="863600" cy="863600"/>
          </a:xfrm>
          <a:prstGeom prst="rect">
            <a:avLst/>
          </a:prstGeom>
          <a:noFill/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089900" y="1219200"/>
            <a:ext cx="863600" cy="876300"/>
          </a:xfrm>
          <a:prstGeom prst="rect">
            <a:avLst/>
          </a:prstGeom>
          <a:noFill/>
        </p:spPr>
      </p:pic>
      <p:sp>
        <p:nvSpPr>
          <p:cNvPr id="29" name="TextBox 1"/>
          <p:cNvSpPr txBox="1"/>
          <p:nvPr/>
        </p:nvSpPr>
        <p:spPr>
          <a:xfrm>
            <a:off x="508000" y="622300"/>
            <a:ext cx="6565900" cy="275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  <a:tabLst>
                <a:tab pos="25400" algn="l"/>
                <a:tab pos="1130300" algn="l"/>
              </a:tabLst>
            </a:pPr>
            <a:r>
              <a:rPr lang="en-US" altLang="zh-CN" dirty="0" smtClean="0"/>
              <a:t>	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Acknowledgements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400"/>
              </a:lnSpc>
              <a:tabLst>
                <a:tab pos="25400" algn="l"/>
                <a:tab pos="11303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Thank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Berkeley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Vision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Sponsors.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900"/>
              </a:lnSpc>
              <a:tabLst>
                <a:tab pos="25400" algn="l"/>
                <a:tab pos="1130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Thank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NVIDIA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6184900" y="3403600"/>
            <a:ext cx="25146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Thank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50+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contributors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vibrant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community.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1638300" y="3403600"/>
            <a:ext cx="3352800" cy="152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GPU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donation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collaboration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cuDNN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Thank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A9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AWS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research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Caffe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dev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reproducible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research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196928"/>
            <a:ext cx="8229600" cy="857400"/>
          </a:xfrm>
          <a:custGeom>
            <a:avLst/>
            <a:gdLst>
              <a:gd name="connsiteX0" fmla="*/ 0 w 8229600"/>
              <a:gd name="connsiteY0" fmla="*/ 0 h 857400"/>
              <a:gd name="connsiteX1" fmla="*/ 8229600 w 8229600"/>
              <a:gd name="connsiteY1" fmla="*/ 0 h 857400"/>
              <a:gd name="connsiteX2" fmla="*/ 8229600 w 8229600"/>
              <a:gd name="connsiteY2" fmla="*/ 857400 h 857400"/>
              <a:gd name="connsiteX3" fmla="*/ 0 w 8229600"/>
              <a:gd name="connsiteY3" fmla="*/ 857400 h 857400"/>
              <a:gd name="connsiteX4" fmla="*/ 0 w 8229600"/>
              <a:gd name="connsiteY4" fmla="*/ 0 h 857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400">
                <a:moveTo>
                  <a:pt x="0" y="0"/>
                </a:moveTo>
                <a:lnTo>
                  <a:pt x="8229600" y="0"/>
                </a:lnTo>
                <a:lnTo>
                  <a:pt x="8229600" y="857400"/>
                </a:lnTo>
                <a:lnTo>
                  <a:pt x="0" y="8574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7200" y="978124"/>
            <a:ext cx="7817700" cy="4089300"/>
          </a:xfrm>
          <a:custGeom>
            <a:avLst/>
            <a:gdLst>
              <a:gd name="connsiteX0" fmla="*/ 0 w 7817700"/>
              <a:gd name="connsiteY0" fmla="*/ 0 h 4089300"/>
              <a:gd name="connsiteX1" fmla="*/ 7817700 w 7817700"/>
              <a:gd name="connsiteY1" fmla="*/ 0 h 4089300"/>
              <a:gd name="connsiteX2" fmla="*/ 7817700 w 7817700"/>
              <a:gd name="connsiteY2" fmla="*/ 4089300 h 4089300"/>
              <a:gd name="connsiteX3" fmla="*/ 0 w 7817700"/>
              <a:gd name="connsiteY3" fmla="*/ 4089300 h 4089300"/>
              <a:gd name="connsiteX4" fmla="*/ 0 w 7817700"/>
              <a:gd name="connsiteY4" fmla="*/ 0 h 408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817700" h="4089300">
                <a:moveTo>
                  <a:pt x="0" y="0"/>
                </a:moveTo>
                <a:lnTo>
                  <a:pt x="7817700" y="0"/>
                </a:lnTo>
                <a:lnTo>
                  <a:pt x="7817700" y="4089300"/>
                </a:lnTo>
                <a:lnTo>
                  <a:pt x="0" y="408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533400" y="533400"/>
            <a:ext cx="23368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33400" y="1104900"/>
            <a:ext cx="7010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1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DeCAF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Donahue,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Jia,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Vinyals,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Hoffman,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Zhang,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Tzeng,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Darrell.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Decaf: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deep</a:t>
            </a:r>
          </a:p>
          <a:p>
            <a:pPr defTabSz="-635">
              <a:lnSpc>
                <a:spcPts val="14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feature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generic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visual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recognition.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ICML,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2014.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33400" y="1536700"/>
            <a:ext cx="7556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1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R-CNN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Girshick,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Donahue,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Darrell,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Malik.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feature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hierarchies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accurate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detection</a:t>
            </a:r>
          </a:p>
          <a:p>
            <a:pPr defTabSz="-635">
              <a:lnSpc>
                <a:spcPts val="14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semantic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segmentation.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CVPR,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2014.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33400" y="1993900"/>
            <a:ext cx="73787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1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Zeiler-Fergus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Zeiler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Fergus.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Visualizing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understanding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networks.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ECCV,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2014.</a:t>
            </a:r>
          </a:p>
          <a:p>
            <a:pPr defTabSz="-635">
              <a:lnSpc>
                <a:spcPts val="20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LeNet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LeCun,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Bottou,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Bengio,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Haffner.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Gradient-based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</a:p>
          <a:p>
            <a:pPr defTabSz="-635">
              <a:lnSpc>
                <a:spcPts val="14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recognition.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IEEE,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1998.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33400" y="2679700"/>
            <a:ext cx="72898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1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AlexNet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Krizhevsky,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Sutskever,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Hinton.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Imagenet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deep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neural</a:t>
            </a:r>
          </a:p>
          <a:p>
            <a:pPr defTabSz="-635">
              <a:lnSpc>
                <a:spcPts val="14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networks.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NIPS,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33400" y="3111500"/>
            <a:ext cx="70993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1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OverFeat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Sermanet,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Eigen,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Zhang,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Mathieu,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Fergus,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LeCun.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Overfeat: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Integrated</a:t>
            </a:r>
          </a:p>
          <a:p>
            <a:pPr defTabSz="-635">
              <a:lnSpc>
                <a:spcPts val="14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recognition,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localization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detection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networks.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ICLR,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2014.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33400" y="3556000"/>
            <a:ext cx="7302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1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Image-Style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Karayev,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Trentacoste,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Agarwala,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Darrell,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Hertzmann,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Winnemoeller.</a:t>
            </a:r>
            <a:endParaRPr lang="en-US" altLang="zh-CN" sz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4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Recognizing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Style.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BMVC,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2014.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3400" y="4000500"/>
            <a:ext cx="73533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1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Karpathy14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Karpathy,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Toderici,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Shetty,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Leung,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Sukthankar,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Fei-Fei.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Large-scale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video</a:t>
            </a:r>
          </a:p>
          <a:p>
            <a:pPr defTabSz="-635">
              <a:lnSpc>
                <a:spcPts val="14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neural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networks.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CVPR,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2014.</a:t>
            </a:r>
          </a:p>
          <a:p>
            <a:pPr defTabSz="-635">
              <a:lnSpc>
                <a:spcPts val="20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Sutskever13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Sutskever.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Recurrent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Neural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Networks.</a:t>
            </a:r>
          </a:p>
          <a:p>
            <a:pPr defTabSz="-635">
              <a:lnSpc>
                <a:spcPts val="14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thesis,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Toronto,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2013.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33400" y="4787900"/>
            <a:ext cx="7632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1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Chopra05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Chopra,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Hadsell,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LeCun.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similarity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metric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discriminatively,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 defTabSz="-635">
              <a:lnSpc>
                <a:spcPts val="14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verification.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CVPR,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2005.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9143634" cy="5143294"/>
          </a:xfrm>
          <a:custGeom>
            <a:avLst/>
            <a:gdLst>
              <a:gd name="connsiteX0" fmla="*/ 0 w 9143634"/>
              <a:gd name="connsiteY0" fmla="*/ 0 h 5143294"/>
              <a:gd name="connsiteX1" fmla="*/ 9143634 w 9143634"/>
              <a:gd name="connsiteY1" fmla="*/ 0 h 5143294"/>
              <a:gd name="connsiteX2" fmla="*/ 9143634 w 9143634"/>
              <a:gd name="connsiteY2" fmla="*/ 5143294 h 5143294"/>
              <a:gd name="connsiteX3" fmla="*/ 0 w 9143634"/>
              <a:gd name="connsiteY3" fmla="*/ 5143294 h 5143294"/>
              <a:gd name="connsiteX4" fmla="*/ 0 w 9143634"/>
              <a:gd name="connsiteY4" fmla="*/ 0 h 51432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34" h="5143294">
                <a:moveTo>
                  <a:pt x="0" y="0"/>
                </a:moveTo>
                <a:lnTo>
                  <a:pt x="9143634" y="0"/>
                </a:lnTo>
                <a:lnTo>
                  <a:pt x="9143634" y="5143294"/>
                </a:lnTo>
                <a:lnTo>
                  <a:pt x="0" y="514329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3634" cy="5143294"/>
          </a:xfrm>
          <a:custGeom>
            <a:avLst/>
            <a:gdLst>
              <a:gd name="connsiteX0" fmla="*/ 0 w 9143634"/>
              <a:gd name="connsiteY0" fmla="*/ 0 h 5143294"/>
              <a:gd name="connsiteX1" fmla="*/ 9143634 w 9143634"/>
              <a:gd name="connsiteY1" fmla="*/ 0 h 5143294"/>
              <a:gd name="connsiteX2" fmla="*/ 9143634 w 9143634"/>
              <a:gd name="connsiteY2" fmla="*/ 5143294 h 5143294"/>
              <a:gd name="connsiteX3" fmla="*/ 0 w 9143634"/>
              <a:gd name="connsiteY3" fmla="*/ 5143294 h 5143294"/>
              <a:gd name="connsiteX4" fmla="*/ 0 w 9143634"/>
              <a:gd name="connsiteY4" fmla="*/ 0 h 51432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34" h="5143294">
                <a:moveTo>
                  <a:pt x="0" y="0"/>
                </a:moveTo>
                <a:lnTo>
                  <a:pt x="9143634" y="0"/>
                </a:lnTo>
                <a:lnTo>
                  <a:pt x="9143634" y="5143294"/>
                </a:lnTo>
                <a:lnTo>
                  <a:pt x="0" y="5143294"/>
                </a:lnTo>
                <a:lnTo>
                  <a:pt x="0" y="0"/>
                </a:lnTo>
              </a:path>
            </a:pathLst>
          </a:custGeom>
          <a:solidFill>
            <a:srgbClr val="B4B4B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135211" y="4859405"/>
            <a:ext cx="267599" cy="134699"/>
          </a:xfrm>
          <a:custGeom>
            <a:avLst/>
            <a:gdLst>
              <a:gd name="connsiteX0" fmla="*/ 0 w 267599"/>
              <a:gd name="connsiteY0" fmla="*/ 0 h 134699"/>
              <a:gd name="connsiteX1" fmla="*/ 267599 w 267599"/>
              <a:gd name="connsiteY1" fmla="*/ 0 h 134699"/>
              <a:gd name="connsiteX2" fmla="*/ 267599 w 267599"/>
              <a:gd name="connsiteY2" fmla="*/ 134699 h 134699"/>
              <a:gd name="connsiteX3" fmla="*/ 0 w 267599"/>
              <a:gd name="connsiteY3" fmla="*/ 134699 h 134699"/>
              <a:gd name="connsiteX4" fmla="*/ 0 w 267599"/>
              <a:gd name="connsiteY4" fmla="*/ 0 h 134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7599" h="134699">
                <a:moveTo>
                  <a:pt x="0" y="0"/>
                </a:moveTo>
                <a:lnTo>
                  <a:pt x="267599" y="0"/>
                </a:lnTo>
                <a:lnTo>
                  <a:pt x="267599" y="134699"/>
                </a:lnTo>
                <a:lnTo>
                  <a:pt x="0" y="1346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15290" y="304438"/>
            <a:ext cx="8313600" cy="487200"/>
          </a:xfrm>
          <a:custGeom>
            <a:avLst/>
            <a:gdLst>
              <a:gd name="connsiteX0" fmla="*/ 0 w 8313600"/>
              <a:gd name="connsiteY0" fmla="*/ 0 h 487200"/>
              <a:gd name="connsiteX1" fmla="*/ 8313600 w 8313600"/>
              <a:gd name="connsiteY1" fmla="*/ 0 h 487200"/>
              <a:gd name="connsiteX2" fmla="*/ 8313600 w 8313600"/>
              <a:gd name="connsiteY2" fmla="*/ 487200 h 487200"/>
              <a:gd name="connsiteX3" fmla="*/ 0 w 8313600"/>
              <a:gd name="connsiteY3" fmla="*/ 487200 h 487200"/>
              <a:gd name="connsiteX4" fmla="*/ 0 w 8313600"/>
              <a:gd name="connsiteY4" fmla="*/ 0 h 48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13600" h="487200">
                <a:moveTo>
                  <a:pt x="0" y="0"/>
                </a:moveTo>
                <a:lnTo>
                  <a:pt x="8313600" y="0"/>
                </a:lnTo>
                <a:lnTo>
                  <a:pt x="8313600" y="487200"/>
                </a:lnTo>
                <a:lnTo>
                  <a:pt x="0" y="487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846294" y="1395684"/>
            <a:ext cx="6068100" cy="884700"/>
          </a:xfrm>
          <a:custGeom>
            <a:avLst/>
            <a:gdLst>
              <a:gd name="connsiteX0" fmla="*/ 0 w 6068100"/>
              <a:gd name="connsiteY0" fmla="*/ 0 h 884700"/>
              <a:gd name="connsiteX1" fmla="*/ 6068100 w 6068100"/>
              <a:gd name="connsiteY1" fmla="*/ 0 h 884700"/>
              <a:gd name="connsiteX2" fmla="*/ 6068100 w 6068100"/>
              <a:gd name="connsiteY2" fmla="*/ 884700 h 884700"/>
              <a:gd name="connsiteX3" fmla="*/ 0 w 6068100"/>
              <a:gd name="connsiteY3" fmla="*/ 884700 h 884700"/>
              <a:gd name="connsiteX4" fmla="*/ 0 w 6068100"/>
              <a:gd name="connsiteY4" fmla="*/ 0 h 884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68100" h="884700">
                <a:moveTo>
                  <a:pt x="0" y="0"/>
                </a:moveTo>
                <a:lnTo>
                  <a:pt x="6068100" y="0"/>
                </a:lnTo>
                <a:lnTo>
                  <a:pt x="6068100" y="884700"/>
                </a:lnTo>
                <a:lnTo>
                  <a:pt x="0" y="884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38780" y="1395684"/>
            <a:ext cx="1770600" cy="253800"/>
          </a:xfrm>
          <a:custGeom>
            <a:avLst/>
            <a:gdLst>
              <a:gd name="connsiteX0" fmla="*/ 0 w 1770600"/>
              <a:gd name="connsiteY0" fmla="*/ 0 h 253800"/>
              <a:gd name="connsiteX1" fmla="*/ 1770600 w 1770600"/>
              <a:gd name="connsiteY1" fmla="*/ 0 h 253800"/>
              <a:gd name="connsiteX2" fmla="*/ 1770600 w 1770600"/>
              <a:gd name="connsiteY2" fmla="*/ 253800 h 253800"/>
              <a:gd name="connsiteX3" fmla="*/ 0 w 1770600"/>
              <a:gd name="connsiteY3" fmla="*/ 253800 h 253800"/>
              <a:gd name="connsiteX4" fmla="*/ 0 w 1770600"/>
              <a:gd name="connsiteY4" fmla="*/ 0 h 253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70600" h="253800">
                <a:moveTo>
                  <a:pt x="0" y="0"/>
                </a:moveTo>
                <a:lnTo>
                  <a:pt x="1770600" y="0"/>
                </a:lnTo>
                <a:lnTo>
                  <a:pt x="1770600" y="253800"/>
                </a:lnTo>
                <a:lnTo>
                  <a:pt x="0" y="2538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846294" y="2280541"/>
            <a:ext cx="6195000" cy="884700"/>
          </a:xfrm>
          <a:custGeom>
            <a:avLst/>
            <a:gdLst>
              <a:gd name="connsiteX0" fmla="*/ 0 w 6195000"/>
              <a:gd name="connsiteY0" fmla="*/ 0 h 884700"/>
              <a:gd name="connsiteX1" fmla="*/ 6195000 w 6195000"/>
              <a:gd name="connsiteY1" fmla="*/ 0 h 884700"/>
              <a:gd name="connsiteX2" fmla="*/ 6195000 w 6195000"/>
              <a:gd name="connsiteY2" fmla="*/ 884700 h 884700"/>
              <a:gd name="connsiteX3" fmla="*/ 0 w 6195000"/>
              <a:gd name="connsiteY3" fmla="*/ 884700 h 884700"/>
              <a:gd name="connsiteX4" fmla="*/ 0 w 6195000"/>
              <a:gd name="connsiteY4" fmla="*/ 0 h 884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95000" h="884700">
                <a:moveTo>
                  <a:pt x="0" y="0"/>
                </a:moveTo>
                <a:lnTo>
                  <a:pt x="6195000" y="0"/>
                </a:lnTo>
                <a:lnTo>
                  <a:pt x="6195000" y="884700"/>
                </a:lnTo>
                <a:lnTo>
                  <a:pt x="0" y="884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31305" y="2280541"/>
            <a:ext cx="1778100" cy="927000"/>
          </a:xfrm>
          <a:custGeom>
            <a:avLst/>
            <a:gdLst>
              <a:gd name="connsiteX0" fmla="*/ 0 w 1778100"/>
              <a:gd name="connsiteY0" fmla="*/ 0 h 927000"/>
              <a:gd name="connsiteX1" fmla="*/ 1778100 w 1778100"/>
              <a:gd name="connsiteY1" fmla="*/ 0 h 927000"/>
              <a:gd name="connsiteX2" fmla="*/ 1778100 w 1778100"/>
              <a:gd name="connsiteY2" fmla="*/ 927000 h 927000"/>
              <a:gd name="connsiteX3" fmla="*/ 0 w 1778100"/>
              <a:gd name="connsiteY3" fmla="*/ 927000 h 927000"/>
              <a:gd name="connsiteX4" fmla="*/ 0 w 1778100"/>
              <a:gd name="connsiteY4" fmla="*/ 0 h 927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78100" h="927000">
                <a:moveTo>
                  <a:pt x="0" y="0"/>
                </a:moveTo>
                <a:lnTo>
                  <a:pt x="1778100" y="0"/>
                </a:lnTo>
                <a:lnTo>
                  <a:pt x="1778100" y="927000"/>
                </a:lnTo>
                <a:lnTo>
                  <a:pt x="0" y="927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2507316" y="3963382"/>
            <a:ext cx="4129199" cy="561900"/>
          </a:xfrm>
          <a:custGeom>
            <a:avLst/>
            <a:gdLst>
              <a:gd name="connsiteX0" fmla="*/ 0 w 4129199"/>
              <a:gd name="connsiteY0" fmla="*/ 0 h 561900"/>
              <a:gd name="connsiteX1" fmla="*/ 4129199 w 4129199"/>
              <a:gd name="connsiteY1" fmla="*/ 0 h 561900"/>
              <a:gd name="connsiteX2" fmla="*/ 4129199 w 4129199"/>
              <a:gd name="connsiteY2" fmla="*/ 561900 h 561900"/>
              <a:gd name="connsiteX3" fmla="*/ 0 w 4129199"/>
              <a:gd name="connsiteY3" fmla="*/ 561900 h 561900"/>
              <a:gd name="connsiteX4" fmla="*/ 0 w 4129199"/>
              <a:gd name="connsiteY4" fmla="*/ 0 h 56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29199" h="561900">
                <a:moveTo>
                  <a:pt x="0" y="0"/>
                </a:moveTo>
                <a:lnTo>
                  <a:pt x="4129199" y="0"/>
                </a:lnTo>
                <a:lnTo>
                  <a:pt x="4129199" y="561900"/>
                </a:lnTo>
                <a:lnTo>
                  <a:pt x="0" y="56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1384300"/>
            <a:ext cx="1803400" cy="2794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300" y="2273300"/>
            <a:ext cx="1803400" cy="9525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45500" y="4876800"/>
            <a:ext cx="533400" cy="1143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15" name="TextBox 1"/>
          <p:cNvSpPr txBox="1"/>
          <p:nvPr/>
        </p:nvSpPr>
        <p:spPr>
          <a:xfrm>
            <a:off x="1257300" y="495300"/>
            <a:ext cx="7543800" cy="160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100"/>
              </a:lnSpc>
              <a:tabLst>
                <a:tab pos="1663700" algn="l"/>
                <a:tab pos="2120900" algn="l"/>
                <a:tab pos="3949700" algn="l"/>
              </a:tabLst>
            </a:pPr>
            <a:r>
              <a:rPr lang="en-US" altLang="zh-CN" sz="3300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UPCOMING</a:t>
            </a:r>
            <a:r>
              <a:rPr lang="en-US" altLang="zh-CN" sz="3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300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GTC</a:t>
            </a:r>
            <a:r>
              <a:rPr lang="en-US" altLang="zh-CN" sz="3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300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EXPRESS</a:t>
            </a:r>
            <a:r>
              <a:rPr lang="en-US" altLang="zh-CN" sz="3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300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WEBINARS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400"/>
              </a:lnSpc>
              <a:tabLst>
                <a:tab pos="1663700" algn="l"/>
                <a:tab pos="2120900" algn="l"/>
                <a:tab pos="39497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Wednesday,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December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10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ArrayFire: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Productive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GPU</a:t>
            </a:r>
          </a:p>
          <a:p>
            <a:pPr defTabSz="-635">
              <a:lnSpc>
                <a:spcPts val="1600"/>
              </a:lnSpc>
              <a:tabLst>
                <a:tab pos="1663700" algn="l"/>
                <a:tab pos="2120900" algn="l"/>
                <a:tab pos="3949700" algn="l"/>
              </a:tabLst>
            </a:pPr>
            <a:r>
              <a:rPr lang="en-US" altLang="zh-CN" dirty="0" smtClean="0"/>
              <a:t>			</a:t>
            </a:r>
            <a:r>
              <a:rPr lang="en-US" altLang="zh-CN" sz="15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Library</a:t>
            </a:r>
          </a:p>
          <a:p>
            <a:pPr defTabSz="-635">
              <a:lnSpc>
                <a:spcPts val="1400"/>
              </a:lnSpc>
              <a:tabLst>
                <a:tab pos="1663700" algn="l"/>
                <a:tab pos="2120900" algn="l"/>
                <a:tab pos="3949700" algn="l"/>
              </a:tabLst>
            </a:pPr>
            <a:r>
              <a:rPr lang="en-US" altLang="zh-CN" dirty="0" smtClean="0"/>
              <a:t>		</a:t>
            </a:r>
            <a:r>
              <a:rPr lang="en-US" altLang="zh-CN" sz="1300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Shehzan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Mohammed,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ArrayFire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2921000" y="2362200"/>
            <a:ext cx="2006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400"/>
              </a:lnSpc>
            </a:pPr>
            <a:r>
              <a:rPr lang="en-US" altLang="zh-CN" sz="1500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Thursday,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December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18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207000" y="2362200"/>
            <a:ext cx="3619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400"/>
              </a:lnSpc>
            </a:pPr>
            <a:r>
              <a:rPr lang="en-US" altLang="zh-CN" sz="15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Photorealistic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Visualization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Speed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616200" y="2628900"/>
            <a:ext cx="5930900" cy="171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400"/>
              </a:lnSpc>
              <a:tabLst>
                <a:tab pos="762000" algn="l"/>
                <a:tab pos="2590800" algn="l"/>
              </a:tabLst>
            </a:pPr>
            <a:r>
              <a:rPr lang="en-US" altLang="zh-CN" dirty="0" smtClean="0"/>
              <a:t>		</a:t>
            </a:r>
            <a:r>
              <a:rPr lang="en-US" altLang="zh-CN" sz="15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Ease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Iray+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3ds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Max</a:t>
            </a:r>
          </a:p>
          <a:p>
            <a:pPr defTabSz="-635">
              <a:lnSpc>
                <a:spcPts val="1400"/>
              </a:lnSpc>
              <a:tabLst>
                <a:tab pos="762000" algn="l"/>
                <a:tab pos="2590800" algn="l"/>
              </a:tabLst>
            </a:pPr>
            <a:r>
              <a:rPr lang="en-US" altLang="zh-CN" dirty="0" smtClean="0"/>
              <a:t>	</a:t>
            </a:r>
            <a:r>
              <a:rPr lang="en-US" altLang="zh-CN" sz="1300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Shehzan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Mohammed,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ArrayFire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700"/>
              </a:lnSpc>
              <a:tabLst>
                <a:tab pos="762000" algn="l"/>
                <a:tab pos="2590800" algn="l"/>
              </a:tabLst>
            </a:pPr>
            <a:r>
              <a:rPr lang="en-US" altLang="zh-CN" sz="2000" u="sng" dirty="0" smtClean="0">
                <a:solidFill>
                  <a:srgbClr val="76B900"/>
                </a:solidFill>
                <a:latin typeface="Trebuchet MS" pitchFamily="18" charset="0"/>
                <a:cs typeface="Trebuchet MS" pitchFamily="18" charset="0"/>
                <a:hlinkClick r:id="rId6"/>
              </a:rPr>
              <a:t>www.gputechconf.con/gtcexpress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6" name="TextBox 1"/>
          <p:cNvSpPr txBox="1"/>
          <p:nvPr/>
        </p:nvSpPr>
        <p:spPr>
          <a:xfrm>
            <a:off x="1066800" y="1193800"/>
            <a:ext cx="2019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900"/>
              </a:lnSpc>
            </a:pPr>
            <a:r>
              <a:rPr lang="en-US" altLang="zh-CN" sz="1000" b="1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March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17-20,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2015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|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San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Jose,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CA</a:t>
            </a:r>
          </a:p>
          <a:p>
            <a:pPr defTabSz="-635">
              <a:lnSpc>
                <a:spcPts val="1000"/>
              </a:lnSpc>
            </a:pPr>
            <a:r>
              <a:rPr lang="en-US" altLang="zh-CN" sz="1000" b="1" u="sng" dirty="0" smtClean="0">
                <a:solidFill>
                  <a:srgbClr val="76B900"/>
                </a:solidFill>
                <a:latin typeface="Trebuchet MS" pitchFamily="18" charset="0"/>
                <a:cs typeface="Trebuchet MS" pitchFamily="18" charset="0"/>
                <a:hlinkClick r:id="rId3"/>
              </a:rPr>
              <a:t>www.gputechconf.com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000" b="1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#GTC15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14400" y="4597400"/>
            <a:ext cx="5638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400"/>
              </a:lnSpc>
              <a:tabLst>
                <a:tab pos="419100" algn="l"/>
              </a:tabLst>
            </a:pPr>
            <a:r>
              <a:rPr lang="en-US" altLang="zh-CN" sz="1500" dirty="0" smtClean="0">
                <a:solidFill>
                  <a:srgbClr val="76B900"/>
                </a:solidFill>
                <a:latin typeface="Trebuchet MS" pitchFamily="18" charset="0"/>
                <a:cs typeface="Trebuchet MS" pitchFamily="18" charset="0"/>
              </a:rPr>
              <a:t>4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76B900"/>
                </a:solidFill>
                <a:latin typeface="Trebuchet MS" pitchFamily="18" charset="0"/>
                <a:cs typeface="Trebuchet MS" pitchFamily="18" charset="0"/>
              </a:rPr>
              <a:t>Days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76B900"/>
                </a:solidFill>
                <a:latin typeface="Trebuchet MS" pitchFamily="18" charset="0"/>
                <a:cs typeface="Trebuchet MS" pitchFamily="18" charset="0"/>
              </a:rPr>
              <a:t>|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76B900"/>
                </a:solidFill>
                <a:latin typeface="Trebuchet MS" pitchFamily="18" charset="0"/>
                <a:cs typeface="Trebuchet MS" pitchFamily="18" charset="0"/>
              </a:rPr>
              <a:t>3400+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76B900"/>
                </a:solidFill>
                <a:latin typeface="Trebuchet MS" pitchFamily="18" charset="0"/>
                <a:cs typeface="Trebuchet MS" pitchFamily="18" charset="0"/>
              </a:rPr>
              <a:t>Attendees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76B900"/>
                </a:solidFill>
                <a:latin typeface="Trebuchet MS" pitchFamily="18" charset="0"/>
                <a:cs typeface="Trebuchet MS" pitchFamily="18" charset="0"/>
              </a:rPr>
              <a:t>|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76B900"/>
                </a:solidFill>
                <a:latin typeface="Trebuchet MS" pitchFamily="18" charset="0"/>
                <a:cs typeface="Trebuchet MS" pitchFamily="18" charset="0"/>
              </a:rPr>
              <a:t>400+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76B900"/>
                </a:solidFill>
                <a:latin typeface="Trebuchet MS" pitchFamily="18" charset="0"/>
                <a:cs typeface="Trebuchet MS" pitchFamily="18" charset="0"/>
              </a:rPr>
              <a:t>Sessions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76B900"/>
                </a:solidFill>
                <a:latin typeface="Trebuchet MS" pitchFamily="18" charset="0"/>
                <a:cs typeface="Trebuchet MS" pitchFamily="18" charset="0"/>
              </a:rPr>
              <a:t>|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76B900"/>
                </a:solidFill>
                <a:latin typeface="Trebuchet MS" pitchFamily="18" charset="0"/>
                <a:cs typeface="Trebuchet MS" pitchFamily="18" charset="0"/>
              </a:rPr>
              <a:t>150+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76B900"/>
                </a:solidFill>
                <a:latin typeface="Trebuchet MS" pitchFamily="18" charset="0"/>
                <a:cs typeface="Trebuchet MS" pitchFamily="18" charset="0"/>
              </a:rPr>
              <a:t>Research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76B900"/>
                </a:solidFill>
                <a:latin typeface="Trebuchet MS" pitchFamily="18" charset="0"/>
                <a:cs typeface="Trebuchet MS" pitchFamily="18" charset="0"/>
              </a:rPr>
              <a:t>Posters</a:t>
            </a:r>
          </a:p>
          <a:p>
            <a:pPr defTabSz="-635">
              <a:lnSpc>
                <a:spcPts val="16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76B900"/>
                </a:solidFill>
                <a:latin typeface="Trebuchet MS" pitchFamily="18" charset="0"/>
                <a:cs typeface="Trebuchet MS" pitchFamily="18" charset="0"/>
              </a:rPr>
              <a:t>40+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76B900"/>
                </a:solidFill>
                <a:latin typeface="Trebuchet MS" pitchFamily="18" charset="0"/>
                <a:cs typeface="Trebuchet MS" pitchFamily="18" charset="0"/>
              </a:rPr>
              <a:t>Countries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76B900"/>
                </a:solidFill>
                <a:latin typeface="Trebuchet MS" pitchFamily="18" charset="0"/>
                <a:cs typeface="Trebuchet MS" pitchFamily="18" charset="0"/>
              </a:rPr>
              <a:t>|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76B900"/>
                </a:solidFill>
                <a:latin typeface="Trebuchet MS" pitchFamily="18" charset="0"/>
                <a:cs typeface="Trebuchet MS" pitchFamily="18" charset="0"/>
              </a:rPr>
              <a:t>180+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76B900"/>
                </a:solidFill>
                <a:latin typeface="Trebuchet MS" pitchFamily="18" charset="0"/>
                <a:cs typeface="Trebuchet MS" pitchFamily="18" charset="0"/>
              </a:rPr>
              <a:t>Press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76B9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76B900"/>
                </a:solidFill>
                <a:latin typeface="Trebuchet MS" pitchFamily="18" charset="0"/>
                <a:cs typeface="Trebuchet MS" pitchFamily="18" charset="0"/>
              </a:rPr>
              <a:t>Analytics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76B900"/>
                </a:solidFill>
                <a:latin typeface="Trebuchet MS" pitchFamily="18" charset="0"/>
                <a:cs typeface="Trebuchet MS" pitchFamily="18" charset="0"/>
              </a:rPr>
              <a:t>|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76B900"/>
                </a:solidFill>
                <a:latin typeface="Trebuchet MS" pitchFamily="18" charset="0"/>
                <a:cs typeface="Trebuchet MS" pitchFamily="18" charset="0"/>
              </a:rPr>
              <a:t>100+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76B900"/>
                </a:solidFill>
                <a:latin typeface="Trebuchet MS" pitchFamily="18" charset="0"/>
                <a:cs typeface="Trebuchet MS" pitchFamily="18" charset="0"/>
              </a:rPr>
              <a:t>Exhibitors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76300" y="3365500"/>
            <a:ext cx="12700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200"/>
              </a:lnSpc>
            </a:pPr>
            <a:r>
              <a:rPr lang="en-US" altLang="zh-CN" sz="1300" b="1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CONNECT</a:t>
            </a:r>
          </a:p>
          <a:p>
            <a:pPr defTabSz="-635">
              <a:lnSpc>
                <a:spcPts val="1500"/>
              </a:lnSpc>
            </a:pPr>
            <a:r>
              <a:rPr lang="en-US" altLang="zh-CN" sz="1000" dirty="0" smtClean="0">
                <a:solidFill>
                  <a:srgbClr val="B3B3B3"/>
                </a:solidFill>
                <a:latin typeface="Trebuchet MS" pitchFamily="18" charset="0"/>
                <a:cs typeface="Trebuchet MS" pitchFamily="18" charset="0"/>
              </a:rPr>
              <a:t>Connect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B3B3B3"/>
                </a:solidFill>
                <a:latin typeface="Trebuchet MS" pitchFamily="18" charset="0"/>
                <a:cs typeface="Trebuchet MS" pitchFamily="18" charset="0"/>
              </a:rPr>
              <a:t>with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B3B3B3"/>
                </a:solidFill>
                <a:latin typeface="Trebuchet MS" pitchFamily="18" charset="0"/>
                <a:cs typeface="Trebuchet MS" pitchFamily="18" charset="0"/>
              </a:rPr>
              <a:t>experts</a:t>
            </a:r>
          </a:p>
          <a:p>
            <a:pPr defTabSz="-635">
              <a:lnSpc>
                <a:spcPts val="1000"/>
              </a:lnSpc>
            </a:pPr>
            <a:r>
              <a:rPr lang="en-US" altLang="zh-CN" sz="1000" dirty="0" smtClean="0">
                <a:solidFill>
                  <a:srgbClr val="B3B3B3"/>
                </a:solidFill>
                <a:latin typeface="Trebuchet MS" pitchFamily="18" charset="0"/>
                <a:cs typeface="Trebuchet MS" pitchFamily="18" charset="0"/>
              </a:rPr>
              <a:t>from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B3B3B3"/>
                </a:solidFill>
                <a:latin typeface="Trebuchet MS" pitchFamily="18" charset="0"/>
                <a:cs typeface="Trebuchet MS" pitchFamily="18" charset="0"/>
              </a:rPr>
              <a:t>NVIDIA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B3B3B3"/>
                </a:solidFill>
                <a:latin typeface="Trebuchet MS" pitchFamily="18" charset="0"/>
                <a:cs typeface="Trebuchet MS" pitchFamily="18" charset="0"/>
              </a:rPr>
              <a:t>and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B3B3B3"/>
                </a:solidFill>
                <a:latin typeface="Trebuchet MS" pitchFamily="18" charset="0"/>
                <a:cs typeface="Trebuchet MS" pitchFamily="18" charset="0"/>
              </a:rPr>
              <a:t>other</a:t>
            </a:r>
          </a:p>
          <a:p>
            <a:pPr defTabSz="-635">
              <a:lnSpc>
                <a:spcPts val="1000"/>
              </a:lnSpc>
            </a:pPr>
            <a:r>
              <a:rPr lang="en-US" altLang="zh-CN" sz="1000" dirty="0" smtClean="0">
                <a:solidFill>
                  <a:srgbClr val="B3B3B3"/>
                </a:solidFill>
                <a:latin typeface="Trebuchet MS" pitchFamily="18" charset="0"/>
                <a:cs typeface="Trebuchet MS" pitchFamily="18" charset="0"/>
              </a:rPr>
              <a:t>organizations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B3B3B3"/>
                </a:solidFill>
                <a:latin typeface="Trebuchet MS" pitchFamily="18" charset="0"/>
                <a:cs typeface="Trebuchet MS" pitchFamily="18" charset="0"/>
              </a:rPr>
              <a:t>across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B3B3B3"/>
                </a:solidFill>
                <a:latin typeface="Trebuchet MS" pitchFamily="18" charset="0"/>
                <a:cs typeface="Trebuchet MS" pitchFamily="18" charset="0"/>
              </a:rPr>
              <a:t>a</a:t>
            </a:r>
          </a:p>
          <a:p>
            <a:pPr defTabSz="-635">
              <a:lnSpc>
                <a:spcPts val="1000"/>
              </a:lnSpc>
            </a:pPr>
            <a:r>
              <a:rPr lang="en-US" altLang="zh-CN" sz="1000" dirty="0" smtClean="0">
                <a:solidFill>
                  <a:srgbClr val="B3B3B3"/>
                </a:solidFill>
                <a:latin typeface="Trebuchet MS" pitchFamily="18" charset="0"/>
                <a:cs typeface="Trebuchet MS" pitchFamily="18" charset="0"/>
              </a:rPr>
              <a:t>wide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B3B3B3"/>
                </a:solidFill>
                <a:latin typeface="Trebuchet MS" pitchFamily="18" charset="0"/>
                <a:cs typeface="Trebuchet MS" pitchFamily="18" charset="0"/>
              </a:rPr>
              <a:t>range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B3B3B3"/>
                </a:solidFill>
                <a:latin typeface="Trebuchet MS" pitchFamily="18" charset="0"/>
                <a:cs typeface="Trebuchet MS" pitchFamily="18" charset="0"/>
              </a:rPr>
              <a:t>of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B3B3B3"/>
                </a:solidFill>
                <a:latin typeface="Trebuchet MS" pitchFamily="18" charset="0"/>
                <a:cs typeface="Trebuchet MS" pitchFamily="18" charset="0"/>
              </a:rPr>
              <a:t>fields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806700" y="3365500"/>
            <a:ext cx="13589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200"/>
              </a:lnSpc>
            </a:pPr>
            <a:r>
              <a:rPr lang="en-US" altLang="zh-CN" sz="1300" b="1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LEARN</a:t>
            </a:r>
          </a:p>
          <a:p>
            <a:pPr defTabSz="-635">
              <a:lnSpc>
                <a:spcPts val="1500"/>
              </a:lnSpc>
            </a:pPr>
            <a:r>
              <a:rPr lang="en-US" altLang="zh-CN" sz="1000" dirty="0" smtClean="0">
                <a:solidFill>
                  <a:srgbClr val="B3B3B3"/>
                </a:solidFill>
                <a:latin typeface="Trebuchet MS" pitchFamily="18" charset="0"/>
                <a:cs typeface="Trebuchet MS" pitchFamily="18" charset="0"/>
              </a:rPr>
              <a:t>Get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B3B3B3"/>
                </a:solidFill>
                <a:latin typeface="Trebuchet MS" pitchFamily="18" charset="0"/>
                <a:cs typeface="Trebuchet MS" pitchFamily="18" charset="0"/>
              </a:rPr>
              <a:t>key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B3B3B3"/>
                </a:solidFill>
                <a:latin typeface="Trebuchet MS" pitchFamily="18" charset="0"/>
                <a:cs typeface="Trebuchet MS" pitchFamily="18" charset="0"/>
              </a:rPr>
              <a:t>learnings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B3B3B3"/>
                </a:solidFill>
                <a:latin typeface="Trebuchet MS" pitchFamily="18" charset="0"/>
                <a:cs typeface="Trebuchet MS" pitchFamily="18" charset="0"/>
              </a:rPr>
              <a:t>and</a:t>
            </a:r>
          </a:p>
          <a:p>
            <a:pPr defTabSz="-635">
              <a:lnSpc>
                <a:spcPts val="1000"/>
              </a:lnSpc>
            </a:pPr>
            <a:r>
              <a:rPr lang="en-US" altLang="zh-CN" sz="1000" dirty="0" smtClean="0">
                <a:solidFill>
                  <a:srgbClr val="B3B3B3"/>
                </a:solidFill>
                <a:latin typeface="Trebuchet MS" pitchFamily="18" charset="0"/>
                <a:cs typeface="Trebuchet MS" pitchFamily="18" charset="0"/>
              </a:rPr>
              <a:t>hands-on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B3B3B3"/>
                </a:solidFill>
                <a:latin typeface="Trebuchet MS" pitchFamily="18" charset="0"/>
                <a:cs typeface="Trebuchet MS" pitchFamily="18" charset="0"/>
              </a:rPr>
              <a:t>training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B3B3B3"/>
                </a:solidFill>
                <a:latin typeface="Trebuchet MS" pitchFamily="18" charset="0"/>
                <a:cs typeface="Trebuchet MS" pitchFamily="18" charset="0"/>
              </a:rPr>
              <a:t>in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B3B3B3"/>
                </a:solidFill>
                <a:latin typeface="Trebuchet MS" pitchFamily="18" charset="0"/>
                <a:cs typeface="Trebuchet MS" pitchFamily="18" charset="0"/>
              </a:rPr>
              <a:t>the</a:t>
            </a:r>
          </a:p>
          <a:p>
            <a:pPr defTabSz="-635">
              <a:lnSpc>
                <a:spcPts val="1000"/>
              </a:lnSpc>
            </a:pPr>
            <a:r>
              <a:rPr lang="en-US" altLang="zh-CN" sz="1000" dirty="0" smtClean="0">
                <a:solidFill>
                  <a:srgbClr val="B3B3B3"/>
                </a:solidFill>
                <a:latin typeface="Trebuchet MS" pitchFamily="18" charset="0"/>
                <a:cs typeface="Trebuchet MS" pitchFamily="18" charset="0"/>
              </a:rPr>
              <a:t>400+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B3B3B3"/>
                </a:solidFill>
                <a:latin typeface="Trebuchet MS" pitchFamily="18" charset="0"/>
                <a:cs typeface="Trebuchet MS" pitchFamily="18" charset="0"/>
              </a:rPr>
              <a:t>sessions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B3B3B3"/>
                </a:solidFill>
                <a:latin typeface="Trebuchet MS" pitchFamily="18" charset="0"/>
                <a:cs typeface="Trebuchet MS" pitchFamily="18" charset="0"/>
              </a:rPr>
              <a:t>and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B3B3B3"/>
                </a:solidFill>
                <a:latin typeface="Trebuchet MS" pitchFamily="18" charset="0"/>
                <a:cs typeface="Trebuchet MS" pitchFamily="18" charset="0"/>
              </a:rPr>
              <a:t>150+</a:t>
            </a:r>
          </a:p>
          <a:p>
            <a:pPr defTabSz="-635">
              <a:lnSpc>
                <a:spcPts val="1000"/>
              </a:lnSpc>
            </a:pPr>
            <a:r>
              <a:rPr lang="en-US" altLang="zh-CN" sz="1000" dirty="0" smtClean="0">
                <a:solidFill>
                  <a:srgbClr val="B3B3B3"/>
                </a:solidFill>
                <a:latin typeface="Trebuchet MS" pitchFamily="18" charset="0"/>
                <a:cs typeface="Trebuchet MS" pitchFamily="18" charset="0"/>
              </a:rPr>
              <a:t>research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B3B3B3"/>
                </a:solidFill>
                <a:latin typeface="Trebuchet MS" pitchFamily="18" charset="0"/>
                <a:cs typeface="Trebuchet MS" pitchFamily="18" charset="0"/>
              </a:rPr>
              <a:t>posters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737100" y="3352800"/>
            <a:ext cx="11684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200"/>
              </a:lnSpc>
            </a:pPr>
            <a:r>
              <a:rPr lang="en-US" altLang="zh-CN" sz="1300" b="1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DISCOVER</a:t>
            </a:r>
          </a:p>
          <a:p>
            <a:pPr defTabSz="-635">
              <a:lnSpc>
                <a:spcPts val="1500"/>
              </a:lnSpc>
            </a:pPr>
            <a:r>
              <a:rPr lang="en-US" altLang="zh-CN" sz="1000" dirty="0" smtClean="0">
                <a:solidFill>
                  <a:srgbClr val="B3B3B3"/>
                </a:solidFill>
                <a:latin typeface="Trebuchet MS" pitchFamily="18" charset="0"/>
                <a:cs typeface="Trebuchet MS" pitchFamily="18" charset="0"/>
              </a:rPr>
              <a:t>Discover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B3B3B3"/>
                </a:solidFill>
                <a:latin typeface="Trebuchet MS" pitchFamily="18" charset="0"/>
                <a:cs typeface="Trebuchet MS" pitchFamily="18" charset="0"/>
              </a:rPr>
              <a:t>the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B3B3B3"/>
                </a:solidFill>
                <a:latin typeface="Trebuchet MS" pitchFamily="18" charset="0"/>
                <a:cs typeface="Trebuchet MS" pitchFamily="18" charset="0"/>
              </a:rPr>
              <a:t>latest</a:t>
            </a:r>
          </a:p>
          <a:p>
            <a:pPr defTabSz="-635">
              <a:lnSpc>
                <a:spcPts val="1000"/>
              </a:lnSpc>
            </a:pPr>
            <a:r>
              <a:rPr lang="en-US" altLang="zh-CN" sz="1000" dirty="0" smtClean="0">
                <a:solidFill>
                  <a:srgbClr val="B3B3B3"/>
                </a:solidFill>
                <a:latin typeface="Trebuchet MS" pitchFamily="18" charset="0"/>
                <a:cs typeface="Trebuchet MS" pitchFamily="18" charset="0"/>
              </a:rPr>
              <a:t>technologies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B3B3B3"/>
                </a:solidFill>
                <a:latin typeface="Trebuchet MS" pitchFamily="18" charset="0"/>
                <a:cs typeface="Trebuchet MS" pitchFamily="18" charset="0"/>
              </a:rPr>
              <a:t>shaping</a:t>
            </a:r>
          </a:p>
          <a:p>
            <a:pPr defTabSz="-635">
              <a:lnSpc>
                <a:spcPts val="1000"/>
              </a:lnSpc>
            </a:pPr>
            <a:r>
              <a:rPr lang="en-US" altLang="zh-CN" sz="1000" dirty="0" smtClean="0">
                <a:solidFill>
                  <a:srgbClr val="B3B3B3"/>
                </a:solidFill>
                <a:latin typeface="Trebuchet MS" pitchFamily="18" charset="0"/>
                <a:cs typeface="Trebuchet MS" pitchFamily="18" charset="0"/>
              </a:rPr>
              <a:t>the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B3B3B3"/>
                </a:solidFill>
                <a:latin typeface="Trebuchet MS" pitchFamily="18" charset="0"/>
                <a:cs typeface="Trebuchet MS" pitchFamily="18" charset="0"/>
              </a:rPr>
              <a:t>GPU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B3B3B3"/>
                </a:solidFill>
                <a:latin typeface="Trebuchet MS" pitchFamily="18" charset="0"/>
                <a:cs typeface="Trebuchet MS" pitchFamily="18" charset="0"/>
              </a:rPr>
              <a:t>ecosystem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692900" y="3352800"/>
            <a:ext cx="15875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200"/>
              </a:lnSpc>
            </a:pPr>
            <a:r>
              <a:rPr lang="en-US" altLang="zh-CN" sz="1300" b="1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INNOVATE</a:t>
            </a:r>
          </a:p>
          <a:p>
            <a:pPr defTabSz="-635">
              <a:lnSpc>
                <a:spcPts val="1500"/>
              </a:lnSpc>
            </a:pPr>
            <a:r>
              <a:rPr lang="en-US" altLang="zh-CN" sz="1000" dirty="0" smtClean="0">
                <a:solidFill>
                  <a:srgbClr val="B3B3B3"/>
                </a:solidFill>
                <a:latin typeface="Trebuchet MS" pitchFamily="18" charset="0"/>
                <a:cs typeface="Trebuchet MS" pitchFamily="18" charset="0"/>
              </a:rPr>
              <a:t>Hear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B3B3B3"/>
                </a:solidFill>
                <a:latin typeface="Trebuchet MS" pitchFamily="18" charset="0"/>
                <a:cs typeface="Trebuchet MS" pitchFamily="18" charset="0"/>
              </a:rPr>
              <a:t>about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B3B3B3"/>
                </a:solidFill>
                <a:latin typeface="Trebuchet MS" pitchFamily="18" charset="0"/>
                <a:cs typeface="Trebuchet MS" pitchFamily="18" charset="0"/>
              </a:rPr>
              <a:t>disruptive</a:t>
            </a:r>
          </a:p>
          <a:p>
            <a:pPr defTabSz="-635">
              <a:lnSpc>
                <a:spcPts val="1000"/>
              </a:lnSpc>
            </a:pPr>
            <a:r>
              <a:rPr lang="en-US" altLang="zh-CN" sz="1000" dirty="0" smtClean="0">
                <a:solidFill>
                  <a:srgbClr val="B3B3B3"/>
                </a:solidFill>
                <a:latin typeface="Trebuchet MS" pitchFamily="18" charset="0"/>
                <a:cs typeface="Trebuchet MS" pitchFamily="18" charset="0"/>
              </a:rPr>
              <a:t>innovations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B3B3B3"/>
                </a:solidFill>
                <a:latin typeface="Trebuchet MS" pitchFamily="18" charset="0"/>
                <a:cs typeface="Trebuchet MS" pitchFamily="18" charset="0"/>
              </a:rPr>
              <a:t>as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B3B3B3"/>
                </a:solidFill>
                <a:latin typeface="Trebuchet MS" pitchFamily="18" charset="0"/>
                <a:cs typeface="Trebuchet MS" pitchFamily="18" charset="0"/>
              </a:rPr>
              <a:t>early-stage</a:t>
            </a:r>
          </a:p>
          <a:p>
            <a:pPr defTabSz="-635">
              <a:lnSpc>
                <a:spcPts val="1000"/>
              </a:lnSpc>
            </a:pPr>
            <a:r>
              <a:rPr lang="en-US" altLang="zh-CN" sz="1000" dirty="0" smtClean="0">
                <a:solidFill>
                  <a:srgbClr val="B3B3B3"/>
                </a:solidFill>
                <a:latin typeface="Trebuchet MS" pitchFamily="18" charset="0"/>
                <a:cs typeface="Trebuchet MS" pitchFamily="18" charset="0"/>
              </a:rPr>
              <a:t>start-ups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B3B3B3"/>
                </a:solidFill>
                <a:latin typeface="Trebuchet MS" pitchFamily="18" charset="0"/>
                <a:cs typeface="Trebuchet MS" pitchFamily="18" charset="0"/>
              </a:rPr>
              <a:t>present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B3B3B3"/>
                </a:solidFill>
                <a:latin typeface="Trebuchet MS" pitchFamily="18" charset="0"/>
                <a:cs typeface="Trebuchet MS" pitchFamily="18" charset="0"/>
              </a:rPr>
              <a:t>their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B3B3B3"/>
                </a:solidFill>
                <a:latin typeface="Trebuchet MS" pitchFamily="18" charset="0"/>
                <a:cs typeface="Trebuchet MS" pitchFamily="18" charset="0"/>
              </a:rPr>
              <a:t>work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311900" y="1066800"/>
            <a:ext cx="876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400"/>
              </a:lnSpc>
            </a:pPr>
            <a:r>
              <a:rPr lang="en-US" altLang="zh-CN" sz="1500" b="1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GM15WEB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740400" y="508000"/>
            <a:ext cx="20193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400"/>
              </a:lnSpc>
              <a:tabLst>
                <a:tab pos="660400" algn="l"/>
              </a:tabLst>
            </a:pPr>
            <a:r>
              <a:rPr lang="en-US" altLang="zh-CN" sz="1500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REGISTRATION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IS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OPEN!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700"/>
              </a:lnSpc>
              <a:tabLst>
                <a:tab pos="6604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20%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OFF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2059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399 h 857399"/>
              <a:gd name="connsiteX3" fmla="*/ 0 w 8229600"/>
              <a:gd name="connsiteY3" fmla="*/ 857399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58150" y="1813049"/>
            <a:ext cx="4512000" cy="1517400"/>
          </a:xfrm>
          <a:custGeom>
            <a:avLst/>
            <a:gdLst>
              <a:gd name="connsiteX0" fmla="*/ 0 w 4512000"/>
              <a:gd name="connsiteY0" fmla="*/ 0 h 1517400"/>
              <a:gd name="connsiteX1" fmla="*/ 4512000 w 4512000"/>
              <a:gd name="connsiteY1" fmla="*/ 0 h 1517400"/>
              <a:gd name="connsiteX2" fmla="*/ 4512000 w 4512000"/>
              <a:gd name="connsiteY2" fmla="*/ 1517400 h 1517400"/>
              <a:gd name="connsiteX3" fmla="*/ 0 w 4512000"/>
              <a:gd name="connsiteY3" fmla="*/ 1517400 h 1517400"/>
              <a:gd name="connsiteX4" fmla="*/ 0 w 4512000"/>
              <a:gd name="connsiteY4" fmla="*/ 0 h 1517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12000" h="1517400">
                <a:moveTo>
                  <a:pt x="0" y="0"/>
                </a:moveTo>
                <a:lnTo>
                  <a:pt x="4512000" y="0"/>
                </a:lnTo>
                <a:lnTo>
                  <a:pt x="4512000" y="1517400"/>
                </a:lnTo>
                <a:lnTo>
                  <a:pt x="0" y="15174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533400" y="609600"/>
            <a:ext cx="43307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800"/>
              </a:lnSpc>
            </a:pP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Deep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Learning?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35000" y="1981200"/>
            <a:ext cx="29972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Compositional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Models</a:t>
            </a:r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End-to-End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2059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399 h 857399"/>
              <a:gd name="connsiteX3" fmla="*/ 0 w 8229600"/>
              <a:gd name="connsiteY3" fmla="*/ 857399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58150" y="1813049"/>
            <a:ext cx="6720299" cy="2535000"/>
          </a:xfrm>
          <a:custGeom>
            <a:avLst/>
            <a:gdLst>
              <a:gd name="connsiteX0" fmla="*/ 0 w 6720299"/>
              <a:gd name="connsiteY0" fmla="*/ 0 h 2535000"/>
              <a:gd name="connsiteX1" fmla="*/ 6720300 w 6720299"/>
              <a:gd name="connsiteY1" fmla="*/ 0 h 2535000"/>
              <a:gd name="connsiteX2" fmla="*/ 6720300 w 6720299"/>
              <a:gd name="connsiteY2" fmla="*/ 2535000 h 2535000"/>
              <a:gd name="connsiteX3" fmla="*/ 0 w 6720299"/>
              <a:gd name="connsiteY3" fmla="*/ 2535000 h 2535000"/>
              <a:gd name="connsiteX4" fmla="*/ 0 w 6720299"/>
              <a:gd name="connsiteY4" fmla="*/ 0 h 2535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20299" h="2535000">
                <a:moveTo>
                  <a:pt x="0" y="0"/>
                </a:moveTo>
                <a:lnTo>
                  <a:pt x="6720300" y="0"/>
                </a:lnTo>
                <a:lnTo>
                  <a:pt x="6720300" y="2535000"/>
                </a:lnTo>
                <a:lnTo>
                  <a:pt x="0" y="2535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73000" y="4385775"/>
            <a:ext cx="1410300" cy="477899"/>
          </a:xfrm>
          <a:custGeom>
            <a:avLst/>
            <a:gdLst>
              <a:gd name="connsiteX0" fmla="*/ 0 w 1410300"/>
              <a:gd name="connsiteY0" fmla="*/ 0 h 477899"/>
              <a:gd name="connsiteX1" fmla="*/ 1410300 w 1410300"/>
              <a:gd name="connsiteY1" fmla="*/ 0 h 477899"/>
              <a:gd name="connsiteX2" fmla="*/ 1410300 w 1410300"/>
              <a:gd name="connsiteY2" fmla="*/ 477899 h 477899"/>
              <a:gd name="connsiteX3" fmla="*/ 0 w 1410300"/>
              <a:gd name="connsiteY3" fmla="*/ 477899 h 477899"/>
              <a:gd name="connsiteX4" fmla="*/ 0 w 1410300"/>
              <a:gd name="connsiteY4" fmla="*/ 0 h 4778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10300" h="477899">
                <a:moveTo>
                  <a:pt x="0" y="0"/>
                </a:moveTo>
                <a:lnTo>
                  <a:pt x="1410300" y="0"/>
                </a:lnTo>
                <a:lnTo>
                  <a:pt x="1410300" y="477899"/>
                </a:lnTo>
                <a:lnTo>
                  <a:pt x="0" y="4778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312225" y="4372274"/>
            <a:ext cx="1410299" cy="477900"/>
          </a:xfrm>
          <a:custGeom>
            <a:avLst/>
            <a:gdLst>
              <a:gd name="connsiteX0" fmla="*/ 0 w 1410299"/>
              <a:gd name="connsiteY0" fmla="*/ 0 h 477900"/>
              <a:gd name="connsiteX1" fmla="*/ 1410299 w 1410299"/>
              <a:gd name="connsiteY1" fmla="*/ 0 h 477900"/>
              <a:gd name="connsiteX2" fmla="*/ 1410299 w 1410299"/>
              <a:gd name="connsiteY2" fmla="*/ 477900 h 477900"/>
              <a:gd name="connsiteX3" fmla="*/ 0 w 1410299"/>
              <a:gd name="connsiteY3" fmla="*/ 477900 h 477900"/>
              <a:gd name="connsiteX4" fmla="*/ 0 w 1410299"/>
              <a:gd name="connsiteY4" fmla="*/ 0 h 477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10299" h="477900">
                <a:moveTo>
                  <a:pt x="0" y="0"/>
                </a:moveTo>
                <a:lnTo>
                  <a:pt x="1410299" y="0"/>
                </a:lnTo>
                <a:lnTo>
                  <a:pt x="1410299" y="477900"/>
                </a:lnTo>
                <a:lnTo>
                  <a:pt x="0" y="477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989375" y="4544625"/>
            <a:ext cx="2005799" cy="133200"/>
          </a:xfrm>
          <a:custGeom>
            <a:avLst/>
            <a:gdLst>
              <a:gd name="connsiteX0" fmla="*/ 0 w 2005799"/>
              <a:gd name="connsiteY0" fmla="*/ 33299 h 133200"/>
              <a:gd name="connsiteX1" fmla="*/ 1939199 w 2005799"/>
              <a:gd name="connsiteY1" fmla="*/ 33299 h 133200"/>
              <a:gd name="connsiteX2" fmla="*/ 1939199 w 2005799"/>
              <a:gd name="connsiteY2" fmla="*/ 0 h 133200"/>
              <a:gd name="connsiteX3" fmla="*/ 2005800 w 2005799"/>
              <a:gd name="connsiteY3" fmla="*/ 66599 h 133200"/>
              <a:gd name="connsiteX4" fmla="*/ 1939199 w 2005799"/>
              <a:gd name="connsiteY4" fmla="*/ 133200 h 133200"/>
              <a:gd name="connsiteX5" fmla="*/ 1939199 w 2005799"/>
              <a:gd name="connsiteY5" fmla="*/ 99899 h 133200"/>
              <a:gd name="connsiteX6" fmla="*/ 0 w 2005799"/>
              <a:gd name="connsiteY6" fmla="*/ 99899 h 133200"/>
              <a:gd name="connsiteX7" fmla="*/ 0 w 2005799"/>
              <a:gd name="connsiteY7" fmla="*/ 33299 h 133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005799" h="133200">
                <a:moveTo>
                  <a:pt x="0" y="33299"/>
                </a:moveTo>
                <a:lnTo>
                  <a:pt x="1939199" y="33299"/>
                </a:lnTo>
                <a:lnTo>
                  <a:pt x="1939199" y="0"/>
                </a:lnTo>
                <a:lnTo>
                  <a:pt x="2005800" y="66599"/>
                </a:lnTo>
                <a:lnTo>
                  <a:pt x="1939199" y="133200"/>
                </a:lnTo>
                <a:lnTo>
                  <a:pt x="1939199" y="99899"/>
                </a:lnTo>
                <a:lnTo>
                  <a:pt x="0" y="99899"/>
                </a:lnTo>
                <a:lnTo>
                  <a:pt x="0" y="3329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979850" y="4535100"/>
            <a:ext cx="2024849" cy="152250"/>
          </a:xfrm>
          <a:custGeom>
            <a:avLst/>
            <a:gdLst>
              <a:gd name="connsiteX0" fmla="*/ 9525 w 2024849"/>
              <a:gd name="connsiteY0" fmla="*/ 42824 h 152250"/>
              <a:gd name="connsiteX1" fmla="*/ 1948724 w 2024849"/>
              <a:gd name="connsiteY1" fmla="*/ 42824 h 152250"/>
              <a:gd name="connsiteX2" fmla="*/ 1948724 w 2024849"/>
              <a:gd name="connsiteY2" fmla="*/ 9525 h 152250"/>
              <a:gd name="connsiteX3" fmla="*/ 2015325 w 2024849"/>
              <a:gd name="connsiteY3" fmla="*/ 76124 h 152250"/>
              <a:gd name="connsiteX4" fmla="*/ 1948724 w 2024849"/>
              <a:gd name="connsiteY4" fmla="*/ 142725 h 152250"/>
              <a:gd name="connsiteX5" fmla="*/ 1948724 w 2024849"/>
              <a:gd name="connsiteY5" fmla="*/ 109424 h 152250"/>
              <a:gd name="connsiteX6" fmla="*/ 9525 w 2024849"/>
              <a:gd name="connsiteY6" fmla="*/ 109424 h 152250"/>
              <a:gd name="connsiteX7" fmla="*/ 9525 w 2024849"/>
              <a:gd name="connsiteY7" fmla="*/ 42824 h 152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024849" h="152250">
                <a:moveTo>
                  <a:pt x="9525" y="42824"/>
                </a:moveTo>
                <a:lnTo>
                  <a:pt x="1948724" y="42824"/>
                </a:lnTo>
                <a:lnTo>
                  <a:pt x="1948724" y="9525"/>
                </a:lnTo>
                <a:lnTo>
                  <a:pt x="2015325" y="76124"/>
                </a:lnTo>
                <a:lnTo>
                  <a:pt x="1948724" y="142725"/>
                </a:lnTo>
                <a:lnTo>
                  <a:pt x="1948724" y="109424"/>
                </a:lnTo>
                <a:lnTo>
                  <a:pt x="9525" y="109424"/>
                </a:lnTo>
                <a:lnTo>
                  <a:pt x="9525" y="42824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386025" y="4544625"/>
            <a:ext cx="1410300" cy="477899"/>
          </a:xfrm>
          <a:custGeom>
            <a:avLst/>
            <a:gdLst>
              <a:gd name="connsiteX0" fmla="*/ 0 w 1410300"/>
              <a:gd name="connsiteY0" fmla="*/ 0 h 477899"/>
              <a:gd name="connsiteX1" fmla="*/ 1410300 w 1410300"/>
              <a:gd name="connsiteY1" fmla="*/ 0 h 477899"/>
              <a:gd name="connsiteX2" fmla="*/ 1410300 w 1410300"/>
              <a:gd name="connsiteY2" fmla="*/ 477899 h 477899"/>
              <a:gd name="connsiteX3" fmla="*/ 0 w 1410300"/>
              <a:gd name="connsiteY3" fmla="*/ 477899 h 477899"/>
              <a:gd name="connsiteX4" fmla="*/ 0 w 1410300"/>
              <a:gd name="connsiteY4" fmla="*/ 0 h 4778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10300" h="477899">
                <a:moveTo>
                  <a:pt x="0" y="0"/>
                </a:moveTo>
                <a:lnTo>
                  <a:pt x="1410300" y="0"/>
                </a:lnTo>
                <a:lnTo>
                  <a:pt x="1410300" y="477899"/>
                </a:lnTo>
                <a:lnTo>
                  <a:pt x="0" y="4778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"/>
          <p:cNvSpPr txBox="1"/>
          <p:nvPr/>
        </p:nvSpPr>
        <p:spPr>
          <a:xfrm>
            <a:off x="533400" y="698500"/>
            <a:ext cx="4330700" cy="273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800"/>
              </a:lnSpc>
              <a:tabLst>
                <a:tab pos="101600" algn="l"/>
              </a:tabLst>
            </a:pP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Deep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1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Compositional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Models</a:t>
            </a:r>
          </a:p>
          <a:p>
            <a:pPr defTabSz="-635">
              <a:lnSpc>
                <a:spcPts val="28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End-to-End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7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Hierarchy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Representations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87400" y="3416300"/>
            <a:ext cx="635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92200" y="3416300"/>
            <a:ext cx="38989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vision: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pixel,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motif,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text: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character,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word,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clause,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sentence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speech: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audio,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band,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phone,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word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49300" y="4521200"/>
            <a:ext cx="876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concrete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394200" y="4508500"/>
            <a:ext cx="800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463800" y="4686300"/>
            <a:ext cx="812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" y="205978"/>
            <a:ext cx="8229600" cy="857399"/>
          </a:xfrm>
          <a:custGeom>
            <a:avLst/>
            <a:gdLst>
              <a:gd name="connsiteX0" fmla="*/ 0 w 8229600"/>
              <a:gd name="connsiteY0" fmla="*/ 0 h 857399"/>
              <a:gd name="connsiteX1" fmla="*/ 8229600 w 8229600"/>
              <a:gd name="connsiteY1" fmla="*/ 0 h 857399"/>
              <a:gd name="connsiteX2" fmla="*/ 8229600 w 8229600"/>
              <a:gd name="connsiteY2" fmla="*/ 857399 h 857399"/>
              <a:gd name="connsiteX3" fmla="*/ 0 w 8229600"/>
              <a:gd name="connsiteY3" fmla="*/ 857399 h 857399"/>
              <a:gd name="connsiteX4" fmla="*/ 0 w 8229600"/>
              <a:gd name="connsiteY4" fmla="*/ 0 h 857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857399">
                <a:moveTo>
                  <a:pt x="0" y="0"/>
                </a:moveTo>
                <a:lnTo>
                  <a:pt x="8229600" y="0"/>
                </a:lnTo>
                <a:lnTo>
                  <a:pt x="8229600" y="857399"/>
                </a:lnTo>
                <a:lnTo>
                  <a:pt x="0" y="857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58150" y="1813049"/>
            <a:ext cx="6720299" cy="967800"/>
          </a:xfrm>
          <a:custGeom>
            <a:avLst/>
            <a:gdLst>
              <a:gd name="connsiteX0" fmla="*/ 0 w 6720299"/>
              <a:gd name="connsiteY0" fmla="*/ 0 h 967800"/>
              <a:gd name="connsiteX1" fmla="*/ 6720300 w 6720299"/>
              <a:gd name="connsiteY1" fmla="*/ 0 h 967800"/>
              <a:gd name="connsiteX2" fmla="*/ 6720300 w 6720299"/>
              <a:gd name="connsiteY2" fmla="*/ 967800 h 967800"/>
              <a:gd name="connsiteX3" fmla="*/ 0 w 6720299"/>
              <a:gd name="connsiteY3" fmla="*/ 967800 h 967800"/>
              <a:gd name="connsiteX4" fmla="*/ 0 w 6720299"/>
              <a:gd name="connsiteY4" fmla="*/ 0 h 96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20299" h="967800">
                <a:moveTo>
                  <a:pt x="0" y="0"/>
                </a:moveTo>
                <a:lnTo>
                  <a:pt x="6720300" y="0"/>
                </a:lnTo>
                <a:lnTo>
                  <a:pt x="6720300" y="967800"/>
                </a:lnTo>
                <a:lnTo>
                  <a:pt x="0" y="9678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771300" y="1063375"/>
            <a:ext cx="2915499" cy="3905649"/>
          </a:xfrm>
          <a:custGeom>
            <a:avLst/>
            <a:gdLst>
              <a:gd name="connsiteX0" fmla="*/ 0 w 2915499"/>
              <a:gd name="connsiteY0" fmla="*/ 0 h 3905649"/>
              <a:gd name="connsiteX1" fmla="*/ 2915499 w 2915499"/>
              <a:gd name="connsiteY1" fmla="*/ 0 h 3905649"/>
              <a:gd name="connsiteX2" fmla="*/ 2915499 w 2915499"/>
              <a:gd name="connsiteY2" fmla="*/ 3905649 h 3905649"/>
              <a:gd name="connsiteX3" fmla="*/ 0 w 2915499"/>
              <a:gd name="connsiteY3" fmla="*/ 3905649 h 3905649"/>
              <a:gd name="connsiteX4" fmla="*/ 0 w 2915499"/>
              <a:gd name="connsiteY4" fmla="*/ 0 h 3905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15499" h="3905649">
                <a:moveTo>
                  <a:pt x="0" y="0"/>
                </a:moveTo>
                <a:lnTo>
                  <a:pt x="2915499" y="0"/>
                </a:lnTo>
                <a:lnTo>
                  <a:pt x="2915499" y="3905649"/>
                </a:lnTo>
                <a:lnTo>
                  <a:pt x="0" y="390564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891425" y="4810250"/>
            <a:ext cx="3118499" cy="275399"/>
          </a:xfrm>
          <a:custGeom>
            <a:avLst/>
            <a:gdLst>
              <a:gd name="connsiteX0" fmla="*/ 0 w 3118499"/>
              <a:gd name="connsiteY0" fmla="*/ 0 h 275399"/>
              <a:gd name="connsiteX1" fmla="*/ 3118499 w 3118499"/>
              <a:gd name="connsiteY1" fmla="*/ 0 h 275399"/>
              <a:gd name="connsiteX2" fmla="*/ 3118499 w 3118499"/>
              <a:gd name="connsiteY2" fmla="*/ 275399 h 275399"/>
              <a:gd name="connsiteX3" fmla="*/ 0 w 3118499"/>
              <a:gd name="connsiteY3" fmla="*/ 275399 h 275399"/>
              <a:gd name="connsiteX4" fmla="*/ 0 w 3118499"/>
              <a:gd name="connsiteY4" fmla="*/ 0 h 275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18499" h="275399">
                <a:moveTo>
                  <a:pt x="0" y="0"/>
                </a:moveTo>
                <a:lnTo>
                  <a:pt x="3118499" y="0"/>
                </a:lnTo>
                <a:lnTo>
                  <a:pt x="3118499" y="275399"/>
                </a:lnTo>
                <a:lnTo>
                  <a:pt x="0" y="2753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10325" y="3023750"/>
            <a:ext cx="4536900" cy="1347600"/>
          </a:xfrm>
          <a:custGeom>
            <a:avLst/>
            <a:gdLst>
              <a:gd name="connsiteX0" fmla="*/ 0 w 4536900"/>
              <a:gd name="connsiteY0" fmla="*/ 0 h 1347600"/>
              <a:gd name="connsiteX1" fmla="*/ 4536900 w 4536900"/>
              <a:gd name="connsiteY1" fmla="*/ 0 h 1347600"/>
              <a:gd name="connsiteX2" fmla="*/ 4536900 w 4536900"/>
              <a:gd name="connsiteY2" fmla="*/ 1347600 h 1347600"/>
              <a:gd name="connsiteX3" fmla="*/ 0 w 4536900"/>
              <a:gd name="connsiteY3" fmla="*/ 1347600 h 1347600"/>
              <a:gd name="connsiteX4" fmla="*/ 0 w 4536900"/>
              <a:gd name="connsiteY4" fmla="*/ 0 h 1347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36900" h="1347600">
                <a:moveTo>
                  <a:pt x="0" y="0"/>
                </a:moveTo>
                <a:lnTo>
                  <a:pt x="4536900" y="0"/>
                </a:lnTo>
                <a:lnTo>
                  <a:pt x="4536900" y="1347600"/>
                </a:lnTo>
                <a:lnTo>
                  <a:pt x="0" y="13476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53100" y="1054100"/>
            <a:ext cx="2946400" cy="39243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533400" y="609600"/>
            <a:ext cx="43307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800"/>
              </a:lnSpc>
            </a:pP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Deep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Learning?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35000" y="1981200"/>
            <a:ext cx="29972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Compositional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Models</a:t>
            </a:r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Learned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30000"/>
                </a:solidFill>
                <a:latin typeface="Times New Roman" pitchFamily="18" charset="0"/>
                <a:cs typeface="Times New Roman" pitchFamily="18" charset="0"/>
              </a:rPr>
              <a:t>End-to-End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032500" y="4927600"/>
            <a:ext cx="2870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100"/>
              </a:lnSpc>
            </a:pPr>
            <a:r>
              <a:rPr lang="en-US" altLang="zh-CN" sz="1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credit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Yann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LeCun,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ICML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‘13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tutorial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85800" y="3187700"/>
            <a:ext cx="41910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Back-propagation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take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gradient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layer-by-layer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rule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yield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gradient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parameters.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2392</Words>
  <Application>Microsoft Office PowerPoint</Application>
  <PresentationFormat>全屏显示(16:9)</PresentationFormat>
  <Paragraphs>1002</Paragraphs>
  <Slides>68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7" baseType="lpstr">
      <vt:lpstr>宋体</vt:lpstr>
      <vt:lpstr>Arial</vt:lpstr>
      <vt:lpstr>Calibri</vt:lpstr>
      <vt:lpstr>Consolas</vt:lpstr>
      <vt:lpstr>Courier New</vt:lpstr>
      <vt:lpstr>Georgia</vt:lpstr>
      <vt:lpstr>Times New Roman</vt:lpstr>
      <vt:lpstr>Trebuchet MS</vt:lpstr>
      <vt:lpstr>Office Theme</vt:lpstr>
      <vt:lpstr>PowerPoint 演示文稿</vt:lpstr>
      <vt:lpstr>Outline</vt:lpstr>
      <vt:lpstr>Outline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wzhoux</cp:lastModifiedBy>
  <cp:revision>10</cp:revision>
  <dcterms:created xsi:type="dcterms:W3CDTF">2006-08-16T00:00:00Z</dcterms:created>
  <dcterms:modified xsi:type="dcterms:W3CDTF">2015-11-20T10:51:07Z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