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39.xml.rels" ContentType="application/vnd.openxmlformats-package.relationships+xml"/>
  <Override PartName="/ppt/notesSlides/_rels/notesSlide33.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37.xml.rels" ContentType="application/vnd.openxmlformats-package.relationships+xml"/>
  <Override PartName="/ppt/notesSlides/_rels/notesSlide12.xml.rels" ContentType="application/vnd.openxmlformats-package.relationships+xml"/>
  <Override PartName="/ppt/notesSlides/_rels/notesSlide26.xml.rels" ContentType="application/vnd.openxmlformats-package.relationships+xml"/>
  <Override PartName="/ppt/notesSlides/_rels/notesSlide36.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35.xml.rels" ContentType="application/vnd.openxmlformats-package.relationships+xml"/>
  <Override PartName="/ppt/notesSlides/_rels/notesSlide10.xml.rels" ContentType="application/vnd.openxmlformats-package.relationships+xml"/>
  <Override PartName="/ppt/notesSlides/_rels/notesSlide20.xml.rels" ContentType="application/vnd.openxmlformats-package.relationships+xml"/>
  <Override PartName="/ppt/notesSlides/_rels/notesSlide34.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30.xml.rels" ContentType="application/vnd.openxmlformats-package.relationships+xml"/>
  <Override PartName="/ppt/notesSlides/_rels/notesSlide5.xml.rels" ContentType="application/vnd.openxmlformats-package.relationships+xml"/>
  <Override PartName="/ppt/notesSlides/_rels/notesSlide29.xml.rels" ContentType="application/vnd.openxmlformats-package.relationships+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slides/_rels/slide40.xml.rels" ContentType="application/vnd.openxmlformats-package.relationships+xml"/>
  <Override PartName="/ppt/slides/_rels/slide39.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8.xml.rels" ContentType="application/vnd.openxmlformats-package.relationships+xml"/>
  <Override PartName="/ppt/slides/_rels/slide13.xml.rels" ContentType="application/vnd.openxmlformats-package.relationships+xml"/>
  <Override PartName="/ppt/slides/_rels/slide37.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756000" y="5078520"/>
            <a:ext cx="6047640" cy="4811040"/>
          </a:xfrm>
          <a:prstGeom prst="rect">
            <a:avLst/>
          </a:prstGeom>
        </p:spPr>
        <p:txBody>
          <a:bodyPr wrap="none" lIns="0" rIns="0" tIns="0" bIns="0"/>
          <a:p>
            <a:r>
              <a:rPr lang="en-US"/>
              <a:t>Click to edit the notes format</a:t>
            </a:r>
            <a:endParaRPr/>
          </a:p>
        </p:txBody>
      </p:sp>
      <p:sp>
        <p:nvSpPr>
          <p:cNvPr id="117" name="PlaceHolder 2"/>
          <p:cNvSpPr>
            <a:spLocks noGrp="1"/>
          </p:cNvSpPr>
          <p:nvPr>
            <p:ph type="hdr"/>
          </p:nvPr>
        </p:nvSpPr>
        <p:spPr>
          <a:xfrm>
            <a:off x="0" y="0"/>
            <a:ext cx="3280680" cy="534240"/>
          </a:xfrm>
          <a:prstGeom prst="rect">
            <a:avLst/>
          </a:prstGeom>
        </p:spPr>
        <p:txBody>
          <a:bodyPr wrap="none" lIns="0" rIns="0" tIns="0" bIns="0"/>
          <a:p>
            <a:r>
              <a:rPr lang="en-US"/>
              <a:t>&lt;header&gt;</a:t>
            </a:r>
            <a:endParaRPr/>
          </a:p>
        </p:txBody>
      </p:sp>
      <p:sp>
        <p:nvSpPr>
          <p:cNvPr id="118" name="PlaceHolder 3"/>
          <p:cNvSpPr>
            <a:spLocks noGrp="1"/>
          </p:cNvSpPr>
          <p:nvPr>
            <p:ph type="dt"/>
          </p:nvPr>
        </p:nvSpPr>
        <p:spPr>
          <a:xfrm>
            <a:off x="4278960" y="0"/>
            <a:ext cx="3280680" cy="534240"/>
          </a:xfrm>
          <a:prstGeom prst="rect">
            <a:avLst/>
          </a:prstGeom>
        </p:spPr>
        <p:txBody>
          <a:bodyPr wrap="none" lIns="0" rIns="0" tIns="0" bIns="0"/>
          <a:p>
            <a:pPr algn="r"/>
            <a:r>
              <a:rPr lang="en-US"/>
              <a:t>&lt;date/time&gt;</a:t>
            </a:r>
            <a:endParaRPr/>
          </a:p>
        </p:txBody>
      </p:sp>
      <p:sp>
        <p:nvSpPr>
          <p:cNvPr id="119" name="PlaceHolder 4"/>
          <p:cNvSpPr>
            <a:spLocks noGrp="1"/>
          </p:cNvSpPr>
          <p:nvPr>
            <p:ph type="ftr"/>
          </p:nvPr>
        </p:nvSpPr>
        <p:spPr>
          <a:xfrm>
            <a:off x="0" y="10157400"/>
            <a:ext cx="3280680" cy="534240"/>
          </a:xfrm>
          <a:prstGeom prst="rect">
            <a:avLst/>
          </a:prstGeom>
        </p:spPr>
        <p:txBody>
          <a:bodyPr wrap="none" lIns="0" rIns="0" tIns="0" bIns="0" anchor="b"/>
          <a:p>
            <a:r>
              <a:rPr lang="en-US"/>
              <a:t>&lt;footer&gt;</a:t>
            </a:r>
            <a:endParaRPr/>
          </a:p>
        </p:txBody>
      </p:sp>
      <p:sp>
        <p:nvSpPr>
          <p:cNvPr id="120" name="PlaceHolder 5"/>
          <p:cNvSpPr>
            <a:spLocks noGrp="1"/>
          </p:cNvSpPr>
          <p:nvPr>
            <p:ph type="sldNum"/>
          </p:nvPr>
        </p:nvSpPr>
        <p:spPr>
          <a:xfrm>
            <a:off x="4278960" y="10157400"/>
            <a:ext cx="3280680" cy="534240"/>
          </a:xfrm>
          <a:prstGeom prst="rect">
            <a:avLst/>
          </a:prstGeom>
        </p:spPr>
        <p:txBody>
          <a:bodyPr wrap="none" lIns="0" rIns="0" tIns="0" bIns="0" anchor="b"/>
          <a:p>
            <a:pPr algn="r"/>
            <a:fld id="{FBBD80DB-C34F-4A8A-85F2-7FC4B0390A77}" type="slidenum">
              <a:rPr lang="en-US"/>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685800" y="4343400"/>
            <a:ext cx="5485320" cy="4113720"/>
          </a:xfrm>
          <a:prstGeom prst="rect">
            <a:avLst/>
          </a:prstGeom>
          <a:noFill/>
          <a:ln>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685800" y="4343400"/>
            <a:ext cx="5485320" cy="4113720"/>
          </a:xfrm>
          <a:prstGeom prst="rect">
            <a:avLst/>
          </a:prstGeom>
          <a:noFill/>
          <a:ln>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685800" y="4343400"/>
            <a:ext cx="5485320" cy="4113720"/>
          </a:xfrm>
          <a:prstGeom prst="rect">
            <a:avLst/>
          </a:prstGeom>
          <a:noFill/>
          <a:ln>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685800" y="4343400"/>
            <a:ext cx="5485320" cy="4113720"/>
          </a:xfrm>
          <a:prstGeom prst="rect">
            <a:avLst/>
          </a:prstGeom>
          <a:noFill/>
          <a:ln>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685800" y="4343400"/>
            <a:ext cx="5485320" cy="4113720"/>
          </a:xfrm>
          <a:prstGeom prst="rect">
            <a:avLst/>
          </a:prstGeom>
          <a:noFill/>
          <a:ln>
            <a:noFill/>
          </a:ln>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685800" y="4343400"/>
            <a:ext cx="5485320" cy="4113720"/>
          </a:xfrm>
          <a:prstGeom prst="rect">
            <a:avLst/>
          </a:prstGeom>
          <a:noFill/>
          <a:ln>
            <a:noFill/>
          </a:ln>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685800" y="4343400"/>
            <a:ext cx="5485320" cy="4113720"/>
          </a:xfrm>
          <a:prstGeom prst="rect">
            <a:avLst/>
          </a:prstGeom>
          <a:noFill/>
          <a:ln>
            <a:noFill/>
          </a:ln>
        </p:spPr>
      </p:sp>
      <p:sp>
        <p:nvSpPr>
          <p:cNvPr id="200" name="PlaceHolder 2"/>
          <p:cNvSpPr>
            <a:spLocks noGrp="1"/>
          </p:cNvSpPr>
          <p:nvPr>
            <p:ph type="body"/>
          </p:nvPr>
        </p:nvSpPr>
        <p:spPr>
          <a:xfrm>
            <a:off x="685800" y="4400640"/>
            <a:ext cx="5485320" cy="3599280"/>
          </a:xfrm>
          <a:prstGeom prst="rect">
            <a:avLst/>
          </a:prstGeom>
        </p:spPr>
        <p:txBody>
          <a:bodyPr lIns="0" rIns="0" tIns="0" bIns="0"/>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685800" y="4343400"/>
            <a:ext cx="5485320" cy="411372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685800" y="4343400"/>
            <a:ext cx="5485320" cy="4113720"/>
          </a:xfrm>
          <a:prstGeom prst="rect">
            <a:avLst/>
          </a:prstGeom>
          <a:noFill/>
          <a:ln>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685800" y="4343400"/>
            <a:ext cx="5485320" cy="4113720"/>
          </a:xfrm>
          <a:prstGeom prst="rect">
            <a:avLst/>
          </a:prstGeom>
          <a:noFill/>
          <a:ln>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685800" y="4343400"/>
            <a:ext cx="5485320" cy="4113720"/>
          </a:xfrm>
          <a:prstGeom prst="rect">
            <a:avLst/>
          </a:prstGeom>
          <a:noFill/>
          <a:ln>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85800" y="4343400"/>
            <a:ext cx="5485320" cy="4113720"/>
          </a:xfrm>
          <a:prstGeom prst="rect">
            <a:avLst/>
          </a:prstGeom>
          <a:noFill/>
          <a:ln>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685800" y="4343400"/>
            <a:ext cx="5485320" cy="4113720"/>
          </a:xfrm>
          <a:prstGeom prst="rect">
            <a:avLst/>
          </a:prstGeom>
          <a:noFill/>
          <a:ln>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685800" y="4343400"/>
            <a:ext cx="5485320" cy="411372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685800" y="4343400"/>
            <a:ext cx="5485320" cy="411372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685800" y="4343400"/>
            <a:ext cx="5485320" cy="4113720"/>
          </a:xfrm>
          <a:prstGeom prst="rect">
            <a:avLst/>
          </a:prstGeom>
          <a:noFill/>
          <a:ln>
            <a:noFill/>
          </a:ln>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685800" y="4343400"/>
            <a:ext cx="5485320" cy="411372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685800" y="4343400"/>
            <a:ext cx="5485320" cy="4113720"/>
          </a:xfrm>
          <a:prstGeom prst="rect">
            <a:avLst/>
          </a:prstGeom>
          <a:noFill/>
          <a:ln>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685800" y="4343400"/>
            <a:ext cx="5485320" cy="4113720"/>
          </a:xfrm>
          <a:prstGeom prst="rect">
            <a:avLst/>
          </a:prstGeom>
          <a:noFill/>
          <a:ln>
            <a:noFill/>
          </a:ln>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685800" y="4343400"/>
            <a:ext cx="5485320" cy="4113720"/>
          </a:xfrm>
          <a:prstGeom prst="rect">
            <a:avLst/>
          </a:prstGeom>
          <a:noFill/>
          <a:ln>
            <a:noFill/>
          </a:ln>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685800" y="4343400"/>
            <a:ext cx="5485320" cy="4113720"/>
          </a:xfrm>
          <a:prstGeom prst="rect">
            <a:avLst/>
          </a:prstGeom>
          <a:noFill/>
          <a:ln>
            <a:noFill/>
          </a:ln>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685800" y="4343400"/>
            <a:ext cx="5485320" cy="4113720"/>
          </a:xfrm>
          <a:prstGeom prst="rect">
            <a:avLst/>
          </a:prstGeom>
          <a:noFill/>
          <a:ln>
            <a:noFill/>
          </a:ln>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685800" y="4343400"/>
            <a:ext cx="5485320" cy="4113720"/>
          </a:xfrm>
          <a:prstGeom prst="rect">
            <a:avLst/>
          </a:prstGeom>
          <a:noFill/>
          <a:ln>
            <a:noFill/>
          </a:ln>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685800" y="4343400"/>
            <a:ext cx="5485320" cy="4113720"/>
          </a:xfrm>
          <a:prstGeom prst="rect">
            <a:avLst/>
          </a:prstGeom>
          <a:noFill/>
          <a:ln>
            <a:noFill/>
          </a:ln>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685800" y="4343400"/>
            <a:ext cx="5485320" cy="4113720"/>
          </a:xfrm>
          <a:prstGeom prst="rect">
            <a:avLst/>
          </a:prstGeom>
          <a:noFill/>
          <a:ln>
            <a:noFill/>
          </a:ln>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685800" y="4343400"/>
            <a:ext cx="5485320" cy="4113720"/>
          </a:xfrm>
          <a:prstGeom prst="rect">
            <a:avLst/>
          </a:prstGeom>
          <a:noFill/>
          <a:ln>
            <a:noFill/>
          </a:ln>
        </p:spPr>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685800" y="4343400"/>
            <a:ext cx="5485320" cy="4113720"/>
          </a:xfrm>
          <a:prstGeom prst="rect">
            <a:avLst/>
          </a:prstGeom>
          <a:noFill/>
          <a:ln>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685800" y="4343400"/>
            <a:ext cx="5485320" cy="4113720"/>
          </a:xfrm>
          <a:prstGeom prst="rect">
            <a:avLst/>
          </a:prstGeom>
          <a:noFill/>
          <a:ln>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685800" y="4343400"/>
            <a:ext cx="5485320" cy="411372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685800" y="4343400"/>
            <a:ext cx="5485320" cy="4113720"/>
          </a:xfrm>
          <a:prstGeom prst="rect">
            <a:avLst/>
          </a:prstGeom>
          <a:noFill/>
          <a:ln>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685800" y="4343400"/>
            <a:ext cx="5485320" cy="411372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685800" y="4343400"/>
            <a:ext cx="5485320" cy="411372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685800" y="4343400"/>
            <a:ext cx="5485320" cy="411372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28"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29"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31"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32"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33"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34"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36"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37"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38" name="" descr=""/>
          <p:cNvPicPr/>
          <p:nvPr/>
        </p:nvPicPr>
        <p:blipFill>
          <a:blip r:embed="rId2"/>
          <a:stretch>
            <a:fillRect/>
          </a:stretch>
        </p:blipFill>
        <p:spPr>
          <a:xfrm>
            <a:off x="3602160" y="1604520"/>
            <a:ext cx="4986720" cy="3977280"/>
          </a:xfrm>
          <a:prstGeom prst="rect">
            <a:avLst/>
          </a:prstGeom>
          <a:ln>
            <a:noFill/>
          </a:ln>
        </p:spPr>
      </p:pic>
      <p:pic>
        <p:nvPicPr>
          <p:cNvPr id="39" name="" descr=""/>
          <p:cNvPicPr/>
          <p:nvPr/>
        </p:nvPicPr>
        <p:blipFill>
          <a:blip r:embed="rId3"/>
          <a:stretch>
            <a:fillRect/>
          </a:stretch>
        </p:blipFill>
        <p:spPr>
          <a:xfrm>
            <a:off x="3602160" y="1604520"/>
            <a:ext cx="49867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45"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47"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49"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50"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54"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55"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56"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7"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58"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59"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60"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62"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63"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64"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66"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67"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69"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70"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71"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72"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74"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75"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76" name="" descr=""/>
          <p:cNvPicPr/>
          <p:nvPr/>
        </p:nvPicPr>
        <p:blipFill>
          <a:blip r:embed="rId2"/>
          <a:stretch>
            <a:fillRect/>
          </a:stretch>
        </p:blipFill>
        <p:spPr>
          <a:xfrm>
            <a:off x="3602160" y="1604520"/>
            <a:ext cx="4986720" cy="3977280"/>
          </a:xfrm>
          <a:prstGeom prst="rect">
            <a:avLst/>
          </a:prstGeom>
          <a:ln>
            <a:noFill/>
          </a:ln>
        </p:spPr>
      </p:pic>
      <p:pic>
        <p:nvPicPr>
          <p:cNvPr id="77" name="" descr=""/>
          <p:cNvPicPr/>
          <p:nvPr/>
        </p:nvPicPr>
        <p:blipFill>
          <a:blip r:embed="rId3"/>
          <a:stretch>
            <a:fillRect/>
          </a:stretch>
        </p:blipFill>
        <p:spPr>
          <a:xfrm>
            <a:off x="3602160" y="1604520"/>
            <a:ext cx="49867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83"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85"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87"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88"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9"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93"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94"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96"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97"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98"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100"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01"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02"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104"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105"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107"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08"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09"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110"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112"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113"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114" name="" descr=""/>
          <p:cNvPicPr/>
          <p:nvPr/>
        </p:nvPicPr>
        <p:blipFill>
          <a:blip r:embed="rId2"/>
          <a:stretch>
            <a:fillRect/>
          </a:stretch>
        </p:blipFill>
        <p:spPr>
          <a:xfrm>
            <a:off x="3602160" y="1604520"/>
            <a:ext cx="4986720" cy="3977280"/>
          </a:xfrm>
          <a:prstGeom prst="rect">
            <a:avLst/>
          </a:prstGeom>
          <a:ln>
            <a:noFill/>
          </a:ln>
        </p:spPr>
      </p:pic>
      <p:pic>
        <p:nvPicPr>
          <p:cNvPr id="115" name="" descr=""/>
          <p:cNvPicPr/>
          <p:nvPr/>
        </p:nvPicPr>
        <p:blipFill>
          <a:blip r:embed="rId3"/>
          <a:stretch>
            <a:fillRect/>
          </a:stretch>
        </p:blipFill>
        <p:spPr>
          <a:xfrm>
            <a:off x="3602160" y="1604520"/>
            <a:ext cx="49867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11"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2"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16"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7"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18"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20"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2"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wrap="none" lIns="0" rIns="0" tIns="0" bIns="0" anchor="ctr"/>
          <a:p>
            <a:pPr algn="ctr"/>
            <a:endParaRPr/>
          </a:p>
        </p:txBody>
      </p:sp>
      <p:sp>
        <p:nvSpPr>
          <p:cNvPr id="24"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5"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6"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b0f0"/>
        </a:solidFill>
      </p:bgPr>
    </p:bg>
    <p:spTree>
      <p:nvGrpSpPr>
        <p:cNvPr id="1" name=""/>
        <p:cNvGrpSpPr/>
        <p:nvPr/>
      </p:nvGrpSpPr>
      <p:grpSpPr>
        <a:xfrm>
          <a:off x="0" y="0"/>
          <a:ext cx="0" cy="0"/>
          <a:chOff x="0" y="0"/>
          <a:chExt cx="0" cy="0"/>
        </a:xfrm>
      </p:grpSpPr>
      <p:sp>
        <p:nvSpPr>
          <p:cNvPr id="0" name="CustomShape 1"/>
          <p:cNvSpPr/>
          <p:nvPr/>
        </p:nvSpPr>
        <p:spPr>
          <a:xfrm>
            <a:off x="0" y="0"/>
            <a:ext cx="884880" cy="6856920"/>
          </a:xfrm>
          <a:prstGeom prst="rect">
            <a:avLst/>
          </a:prstGeom>
          <a:solidFill>
            <a:srgbClr val="2a1a00"/>
          </a:solidFill>
          <a:ln>
            <a:noFill/>
          </a:ln>
        </p:spPr>
      </p:sp>
      <p:sp>
        <p:nvSpPr>
          <p:cNvPr id="1" name="CustomShape 2"/>
          <p:cNvSpPr/>
          <p:nvPr/>
        </p:nvSpPr>
        <p:spPr>
          <a:xfrm>
            <a:off x="11908440" y="0"/>
            <a:ext cx="282240" cy="6856920"/>
          </a:xfrm>
          <a:prstGeom prst="rect">
            <a:avLst/>
          </a:prstGeom>
          <a:solidFill>
            <a:srgbClr val="00b0f0"/>
          </a:solidFill>
          <a:ln w="12600">
            <a:noFill/>
          </a:ln>
        </p:spPr>
      </p:sp>
      <p:sp>
        <p:nvSpPr>
          <p:cNvPr id="2" name="CustomShape 3"/>
          <p:cNvSpPr/>
          <p:nvPr/>
        </p:nvSpPr>
        <p:spPr>
          <a:xfrm>
            <a:off x="3557160" y="631080"/>
            <a:ext cx="5234400" cy="5228280"/>
          </a:xfrm>
          <a:prstGeom prst="rect">
            <a:avLst/>
          </a:prstGeom>
          <a:solidFill>
            <a:srgbClr val="f3f3f2"/>
          </a:solidFill>
          <a:ln>
            <a:noFill/>
          </a:ln>
        </p:spPr>
      </p:sp>
      <p:sp>
        <p:nvSpPr>
          <p:cNvPr id="3" name="CustomShape 4"/>
          <p:cNvSpPr/>
          <p:nvPr/>
        </p:nvSpPr>
        <p:spPr>
          <a:xfrm>
            <a:off x="0" y="0"/>
            <a:ext cx="282240" cy="6856920"/>
          </a:xfrm>
          <a:prstGeom prst="rect">
            <a:avLst/>
          </a:prstGeom>
          <a:solidFill>
            <a:srgbClr val="2a1a00"/>
          </a:solidFill>
          <a:ln w="12600">
            <a:noFill/>
          </a:ln>
        </p:spPr>
      </p:sp>
      <p:sp>
        <p:nvSpPr>
          <p:cNvPr id="4" name="PlaceHolder 5"/>
          <p:cNvSpPr>
            <a:spLocks noGrp="1"/>
          </p:cNvSpPr>
          <p:nvPr>
            <p:ph type="title"/>
          </p:nvPr>
        </p:nvSpPr>
        <p:spPr>
          <a:xfrm>
            <a:off x="609480" y="273600"/>
            <a:ext cx="10972080" cy="1144800"/>
          </a:xfrm>
          <a:prstGeom prst="rect">
            <a:avLst/>
          </a:prstGeom>
        </p:spPr>
        <p:txBody>
          <a:bodyPr wrap="none" lIns="0" rIns="0" tIns="0" bIns="0" anchor="ctr"/>
          <a:p>
            <a:r>
              <a:rPr lang="en-US"/>
              <a:t>Click to edit the title text format</a:t>
            </a:r>
            <a:endParaRPr/>
          </a:p>
        </p:txBody>
      </p:sp>
      <p:sp>
        <p:nvSpPr>
          <p:cNvPr id="5" name="PlaceHolder 6"/>
          <p:cNvSpPr>
            <a:spLocks noGrp="1"/>
          </p:cNvSpPr>
          <p:nvPr>
            <p:ph type="body"/>
          </p:nvPr>
        </p:nvSpPr>
        <p:spPr>
          <a:xfrm>
            <a:off x="609480" y="1604520"/>
            <a:ext cx="10972080" cy="397692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3f3f2"/>
        </a:solidFill>
      </p:bgPr>
    </p:bg>
    <p:spTree>
      <p:nvGrpSpPr>
        <p:cNvPr id="1" name=""/>
        <p:cNvGrpSpPr/>
        <p:nvPr/>
      </p:nvGrpSpPr>
      <p:grpSpPr>
        <a:xfrm>
          <a:off x="0" y="0"/>
          <a:ext cx="0" cy="0"/>
          <a:chOff x="0" y="0"/>
          <a:chExt cx="0" cy="0"/>
        </a:xfrm>
      </p:grpSpPr>
      <p:sp>
        <p:nvSpPr>
          <p:cNvPr id="40" name="CustomShape 1"/>
          <p:cNvSpPr/>
          <p:nvPr/>
        </p:nvSpPr>
        <p:spPr>
          <a:xfrm>
            <a:off x="0" y="0"/>
            <a:ext cx="884880" cy="6856920"/>
          </a:xfrm>
          <a:prstGeom prst="rect">
            <a:avLst/>
          </a:prstGeom>
          <a:solidFill>
            <a:srgbClr val="2a1a00"/>
          </a:solidFill>
          <a:ln>
            <a:noFill/>
          </a:ln>
        </p:spPr>
      </p:sp>
      <p:sp>
        <p:nvSpPr>
          <p:cNvPr id="41" name="CustomShape 2"/>
          <p:cNvSpPr/>
          <p:nvPr/>
        </p:nvSpPr>
        <p:spPr>
          <a:xfrm>
            <a:off x="11908440" y="0"/>
            <a:ext cx="282240" cy="6856920"/>
          </a:xfrm>
          <a:prstGeom prst="rect">
            <a:avLst/>
          </a:prstGeom>
          <a:solidFill>
            <a:srgbClr val="00b0f0"/>
          </a:solidFill>
          <a:ln w="12600">
            <a:noFill/>
          </a:ln>
        </p:spPr>
      </p:sp>
      <p:sp>
        <p:nvSpPr>
          <p:cNvPr id="42" name="PlaceHolder 3"/>
          <p:cNvSpPr>
            <a:spLocks noGrp="1"/>
          </p:cNvSpPr>
          <p:nvPr>
            <p:ph type="title"/>
          </p:nvPr>
        </p:nvSpPr>
        <p:spPr>
          <a:xfrm>
            <a:off x="609480" y="273600"/>
            <a:ext cx="10972440" cy="1144800"/>
          </a:xfrm>
          <a:prstGeom prst="rect">
            <a:avLst/>
          </a:prstGeom>
        </p:spPr>
        <p:txBody>
          <a:bodyPr wrap="none" lIns="0" rIns="0" tIns="0" bIns="0" anchor="ctr"/>
          <a:p>
            <a:pPr algn="ctr"/>
            <a:r>
              <a:rPr lang="en-US"/>
              <a:t>Click to edit the title text format</a:t>
            </a:r>
            <a:endParaRPr/>
          </a:p>
        </p:txBody>
      </p:sp>
      <p:sp>
        <p:nvSpPr>
          <p:cNvPr id="43" name="PlaceHolder 4"/>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3f3f2"/>
        </a:solidFill>
      </p:bgPr>
    </p:bg>
    <p:spTree>
      <p:nvGrpSpPr>
        <p:cNvPr id="1" name=""/>
        <p:cNvGrpSpPr/>
        <p:nvPr/>
      </p:nvGrpSpPr>
      <p:grpSpPr>
        <a:xfrm>
          <a:off x="0" y="0"/>
          <a:ext cx="0" cy="0"/>
          <a:chOff x="0" y="0"/>
          <a:chExt cx="0" cy="0"/>
        </a:xfrm>
      </p:grpSpPr>
      <p:sp>
        <p:nvSpPr>
          <p:cNvPr id="78" name="CustomShape 1"/>
          <p:cNvSpPr/>
          <p:nvPr/>
        </p:nvSpPr>
        <p:spPr>
          <a:xfrm>
            <a:off x="0" y="0"/>
            <a:ext cx="884880" cy="6856920"/>
          </a:xfrm>
          <a:prstGeom prst="rect">
            <a:avLst/>
          </a:prstGeom>
          <a:solidFill>
            <a:srgbClr val="2a1a00"/>
          </a:solidFill>
          <a:ln>
            <a:noFill/>
          </a:ln>
        </p:spPr>
      </p:sp>
      <p:sp>
        <p:nvSpPr>
          <p:cNvPr id="79" name="CustomShape 2"/>
          <p:cNvSpPr/>
          <p:nvPr/>
        </p:nvSpPr>
        <p:spPr>
          <a:xfrm>
            <a:off x="11908440" y="0"/>
            <a:ext cx="282240" cy="6856920"/>
          </a:xfrm>
          <a:prstGeom prst="rect">
            <a:avLst/>
          </a:prstGeom>
          <a:solidFill>
            <a:srgbClr val="00b0f0"/>
          </a:solidFill>
          <a:ln w="12600">
            <a:noFill/>
          </a:ln>
        </p:spPr>
      </p:sp>
      <p:sp>
        <p:nvSpPr>
          <p:cNvPr id="80" name="PlaceHolder 3"/>
          <p:cNvSpPr>
            <a:spLocks noGrp="1"/>
          </p:cNvSpPr>
          <p:nvPr>
            <p:ph type="title"/>
          </p:nvPr>
        </p:nvSpPr>
        <p:spPr>
          <a:xfrm>
            <a:off x="609480" y="273600"/>
            <a:ext cx="10972440" cy="1144800"/>
          </a:xfrm>
          <a:prstGeom prst="rect">
            <a:avLst/>
          </a:prstGeom>
        </p:spPr>
        <p:txBody>
          <a:bodyPr wrap="none" lIns="0" rIns="0" tIns="0" bIns="0" anchor="ctr"/>
          <a:p>
            <a:pPr algn="ctr"/>
            <a:r>
              <a:rPr lang="en-US"/>
              <a:t>Click to edit the title text format</a:t>
            </a:r>
            <a:endParaRPr/>
          </a:p>
        </p:txBody>
      </p:sp>
      <p:sp>
        <p:nvSpPr>
          <p:cNvPr id="81" name="PlaceHolder 4"/>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1078560" y="1098360"/>
            <a:ext cx="10317240" cy="4393800"/>
          </a:xfrm>
          <a:prstGeom prst="rect">
            <a:avLst/>
          </a:prstGeom>
          <a:noFill/>
          <a:ln>
            <a:noFill/>
          </a:ln>
        </p:spPr>
        <p:txBody>
          <a:bodyPr lIns="90000" rIns="90000" tIns="45000" bIns="45000" anchor="ctr"/>
          <a:p>
            <a:pPr algn="ctr">
              <a:lnSpc>
                <a:spcPct val="100000"/>
              </a:lnSpc>
            </a:pPr>
            <a:r>
              <a:rPr b="1" lang="en-US" sz="3200">
                <a:solidFill>
                  <a:srgbClr val="595959"/>
                </a:solidFill>
                <a:latin typeface="Impact"/>
              </a:rPr>
              <a:t>JAVASCRIPT</a:t>
            </a:r>
            <a:r>
              <a:rPr b="1" lang="en-US" sz="3200">
                <a:solidFill>
                  <a:srgbClr val="595959"/>
                </a:solidFill>
                <a:latin typeface="Impact"/>
              </a:rPr>
              <a:t>基础</a:t>
            </a:r>
            <a:endParaRPr/>
          </a:p>
        </p:txBody>
      </p:sp>
      <p:sp>
        <p:nvSpPr>
          <p:cNvPr id="122" name="CustomShape 2"/>
          <p:cNvSpPr/>
          <p:nvPr/>
        </p:nvSpPr>
        <p:spPr>
          <a:xfrm>
            <a:off x="2215080" y="5979240"/>
            <a:ext cx="8044200" cy="741240"/>
          </a:xfrm>
          <a:prstGeom prst="rect">
            <a:avLst/>
          </a:prstGeom>
          <a:noFill/>
          <a:ln>
            <a:noFill/>
          </a:ln>
        </p:spPr>
        <p:txBody>
          <a:bodyPr lIns="90000" rIns="90000" tIns="45000" bIns="45000"/>
          <a:p>
            <a:pPr algn="ctr">
              <a:lnSpc>
                <a:spcPct val="100000"/>
              </a:lnSpc>
            </a:pPr>
            <a:r>
              <a:rPr b="1" lang="en-US" sz="2000">
                <a:solidFill>
                  <a:srgbClr val="ffffff"/>
                </a:solidFill>
                <a:latin typeface="Microsoft YaHei"/>
                <a:ea typeface="Microsoft YaHei"/>
              </a:rPr>
              <a:t>放飞梦想，成就梦想</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1769040" y="444240"/>
            <a:ext cx="8228520" cy="5183640"/>
          </a:xfrm>
          <a:prstGeom prst="rect">
            <a:avLst/>
          </a:prstGeom>
          <a:noFill/>
          <a:ln>
            <a:noFill/>
          </a:ln>
        </p:spPr>
        <p:txBody>
          <a:bodyPr lIns="90000" rIns="90000" tIns="46800" bIns="46800"/>
          <a:p>
            <a:pPr>
              <a:lnSpc>
                <a:spcPct val="100000"/>
              </a:lnSpc>
            </a:pPr>
            <a:endParaRPr/>
          </a:p>
          <a:p>
            <a:pPr>
              <a:lnSpc>
                <a:spcPct val="100000"/>
              </a:lnSpc>
            </a:pPr>
            <a:r>
              <a:rPr b="1" lang="en-US">
                <a:solidFill>
                  <a:srgbClr val="000000"/>
                </a:solidFill>
                <a:latin typeface="Microsoft YaHei"/>
                <a:ea typeface="Microsoft YaHei"/>
              </a:rPr>
              <a:t>5.Array</a:t>
            </a:r>
            <a:r>
              <a:rPr b="1" lang="en-US">
                <a:solidFill>
                  <a:srgbClr val="000000"/>
                </a:solidFill>
                <a:latin typeface="Microsoft YaHei"/>
                <a:ea typeface="Microsoft YaHei"/>
              </a:rPr>
              <a:t>数组</a:t>
            </a:r>
            <a:r>
              <a:rPr b="1" lang="en-US">
                <a:solidFill>
                  <a:srgbClr val="000000"/>
                </a:solidFill>
                <a:latin typeface="Microsoft YaHei"/>
                <a:ea typeface="Microsoft YaHei"/>
              </a:rPr>
              <a:t>(object)</a:t>
            </a:r>
            <a:endParaRPr/>
          </a:p>
          <a:p>
            <a:pPr>
              <a:lnSpc>
                <a:spcPct val="100000"/>
              </a:lnSpc>
            </a:pPr>
            <a:r>
              <a:rPr lang="en-US">
                <a:solidFill>
                  <a:srgbClr val="000000"/>
                </a:solidFill>
                <a:latin typeface="Microsoft YaHei"/>
                <a:ea typeface="Microsoft YaHei"/>
              </a:rPr>
              <a:t>我们的变量一般都只能存储一个内容 所以它其实是一个单一的容器</a:t>
            </a:r>
            <a:endParaRPr/>
          </a:p>
          <a:p>
            <a:pPr>
              <a:lnSpc>
                <a:spcPct val="100000"/>
              </a:lnSpc>
            </a:pPr>
            <a:r>
              <a:rPr lang="en-US">
                <a:solidFill>
                  <a:srgbClr val="000000"/>
                </a:solidFill>
                <a:latin typeface="Microsoft YaHei"/>
                <a:ea typeface="Microsoft YaHei"/>
              </a:rPr>
              <a:t>我们的数组一般可以存一个或者是多个值 ，所以数组是一个大的容器</a:t>
            </a:r>
            <a:endParaRPr/>
          </a:p>
          <a:p>
            <a:pPr>
              <a:lnSpc>
                <a:spcPct val="100000"/>
              </a:lnSpc>
            </a:pPr>
            <a:endParaRPr/>
          </a:p>
          <a:p>
            <a:pPr>
              <a:lnSpc>
                <a:spcPct val="100000"/>
              </a:lnSpc>
            </a:pPr>
            <a:r>
              <a:rPr lang="en-US">
                <a:solidFill>
                  <a:srgbClr val="000000"/>
                </a:solidFill>
                <a:latin typeface="Microsoft YaHei"/>
                <a:ea typeface="Microsoft YaHei"/>
              </a:rPr>
              <a:t>组成部分</a:t>
            </a:r>
            <a:r>
              <a:rPr lang="en-US">
                <a:solidFill>
                  <a:srgbClr val="000000"/>
                </a:solidFill>
                <a:latin typeface="Microsoft YaHei"/>
                <a:ea typeface="Microsoft YaHei"/>
              </a:rPr>
              <a:t>:</a:t>
            </a:r>
            <a:endParaRPr/>
          </a:p>
          <a:p>
            <a:pPr>
              <a:lnSpc>
                <a:spcPct val="100000"/>
              </a:lnSpc>
            </a:pPr>
            <a:r>
              <a:rPr lang="en-US">
                <a:solidFill>
                  <a:srgbClr val="000000"/>
                </a:solidFill>
                <a:latin typeface="Microsoft YaHei"/>
                <a:ea typeface="Microsoft YaHei"/>
              </a:rPr>
              <a:t>数组其实是由多个</a:t>
            </a:r>
            <a:r>
              <a:rPr lang="en-US">
                <a:solidFill>
                  <a:srgbClr val="000000"/>
                </a:solidFill>
                <a:latin typeface="Microsoft YaHei"/>
                <a:ea typeface="Microsoft YaHei"/>
              </a:rPr>
              <a:t>(</a:t>
            </a:r>
            <a:r>
              <a:rPr lang="en-US">
                <a:solidFill>
                  <a:srgbClr val="000000"/>
                </a:solidFill>
                <a:latin typeface="Microsoft YaHei"/>
                <a:ea typeface="Microsoft YaHei"/>
              </a:rPr>
              <a:t>键</a:t>
            </a:r>
            <a:r>
              <a:rPr lang="en-US">
                <a:solidFill>
                  <a:srgbClr val="000000"/>
                </a:solidFill>
                <a:latin typeface="Microsoft YaHei"/>
                <a:ea typeface="Microsoft YaHei"/>
              </a:rPr>
              <a:t>-</a:t>
            </a:r>
            <a:r>
              <a:rPr lang="en-US">
                <a:solidFill>
                  <a:srgbClr val="000000"/>
                </a:solidFill>
                <a:latin typeface="Microsoft YaHei"/>
                <a:ea typeface="Microsoft YaHei"/>
              </a:rPr>
              <a:t>值</a:t>
            </a:r>
            <a:r>
              <a:rPr lang="en-US">
                <a:solidFill>
                  <a:srgbClr val="000000"/>
                </a:solidFill>
                <a:latin typeface="Microsoft YaHei"/>
                <a:ea typeface="Microsoft YaHei"/>
              </a:rPr>
              <a:t>)</a:t>
            </a:r>
            <a:r>
              <a:rPr lang="en-US">
                <a:solidFill>
                  <a:srgbClr val="000000"/>
                </a:solidFill>
                <a:latin typeface="Microsoft YaHei"/>
                <a:ea typeface="Microsoft YaHei"/>
              </a:rPr>
              <a:t>所组成的一个多容器</a:t>
            </a:r>
            <a:endParaRPr/>
          </a:p>
          <a:p>
            <a:pPr>
              <a:lnSpc>
                <a:spcPct val="100000"/>
              </a:lnSpc>
            </a:pPr>
            <a:r>
              <a:rPr lang="en-US">
                <a:solidFill>
                  <a:srgbClr val="000000"/>
                </a:solidFill>
                <a:latin typeface="Microsoft YaHei"/>
                <a:ea typeface="Microsoft YaHei"/>
              </a:rPr>
              <a:t>数组的索引 默认是从</a:t>
            </a:r>
            <a:r>
              <a:rPr lang="en-US">
                <a:solidFill>
                  <a:srgbClr val="000000"/>
                </a:solidFill>
                <a:latin typeface="Microsoft YaHei"/>
                <a:ea typeface="Microsoft YaHei"/>
              </a:rPr>
              <a:t>0</a:t>
            </a:r>
            <a:r>
              <a:rPr lang="en-US">
                <a:solidFill>
                  <a:srgbClr val="000000"/>
                </a:solidFill>
                <a:latin typeface="Microsoft YaHei"/>
                <a:ea typeface="Microsoft YaHei"/>
              </a:rPr>
              <a:t>开始的</a:t>
            </a:r>
            <a:endParaRPr/>
          </a:p>
          <a:p>
            <a:pPr>
              <a:lnSpc>
                <a:spcPct val="100000"/>
              </a:lnSpc>
            </a:pPr>
            <a:endParaRPr/>
          </a:p>
          <a:p>
            <a:pPr>
              <a:lnSpc>
                <a:spcPct val="100000"/>
              </a:lnSpc>
            </a:pPr>
            <a:r>
              <a:rPr lang="en-US">
                <a:solidFill>
                  <a:srgbClr val="000000"/>
                </a:solidFill>
                <a:latin typeface="Microsoft YaHei"/>
                <a:ea typeface="Microsoft YaHei"/>
              </a:rPr>
              <a:t>定义数组</a:t>
            </a:r>
            <a:endParaRPr/>
          </a:p>
          <a:p>
            <a:pPr>
              <a:lnSpc>
                <a:spcPct val="100000"/>
              </a:lnSpc>
            </a:pPr>
            <a:r>
              <a:rPr lang="en-US">
                <a:solidFill>
                  <a:srgbClr val="000000"/>
                </a:solidFill>
                <a:latin typeface="Microsoft YaHei"/>
                <a:ea typeface="Microsoft YaHei"/>
              </a:rPr>
              <a:t>vararr= new Array(23,23,45,56,435);</a:t>
            </a:r>
            <a:endParaRPr/>
          </a:p>
          <a:p>
            <a:pPr>
              <a:lnSpc>
                <a:spcPct val="100000"/>
              </a:lnSpc>
            </a:pPr>
            <a:r>
              <a:rPr lang="en-US">
                <a:solidFill>
                  <a:srgbClr val="000000"/>
                </a:solidFill>
                <a:latin typeface="Microsoft YaHei"/>
                <a:ea typeface="Microsoft YaHei"/>
              </a:rPr>
              <a:t>vararr2 = [23,34,546];</a:t>
            </a:r>
            <a:endParaRPr/>
          </a:p>
          <a:p>
            <a:pPr>
              <a:lnSpc>
                <a:spcPct val="100000"/>
              </a:lnSpc>
            </a:pPr>
            <a:r>
              <a:rPr lang="en-US">
                <a:solidFill>
                  <a:srgbClr val="000000"/>
                </a:solidFill>
                <a:latin typeface="Microsoft YaHei"/>
                <a:ea typeface="Microsoft YaHei"/>
              </a:rPr>
              <a:t>vararr3 = new Array();</a:t>
            </a:r>
            <a:endParaRPr/>
          </a:p>
          <a:p>
            <a:pPr>
              <a:lnSpc>
                <a:spcPct val="100000"/>
              </a:lnSpc>
            </a:pPr>
            <a:r>
              <a:rPr lang="en-US">
                <a:solidFill>
                  <a:srgbClr val="000000"/>
                </a:solidFill>
                <a:latin typeface="Microsoft YaHei"/>
                <a:ea typeface="Microsoft YaHei"/>
              </a:rPr>
              <a:t>arr3[0] = 234;</a:t>
            </a:r>
            <a:endParaRPr/>
          </a:p>
          <a:p>
            <a:pPr>
              <a:lnSpc>
                <a:spcPct val="100000"/>
              </a:lnSpc>
            </a:pPr>
            <a:r>
              <a:rPr lang="en-US">
                <a:solidFill>
                  <a:srgbClr val="000000"/>
                </a:solidFill>
                <a:latin typeface="Microsoft YaHei"/>
                <a:ea typeface="Microsoft YaHei"/>
              </a:rPr>
              <a:t>arr3[1] = 234;</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1888560" y="165960"/>
            <a:ext cx="9189360" cy="6406200"/>
          </a:xfrm>
          <a:prstGeom prst="rect">
            <a:avLst/>
          </a:prstGeom>
          <a:noFill/>
          <a:ln>
            <a:noFill/>
          </a:ln>
        </p:spPr>
        <p:txBody>
          <a:bodyPr lIns="90000" rIns="90000" tIns="46800" bIns="46800"/>
          <a:p>
            <a:pPr>
              <a:lnSpc>
                <a:spcPct val="100000"/>
              </a:lnSpc>
            </a:pPr>
            <a:endParaRPr/>
          </a:p>
          <a:p>
            <a:pPr>
              <a:lnSpc>
                <a:spcPct val="100000"/>
              </a:lnSpc>
            </a:pPr>
            <a:r>
              <a:rPr b="1" lang="en-US">
                <a:solidFill>
                  <a:srgbClr val="000000"/>
                </a:solidFill>
                <a:latin typeface="Microsoft YaHei"/>
                <a:ea typeface="Microsoft YaHei"/>
              </a:rPr>
              <a:t>6.JavaScript - null, undefined</a:t>
            </a:r>
            <a:endParaRPr/>
          </a:p>
          <a:p>
            <a:pPr>
              <a:lnSpc>
                <a:spcPct val="100000"/>
              </a:lnSpc>
            </a:pPr>
            <a:r>
              <a:rPr lang="en-US">
                <a:solidFill>
                  <a:srgbClr val="000000"/>
                </a:solidFill>
                <a:latin typeface="Microsoft YaHei"/>
                <a:ea typeface="Microsoft YaHei"/>
              </a:rPr>
              <a:t>Null</a:t>
            </a:r>
            <a:endParaRPr/>
          </a:p>
          <a:p>
            <a:pPr>
              <a:lnSpc>
                <a:spcPct val="100000"/>
              </a:lnSpc>
            </a:pPr>
            <a:r>
              <a:rPr lang="en-US">
                <a:solidFill>
                  <a:srgbClr val="000000"/>
                </a:solidFill>
                <a:latin typeface="Microsoft YaHei"/>
                <a:ea typeface="Microsoft YaHei"/>
              </a:rPr>
              <a:t>在</a:t>
            </a:r>
            <a:r>
              <a:rPr lang="en-US">
                <a:solidFill>
                  <a:srgbClr val="000000"/>
                </a:solidFill>
                <a:latin typeface="Microsoft YaHei"/>
                <a:ea typeface="Microsoft YaHei"/>
              </a:rPr>
              <a:t>JavaScript</a:t>
            </a:r>
            <a:r>
              <a:rPr lang="en-US">
                <a:solidFill>
                  <a:srgbClr val="000000"/>
                </a:solidFill>
                <a:latin typeface="Microsoft YaHei"/>
                <a:ea typeface="Microsoft YaHei"/>
              </a:rPr>
              <a:t>中</a:t>
            </a:r>
            <a:r>
              <a:rPr lang="en-US">
                <a:solidFill>
                  <a:srgbClr val="000000"/>
                </a:solidFill>
                <a:latin typeface="Microsoft YaHei"/>
                <a:ea typeface="Microsoft YaHei"/>
              </a:rPr>
              <a:t>null</a:t>
            </a:r>
            <a:r>
              <a:rPr lang="en-US">
                <a:solidFill>
                  <a:srgbClr val="000000"/>
                </a:solidFill>
                <a:latin typeface="Microsoft YaHei"/>
                <a:ea typeface="Microsoft YaHei"/>
              </a:rPr>
              <a:t>表示</a:t>
            </a:r>
            <a:r>
              <a:rPr lang="en-US">
                <a:solidFill>
                  <a:srgbClr val="000000"/>
                </a:solidFill>
                <a:latin typeface="Microsoft YaHei"/>
                <a:ea typeface="Microsoft YaHei"/>
              </a:rPr>
              <a:t>"</a:t>
            </a:r>
            <a:r>
              <a:rPr lang="en-US">
                <a:solidFill>
                  <a:srgbClr val="000000"/>
                </a:solidFill>
                <a:latin typeface="Microsoft YaHei"/>
                <a:ea typeface="Microsoft YaHei"/>
              </a:rPr>
              <a:t>什么都没有</a:t>
            </a:r>
            <a:r>
              <a:rPr lang="en-US">
                <a:solidFill>
                  <a:srgbClr val="000000"/>
                </a:solidFill>
                <a:latin typeface="Microsoft YaHei"/>
                <a:ea typeface="Microsoft YaHei"/>
              </a:rPr>
              <a:t>"</a:t>
            </a:r>
            <a:r>
              <a:rPr lang="en-US">
                <a:solidFill>
                  <a:srgbClr val="000000"/>
                </a:solidFill>
                <a:latin typeface="Microsoft YaHei"/>
                <a:ea typeface="Microsoft YaHei"/>
              </a:rPr>
              <a:t>。</a:t>
            </a:r>
            <a:endParaRPr/>
          </a:p>
          <a:p>
            <a:pPr>
              <a:lnSpc>
                <a:spcPct val="100000"/>
              </a:lnSpc>
            </a:pPr>
            <a:r>
              <a:rPr lang="en-US">
                <a:solidFill>
                  <a:srgbClr val="000000"/>
                </a:solidFill>
                <a:latin typeface="Microsoft YaHei"/>
                <a:ea typeface="Microsoft YaHei"/>
              </a:rPr>
              <a:t>null</a:t>
            </a:r>
            <a:r>
              <a:rPr lang="en-US">
                <a:solidFill>
                  <a:srgbClr val="000000"/>
                </a:solidFill>
                <a:latin typeface="Microsoft YaHei"/>
                <a:ea typeface="Microsoft YaHei"/>
              </a:rPr>
              <a:t>是一个只有一个值的特殊类型。表示一个空对象引用。</a:t>
            </a:r>
            <a:endParaRPr/>
          </a:p>
          <a:p>
            <a:pPr>
              <a:lnSpc>
                <a:spcPct val="100000"/>
              </a:lnSpc>
            </a:pPr>
            <a:r>
              <a:rPr lang="en-US">
                <a:solidFill>
                  <a:srgbClr val="000000"/>
                </a:solidFill>
                <a:latin typeface="Microsoft YaHei"/>
                <a:ea typeface="Microsoft YaHei"/>
              </a:rPr>
              <a:t>varperson = null;</a:t>
            </a:r>
            <a:r>
              <a:rPr lang="en-US">
                <a:solidFill>
                  <a:srgbClr val="000000"/>
                </a:solidFill>
                <a:latin typeface="Microsoft YaHei"/>
                <a:ea typeface="Microsoft YaHei"/>
              </a:rPr>
              <a:t>你可以设置为</a:t>
            </a:r>
            <a:r>
              <a:rPr lang="en-US">
                <a:solidFill>
                  <a:srgbClr val="000000"/>
                </a:solidFill>
                <a:latin typeface="Microsoft YaHei"/>
                <a:ea typeface="Microsoft YaHei"/>
              </a:rPr>
              <a:t>null</a:t>
            </a:r>
            <a:r>
              <a:rPr lang="en-US">
                <a:solidFill>
                  <a:srgbClr val="000000"/>
                </a:solidFill>
                <a:latin typeface="Microsoft YaHei"/>
                <a:ea typeface="Microsoft YaHei"/>
              </a:rPr>
              <a:t>来清空对象</a:t>
            </a:r>
            <a:r>
              <a:rPr lang="en-US">
                <a:solidFill>
                  <a:srgbClr val="000000"/>
                </a:solidFill>
                <a:latin typeface="Microsoft YaHei"/>
                <a:ea typeface="Microsoft YaHei"/>
              </a:rPr>
              <a:t>:</a:t>
            </a:r>
            <a:endParaRPr/>
          </a:p>
          <a:p>
            <a:pPr>
              <a:lnSpc>
                <a:spcPct val="100000"/>
              </a:lnSpc>
            </a:pPr>
            <a:endParaRPr/>
          </a:p>
          <a:p>
            <a:pPr>
              <a:lnSpc>
                <a:spcPct val="100000"/>
              </a:lnSpc>
            </a:pPr>
            <a:r>
              <a:rPr lang="en-US">
                <a:solidFill>
                  <a:srgbClr val="000000"/>
                </a:solidFill>
                <a:latin typeface="Microsoft YaHei"/>
                <a:ea typeface="Microsoft YaHei"/>
              </a:rPr>
              <a:t>Undefined</a:t>
            </a:r>
            <a:endParaRPr/>
          </a:p>
          <a:p>
            <a:pPr>
              <a:lnSpc>
                <a:spcPct val="100000"/>
              </a:lnSpc>
            </a:pPr>
            <a:r>
              <a:rPr lang="en-US">
                <a:solidFill>
                  <a:srgbClr val="000000"/>
                </a:solidFill>
                <a:latin typeface="Microsoft YaHei"/>
                <a:ea typeface="Microsoft YaHei"/>
              </a:rPr>
              <a:t>在</a:t>
            </a:r>
            <a:r>
              <a:rPr lang="en-US">
                <a:solidFill>
                  <a:srgbClr val="000000"/>
                </a:solidFill>
                <a:latin typeface="Microsoft YaHei"/>
                <a:ea typeface="Microsoft YaHei"/>
              </a:rPr>
              <a:t>JavaScript</a:t>
            </a:r>
            <a:r>
              <a:rPr lang="en-US">
                <a:solidFill>
                  <a:srgbClr val="000000"/>
                </a:solidFill>
                <a:latin typeface="Microsoft YaHei"/>
                <a:ea typeface="Microsoft YaHei"/>
              </a:rPr>
              <a:t>中</a:t>
            </a:r>
            <a:r>
              <a:rPr lang="en-US">
                <a:solidFill>
                  <a:srgbClr val="000000"/>
                </a:solidFill>
                <a:latin typeface="Microsoft YaHei"/>
                <a:ea typeface="Microsoft YaHei"/>
              </a:rPr>
              <a:t>, undefined</a:t>
            </a:r>
            <a:r>
              <a:rPr lang="en-US">
                <a:solidFill>
                  <a:srgbClr val="000000"/>
                </a:solidFill>
                <a:latin typeface="Microsoft YaHei"/>
                <a:ea typeface="Microsoft YaHei"/>
              </a:rPr>
              <a:t>是一个没有设置值的变量。</a:t>
            </a:r>
            <a:endParaRPr/>
          </a:p>
          <a:p>
            <a:pPr>
              <a:lnSpc>
                <a:spcPct val="100000"/>
              </a:lnSpc>
            </a:pPr>
            <a:r>
              <a:rPr lang="en-US">
                <a:solidFill>
                  <a:srgbClr val="000000"/>
                </a:solidFill>
                <a:latin typeface="Microsoft YaHei"/>
                <a:ea typeface="Microsoft YaHei"/>
              </a:rPr>
              <a:t>typeof</a:t>
            </a:r>
            <a:r>
              <a:rPr lang="en-US">
                <a:solidFill>
                  <a:srgbClr val="000000"/>
                </a:solidFill>
                <a:latin typeface="Microsoft YaHei"/>
                <a:ea typeface="Microsoft YaHei"/>
              </a:rPr>
              <a:t>一个没有值的变量会返回</a:t>
            </a:r>
            <a:r>
              <a:rPr lang="en-US">
                <a:solidFill>
                  <a:srgbClr val="000000"/>
                </a:solidFill>
                <a:latin typeface="Microsoft YaHei"/>
                <a:ea typeface="Microsoft YaHei"/>
              </a:rPr>
              <a:t>undefined</a:t>
            </a:r>
            <a:r>
              <a:rPr lang="en-US">
                <a:solidFill>
                  <a:srgbClr val="000000"/>
                </a:solidFill>
                <a:latin typeface="Microsoft YaHei"/>
                <a:ea typeface="Microsoft YaHei"/>
              </a:rPr>
              <a:t>。</a:t>
            </a:r>
            <a:endParaRPr/>
          </a:p>
          <a:p>
            <a:pPr>
              <a:lnSpc>
                <a:spcPct val="100000"/>
              </a:lnSpc>
            </a:pPr>
            <a:r>
              <a:rPr lang="en-US">
                <a:solidFill>
                  <a:srgbClr val="000000"/>
                </a:solidFill>
                <a:latin typeface="Microsoft YaHei"/>
                <a:ea typeface="Microsoft YaHei"/>
              </a:rPr>
              <a:t>varperson = undefined;</a:t>
            </a:r>
            <a:r>
              <a:rPr lang="en-US">
                <a:solidFill>
                  <a:srgbClr val="000000"/>
                </a:solidFill>
                <a:latin typeface="Microsoft YaHei"/>
                <a:ea typeface="Microsoft YaHei"/>
              </a:rPr>
              <a:t>你可以设置为</a:t>
            </a:r>
            <a:r>
              <a:rPr lang="en-US">
                <a:solidFill>
                  <a:srgbClr val="000000"/>
                </a:solidFill>
                <a:latin typeface="Microsoft YaHei"/>
                <a:ea typeface="Microsoft YaHei"/>
              </a:rPr>
              <a:t>undefined</a:t>
            </a:r>
            <a:r>
              <a:rPr lang="en-US">
                <a:solidFill>
                  <a:srgbClr val="000000"/>
                </a:solidFill>
                <a:latin typeface="Microsoft YaHei"/>
                <a:ea typeface="Microsoft YaHei"/>
              </a:rPr>
              <a:t>来清空对象</a:t>
            </a:r>
            <a:r>
              <a:rPr lang="en-US">
                <a:solidFill>
                  <a:srgbClr val="000000"/>
                </a:solidFill>
                <a:latin typeface="Microsoft YaHei"/>
                <a:ea typeface="Microsoft YaHei"/>
              </a:rPr>
              <a:t>:</a:t>
            </a:r>
            <a:endParaRPr/>
          </a:p>
          <a:p>
            <a:pPr>
              <a:lnSpc>
                <a:spcPct val="100000"/>
              </a:lnSpc>
            </a:pPr>
            <a:endParaRPr/>
          </a:p>
          <a:p>
            <a:pPr>
              <a:lnSpc>
                <a:spcPct val="100000"/>
              </a:lnSpc>
            </a:pPr>
            <a:r>
              <a:rPr lang="en-US">
                <a:solidFill>
                  <a:srgbClr val="000000"/>
                </a:solidFill>
                <a:latin typeface="Microsoft YaHei"/>
                <a:ea typeface="Microsoft YaHei"/>
              </a:rPr>
              <a:t>Undefined</a:t>
            </a:r>
            <a:r>
              <a:rPr lang="en-US">
                <a:solidFill>
                  <a:srgbClr val="000000"/>
                </a:solidFill>
                <a:latin typeface="Microsoft YaHei"/>
                <a:ea typeface="Microsoft YaHei"/>
              </a:rPr>
              <a:t>和</a:t>
            </a:r>
            <a:r>
              <a:rPr lang="en-US">
                <a:solidFill>
                  <a:srgbClr val="000000"/>
                </a:solidFill>
                <a:latin typeface="Microsoft YaHei"/>
                <a:ea typeface="Microsoft YaHei"/>
              </a:rPr>
              <a:t>Null</a:t>
            </a:r>
            <a:r>
              <a:rPr lang="en-US">
                <a:solidFill>
                  <a:srgbClr val="000000"/>
                </a:solidFill>
                <a:latin typeface="Microsoft YaHei"/>
                <a:ea typeface="Microsoft YaHei"/>
              </a:rPr>
              <a:t>的区别</a:t>
            </a:r>
            <a:endParaRPr/>
          </a:p>
          <a:p>
            <a:pPr>
              <a:lnSpc>
                <a:spcPct val="100000"/>
              </a:lnSpc>
            </a:pPr>
            <a:r>
              <a:rPr lang="en-US">
                <a:solidFill>
                  <a:srgbClr val="000000"/>
                </a:solidFill>
                <a:latin typeface="Microsoft YaHei"/>
                <a:ea typeface="Microsoft YaHei"/>
              </a:rPr>
              <a:t>typeofundefined             // undefined</a:t>
            </a:r>
            <a:endParaRPr/>
          </a:p>
          <a:p>
            <a:pPr>
              <a:lnSpc>
                <a:spcPct val="100000"/>
              </a:lnSpc>
            </a:pPr>
            <a:r>
              <a:rPr lang="en-US">
                <a:solidFill>
                  <a:srgbClr val="000000"/>
                </a:solidFill>
                <a:latin typeface="Microsoft YaHei"/>
                <a:ea typeface="Microsoft YaHei"/>
              </a:rPr>
              <a:t>typeofnull                       // object</a:t>
            </a:r>
            <a:endParaRPr/>
          </a:p>
          <a:p>
            <a:pPr>
              <a:lnSpc>
                <a:spcPct val="100000"/>
              </a:lnSpc>
            </a:pPr>
            <a:r>
              <a:rPr lang="en-US">
                <a:solidFill>
                  <a:srgbClr val="000000"/>
                </a:solidFill>
                <a:latin typeface="Microsoft YaHei"/>
                <a:ea typeface="Microsoft YaHei"/>
              </a:rPr>
              <a:t>null === undefined           // false</a:t>
            </a:r>
            <a:endParaRPr/>
          </a:p>
          <a:p>
            <a:pPr>
              <a:lnSpc>
                <a:spcPct val="100000"/>
              </a:lnSpc>
            </a:pPr>
            <a:r>
              <a:rPr lang="en-US">
                <a:solidFill>
                  <a:srgbClr val="000000"/>
                </a:solidFill>
                <a:latin typeface="Microsoft YaHei"/>
                <a:ea typeface="Microsoft YaHei"/>
              </a:rPr>
              <a:t>null == undefined            // true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1676520" y="331560"/>
            <a:ext cx="8228520" cy="6405840"/>
          </a:xfrm>
          <a:prstGeom prst="rect">
            <a:avLst/>
          </a:prstGeom>
          <a:noFill/>
          <a:ln>
            <a:noFill/>
          </a:ln>
        </p:spPr>
        <p:txBody>
          <a:bodyPr lIns="90000" rIns="90000" tIns="46800" bIns="46800"/>
          <a:p>
            <a:pPr>
              <a:lnSpc>
                <a:spcPct val="100000"/>
              </a:lnSpc>
            </a:pPr>
            <a:r>
              <a:rPr b="1" lang="en-US">
                <a:solidFill>
                  <a:srgbClr val="000000"/>
                </a:solidFill>
                <a:latin typeface="Microsoft YaHei"/>
                <a:ea typeface="Microsoft YaHei"/>
              </a:rPr>
              <a:t>四、数据类型的查看和转换</a:t>
            </a:r>
            <a:endParaRPr/>
          </a:p>
          <a:p>
            <a:pPr>
              <a:lnSpc>
                <a:spcPct val="100000"/>
              </a:lnSpc>
            </a:pPr>
            <a:endParaRPr/>
          </a:p>
          <a:p>
            <a:pPr>
              <a:lnSpc>
                <a:spcPct val="100000"/>
              </a:lnSpc>
            </a:pPr>
            <a:r>
              <a:rPr b="1" lang="en-US">
                <a:solidFill>
                  <a:srgbClr val="000000"/>
                </a:solidFill>
                <a:latin typeface="Microsoft YaHei"/>
                <a:ea typeface="Microsoft YaHei"/>
              </a:rPr>
              <a:t>1.</a:t>
            </a:r>
            <a:r>
              <a:rPr b="1" lang="en-US">
                <a:solidFill>
                  <a:srgbClr val="000000"/>
                </a:solidFill>
                <a:latin typeface="Microsoft YaHei"/>
                <a:ea typeface="Microsoft YaHei"/>
              </a:rPr>
              <a:t>查看数据类型</a:t>
            </a:r>
            <a:r>
              <a:rPr b="1" lang="en-US">
                <a:solidFill>
                  <a:srgbClr val="000000"/>
                </a:solidFill>
                <a:latin typeface="Microsoft YaHei"/>
                <a:ea typeface="Microsoft YaHei"/>
              </a:rPr>
              <a:t>typeof</a:t>
            </a:r>
            <a:endParaRPr/>
          </a:p>
          <a:p>
            <a:pPr>
              <a:lnSpc>
                <a:spcPct val="100000"/>
              </a:lnSpc>
            </a:pPr>
            <a:endParaRPr/>
          </a:p>
          <a:p>
            <a:pPr>
              <a:lnSpc>
                <a:spcPct val="100000"/>
              </a:lnSpc>
            </a:pPr>
            <a:r>
              <a:rPr lang="en-US">
                <a:solidFill>
                  <a:srgbClr val="000000"/>
                </a:solidFill>
                <a:latin typeface="Microsoft YaHei"/>
                <a:ea typeface="Microsoft YaHei"/>
              </a:rPr>
              <a:t>varmood = "happy";</a:t>
            </a:r>
            <a:endParaRPr/>
          </a:p>
          <a:p>
            <a:pPr>
              <a:lnSpc>
                <a:spcPct val="100000"/>
              </a:lnSpc>
            </a:pPr>
            <a:endParaRPr/>
          </a:p>
          <a:p>
            <a:pPr>
              <a:lnSpc>
                <a:spcPct val="100000"/>
              </a:lnSpc>
            </a:pPr>
            <a:r>
              <a:rPr lang="en-US">
                <a:solidFill>
                  <a:srgbClr val="000000"/>
                </a:solidFill>
                <a:latin typeface="Microsoft YaHei"/>
                <a:ea typeface="Microsoft YaHei"/>
              </a:rPr>
              <a:t>alert(typeofmood);</a:t>
            </a:r>
            <a:endParaRPr/>
          </a:p>
          <a:p>
            <a:pPr>
              <a:lnSpc>
                <a:spcPct val="100000"/>
              </a:lnSpc>
            </a:pPr>
            <a:r>
              <a:rPr lang="en-US">
                <a:solidFill>
                  <a:srgbClr val="000000"/>
                </a:solidFill>
                <a:latin typeface="Microsoft YaHei"/>
                <a:ea typeface="Microsoft YaHei"/>
              </a:rPr>
              <a:t>alert(typeof95);</a:t>
            </a:r>
            <a:endParaRPr/>
          </a:p>
          <a:p>
            <a:pPr>
              <a:lnSpc>
                <a:spcPct val="100000"/>
              </a:lnSpc>
            </a:pPr>
            <a:endParaRPr/>
          </a:p>
          <a:p>
            <a:pPr>
              <a:lnSpc>
                <a:spcPct val="100000"/>
              </a:lnSpc>
            </a:pPr>
            <a:r>
              <a:rPr b="1" lang="en-US">
                <a:solidFill>
                  <a:srgbClr val="000000"/>
                </a:solidFill>
                <a:latin typeface="Microsoft YaHei"/>
                <a:ea typeface="Microsoft YaHei"/>
              </a:rPr>
              <a:t>2.</a:t>
            </a:r>
            <a:r>
              <a:rPr b="1" lang="en-US">
                <a:solidFill>
                  <a:srgbClr val="000000"/>
                </a:solidFill>
                <a:latin typeface="Microsoft YaHei"/>
                <a:ea typeface="Microsoft YaHei"/>
              </a:rPr>
              <a:t>转换成字符串</a:t>
            </a:r>
            <a:endParaRPr/>
          </a:p>
          <a:p>
            <a:pPr>
              <a:lnSpc>
                <a:spcPct val="100000"/>
              </a:lnSpc>
            </a:pPr>
            <a:endParaRPr/>
          </a:p>
          <a:p>
            <a:pPr>
              <a:lnSpc>
                <a:spcPct val="100000"/>
              </a:lnSpc>
            </a:pPr>
            <a:r>
              <a:rPr lang="en-US">
                <a:solidFill>
                  <a:srgbClr val="000000"/>
                </a:solidFill>
                <a:latin typeface="Microsoft YaHei"/>
                <a:ea typeface="Microsoft YaHei"/>
              </a:rPr>
              <a:t>varmarried = false;</a:t>
            </a:r>
            <a:endParaRPr/>
          </a:p>
          <a:p>
            <a:pPr>
              <a:lnSpc>
                <a:spcPct val="100000"/>
              </a:lnSpc>
            </a:pPr>
            <a:r>
              <a:rPr lang="en-US">
                <a:solidFill>
                  <a:srgbClr val="000000"/>
                </a:solidFill>
                <a:latin typeface="Microsoft YaHei"/>
                <a:ea typeface="Microsoft YaHei"/>
              </a:rPr>
              <a:t>alert(married.toString());// outputs “false”</a:t>
            </a:r>
            <a:endParaRPr/>
          </a:p>
          <a:p>
            <a:pPr>
              <a:lnSpc>
                <a:spcPct val="100000"/>
              </a:lnSpc>
            </a:pPr>
            <a:endParaRPr/>
          </a:p>
          <a:p>
            <a:pPr>
              <a:lnSpc>
                <a:spcPct val="100000"/>
              </a:lnSpc>
            </a:pPr>
            <a:r>
              <a:rPr lang="en-US">
                <a:solidFill>
                  <a:srgbClr val="000000"/>
                </a:solidFill>
                <a:latin typeface="Microsoft YaHei"/>
                <a:ea typeface="Microsoft YaHei"/>
              </a:rPr>
              <a:t>varage = 25;</a:t>
            </a:r>
            <a:endParaRPr/>
          </a:p>
          <a:p>
            <a:pPr>
              <a:lnSpc>
                <a:spcPct val="100000"/>
              </a:lnSpc>
            </a:pPr>
            <a:r>
              <a:rPr lang="en-US">
                <a:solidFill>
                  <a:srgbClr val="000000"/>
                </a:solidFill>
                <a:latin typeface="Microsoft YaHei"/>
                <a:ea typeface="Microsoft YaHei"/>
              </a:rPr>
              <a:t>alert(age.toString());//outputs “25”</a:t>
            </a:r>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1729440" y="615240"/>
            <a:ext cx="8228520" cy="5039280"/>
          </a:xfrm>
          <a:prstGeom prst="rect">
            <a:avLst/>
          </a:prstGeom>
          <a:noFill/>
          <a:ln>
            <a:noFill/>
          </a:ln>
        </p:spPr>
        <p:txBody>
          <a:bodyPr lIns="90000" rIns="90000" tIns="46800" bIns="46800"/>
          <a:p>
            <a:pPr>
              <a:lnSpc>
                <a:spcPct val="100000"/>
              </a:lnSpc>
            </a:pPr>
            <a:r>
              <a:rPr b="1" lang="en-US">
                <a:solidFill>
                  <a:srgbClr val="000000"/>
                </a:solidFill>
                <a:latin typeface="Microsoft YaHei"/>
                <a:ea typeface="Microsoft YaHei"/>
              </a:rPr>
              <a:t>3.</a:t>
            </a:r>
            <a:r>
              <a:rPr b="1" lang="en-US">
                <a:solidFill>
                  <a:srgbClr val="000000"/>
                </a:solidFill>
                <a:latin typeface="Microsoft YaHei"/>
                <a:ea typeface="Microsoft YaHei"/>
              </a:rPr>
              <a:t>转换成数字</a:t>
            </a:r>
            <a:endParaRPr/>
          </a:p>
          <a:p>
            <a:pPr>
              <a:lnSpc>
                <a:spcPct val="100000"/>
              </a:lnSpc>
            </a:pPr>
            <a:endParaRPr/>
          </a:p>
          <a:p>
            <a:pPr>
              <a:lnSpc>
                <a:spcPct val="100000"/>
              </a:lnSpc>
            </a:pPr>
            <a:r>
              <a:rPr lang="en-US">
                <a:solidFill>
                  <a:srgbClr val="000000"/>
                </a:solidFill>
                <a:latin typeface="Microsoft YaHei"/>
                <a:ea typeface="Microsoft YaHei"/>
              </a:rPr>
              <a:t>parseInt()</a:t>
            </a:r>
            <a:r>
              <a:rPr lang="en-US">
                <a:solidFill>
                  <a:srgbClr val="000000"/>
                </a:solidFill>
                <a:latin typeface="Microsoft YaHei"/>
                <a:ea typeface="Microsoft YaHei"/>
              </a:rPr>
              <a:t>转换成整数</a:t>
            </a:r>
            <a:endParaRPr/>
          </a:p>
          <a:p>
            <a:pPr>
              <a:lnSpc>
                <a:spcPct val="100000"/>
              </a:lnSpc>
            </a:pPr>
            <a:endParaRPr/>
          </a:p>
          <a:p>
            <a:pPr>
              <a:lnSpc>
                <a:spcPct val="100000"/>
              </a:lnSpc>
            </a:pPr>
            <a:r>
              <a:rPr lang="en-US">
                <a:solidFill>
                  <a:srgbClr val="000000"/>
                </a:solidFill>
                <a:latin typeface="Microsoft YaHei"/>
                <a:ea typeface="Microsoft YaHei"/>
              </a:rPr>
              <a:t>parseFloat()</a:t>
            </a:r>
            <a:r>
              <a:rPr lang="en-US">
                <a:solidFill>
                  <a:srgbClr val="000000"/>
                </a:solidFill>
                <a:latin typeface="Microsoft YaHei"/>
                <a:ea typeface="Microsoft YaHei"/>
              </a:rPr>
              <a:t>转换成浮点数</a:t>
            </a:r>
            <a:endParaRPr/>
          </a:p>
          <a:p>
            <a:pPr>
              <a:lnSpc>
                <a:spcPct val="100000"/>
              </a:lnSpc>
            </a:pPr>
            <a:r>
              <a:rPr lang="en-US">
                <a:solidFill>
                  <a:srgbClr val="000000"/>
                </a:solidFill>
                <a:latin typeface="Microsoft YaHei"/>
                <a:ea typeface="Microsoft YaHei"/>
              </a:rPr>
              <a:t>例：</a:t>
            </a:r>
            <a:endParaRPr/>
          </a:p>
          <a:p>
            <a:pPr>
              <a:lnSpc>
                <a:spcPct val="100000"/>
              </a:lnSpc>
            </a:pPr>
            <a:r>
              <a:rPr lang="en-US">
                <a:solidFill>
                  <a:srgbClr val="000000"/>
                </a:solidFill>
                <a:latin typeface="Microsoft YaHei"/>
                <a:ea typeface="Microsoft YaHei"/>
              </a:rPr>
              <a:t>vartest =parseInt(“blue”);//returnsNaN</a:t>
            </a:r>
            <a:endParaRPr/>
          </a:p>
          <a:p>
            <a:pPr>
              <a:lnSpc>
                <a:spcPct val="100000"/>
              </a:lnSpc>
            </a:pPr>
            <a:r>
              <a:rPr lang="en-US">
                <a:solidFill>
                  <a:srgbClr val="000000"/>
                </a:solidFill>
                <a:latin typeface="Microsoft YaHei"/>
                <a:ea typeface="Microsoft YaHei"/>
              </a:rPr>
              <a:t>vartest =parseInt(“1234blue”);//returns 1234</a:t>
            </a:r>
            <a:endParaRPr/>
          </a:p>
          <a:p>
            <a:pPr>
              <a:lnSpc>
                <a:spcPct val="100000"/>
              </a:lnSpc>
            </a:pPr>
            <a:r>
              <a:rPr lang="en-US">
                <a:solidFill>
                  <a:srgbClr val="000000"/>
                </a:solidFill>
                <a:latin typeface="Microsoft YaHei"/>
                <a:ea typeface="Microsoft YaHei"/>
              </a:rPr>
              <a:t>vartest =parseInt(“22.5”);//returns 22</a:t>
            </a:r>
            <a:endParaRPr/>
          </a:p>
          <a:p>
            <a:pPr>
              <a:lnSpc>
                <a:spcPct val="100000"/>
              </a:lnSpc>
            </a:pPr>
            <a:endParaRPr/>
          </a:p>
          <a:p>
            <a:pPr>
              <a:lnSpc>
                <a:spcPct val="100000"/>
              </a:lnSpc>
            </a:pPr>
            <a:endParaRPr/>
          </a:p>
          <a:p>
            <a:pPr>
              <a:lnSpc>
                <a:spcPct val="100000"/>
              </a:lnSpc>
            </a:pPr>
            <a:r>
              <a:rPr lang="en-US">
                <a:solidFill>
                  <a:srgbClr val="000000"/>
                </a:solidFill>
                <a:latin typeface="Microsoft YaHei"/>
                <a:ea typeface="Microsoft YaHei"/>
              </a:rPr>
              <a:t>vartest =parseFloat(“1234blue”);//returns 1234</a:t>
            </a:r>
            <a:endParaRPr/>
          </a:p>
          <a:p>
            <a:pPr>
              <a:lnSpc>
                <a:spcPct val="100000"/>
              </a:lnSpc>
            </a:pPr>
            <a:r>
              <a:rPr lang="en-US">
                <a:solidFill>
                  <a:srgbClr val="000000"/>
                </a:solidFill>
                <a:latin typeface="Microsoft YaHei"/>
                <a:ea typeface="Microsoft YaHei"/>
              </a:rPr>
              <a:t>vartest =parseFloat(“22.5”);//returns 22.5</a:t>
            </a:r>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1689480" y="323640"/>
            <a:ext cx="9560520" cy="6009840"/>
          </a:xfrm>
          <a:prstGeom prst="rect">
            <a:avLst/>
          </a:prstGeom>
          <a:noFill/>
          <a:ln>
            <a:noFill/>
          </a:ln>
        </p:spPr>
        <p:txBody>
          <a:bodyPr lIns="90000" rIns="90000" tIns="45000" bIns="45000"/>
          <a:p>
            <a:pPr>
              <a:lnSpc>
                <a:spcPct val="100000"/>
              </a:lnSpc>
            </a:pPr>
            <a:r>
              <a:rPr b="1" lang="en-US">
                <a:solidFill>
                  <a:srgbClr val="000000"/>
                </a:solidFill>
                <a:latin typeface="Microsoft YaHei"/>
                <a:ea typeface="Microsoft YaHei"/>
              </a:rPr>
              <a:t>4.</a:t>
            </a:r>
            <a:r>
              <a:rPr b="1" lang="en-US">
                <a:solidFill>
                  <a:srgbClr val="000000"/>
                </a:solidFill>
                <a:latin typeface="Microsoft YaHei"/>
                <a:ea typeface="Microsoft YaHei"/>
              </a:rPr>
              <a:t>判断变量类型</a:t>
            </a:r>
            <a:endParaRPr/>
          </a:p>
          <a:p>
            <a:pPr>
              <a:lnSpc>
                <a:spcPct val="100000"/>
              </a:lnSpc>
            </a:pPr>
            <a:r>
              <a:rPr lang="en-US">
                <a:solidFill>
                  <a:srgbClr val="000000"/>
                </a:solidFill>
                <a:latin typeface="Microsoft YaHei"/>
                <a:ea typeface="Microsoft YaHei"/>
              </a:rPr>
              <a:t>A,</a:t>
            </a:r>
            <a:r>
              <a:rPr lang="en-US">
                <a:solidFill>
                  <a:srgbClr val="000000"/>
                </a:solidFill>
                <a:latin typeface="Microsoft YaHei"/>
                <a:ea typeface="Microsoft YaHei"/>
              </a:rPr>
              <a:t>判断字符串</a:t>
            </a:r>
            <a:endParaRPr/>
          </a:p>
          <a:p>
            <a:pPr>
              <a:lnSpc>
                <a:spcPct val="100000"/>
              </a:lnSpc>
            </a:pPr>
            <a:r>
              <a:rPr lang="en-US">
                <a:solidFill>
                  <a:srgbClr val="000000"/>
                </a:solidFill>
                <a:latin typeface="Microsoft YaHei"/>
                <a:ea typeface="Microsoft YaHei"/>
              </a:rPr>
              <a:t>typeof(a)==‘string’</a:t>
            </a:r>
            <a:endParaRPr/>
          </a:p>
          <a:p>
            <a:pPr>
              <a:lnSpc>
                <a:spcPct val="100000"/>
              </a:lnSpc>
            </a:pPr>
            <a:endParaRPr/>
          </a:p>
          <a:p>
            <a:pPr>
              <a:lnSpc>
                <a:spcPct val="100000"/>
              </a:lnSpc>
            </a:pPr>
            <a:r>
              <a:rPr lang="en-US">
                <a:solidFill>
                  <a:srgbClr val="000000"/>
                </a:solidFill>
                <a:latin typeface="Microsoft YaHei"/>
                <a:ea typeface="Microsoft YaHei"/>
              </a:rPr>
              <a:t>B,</a:t>
            </a:r>
            <a:r>
              <a:rPr lang="en-US">
                <a:solidFill>
                  <a:srgbClr val="000000"/>
                </a:solidFill>
                <a:latin typeface="Microsoft YaHei"/>
                <a:ea typeface="Microsoft YaHei"/>
              </a:rPr>
              <a:t>判断数值</a:t>
            </a:r>
            <a:endParaRPr/>
          </a:p>
          <a:p>
            <a:pPr>
              <a:lnSpc>
                <a:spcPct val="100000"/>
              </a:lnSpc>
            </a:pPr>
            <a:r>
              <a:rPr lang="en-US">
                <a:solidFill>
                  <a:srgbClr val="000000"/>
                </a:solidFill>
                <a:latin typeface="Microsoft YaHei"/>
                <a:ea typeface="Microsoft YaHei"/>
              </a:rPr>
              <a:t>typeof(a)==‘number’</a:t>
            </a:r>
            <a:endParaRPr/>
          </a:p>
          <a:p>
            <a:pPr>
              <a:lnSpc>
                <a:spcPct val="100000"/>
              </a:lnSpc>
            </a:pPr>
            <a:endParaRPr/>
          </a:p>
          <a:p>
            <a:pPr>
              <a:lnSpc>
                <a:spcPct val="100000"/>
              </a:lnSpc>
            </a:pPr>
            <a:r>
              <a:rPr lang="en-US">
                <a:solidFill>
                  <a:srgbClr val="000000"/>
                </a:solidFill>
                <a:latin typeface="Microsoft YaHei"/>
                <a:ea typeface="Microsoft YaHei"/>
              </a:rPr>
              <a:t>C</a:t>
            </a:r>
            <a:r>
              <a:rPr lang="en-US">
                <a:solidFill>
                  <a:srgbClr val="000000"/>
                </a:solidFill>
                <a:latin typeface="Microsoft YaHei"/>
                <a:ea typeface="Microsoft YaHei"/>
              </a:rPr>
              <a:t>如果是一个数值类型，但内容不是一个有效的数字，会显示</a:t>
            </a:r>
            <a:r>
              <a:rPr lang="en-US">
                <a:solidFill>
                  <a:srgbClr val="000000"/>
                </a:solidFill>
                <a:latin typeface="Microsoft YaHei"/>
                <a:ea typeface="Microsoft YaHei"/>
              </a:rPr>
              <a:t>NaN,</a:t>
            </a:r>
            <a:r>
              <a:rPr lang="en-US">
                <a:solidFill>
                  <a:srgbClr val="000000"/>
                </a:solidFill>
                <a:latin typeface="Microsoft YaHei"/>
                <a:ea typeface="Microsoft YaHei"/>
              </a:rPr>
              <a:t>判断</a:t>
            </a:r>
            <a:r>
              <a:rPr lang="en-US">
                <a:solidFill>
                  <a:srgbClr val="000000"/>
                </a:solidFill>
                <a:latin typeface="Microsoft YaHei"/>
                <a:ea typeface="Microsoft YaHei"/>
              </a:rPr>
              <a:t>NaN</a:t>
            </a:r>
            <a:endParaRPr/>
          </a:p>
          <a:p>
            <a:pPr>
              <a:lnSpc>
                <a:spcPct val="100000"/>
              </a:lnSpc>
            </a:pPr>
            <a:r>
              <a:rPr lang="en-US">
                <a:solidFill>
                  <a:srgbClr val="000000"/>
                </a:solidFill>
                <a:latin typeface="Microsoft YaHei"/>
                <a:ea typeface="Microsoft YaHei"/>
              </a:rPr>
              <a:t>isNaN(a)</a:t>
            </a:r>
            <a:endParaRPr/>
          </a:p>
          <a:p>
            <a:pPr>
              <a:lnSpc>
                <a:spcPct val="100000"/>
              </a:lnSpc>
            </a:pPr>
            <a:endParaRPr/>
          </a:p>
          <a:p>
            <a:pPr>
              <a:lnSpc>
                <a:spcPct val="100000"/>
              </a:lnSpc>
            </a:pPr>
            <a:r>
              <a:rPr lang="en-US">
                <a:solidFill>
                  <a:srgbClr val="000000"/>
                </a:solidFill>
                <a:latin typeface="Microsoft YaHei"/>
                <a:ea typeface="Microsoft YaHei"/>
              </a:rPr>
              <a:t>D,</a:t>
            </a:r>
            <a:r>
              <a:rPr lang="en-US">
                <a:solidFill>
                  <a:srgbClr val="000000"/>
                </a:solidFill>
                <a:latin typeface="Microsoft YaHei"/>
                <a:ea typeface="Microsoft YaHei"/>
              </a:rPr>
              <a:t>判断变量是否为空（未定义变量。或定义变量但没进行初始化就会出现）</a:t>
            </a:r>
            <a:endParaRPr/>
          </a:p>
          <a:p>
            <a:pPr>
              <a:lnSpc>
                <a:spcPct val="100000"/>
              </a:lnSpc>
            </a:pPr>
            <a:r>
              <a:rPr lang="en-US">
                <a:solidFill>
                  <a:srgbClr val="000000"/>
                </a:solidFill>
                <a:latin typeface="Microsoft YaHei"/>
                <a:ea typeface="Microsoft YaHei"/>
              </a:rPr>
              <a:t>typeof(a)==‘undefined’</a:t>
            </a:r>
            <a:endParaRPr/>
          </a:p>
          <a:p>
            <a:pPr>
              <a:lnSpc>
                <a:spcPct val="100000"/>
              </a:lnSpc>
            </a:pPr>
            <a:endParaRPr/>
          </a:p>
          <a:p>
            <a:pPr>
              <a:lnSpc>
                <a:spcPct val="100000"/>
              </a:lnSpc>
            </a:pP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1477440" y="278280"/>
            <a:ext cx="9825480" cy="6426360"/>
          </a:xfrm>
          <a:prstGeom prst="rect">
            <a:avLst/>
          </a:prstGeom>
          <a:noFill/>
          <a:ln>
            <a:noFill/>
          </a:ln>
        </p:spPr>
        <p:txBody>
          <a:bodyPr lIns="90000" rIns="90000" tIns="46800" bIns="46800"/>
          <a:p>
            <a:pPr>
              <a:lnSpc>
                <a:spcPct val="80000"/>
              </a:lnSpc>
            </a:pPr>
            <a:r>
              <a:rPr b="1" lang="en-US" sz="2400">
                <a:solidFill>
                  <a:srgbClr val="000000"/>
                </a:solidFill>
                <a:latin typeface="微软雅黑"/>
                <a:ea typeface="微软雅黑"/>
              </a:rPr>
              <a:t>四、运算符</a:t>
            </a:r>
            <a:endParaRPr/>
          </a:p>
          <a:p>
            <a:pPr>
              <a:lnSpc>
                <a:spcPct val="80000"/>
              </a:lnSpc>
            </a:pPr>
            <a:endParaRPr/>
          </a:p>
          <a:p>
            <a:pPr>
              <a:lnSpc>
                <a:spcPct val="80000"/>
              </a:lnSpc>
            </a:pPr>
            <a:r>
              <a:rPr b="1" lang="en-US" sz="2400">
                <a:solidFill>
                  <a:srgbClr val="000000"/>
                </a:solidFill>
                <a:latin typeface="微软雅黑"/>
                <a:ea typeface="微软雅黑"/>
              </a:rPr>
              <a:t>1.</a:t>
            </a:r>
            <a:r>
              <a:rPr b="1" lang="en-US" sz="2400">
                <a:solidFill>
                  <a:srgbClr val="000000"/>
                </a:solidFill>
                <a:latin typeface="微软雅黑"/>
                <a:ea typeface="微软雅黑"/>
              </a:rPr>
              <a:t>算术运算符</a:t>
            </a:r>
            <a:r>
              <a:rPr b="1" lang="en-US" sz="2400">
                <a:solidFill>
                  <a:srgbClr val="000000"/>
                </a:solidFill>
                <a:latin typeface="微软雅黑"/>
                <a:ea typeface="微软雅黑"/>
              </a:rPr>
              <a:t>(+ - * /%)</a:t>
            </a:r>
            <a:endParaRPr/>
          </a:p>
          <a:p>
            <a:pPr>
              <a:lnSpc>
                <a:spcPct val="80000"/>
              </a:lnSpc>
            </a:pPr>
            <a:endParaRPr/>
          </a:p>
          <a:p>
            <a:pPr>
              <a:lnSpc>
                <a:spcPct val="80000"/>
              </a:lnSpc>
            </a:pPr>
            <a:r>
              <a:rPr lang="en-US" sz="2400">
                <a:solidFill>
                  <a:srgbClr val="000000"/>
                </a:solidFill>
                <a:latin typeface="微软雅黑"/>
                <a:ea typeface="微软雅黑"/>
              </a:rPr>
              <a:t>加、减、乘、除、求余，其中</a:t>
            </a:r>
            <a:r>
              <a:rPr lang="en-US" sz="2400">
                <a:solidFill>
                  <a:srgbClr val="000000"/>
                </a:solidFill>
                <a:latin typeface="微软雅黑"/>
                <a:ea typeface="微软雅黑"/>
              </a:rPr>
              <a:t>%</a:t>
            </a:r>
            <a:r>
              <a:rPr lang="en-US" sz="2400">
                <a:solidFill>
                  <a:srgbClr val="000000"/>
                </a:solidFill>
                <a:latin typeface="微软雅黑"/>
                <a:ea typeface="微软雅黑"/>
              </a:rPr>
              <a:t>是求余运算</a:t>
            </a:r>
            <a:endParaRPr/>
          </a:p>
          <a:p>
            <a:pPr>
              <a:lnSpc>
                <a:spcPct val="80000"/>
              </a:lnSpc>
            </a:pPr>
            <a:endParaRPr/>
          </a:p>
          <a:p>
            <a:pPr>
              <a:lnSpc>
                <a:spcPct val="80000"/>
              </a:lnSpc>
            </a:pPr>
            <a:r>
              <a:rPr lang="en-US" sz="2400">
                <a:solidFill>
                  <a:srgbClr val="000000"/>
                </a:solidFill>
                <a:latin typeface="微软雅黑"/>
                <a:ea typeface="微软雅黑"/>
              </a:rPr>
              <a:t>vartotal = (1 + 4) * 5;</a:t>
            </a:r>
            <a:endParaRPr/>
          </a:p>
          <a:p>
            <a:pPr>
              <a:lnSpc>
                <a:spcPct val="80000"/>
              </a:lnSpc>
            </a:pPr>
            <a:r>
              <a:rPr lang="en-US" sz="2400">
                <a:solidFill>
                  <a:srgbClr val="000000"/>
                </a:solidFill>
                <a:latin typeface="微软雅黑"/>
                <a:ea typeface="微软雅黑"/>
              </a:rPr>
              <a:t>vari= 100;</a:t>
            </a:r>
            <a:endParaRPr/>
          </a:p>
          <a:p>
            <a:pPr>
              <a:lnSpc>
                <a:spcPct val="80000"/>
              </a:lnSpc>
            </a:pPr>
            <a:r>
              <a:rPr lang="en-US" sz="2400">
                <a:solidFill>
                  <a:srgbClr val="000000"/>
                </a:solidFill>
                <a:latin typeface="微软雅黑"/>
                <a:ea typeface="微软雅黑"/>
              </a:rPr>
              <a:t>vartemp = (i– 20) / 2;</a:t>
            </a:r>
            <a:endParaRPr/>
          </a:p>
          <a:p>
            <a:pPr>
              <a:lnSpc>
                <a:spcPct val="80000"/>
              </a:lnSpc>
            </a:pPr>
            <a:endParaRPr/>
          </a:p>
          <a:p>
            <a:pPr>
              <a:lnSpc>
                <a:spcPct val="80000"/>
              </a:lnSpc>
            </a:pPr>
            <a:endParaRPr/>
          </a:p>
          <a:p>
            <a:pPr>
              <a:lnSpc>
                <a:spcPct val="80000"/>
              </a:lnSpc>
            </a:pPr>
            <a:r>
              <a:rPr lang="en-US" sz="2400">
                <a:solidFill>
                  <a:srgbClr val="000000"/>
                </a:solidFill>
                <a:latin typeface="微软雅黑"/>
                <a:ea typeface="微软雅黑"/>
              </a:rPr>
              <a:t>alert(“10”+ 20)//return 1020;</a:t>
            </a:r>
            <a:endParaRPr/>
          </a:p>
          <a:p>
            <a:pPr>
              <a:lnSpc>
                <a:spcPct val="80000"/>
              </a:lnSpc>
            </a:pPr>
            <a:r>
              <a:rPr lang="en-US" sz="2400">
                <a:solidFill>
                  <a:srgbClr val="000000"/>
                </a:solidFill>
                <a:latin typeface="微软雅黑"/>
                <a:ea typeface="微软雅黑"/>
              </a:rPr>
              <a:t>alert(10 + 20)//return 30;</a:t>
            </a:r>
            <a:endParaRPr/>
          </a:p>
          <a:p>
            <a:pPr>
              <a:lnSpc>
                <a:spcPct val="80000"/>
              </a:lnSpc>
            </a:pPr>
            <a:endParaRPr/>
          </a:p>
          <a:p>
            <a:pPr>
              <a:lnSpc>
                <a:spcPct val="80000"/>
              </a:lnSpc>
            </a:pPr>
            <a:endParaRPr/>
          </a:p>
          <a:p>
            <a:pPr>
              <a:lnSpc>
                <a:spcPct val="80000"/>
              </a:lnSpc>
            </a:pPr>
            <a:r>
              <a:rPr b="1" lang="en-US" sz="2400">
                <a:solidFill>
                  <a:srgbClr val="000000"/>
                </a:solidFill>
                <a:latin typeface="微软雅黑"/>
                <a:ea typeface="微软雅黑"/>
              </a:rPr>
              <a:t>2.</a:t>
            </a:r>
            <a:r>
              <a:rPr b="1" lang="en-US" sz="2400">
                <a:solidFill>
                  <a:srgbClr val="000000"/>
                </a:solidFill>
                <a:latin typeface="微软雅黑"/>
                <a:ea typeface="微软雅黑"/>
              </a:rPr>
              <a:t>后增量</a:t>
            </a:r>
            <a:r>
              <a:rPr b="1" lang="en-US" sz="2400">
                <a:solidFill>
                  <a:srgbClr val="000000"/>
                </a:solidFill>
                <a:latin typeface="微软雅黑"/>
                <a:ea typeface="微软雅黑"/>
              </a:rPr>
              <a:t>/</a:t>
            </a:r>
            <a:r>
              <a:rPr b="1" lang="en-US" sz="2400">
                <a:solidFill>
                  <a:srgbClr val="000000"/>
                </a:solidFill>
                <a:latin typeface="微软雅黑"/>
                <a:ea typeface="微软雅黑"/>
              </a:rPr>
              <a:t>后减量运算符</a:t>
            </a:r>
            <a:r>
              <a:rPr b="1" lang="en-US" sz="2400">
                <a:solidFill>
                  <a:srgbClr val="000000"/>
                </a:solidFill>
                <a:latin typeface="微软雅黑"/>
                <a:ea typeface="微软雅黑"/>
              </a:rPr>
              <a:t>++ ,--</a:t>
            </a:r>
            <a:endParaRPr/>
          </a:p>
          <a:p>
            <a:pPr>
              <a:lnSpc>
                <a:spcPct val="80000"/>
              </a:lnSpc>
            </a:pPr>
            <a:endParaRPr/>
          </a:p>
          <a:p>
            <a:pPr>
              <a:lnSpc>
                <a:spcPct val="80000"/>
              </a:lnSpc>
            </a:pPr>
            <a:r>
              <a:rPr lang="en-US" sz="2400">
                <a:solidFill>
                  <a:srgbClr val="000000"/>
                </a:solidFill>
                <a:latin typeface="微软雅黑"/>
                <a:ea typeface="微软雅黑"/>
              </a:rPr>
              <a:t>vari= 10;</a:t>
            </a:r>
            <a:endParaRPr/>
          </a:p>
          <a:p>
            <a:pPr>
              <a:lnSpc>
                <a:spcPct val="80000"/>
              </a:lnSpc>
            </a:pPr>
            <a:r>
              <a:rPr lang="en-US" sz="2400">
                <a:solidFill>
                  <a:srgbClr val="000000"/>
                </a:solidFill>
                <a:latin typeface="微软雅黑"/>
                <a:ea typeface="微软雅黑"/>
              </a:rPr>
              <a:t>vara =i++;//i=i+ 1;</a:t>
            </a:r>
            <a:endParaRPr/>
          </a:p>
          <a:p>
            <a:pPr>
              <a:lnSpc>
                <a:spcPct val="80000"/>
              </a:lnSpc>
            </a:pPr>
            <a:r>
              <a:rPr lang="en-US" sz="2400">
                <a:solidFill>
                  <a:srgbClr val="000000"/>
                </a:solidFill>
                <a:latin typeface="微软雅黑"/>
                <a:ea typeface="微软雅黑"/>
              </a:rPr>
              <a:t>alert(a);</a:t>
            </a:r>
            <a:endParaRPr/>
          </a:p>
          <a:p>
            <a:pPr>
              <a:lnSpc>
                <a:spcPct val="80000"/>
              </a:lnSpc>
            </a:pPr>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1848600" y="430920"/>
            <a:ext cx="8228520" cy="6233760"/>
          </a:xfrm>
          <a:prstGeom prst="rect">
            <a:avLst/>
          </a:prstGeom>
          <a:noFill/>
          <a:ln>
            <a:noFill/>
          </a:ln>
        </p:spPr>
        <p:txBody>
          <a:bodyPr lIns="90000" rIns="90000" tIns="46800" bIns="46800"/>
          <a:p>
            <a:pPr>
              <a:lnSpc>
                <a:spcPct val="80000"/>
              </a:lnSpc>
            </a:pPr>
            <a:r>
              <a:rPr b="1" lang="en-US">
                <a:solidFill>
                  <a:srgbClr val="000000"/>
                </a:solidFill>
                <a:latin typeface="微软雅黑"/>
                <a:ea typeface="微软雅黑"/>
              </a:rPr>
              <a:t>3.</a:t>
            </a:r>
            <a:r>
              <a:rPr b="1" lang="en-US">
                <a:solidFill>
                  <a:srgbClr val="000000"/>
                </a:solidFill>
                <a:latin typeface="微软雅黑"/>
                <a:ea typeface="微软雅黑"/>
              </a:rPr>
              <a:t>比较运算符</a:t>
            </a:r>
            <a:r>
              <a:rPr b="1" lang="en-US">
                <a:solidFill>
                  <a:srgbClr val="000000"/>
                </a:solidFill>
                <a:latin typeface="微软雅黑"/>
                <a:ea typeface="微软雅黑"/>
              </a:rPr>
              <a:t>(&gt;, &lt;, &gt;=, &lt;=, ==,!=</a:t>
            </a:r>
            <a:r>
              <a:rPr b="1" lang="en-US">
                <a:solidFill>
                  <a:srgbClr val="000000"/>
                </a:solidFill>
                <a:latin typeface="微软雅黑"/>
                <a:ea typeface="微软雅黑"/>
              </a:rPr>
              <a:t>，</a:t>
            </a:r>
            <a:r>
              <a:rPr b="1" lang="en-US">
                <a:solidFill>
                  <a:srgbClr val="000000"/>
                </a:solidFill>
                <a:latin typeface="微软雅黑"/>
                <a:ea typeface="微软雅黑"/>
              </a:rPr>
              <a:t>===,!==)</a:t>
            </a:r>
            <a:endParaRPr/>
          </a:p>
          <a:p>
            <a:pPr>
              <a:lnSpc>
                <a:spcPct val="80000"/>
              </a:lnSpc>
            </a:pPr>
            <a:endParaRPr/>
          </a:p>
          <a:p>
            <a:pPr>
              <a:lnSpc>
                <a:spcPct val="80000"/>
              </a:lnSpc>
            </a:pPr>
            <a:r>
              <a:rPr lang="en-US">
                <a:solidFill>
                  <a:srgbClr val="000000"/>
                </a:solidFill>
                <a:latin typeface="微软雅黑"/>
                <a:ea typeface="微软雅黑"/>
              </a:rPr>
              <a:t>alert ( 10 &gt; 5 );//outputstrue</a:t>
            </a:r>
            <a:endParaRPr/>
          </a:p>
          <a:p>
            <a:pPr>
              <a:lnSpc>
                <a:spcPct val="80000"/>
              </a:lnSpc>
            </a:pPr>
            <a:endParaRPr/>
          </a:p>
          <a:p>
            <a:pPr>
              <a:lnSpc>
                <a:spcPct val="80000"/>
              </a:lnSpc>
            </a:pPr>
            <a:r>
              <a:rPr lang="en-US">
                <a:solidFill>
                  <a:srgbClr val="000000"/>
                </a:solidFill>
                <a:latin typeface="微软雅黑"/>
                <a:ea typeface="微软雅黑"/>
              </a:rPr>
              <a:t>vari= 100;</a:t>
            </a:r>
            <a:endParaRPr/>
          </a:p>
          <a:p>
            <a:pPr>
              <a:lnSpc>
                <a:spcPct val="80000"/>
              </a:lnSpc>
            </a:pPr>
            <a:r>
              <a:rPr lang="en-US">
                <a:solidFill>
                  <a:srgbClr val="000000"/>
                </a:solidFill>
                <a:latin typeface="微软雅黑"/>
                <a:ea typeface="微软雅黑"/>
              </a:rPr>
              <a:t>varn = 100;</a:t>
            </a:r>
            <a:endParaRPr/>
          </a:p>
          <a:p>
            <a:pPr>
              <a:lnSpc>
                <a:spcPct val="80000"/>
              </a:lnSpc>
            </a:pPr>
            <a:r>
              <a:rPr lang="en-US">
                <a:solidFill>
                  <a:srgbClr val="000000"/>
                </a:solidFill>
                <a:latin typeface="微软雅黑"/>
                <a:ea typeface="微软雅黑"/>
              </a:rPr>
              <a:t>alert(i== n);//outputs true;</a:t>
            </a:r>
            <a:endParaRPr/>
          </a:p>
          <a:p>
            <a:pPr>
              <a:lnSpc>
                <a:spcPct val="80000"/>
              </a:lnSpc>
            </a:pPr>
            <a:r>
              <a:rPr lang="en-US">
                <a:solidFill>
                  <a:srgbClr val="000000"/>
                </a:solidFill>
                <a:latin typeface="微软雅黑"/>
                <a:ea typeface="微软雅黑"/>
              </a:rPr>
              <a:t>alert(i!= n);//outputs false;</a:t>
            </a:r>
            <a:endParaRPr/>
          </a:p>
          <a:p>
            <a:pPr>
              <a:lnSpc>
                <a:spcPct val="80000"/>
              </a:lnSpc>
            </a:pPr>
            <a:r>
              <a:rPr lang="en-US">
                <a:solidFill>
                  <a:srgbClr val="000000"/>
                </a:solidFill>
                <a:latin typeface="微软雅黑"/>
                <a:ea typeface="微软雅黑"/>
              </a:rPr>
              <a:t>alert(i=== n)         //</a:t>
            </a:r>
            <a:r>
              <a:rPr lang="en-US">
                <a:solidFill>
                  <a:srgbClr val="000000"/>
                </a:solidFill>
                <a:latin typeface="微软雅黑"/>
                <a:ea typeface="微软雅黑"/>
              </a:rPr>
              <a:t>数据类型，值相等</a:t>
            </a:r>
            <a:endParaRPr/>
          </a:p>
          <a:p>
            <a:pPr>
              <a:lnSpc>
                <a:spcPct val="80000"/>
              </a:lnSpc>
            </a:pPr>
            <a:endParaRPr/>
          </a:p>
          <a:p>
            <a:pPr>
              <a:lnSpc>
                <a:spcPct val="80000"/>
              </a:lnSpc>
            </a:pPr>
            <a:r>
              <a:rPr b="1" lang="en-US">
                <a:solidFill>
                  <a:srgbClr val="000000"/>
                </a:solidFill>
                <a:latin typeface="微软雅黑"/>
                <a:ea typeface="微软雅黑"/>
              </a:rPr>
              <a:t>4.</a:t>
            </a:r>
            <a:r>
              <a:rPr b="1" lang="en-US">
                <a:solidFill>
                  <a:srgbClr val="000000"/>
                </a:solidFill>
                <a:latin typeface="微软雅黑"/>
                <a:ea typeface="微软雅黑"/>
              </a:rPr>
              <a:t>逻辑运算符</a:t>
            </a:r>
            <a:r>
              <a:rPr b="1" lang="en-US">
                <a:solidFill>
                  <a:srgbClr val="000000"/>
                </a:solidFill>
                <a:latin typeface="微软雅黑"/>
                <a:ea typeface="微软雅黑"/>
              </a:rPr>
              <a:t>( &amp;&amp;, || , !)</a:t>
            </a:r>
            <a:endParaRPr/>
          </a:p>
          <a:p>
            <a:pPr>
              <a:lnSpc>
                <a:spcPct val="80000"/>
              </a:lnSpc>
            </a:pPr>
            <a:endParaRPr/>
          </a:p>
          <a:p>
            <a:pPr>
              <a:lnSpc>
                <a:spcPct val="80000"/>
              </a:lnSpc>
            </a:pPr>
            <a:r>
              <a:rPr lang="en-US">
                <a:solidFill>
                  <a:srgbClr val="000000"/>
                </a:solidFill>
                <a:latin typeface="微软雅黑"/>
                <a:ea typeface="微软雅黑"/>
              </a:rPr>
              <a:t>&amp;&amp;</a:t>
            </a:r>
            <a:r>
              <a:rPr lang="en-US">
                <a:solidFill>
                  <a:srgbClr val="000000"/>
                </a:solidFill>
                <a:latin typeface="微软雅黑"/>
                <a:ea typeface="微软雅黑"/>
              </a:rPr>
              <a:t>： 逻辑与</a:t>
            </a:r>
            <a:endParaRPr/>
          </a:p>
          <a:p>
            <a:pPr>
              <a:lnSpc>
                <a:spcPct val="80000"/>
              </a:lnSpc>
            </a:pPr>
            <a:r>
              <a:rPr lang="en-US">
                <a:solidFill>
                  <a:srgbClr val="000000"/>
                </a:solidFill>
                <a:latin typeface="微软雅黑"/>
                <a:ea typeface="微软雅黑"/>
              </a:rPr>
              <a:t>|| :</a:t>
            </a:r>
            <a:r>
              <a:rPr lang="en-US">
                <a:solidFill>
                  <a:srgbClr val="000000"/>
                </a:solidFill>
                <a:latin typeface="微软雅黑"/>
                <a:ea typeface="微软雅黑"/>
              </a:rPr>
              <a:t>逻辑或</a:t>
            </a:r>
            <a:endParaRPr/>
          </a:p>
          <a:p>
            <a:pPr>
              <a:lnSpc>
                <a:spcPct val="80000"/>
              </a:lnSpc>
            </a:pPr>
            <a:r>
              <a:rPr lang="en-US">
                <a:solidFill>
                  <a:srgbClr val="000000"/>
                </a:solidFill>
                <a:latin typeface="微软雅黑"/>
                <a:ea typeface="微软雅黑"/>
              </a:rPr>
              <a:t>！ ：逻辑非</a:t>
            </a:r>
            <a:endParaRPr/>
          </a:p>
          <a:p>
            <a:pPr>
              <a:lnSpc>
                <a:spcPct val="80000"/>
              </a:lnSpc>
            </a:pPr>
            <a:endParaRPr/>
          </a:p>
          <a:p>
            <a:pPr>
              <a:lnSpc>
                <a:spcPct val="80000"/>
              </a:lnSpc>
            </a:pPr>
            <a:r>
              <a:rPr lang="en-US">
                <a:solidFill>
                  <a:srgbClr val="000000"/>
                </a:solidFill>
                <a:latin typeface="微软雅黑"/>
                <a:ea typeface="微软雅黑"/>
              </a:rPr>
              <a:t>vari= 8;</a:t>
            </a:r>
            <a:endParaRPr/>
          </a:p>
          <a:p>
            <a:pPr>
              <a:lnSpc>
                <a:spcPct val="80000"/>
              </a:lnSpc>
            </a:pPr>
            <a:r>
              <a:rPr lang="en-US">
                <a:solidFill>
                  <a:srgbClr val="000000"/>
                </a:solidFill>
                <a:latin typeface="微软雅黑"/>
                <a:ea typeface="微软雅黑"/>
              </a:rPr>
              <a:t>alert (i&lt;5 &amp;&amp;i&lt;10);//outputs false</a:t>
            </a:r>
            <a:endParaRPr/>
          </a:p>
          <a:p>
            <a:pPr>
              <a:lnSpc>
                <a:spcPct val="80000"/>
              </a:lnSpc>
            </a:pPr>
            <a:endParaRPr/>
          </a:p>
          <a:p>
            <a:pPr>
              <a:lnSpc>
                <a:spcPct val="80000"/>
              </a:lnSpc>
            </a:pPr>
            <a:r>
              <a:rPr lang="en-US">
                <a:solidFill>
                  <a:srgbClr val="000000"/>
                </a:solidFill>
                <a:latin typeface="微软雅黑"/>
                <a:ea typeface="微软雅黑"/>
              </a:rPr>
              <a:t>alert (i&gt; 100 ||i&lt; 10);//outputs true</a:t>
            </a:r>
            <a:endParaRPr/>
          </a:p>
          <a:p>
            <a:pPr>
              <a:lnSpc>
                <a:spcPct val="80000"/>
              </a:lnSpc>
            </a:pPr>
            <a:endParaRPr/>
          </a:p>
          <a:p>
            <a:pPr>
              <a:lnSpc>
                <a:spcPct val="80000"/>
              </a:lnSpc>
            </a:pPr>
            <a:r>
              <a:rPr lang="en-US">
                <a:solidFill>
                  <a:srgbClr val="000000"/>
                </a:solidFill>
                <a:latin typeface="微软雅黑"/>
                <a:ea typeface="微软雅黑"/>
              </a:rPr>
              <a:t>alert(!(10 &gt; 5));//outputs false</a:t>
            </a:r>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1557000" y="347760"/>
            <a:ext cx="9825480" cy="6389640"/>
          </a:xfrm>
          <a:prstGeom prst="rect">
            <a:avLst/>
          </a:prstGeom>
          <a:noFill/>
          <a:ln>
            <a:noFill/>
          </a:ln>
        </p:spPr>
        <p:txBody>
          <a:bodyPr lIns="90000" rIns="90000" tIns="46800" bIns="46800"/>
          <a:p>
            <a:pPr>
              <a:lnSpc>
                <a:spcPct val="80000"/>
              </a:lnSpc>
            </a:pPr>
            <a:r>
              <a:rPr b="1" lang="en-US" sz="2400">
                <a:solidFill>
                  <a:srgbClr val="000000"/>
                </a:solidFill>
                <a:latin typeface="Microsoft YaHei"/>
                <a:ea typeface="Microsoft YaHei"/>
              </a:rPr>
              <a:t>六、程序流程控制</a:t>
            </a:r>
            <a:endParaRPr/>
          </a:p>
          <a:p>
            <a:pPr>
              <a:lnSpc>
                <a:spcPct val="80000"/>
              </a:lnSpc>
            </a:pPr>
            <a:endParaRPr/>
          </a:p>
          <a:p>
            <a:pPr>
              <a:lnSpc>
                <a:spcPct val="80000"/>
              </a:lnSpc>
            </a:pPr>
            <a:r>
              <a:rPr b="1" lang="en-US" sz="2400">
                <a:solidFill>
                  <a:srgbClr val="000000"/>
                </a:solidFill>
                <a:latin typeface="Microsoft YaHei"/>
                <a:ea typeface="Microsoft YaHei"/>
              </a:rPr>
              <a:t>一、条件语句</a:t>
            </a:r>
            <a:r>
              <a:rPr b="1" lang="en-US" sz="2400">
                <a:solidFill>
                  <a:srgbClr val="000000"/>
                </a:solidFill>
                <a:latin typeface="Microsoft YaHei"/>
                <a:ea typeface="Microsoft YaHei"/>
              </a:rPr>
              <a:t>if</a:t>
            </a:r>
            <a:endParaRPr/>
          </a:p>
          <a:p>
            <a:pPr>
              <a:lnSpc>
                <a:spcPct val="80000"/>
              </a:lnSpc>
            </a:pPr>
            <a:endParaRPr/>
          </a:p>
          <a:p>
            <a:pPr>
              <a:lnSpc>
                <a:spcPct val="80000"/>
              </a:lnSpc>
            </a:pPr>
            <a:r>
              <a:rPr lang="en-US" sz="2400">
                <a:solidFill>
                  <a:srgbClr val="000000"/>
                </a:solidFill>
                <a:latin typeface="Microsoft YaHei"/>
                <a:ea typeface="Microsoft YaHei"/>
              </a:rPr>
              <a:t>语法：</a:t>
            </a:r>
            <a:endParaRPr/>
          </a:p>
          <a:p>
            <a:pPr>
              <a:lnSpc>
                <a:spcPct val="80000"/>
              </a:lnSpc>
            </a:pPr>
            <a:r>
              <a:rPr lang="en-US" sz="2400">
                <a:solidFill>
                  <a:srgbClr val="000000"/>
                </a:solidFill>
                <a:latin typeface="Microsoft YaHei"/>
                <a:ea typeface="Microsoft YaHei"/>
              </a:rPr>
              <a:t>if(condition) statements1 else statement2</a:t>
            </a:r>
            <a:endParaRPr/>
          </a:p>
          <a:p>
            <a:pPr>
              <a:lnSpc>
                <a:spcPct val="80000"/>
              </a:lnSpc>
            </a:pPr>
            <a:endParaRPr/>
          </a:p>
          <a:p>
            <a:pPr>
              <a:lnSpc>
                <a:spcPct val="80000"/>
              </a:lnSpc>
            </a:pPr>
            <a:r>
              <a:rPr lang="en-US" sz="2400">
                <a:solidFill>
                  <a:srgbClr val="000000"/>
                </a:solidFill>
                <a:latin typeface="Microsoft YaHei"/>
                <a:ea typeface="Microsoft YaHei"/>
              </a:rPr>
              <a:t>例：</a:t>
            </a:r>
            <a:endParaRPr/>
          </a:p>
          <a:p>
            <a:pPr>
              <a:lnSpc>
                <a:spcPct val="80000"/>
              </a:lnSpc>
            </a:pPr>
            <a:r>
              <a:rPr lang="en-US" sz="2400">
                <a:solidFill>
                  <a:srgbClr val="000000"/>
                </a:solidFill>
                <a:latin typeface="Microsoft YaHei"/>
                <a:ea typeface="Microsoft YaHei"/>
              </a:rPr>
              <a:t>if(10 &gt; 5) {</a:t>
            </a:r>
            <a:endParaRPr/>
          </a:p>
          <a:p>
            <a:pPr>
              <a:lnSpc>
                <a:spcPct val="80000"/>
              </a:lnSpc>
            </a:pPr>
            <a:r>
              <a:rPr lang="en-US" sz="2400">
                <a:solidFill>
                  <a:srgbClr val="000000"/>
                </a:solidFill>
                <a:latin typeface="Microsoft YaHei"/>
                <a:ea typeface="Microsoft YaHei"/>
              </a:rPr>
              <a:t>alert(“hello world”);</a:t>
            </a:r>
            <a:endParaRPr/>
          </a:p>
          <a:p>
            <a:pPr>
              <a:lnSpc>
                <a:spcPct val="80000"/>
              </a:lnSpc>
            </a:pPr>
            <a:r>
              <a:rPr lang="en-US" sz="2400">
                <a:solidFill>
                  <a:srgbClr val="000000"/>
                </a:solidFill>
                <a:latin typeface="Microsoft YaHei"/>
                <a:ea typeface="Microsoft YaHei"/>
              </a:rPr>
              <a:t>}</a:t>
            </a:r>
            <a:endParaRPr/>
          </a:p>
          <a:p>
            <a:pPr>
              <a:lnSpc>
                <a:spcPct val="80000"/>
              </a:lnSpc>
            </a:pPr>
            <a:endParaRPr/>
          </a:p>
          <a:p>
            <a:pPr>
              <a:lnSpc>
                <a:spcPct val="80000"/>
              </a:lnSpc>
            </a:pPr>
            <a:r>
              <a:rPr lang="en-US" sz="2400">
                <a:solidFill>
                  <a:srgbClr val="000000"/>
                </a:solidFill>
                <a:latin typeface="Microsoft YaHei"/>
                <a:ea typeface="Microsoft YaHei"/>
              </a:rPr>
              <a:t>vari= 90;</a:t>
            </a:r>
            <a:endParaRPr/>
          </a:p>
          <a:p>
            <a:pPr>
              <a:lnSpc>
                <a:spcPct val="80000"/>
              </a:lnSpc>
            </a:pPr>
            <a:r>
              <a:rPr lang="en-US" sz="2400">
                <a:solidFill>
                  <a:srgbClr val="000000"/>
                </a:solidFill>
                <a:latin typeface="Microsoft YaHei"/>
                <a:ea typeface="Microsoft YaHei"/>
              </a:rPr>
              <a:t>if(i&gt; 100) {</a:t>
            </a:r>
            <a:endParaRPr/>
          </a:p>
          <a:p>
            <a:pPr>
              <a:lnSpc>
                <a:spcPct val="80000"/>
              </a:lnSpc>
            </a:pPr>
            <a:r>
              <a:rPr lang="en-US" sz="2400">
                <a:solidFill>
                  <a:srgbClr val="000000"/>
                </a:solidFill>
                <a:latin typeface="Microsoft YaHei"/>
                <a:ea typeface="Microsoft YaHei"/>
              </a:rPr>
              <a:t>alert(i+ “</a:t>
            </a:r>
            <a:r>
              <a:rPr lang="en-US" sz="2400">
                <a:solidFill>
                  <a:srgbClr val="000000"/>
                </a:solidFill>
                <a:latin typeface="Microsoft YaHei"/>
                <a:ea typeface="Microsoft YaHei"/>
              </a:rPr>
              <a:t>大于</a:t>
            </a:r>
            <a:r>
              <a:rPr lang="en-US" sz="2400">
                <a:solidFill>
                  <a:srgbClr val="000000"/>
                </a:solidFill>
                <a:latin typeface="Microsoft YaHei"/>
                <a:ea typeface="Microsoft YaHei"/>
              </a:rPr>
              <a:t>100”);</a:t>
            </a:r>
            <a:endParaRPr/>
          </a:p>
          <a:p>
            <a:pPr>
              <a:lnSpc>
                <a:spcPct val="80000"/>
              </a:lnSpc>
            </a:pPr>
            <a:r>
              <a:rPr lang="en-US" sz="2400">
                <a:solidFill>
                  <a:srgbClr val="000000"/>
                </a:solidFill>
                <a:latin typeface="Microsoft YaHei"/>
                <a:ea typeface="Microsoft YaHei"/>
              </a:rPr>
              <a:t>}else if(i&gt; 80) {</a:t>
            </a:r>
            <a:endParaRPr/>
          </a:p>
          <a:p>
            <a:pPr>
              <a:lnSpc>
                <a:spcPct val="80000"/>
              </a:lnSpc>
            </a:pPr>
            <a:r>
              <a:rPr lang="en-US" sz="2400">
                <a:solidFill>
                  <a:srgbClr val="000000"/>
                </a:solidFill>
                <a:latin typeface="Microsoft YaHei"/>
                <a:ea typeface="Microsoft YaHei"/>
              </a:rPr>
              <a:t>alert(i+ “</a:t>
            </a:r>
            <a:r>
              <a:rPr lang="en-US" sz="2400">
                <a:solidFill>
                  <a:srgbClr val="000000"/>
                </a:solidFill>
                <a:latin typeface="Microsoft YaHei"/>
                <a:ea typeface="Microsoft YaHei"/>
              </a:rPr>
              <a:t>大于</a:t>
            </a:r>
            <a:r>
              <a:rPr lang="en-US" sz="2400">
                <a:solidFill>
                  <a:srgbClr val="000000"/>
                </a:solidFill>
                <a:latin typeface="Microsoft YaHei"/>
                <a:ea typeface="Microsoft YaHei"/>
              </a:rPr>
              <a:t>80”);</a:t>
            </a:r>
            <a:endParaRPr/>
          </a:p>
          <a:p>
            <a:pPr>
              <a:lnSpc>
                <a:spcPct val="80000"/>
              </a:lnSpc>
            </a:pPr>
            <a:r>
              <a:rPr lang="en-US" sz="2400">
                <a:solidFill>
                  <a:srgbClr val="000000"/>
                </a:solidFill>
                <a:latin typeface="Microsoft YaHei"/>
                <a:ea typeface="Microsoft YaHei"/>
              </a:rPr>
              <a:t>}else{</a:t>
            </a:r>
            <a:endParaRPr/>
          </a:p>
          <a:p>
            <a:pPr>
              <a:lnSpc>
                <a:spcPct val="80000"/>
              </a:lnSpc>
            </a:pPr>
            <a:r>
              <a:rPr lang="en-US" sz="2400">
                <a:solidFill>
                  <a:srgbClr val="000000"/>
                </a:solidFill>
                <a:latin typeface="Microsoft YaHei"/>
                <a:ea typeface="Microsoft YaHei"/>
              </a:rPr>
              <a:t>alert(i+ “</a:t>
            </a:r>
            <a:r>
              <a:rPr lang="en-US" sz="2400">
                <a:solidFill>
                  <a:srgbClr val="000000"/>
                </a:solidFill>
                <a:latin typeface="Microsoft YaHei"/>
                <a:ea typeface="Microsoft YaHei"/>
              </a:rPr>
              <a:t>小于</a:t>
            </a:r>
            <a:r>
              <a:rPr lang="en-US" sz="2400">
                <a:solidFill>
                  <a:srgbClr val="000000"/>
                </a:solidFill>
                <a:latin typeface="Microsoft YaHei"/>
                <a:ea typeface="Microsoft YaHei"/>
              </a:rPr>
              <a:t>100”);</a:t>
            </a:r>
            <a:endParaRPr/>
          </a:p>
          <a:p>
            <a:pPr>
              <a:lnSpc>
                <a:spcPct val="80000"/>
              </a:lnSpc>
            </a:pPr>
            <a:r>
              <a:rPr lang="en-US" sz="2400">
                <a:solidFill>
                  <a:srgbClr val="000000"/>
                </a:solidFill>
                <a:latin typeface="Microsoft YaHei"/>
                <a:ea typeface="Microsoft YaHei"/>
              </a:rPr>
              <a:t>}</a:t>
            </a:r>
            <a:endParaRPr/>
          </a:p>
          <a:p>
            <a:pPr>
              <a:lnSpc>
                <a:spcPct val="80000"/>
              </a:lnSpc>
            </a:pPr>
            <a:endParaRPr/>
          </a:p>
          <a:p>
            <a:pPr>
              <a:lnSpc>
                <a:spcPct val="80000"/>
              </a:lnSpc>
            </a:pPr>
            <a:r>
              <a:rPr b="1" lang="en-US" sz="2400">
                <a:solidFill>
                  <a:srgbClr val="000000"/>
                </a:solidFill>
                <a:latin typeface="微软雅黑"/>
                <a:ea typeface="微软雅黑"/>
              </a:rPr>
              <a:t>课堂练习：接收学生的分数提交，用</a:t>
            </a:r>
            <a:r>
              <a:rPr b="1" lang="en-US" sz="2400">
                <a:solidFill>
                  <a:srgbClr val="000000"/>
                </a:solidFill>
                <a:latin typeface="微软雅黑"/>
                <a:ea typeface="微软雅黑"/>
              </a:rPr>
              <a:t>if</a:t>
            </a:r>
            <a:r>
              <a:rPr b="1" lang="en-US" sz="2400">
                <a:solidFill>
                  <a:srgbClr val="000000"/>
                </a:solidFill>
                <a:latin typeface="微软雅黑"/>
                <a:ea typeface="微软雅黑"/>
              </a:rPr>
              <a:t>语句来判断学生分数的水平。</a:t>
            </a:r>
            <a:endParaRPr/>
          </a:p>
          <a:p>
            <a:pPr>
              <a:lnSpc>
                <a:spcPct val="80000"/>
              </a:lnSpc>
            </a:pPr>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1437840" y="297000"/>
            <a:ext cx="10355400" cy="6433920"/>
          </a:xfrm>
          <a:prstGeom prst="rect">
            <a:avLst/>
          </a:prstGeom>
          <a:noFill/>
          <a:ln>
            <a:noFill/>
          </a:ln>
        </p:spPr>
        <p:txBody>
          <a:bodyPr lIns="90000" rIns="90000" tIns="45000" bIns="45000"/>
          <a:p>
            <a:pPr>
              <a:lnSpc>
                <a:spcPct val="80000"/>
              </a:lnSpc>
            </a:pPr>
            <a:r>
              <a:rPr b="1" lang="en-US">
                <a:solidFill>
                  <a:srgbClr val="000000"/>
                </a:solidFill>
                <a:latin typeface="Microsoft YaHei"/>
                <a:ea typeface="Microsoft YaHei"/>
              </a:rPr>
              <a:t>二、</a:t>
            </a:r>
            <a:r>
              <a:rPr b="1" lang="en-US">
                <a:solidFill>
                  <a:srgbClr val="000000"/>
                </a:solidFill>
                <a:latin typeface="Microsoft YaHei"/>
                <a:ea typeface="Microsoft YaHei"/>
              </a:rPr>
              <a:t>switch</a:t>
            </a:r>
            <a:r>
              <a:rPr b="1" lang="en-US">
                <a:solidFill>
                  <a:srgbClr val="000000"/>
                </a:solidFill>
                <a:latin typeface="Microsoft YaHei"/>
                <a:ea typeface="Microsoft YaHei"/>
              </a:rPr>
              <a:t>语句</a:t>
            </a:r>
            <a:endParaRPr/>
          </a:p>
          <a:p>
            <a:pPr>
              <a:lnSpc>
                <a:spcPct val="90000"/>
              </a:lnSpc>
            </a:pPr>
            <a:endParaRPr/>
          </a:p>
          <a:p>
            <a:pPr>
              <a:lnSpc>
                <a:spcPct val="90000"/>
              </a:lnSpc>
            </a:pPr>
            <a:r>
              <a:rPr lang="en-US">
                <a:solidFill>
                  <a:srgbClr val="000000"/>
                </a:solidFill>
                <a:latin typeface="Microsoft YaHei"/>
                <a:ea typeface="Microsoft YaHei"/>
              </a:rPr>
              <a:t>语法：</a:t>
            </a:r>
            <a:endParaRPr/>
          </a:p>
          <a:p>
            <a:pPr>
              <a:lnSpc>
                <a:spcPct val="90000"/>
              </a:lnSpc>
            </a:pPr>
            <a:r>
              <a:rPr lang="en-US">
                <a:solidFill>
                  <a:srgbClr val="000000"/>
                </a:solidFill>
                <a:latin typeface="Microsoft YaHei"/>
                <a:ea typeface="Microsoft YaHei"/>
              </a:rPr>
              <a:t>switch(expression){</a:t>
            </a:r>
            <a:endParaRPr/>
          </a:p>
          <a:p>
            <a:pPr>
              <a:lnSpc>
                <a:spcPct val="90000"/>
              </a:lnSpc>
            </a:pPr>
            <a:r>
              <a:rPr lang="en-US">
                <a:solidFill>
                  <a:srgbClr val="000000"/>
                </a:solidFill>
                <a:latin typeface="Microsoft YaHei"/>
                <a:ea typeface="Microsoft YaHei"/>
              </a:rPr>
              <a:t>case value:</a:t>
            </a:r>
            <a:endParaRPr/>
          </a:p>
          <a:p>
            <a:pPr>
              <a:lnSpc>
                <a:spcPct val="90000"/>
              </a:lnSpc>
            </a:pPr>
            <a:r>
              <a:rPr lang="en-US">
                <a:solidFill>
                  <a:srgbClr val="000000"/>
                </a:solidFill>
                <a:latin typeface="Microsoft YaHei"/>
                <a:ea typeface="Microsoft YaHei"/>
              </a:rPr>
              <a:t>//statement</a:t>
            </a:r>
            <a:endParaRPr/>
          </a:p>
          <a:p>
            <a:pPr>
              <a:lnSpc>
                <a:spcPct val="90000"/>
              </a:lnSpc>
            </a:pPr>
            <a:r>
              <a:rPr lang="en-US">
                <a:solidFill>
                  <a:srgbClr val="000000"/>
                </a:solidFill>
                <a:latin typeface="Microsoft YaHei"/>
                <a:ea typeface="Microsoft YaHei"/>
              </a:rPr>
              <a:t>break;</a:t>
            </a:r>
            <a:endParaRPr/>
          </a:p>
          <a:p>
            <a:pPr>
              <a:lnSpc>
                <a:spcPct val="90000"/>
              </a:lnSpc>
            </a:pPr>
            <a:r>
              <a:rPr lang="en-US">
                <a:solidFill>
                  <a:srgbClr val="000000"/>
                </a:solidFill>
                <a:latin typeface="Microsoft YaHei"/>
                <a:ea typeface="Microsoft YaHei"/>
              </a:rPr>
              <a:t>case value:</a:t>
            </a:r>
            <a:endParaRPr/>
          </a:p>
          <a:p>
            <a:pPr>
              <a:lnSpc>
                <a:spcPct val="90000"/>
              </a:lnSpc>
            </a:pPr>
            <a:r>
              <a:rPr lang="en-US">
                <a:solidFill>
                  <a:srgbClr val="000000"/>
                </a:solidFill>
                <a:latin typeface="Microsoft YaHei"/>
                <a:ea typeface="Microsoft YaHei"/>
              </a:rPr>
              <a:t>//statement</a:t>
            </a:r>
            <a:endParaRPr/>
          </a:p>
          <a:p>
            <a:pPr>
              <a:lnSpc>
                <a:spcPct val="90000"/>
              </a:lnSpc>
            </a:pPr>
            <a:r>
              <a:rPr lang="en-US">
                <a:solidFill>
                  <a:srgbClr val="000000"/>
                </a:solidFill>
                <a:latin typeface="Microsoft YaHei"/>
                <a:ea typeface="Microsoft YaHei"/>
              </a:rPr>
              <a:t>break;</a:t>
            </a:r>
            <a:endParaRPr/>
          </a:p>
          <a:p>
            <a:pPr>
              <a:lnSpc>
                <a:spcPct val="90000"/>
              </a:lnSpc>
            </a:pPr>
            <a:r>
              <a:rPr lang="en-US">
                <a:solidFill>
                  <a:srgbClr val="000000"/>
                </a:solidFill>
                <a:latin typeface="Microsoft YaHei"/>
                <a:ea typeface="Microsoft YaHei"/>
              </a:rPr>
              <a:t>default:</a:t>
            </a:r>
            <a:endParaRPr/>
          </a:p>
          <a:p>
            <a:pPr>
              <a:lnSpc>
                <a:spcPct val="90000"/>
              </a:lnSpc>
            </a:pPr>
            <a:r>
              <a:rPr lang="en-US">
                <a:solidFill>
                  <a:srgbClr val="000000"/>
                </a:solidFill>
                <a:latin typeface="Microsoft YaHei"/>
                <a:ea typeface="Microsoft YaHei"/>
              </a:rPr>
              <a:t>//statement</a:t>
            </a:r>
            <a:endParaRPr/>
          </a:p>
          <a:p>
            <a:pPr>
              <a:lnSpc>
                <a:spcPct val="90000"/>
              </a:lnSpc>
            </a:pPr>
            <a:r>
              <a:rPr lang="en-US">
                <a:solidFill>
                  <a:srgbClr val="000000"/>
                </a:solidFill>
                <a:latin typeface="Microsoft YaHei"/>
                <a:ea typeface="Microsoft YaHei"/>
              </a:rPr>
              <a:t>}</a:t>
            </a:r>
            <a:endParaRPr/>
          </a:p>
          <a:p>
            <a:pPr>
              <a:lnSpc>
                <a:spcPct val="9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1437840" y="297000"/>
            <a:ext cx="10355400" cy="6433920"/>
          </a:xfrm>
          <a:prstGeom prst="rect">
            <a:avLst/>
          </a:prstGeom>
          <a:noFill/>
          <a:ln>
            <a:noFill/>
          </a:ln>
        </p:spPr>
        <p:txBody>
          <a:bodyPr lIns="90000" rIns="90000" tIns="45000" bIns="45000"/>
          <a:p>
            <a:pPr>
              <a:lnSpc>
                <a:spcPct val="90000"/>
              </a:lnSpc>
            </a:pPr>
            <a:endParaRPr/>
          </a:p>
          <a:p>
            <a:pPr>
              <a:lnSpc>
                <a:spcPct val="90000"/>
              </a:lnSpc>
            </a:pPr>
            <a:r>
              <a:rPr lang="en-US">
                <a:solidFill>
                  <a:srgbClr val="000000"/>
                </a:solidFill>
                <a:latin typeface="Microsoft YaHei"/>
                <a:ea typeface="Microsoft YaHei"/>
              </a:rPr>
              <a:t>例：</a:t>
            </a:r>
            <a:endParaRPr/>
          </a:p>
          <a:p>
            <a:pPr>
              <a:lnSpc>
                <a:spcPct val="90000"/>
              </a:lnSpc>
            </a:pPr>
            <a:r>
              <a:rPr lang="en-US">
                <a:solidFill>
                  <a:srgbClr val="000000"/>
                </a:solidFill>
                <a:latin typeface="Microsoft YaHei"/>
                <a:ea typeface="Microsoft YaHei"/>
              </a:rPr>
              <a:t>vari= 25;</a:t>
            </a:r>
            <a:endParaRPr/>
          </a:p>
          <a:p>
            <a:pPr>
              <a:lnSpc>
                <a:spcPct val="90000"/>
              </a:lnSpc>
            </a:pPr>
            <a:r>
              <a:rPr lang="en-US">
                <a:solidFill>
                  <a:srgbClr val="000000"/>
                </a:solidFill>
                <a:latin typeface="Microsoft YaHei"/>
                <a:ea typeface="Microsoft YaHei"/>
              </a:rPr>
              <a:t>switch(i){</a:t>
            </a:r>
            <a:endParaRPr/>
          </a:p>
          <a:p>
            <a:pPr>
              <a:lnSpc>
                <a:spcPct val="90000"/>
              </a:lnSpc>
            </a:pPr>
            <a:r>
              <a:rPr lang="en-US">
                <a:solidFill>
                  <a:srgbClr val="000000"/>
                </a:solidFill>
                <a:latin typeface="Microsoft YaHei"/>
                <a:ea typeface="Microsoft YaHei"/>
              </a:rPr>
              <a:t>case 25:</a:t>
            </a:r>
            <a:endParaRPr/>
          </a:p>
          <a:p>
            <a:pPr>
              <a:lnSpc>
                <a:spcPct val="90000"/>
              </a:lnSpc>
            </a:pPr>
            <a:r>
              <a:rPr lang="en-US">
                <a:solidFill>
                  <a:srgbClr val="000000"/>
                </a:solidFill>
                <a:latin typeface="Microsoft YaHei"/>
                <a:ea typeface="Microsoft YaHei"/>
              </a:rPr>
              <a:t>alert(i + "</a:t>
            </a:r>
            <a:r>
              <a:rPr lang="en-US">
                <a:solidFill>
                  <a:srgbClr val="000000"/>
                </a:solidFill>
                <a:latin typeface="Microsoft YaHei"/>
                <a:ea typeface="Microsoft YaHei"/>
              </a:rPr>
              <a:t>等于</a:t>
            </a:r>
            <a:r>
              <a:rPr lang="en-US">
                <a:solidFill>
                  <a:srgbClr val="000000"/>
                </a:solidFill>
                <a:latin typeface="Microsoft YaHei"/>
                <a:ea typeface="Microsoft YaHei"/>
              </a:rPr>
              <a:t>25");</a:t>
            </a:r>
            <a:endParaRPr/>
          </a:p>
          <a:p>
            <a:pPr>
              <a:lnSpc>
                <a:spcPct val="90000"/>
              </a:lnSpc>
            </a:pPr>
            <a:r>
              <a:rPr lang="en-US">
                <a:solidFill>
                  <a:srgbClr val="000000"/>
                </a:solidFill>
                <a:latin typeface="Microsoft YaHei"/>
                <a:ea typeface="Microsoft YaHei"/>
              </a:rPr>
              <a:t>break;</a:t>
            </a:r>
            <a:endParaRPr/>
          </a:p>
          <a:p>
            <a:pPr>
              <a:lnSpc>
                <a:spcPct val="90000"/>
              </a:lnSpc>
            </a:pPr>
            <a:r>
              <a:rPr lang="en-US">
                <a:solidFill>
                  <a:srgbClr val="000000"/>
                </a:solidFill>
                <a:latin typeface="Microsoft YaHei"/>
                <a:ea typeface="Microsoft YaHei"/>
              </a:rPr>
              <a:t>case 100:</a:t>
            </a:r>
            <a:endParaRPr/>
          </a:p>
          <a:p>
            <a:pPr>
              <a:lnSpc>
                <a:spcPct val="90000"/>
              </a:lnSpc>
            </a:pPr>
            <a:r>
              <a:rPr lang="en-US">
                <a:solidFill>
                  <a:srgbClr val="000000"/>
                </a:solidFill>
                <a:latin typeface="Microsoft YaHei"/>
                <a:ea typeface="Microsoft YaHei"/>
              </a:rPr>
              <a:t>alert(100);</a:t>
            </a:r>
            <a:endParaRPr/>
          </a:p>
          <a:p>
            <a:pPr>
              <a:lnSpc>
                <a:spcPct val="90000"/>
              </a:lnSpc>
            </a:pPr>
            <a:r>
              <a:rPr lang="en-US">
                <a:solidFill>
                  <a:srgbClr val="000000"/>
                </a:solidFill>
                <a:latin typeface="Microsoft YaHei"/>
                <a:ea typeface="Microsoft YaHei"/>
              </a:rPr>
              <a:t>break;</a:t>
            </a:r>
            <a:endParaRPr/>
          </a:p>
          <a:p>
            <a:pPr>
              <a:lnSpc>
                <a:spcPct val="90000"/>
              </a:lnSpc>
            </a:pPr>
            <a:r>
              <a:rPr lang="en-US">
                <a:solidFill>
                  <a:srgbClr val="000000"/>
                </a:solidFill>
                <a:latin typeface="Microsoft YaHei"/>
                <a:ea typeface="Microsoft YaHei"/>
              </a:rPr>
              <a:t>default:</a:t>
            </a:r>
            <a:endParaRPr/>
          </a:p>
          <a:p>
            <a:pPr>
              <a:lnSpc>
                <a:spcPct val="90000"/>
              </a:lnSpc>
            </a:pPr>
            <a:r>
              <a:rPr lang="en-US">
                <a:solidFill>
                  <a:srgbClr val="000000"/>
                </a:solidFill>
                <a:latin typeface="Microsoft YaHei"/>
                <a:ea typeface="Microsoft YaHei"/>
              </a:rPr>
              <a:t>alert(‘other’);</a:t>
            </a:r>
            <a:endParaRPr/>
          </a:p>
          <a:p>
            <a:pPr>
              <a:lnSpc>
                <a:spcPct val="90000"/>
              </a:lnSpc>
            </a:pPr>
            <a:r>
              <a:rPr lang="en-US">
                <a:solidFill>
                  <a:srgbClr val="000000"/>
                </a:solidFill>
                <a:latin typeface="Microsoft YaHei"/>
                <a:ea typeface="Microsoft YaHei"/>
              </a:rPr>
              <a:t>}</a:t>
            </a:r>
            <a:endParaRPr/>
          </a:p>
          <a:p>
            <a:pPr>
              <a:lnSpc>
                <a:spcPct val="90000"/>
              </a:lnSpc>
            </a:pPr>
            <a:endParaRPr/>
          </a:p>
          <a:p>
            <a:pPr>
              <a:lnSpc>
                <a:spcPct val="90000"/>
              </a:lnSpc>
            </a:pPr>
            <a:endParaRPr/>
          </a:p>
          <a:p>
            <a:pPr>
              <a:lnSpc>
                <a:spcPct val="90000"/>
              </a:lnSpc>
            </a:pPr>
            <a:endParaRPr/>
          </a:p>
          <a:p>
            <a:pPr>
              <a:lnSpc>
                <a:spcPct val="90000"/>
              </a:lnSpc>
            </a:pPr>
            <a:r>
              <a:rPr b="1" lang="en-US">
                <a:solidFill>
                  <a:srgbClr val="000000"/>
                </a:solidFill>
                <a:latin typeface="微软雅黑"/>
                <a:ea typeface="微软雅黑"/>
              </a:rPr>
              <a:t>课堂练习：接收学生的分数提交，用</a:t>
            </a:r>
            <a:r>
              <a:rPr b="1" lang="en-US">
                <a:solidFill>
                  <a:srgbClr val="000000"/>
                </a:solidFill>
                <a:latin typeface="微软雅黑"/>
                <a:ea typeface="微软雅黑"/>
              </a:rPr>
              <a:t>switch</a:t>
            </a:r>
            <a:r>
              <a:rPr b="1" lang="en-US">
                <a:solidFill>
                  <a:srgbClr val="000000"/>
                </a:solidFill>
                <a:latin typeface="微软雅黑"/>
                <a:ea typeface="微软雅黑"/>
              </a:rPr>
              <a:t>语句来判断学生分数的水平。</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1586880" y="515880"/>
            <a:ext cx="8228520" cy="3454920"/>
          </a:xfrm>
          <a:prstGeom prst="rect">
            <a:avLst/>
          </a:prstGeom>
          <a:noFill/>
          <a:ln>
            <a:noFill/>
          </a:ln>
        </p:spPr>
        <p:txBody>
          <a:bodyPr lIns="90000" rIns="90000" tIns="46800" bIns="46800"/>
          <a:p>
            <a:pPr>
              <a:lnSpc>
                <a:spcPct val="80000"/>
              </a:lnSpc>
            </a:pPr>
            <a:r>
              <a:rPr b="1" lang="en-US" sz="2400">
                <a:solidFill>
                  <a:srgbClr val="000000"/>
                </a:solidFill>
                <a:latin typeface="Microsoft YaHei"/>
                <a:ea typeface="Microsoft YaHei"/>
              </a:rPr>
              <a:t>什么是</a:t>
            </a:r>
            <a:r>
              <a:rPr b="1" lang="en-US" sz="2400">
                <a:solidFill>
                  <a:srgbClr val="000000"/>
                </a:solidFill>
                <a:latin typeface="Microsoft YaHei"/>
                <a:ea typeface="Microsoft YaHei"/>
              </a:rPr>
              <a:t>javascript?</a:t>
            </a:r>
            <a:endParaRPr/>
          </a:p>
          <a:p>
            <a:pPr>
              <a:lnSpc>
                <a:spcPct val="80000"/>
              </a:lnSpc>
            </a:pPr>
            <a:endParaRPr/>
          </a:p>
          <a:p>
            <a:pPr>
              <a:lnSpc>
                <a:spcPct val="80000"/>
              </a:lnSpc>
            </a:pPr>
            <a:r>
              <a:rPr lang="en-US" sz="2400">
                <a:solidFill>
                  <a:srgbClr val="000000"/>
                </a:solidFill>
                <a:latin typeface="Microsoft YaHei"/>
                <a:ea typeface="Microsoft YaHei"/>
              </a:rPr>
              <a:t>Javascipt</a:t>
            </a:r>
            <a:r>
              <a:rPr lang="en-US" sz="2400">
                <a:solidFill>
                  <a:srgbClr val="000000"/>
                </a:solidFill>
                <a:latin typeface="Microsoft YaHei"/>
                <a:ea typeface="Microsoft YaHei"/>
              </a:rPr>
              <a:t>是一种脚本语言，由</a:t>
            </a:r>
            <a:r>
              <a:rPr lang="en-US" sz="2400">
                <a:solidFill>
                  <a:srgbClr val="000000"/>
                </a:solidFill>
                <a:latin typeface="Microsoft YaHei"/>
                <a:ea typeface="Microsoft YaHei"/>
              </a:rPr>
              <a:t>web</a:t>
            </a:r>
            <a:r>
              <a:rPr lang="en-US" sz="2400">
                <a:solidFill>
                  <a:srgbClr val="000000"/>
                </a:solidFill>
                <a:latin typeface="Microsoft YaHei"/>
                <a:ea typeface="Microsoft YaHei"/>
              </a:rPr>
              <a:t>浏览器进行解释和执行。</a:t>
            </a:r>
            <a:endParaRPr/>
          </a:p>
        </p:txBody>
      </p:sp>
      <p:sp>
        <p:nvSpPr>
          <p:cNvPr id="124" name="CustomShape 2"/>
          <p:cNvSpPr/>
          <p:nvPr/>
        </p:nvSpPr>
        <p:spPr>
          <a:xfrm>
            <a:off x="2964600" y="1955880"/>
            <a:ext cx="4896360" cy="1726200"/>
          </a:xfrm>
          <a:prstGeom prst="rect">
            <a:avLst/>
          </a:prstGeom>
          <a:solidFill>
            <a:srgbClr val="bbe0e3"/>
          </a:solidFill>
          <a:ln w="9360">
            <a:solidFill>
              <a:srgbClr val="000000"/>
            </a:solidFill>
            <a:miter/>
          </a:ln>
        </p:spPr>
      </p:sp>
      <p:sp>
        <p:nvSpPr>
          <p:cNvPr id="125" name="CustomShape 3"/>
          <p:cNvSpPr/>
          <p:nvPr/>
        </p:nvSpPr>
        <p:spPr>
          <a:xfrm>
            <a:off x="3109320" y="2530440"/>
            <a:ext cx="1583280" cy="719640"/>
          </a:xfrm>
          <a:prstGeom prst="rect">
            <a:avLst/>
          </a:prstGeom>
          <a:solidFill>
            <a:srgbClr val="eaeaea"/>
          </a:solidFill>
          <a:ln w="9360">
            <a:solidFill>
              <a:srgbClr val="000000"/>
            </a:solidFill>
            <a:miter/>
          </a:ln>
        </p:spPr>
        <p:txBody>
          <a:bodyPr wrap="none" lIns="90000" rIns="90000" tIns="46800" bIns="46800" anchor="ctr"/>
          <a:p>
            <a:pPr algn="ctr">
              <a:lnSpc>
                <a:spcPct val="100000"/>
              </a:lnSpc>
            </a:pPr>
            <a:r>
              <a:rPr lang="en-US">
                <a:solidFill>
                  <a:srgbClr val="000000"/>
                </a:solidFill>
                <a:latin typeface="Microsoft YaHei"/>
                <a:ea typeface="Microsoft YaHei"/>
              </a:rPr>
              <a:t>ECMAScript</a:t>
            </a:r>
            <a:endParaRPr/>
          </a:p>
        </p:txBody>
      </p:sp>
      <p:sp>
        <p:nvSpPr>
          <p:cNvPr id="126" name="CustomShape 4"/>
          <p:cNvSpPr/>
          <p:nvPr/>
        </p:nvSpPr>
        <p:spPr>
          <a:xfrm>
            <a:off x="4909320" y="2530440"/>
            <a:ext cx="1294200" cy="719640"/>
          </a:xfrm>
          <a:prstGeom prst="rect">
            <a:avLst/>
          </a:prstGeom>
          <a:solidFill>
            <a:srgbClr val="eaeaea"/>
          </a:solidFill>
          <a:ln w="9360">
            <a:solidFill>
              <a:srgbClr val="000000"/>
            </a:solidFill>
            <a:miter/>
          </a:ln>
        </p:spPr>
        <p:txBody>
          <a:bodyPr wrap="none" lIns="90000" rIns="90000" tIns="46800" bIns="46800" anchor="ctr"/>
          <a:p>
            <a:pPr algn="ctr">
              <a:lnSpc>
                <a:spcPct val="100000"/>
              </a:lnSpc>
            </a:pPr>
            <a:r>
              <a:rPr lang="en-US">
                <a:solidFill>
                  <a:srgbClr val="000000"/>
                </a:solidFill>
                <a:latin typeface="Microsoft YaHei"/>
                <a:ea typeface="Microsoft YaHei"/>
              </a:rPr>
              <a:t>DOM</a:t>
            </a:r>
            <a:endParaRPr/>
          </a:p>
        </p:txBody>
      </p:sp>
      <p:sp>
        <p:nvSpPr>
          <p:cNvPr id="127" name="CustomShape 5"/>
          <p:cNvSpPr/>
          <p:nvPr/>
        </p:nvSpPr>
        <p:spPr>
          <a:xfrm>
            <a:off x="6422400" y="2530440"/>
            <a:ext cx="1294200" cy="719640"/>
          </a:xfrm>
          <a:prstGeom prst="rect">
            <a:avLst/>
          </a:prstGeom>
          <a:solidFill>
            <a:srgbClr val="eaeaea"/>
          </a:solidFill>
          <a:ln w="9360">
            <a:solidFill>
              <a:srgbClr val="000000"/>
            </a:solidFill>
            <a:miter/>
          </a:ln>
        </p:spPr>
        <p:txBody>
          <a:bodyPr wrap="none" lIns="90000" rIns="90000" tIns="46800" bIns="46800" anchor="ctr"/>
          <a:p>
            <a:pPr algn="ctr">
              <a:lnSpc>
                <a:spcPct val="100000"/>
              </a:lnSpc>
            </a:pPr>
            <a:r>
              <a:rPr lang="en-US">
                <a:solidFill>
                  <a:srgbClr val="000000"/>
                </a:solidFill>
                <a:latin typeface="Microsoft YaHei"/>
                <a:ea typeface="Microsoft YaHei"/>
              </a:rPr>
              <a:t>BOM</a:t>
            </a:r>
            <a:endParaRPr/>
          </a:p>
        </p:txBody>
      </p:sp>
      <p:sp>
        <p:nvSpPr>
          <p:cNvPr id="128" name="CustomShape 6"/>
          <p:cNvSpPr/>
          <p:nvPr/>
        </p:nvSpPr>
        <p:spPr>
          <a:xfrm>
            <a:off x="3758400" y="2027160"/>
            <a:ext cx="1510200" cy="367200"/>
          </a:xfrm>
          <a:prstGeom prst="rect">
            <a:avLst/>
          </a:prstGeom>
          <a:noFill/>
          <a:ln>
            <a:noFill/>
          </a:ln>
        </p:spPr>
        <p:txBody>
          <a:bodyPr lIns="90000" rIns="90000" tIns="46800" bIns="46800"/>
          <a:p>
            <a:pPr>
              <a:lnSpc>
                <a:spcPct val="100000"/>
              </a:lnSpc>
            </a:pPr>
            <a:r>
              <a:rPr b="1" lang="en-US">
                <a:solidFill>
                  <a:srgbClr val="000000"/>
                </a:solidFill>
                <a:latin typeface="Microsoft YaHei"/>
                <a:ea typeface="Microsoft YaHei"/>
              </a:rPr>
              <a:t>JavaScript</a:t>
            </a:r>
            <a:endParaRPr/>
          </a:p>
        </p:txBody>
      </p:sp>
      <p:sp>
        <p:nvSpPr>
          <p:cNvPr id="129" name="CustomShape 7"/>
          <p:cNvSpPr/>
          <p:nvPr/>
        </p:nvSpPr>
        <p:spPr>
          <a:xfrm>
            <a:off x="1669320" y="4114800"/>
            <a:ext cx="4102560" cy="1201320"/>
          </a:xfrm>
          <a:prstGeom prst="rect">
            <a:avLst/>
          </a:prstGeom>
          <a:noFill/>
          <a:ln>
            <a:noFill/>
          </a:ln>
        </p:spPr>
        <p:txBody>
          <a:bodyPr lIns="90000" rIns="90000" tIns="46800" bIns="46800"/>
          <a:p>
            <a:pPr>
              <a:lnSpc>
                <a:spcPct val="100000"/>
              </a:lnSpc>
            </a:pPr>
            <a:r>
              <a:rPr lang="en-US">
                <a:solidFill>
                  <a:srgbClr val="000000"/>
                </a:solidFill>
                <a:latin typeface="Microsoft YaHei"/>
                <a:ea typeface="Microsoft YaHei"/>
              </a:rPr>
              <a:t>ECMAScript :</a:t>
            </a:r>
            <a:r>
              <a:rPr lang="en-US">
                <a:solidFill>
                  <a:srgbClr val="000000"/>
                </a:solidFill>
                <a:latin typeface="Microsoft YaHei"/>
                <a:ea typeface="Microsoft YaHei"/>
              </a:rPr>
              <a:t>核心</a:t>
            </a:r>
            <a:endParaRPr/>
          </a:p>
          <a:p>
            <a:pPr>
              <a:lnSpc>
                <a:spcPct val="100000"/>
              </a:lnSpc>
            </a:pPr>
            <a:r>
              <a:rPr lang="en-US">
                <a:solidFill>
                  <a:srgbClr val="000000"/>
                </a:solidFill>
                <a:latin typeface="Microsoft YaHei"/>
                <a:ea typeface="Microsoft YaHei"/>
              </a:rPr>
              <a:t>DOM :</a:t>
            </a:r>
            <a:r>
              <a:rPr lang="en-US">
                <a:solidFill>
                  <a:srgbClr val="000000"/>
                </a:solidFill>
                <a:latin typeface="Microsoft YaHei"/>
                <a:ea typeface="Microsoft YaHei"/>
              </a:rPr>
              <a:t>文档对象模型</a:t>
            </a:r>
            <a:endParaRPr/>
          </a:p>
          <a:p>
            <a:pPr>
              <a:lnSpc>
                <a:spcPct val="100000"/>
              </a:lnSpc>
            </a:pPr>
            <a:r>
              <a:rPr lang="en-US">
                <a:solidFill>
                  <a:srgbClr val="000000"/>
                </a:solidFill>
                <a:latin typeface="Microsoft YaHei"/>
                <a:ea typeface="Microsoft YaHei"/>
              </a:rPr>
              <a:t>BOM :</a:t>
            </a:r>
            <a:r>
              <a:rPr lang="en-US">
                <a:solidFill>
                  <a:srgbClr val="000000"/>
                </a:solidFill>
                <a:latin typeface="Microsoft YaHei"/>
                <a:ea typeface="Microsoft YaHei"/>
              </a:rPr>
              <a:t>浏览器对象模型</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1504080" y="257400"/>
            <a:ext cx="10195560" cy="6751800"/>
          </a:xfrm>
          <a:prstGeom prst="rect">
            <a:avLst/>
          </a:prstGeom>
          <a:noFill/>
          <a:ln>
            <a:noFill/>
          </a:ln>
        </p:spPr>
        <p:txBody>
          <a:bodyPr lIns="90000" rIns="90000" tIns="46800" bIns="46800"/>
          <a:p>
            <a:pPr>
              <a:lnSpc>
                <a:spcPct val="90000"/>
              </a:lnSpc>
            </a:pPr>
            <a:r>
              <a:rPr b="1" lang="en-US" sz="2400">
                <a:solidFill>
                  <a:srgbClr val="000000"/>
                </a:solidFill>
                <a:latin typeface="微软雅黑"/>
                <a:ea typeface="微软雅黑"/>
              </a:rPr>
              <a:t>七、循环语句</a:t>
            </a:r>
            <a:endParaRPr/>
          </a:p>
          <a:p>
            <a:pPr>
              <a:lnSpc>
                <a:spcPct val="90000"/>
              </a:lnSpc>
            </a:pPr>
            <a:endParaRPr/>
          </a:p>
          <a:p>
            <a:pPr>
              <a:lnSpc>
                <a:spcPct val="90000"/>
              </a:lnSpc>
            </a:pPr>
            <a:r>
              <a:rPr b="1" lang="en-US" sz="2400">
                <a:solidFill>
                  <a:srgbClr val="000000"/>
                </a:solidFill>
                <a:latin typeface="微软雅黑"/>
                <a:ea typeface="微软雅黑"/>
              </a:rPr>
              <a:t>1.While</a:t>
            </a:r>
            <a:endParaRPr/>
          </a:p>
          <a:p>
            <a:pPr>
              <a:lnSpc>
                <a:spcPct val="90000"/>
              </a:lnSpc>
            </a:pPr>
            <a:endParaRPr/>
          </a:p>
          <a:p>
            <a:pPr>
              <a:lnSpc>
                <a:spcPct val="90000"/>
              </a:lnSpc>
            </a:pPr>
            <a:r>
              <a:rPr lang="en-US" sz="2400">
                <a:solidFill>
                  <a:srgbClr val="000000"/>
                </a:solidFill>
                <a:latin typeface="微软雅黑"/>
                <a:ea typeface="微软雅黑"/>
              </a:rPr>
              <a:t>语法：</a:t>
            </a:r>
            <a:endParaRPr/>
          </a:p>
          <a:p>
            <a:pPr>
              <a:lnSpc>
                <a:spcPct val="90000"/>
              </a:lnSpc>
            </a:pPr>
            <a:r>
              <a:rPr lang="en-US" sz="2400">
                <a:solidFill>
                  <a:srgbClr val="000000"/>
                </a:solidFill>
                <a:latin typeface="微软雅黑"/>
                <a:ea typeface="微软雅黑"/>
              </a:rPr>
              <a:t>while (exp) {</a:t>
            </a:r>
            <a:endParaRPr/>
          </a:p>
          <a:p>
            <a:pPr>
              <a:lnSpc>
                <a:spcPct val="90000"/>
              </a:lnSpc>
            </a:pPr>
            <a:r>
              <a:rPr lang="en-US" sz="2400">
                <a:solidFill>
                  <a:srgbClr val="000000"/>
                </a:solidFill>
                <a:latin typeface="微软雅黑"/>
                <a:ea typeface="微软雅黑"/>
              </a:rPr>
              <a:t>//statements;</a:t>
            </a:r>
            <a:endParaRPr/>
          </a:p>
          <a:p>
            <a:pPr>
              <a:lnSpc>
                <a:spcPct val="90000"/>
              </a:lnSpc>
            </a:pPr>
            <a:r>
              <a:rPr lang="en-US" sz="2400">
                <a:solidFill>
                  <a:srgbClr val="000000"/>
                </a:solidFill>
                <a:latin typeface="微软雅黑"/>
                <a:ea typeface="微软雅黑"/>
              </a:rPr>
              <a:t>}</a:t>
            </a:r>
            <a:endParaRPr/>
          </a:p>
          <a:p>
            <a:pPr>
              <a:lnSpc>
                <a:spcPct val="90000"/>
              </a:lnSpc>
            </a:pPr>
            <a:endParaRPr/>
          </a:p>
          <a:p>
            <a:pPr>
              <a:lnSpc>
                <a:spcPct val="90000"/>
              </a:lnSpc>
            </a:pPr>
            <a:r>
              <a:rPr lang="en-US" sz="2400">
                <a:solidFill>
                  <a:srgbClr val="000000"/>
                </a:solidFill>
                <a:latin typeface="微软雅黑"/>
                <a:ea typeface="微软雅黑"/>
              </a:rPr>
              <a:t>说明：</a:t>
            </a:r>
            <a:endParaRPr/>
          </a:p>
          <a:p>
            <a:pPr>
              <a:lnSpc>
                <a:spcPct val="90000"/>
              </a:lnSpc>
            </a:pPr>
            <a:r>
              <a:rPr lang="en-US" sz="2400">
                <a:solidFill>
                  <a:srgbClr val="000000"/>
                </a:solidFill>
                <a:latin typeface="微软雅黑"/>
                <a:ea typeface="微软雅黑"/>
              </a:rPr>
              <a:t>while (</a:t>
            </a:r>
            <a:r>
              <a:rPr lang="en-US" sz="2400">
                <a:solidFill>
                  <a:srgbClr val="000000"/>
                </a:solidFill>
                <a:latin typeface="微软雅黑"/>
                <a:ea typeface="微软雅黑"/>
              </a:rPr>
              <a:t>变量</a:t>
            </a:r>
            <a:r>
              <a:rPr lang="en-US" sz="2400">
                <a:solidFill>
                  <a:srgbClr val="000000"/>
                </a:solidFill>
                <a:latin typeface="微软雅黑"/>
                <a:ea typeface="微软雅黑"/>
              </a:rPr>
              <a:t>&lt;=</a:t>
            </a:r>
            <a:r>
              <a:rPr lang="en-US" sz="2400">
                <a:solidFill>
                  <a:srgbClr val="000000"/>
                </a:solidFill>
                <a:latin typeface="微软雅黑"/>
                <a:ea typeface="微软雅黑"/>
              </a:rPr>
              <a:t>结束值</a:t>
            </a:r>
            <a:r>
              <a:rPr lang="en-US" sz="2400">
                <a:solidFill>
                  <a:srgbClr val="000000"/>
                </a:solidFill>
                <a:latin typeface="微软雅黑"/>
                <a:ea typeface="微软雅黑"/>
              </a:rPr>
              <a:t>) {</a:t>
            </a:r>
            <a:r>
              <a:rPr lang="en-US" sz="2400">
                <a:solidFill>
                  <a:srgbClr val="000000"/>
                </a:solidFill>
                <a:latin typeface="微软雅黑"/>
                <a:ea typeface="微软雅黑"/>
              </a:rPr>
              <a:t>需执行的代码</a:t>
            </a:r>
            <a:r>
              <a:rPr lang="en-US" sz="2400">
                <a:solidFill>
                  <a:srgbClr val="000000"/>
                </a:solidFill>
                <a:latin typeface="微软雅黑"/>
                <a:ea typeface="微软雅黑"/>
              </a:rPr>
              <a:t>}</a:t>
            </a:r>
            <a:endParaRPr/>
          </a:p>
          <a:p>
            <a:pPr>
              <a:lnSpc>
                <a:spcPct val="90000"/>
              </a:lnSpc>
            </a:pPr>
            <a:endParaRPr/>
          </a:p>
          <a:p>
            <a:pPr>
              <a:lnSpc>
                <a:spcPct val="90000"/>
              </a:lnSpc>
            </a:pPr>
            <a:r>
              <a:rPr lang="en-US" sz="2400">
                <a:solidFill>
                  <a:srgbClr val="000000"/>
                </a:solidFill>
                <a:latin typeface="微软雅黑"/>
                <a:ea typeface="微软雅黑"/>
              </a:rPr>
              <a:t>例</a:t>
            </a:r>
            <a:r>
              <a:rPr lang="en-US" sz="2400">
                <a:solidFill>
                  <a:srgbClr val="000000"/>
                </a:solidFill>
                <a:latin typeface="微软雅黑"/>
                <a:ea typeface="微软雅黑"/>
              </a:rPr>
              <a:t>1</a:t>
            </a:r>
            <a:r>
              <a:rPr lang="en-US" sz="2400">
                <a:solidFill>
                  <a:srgbClr val="000000"/>
                </a:solidFill>
                <a:latin typeface="微软雅黑"/>
                <a:ea typeface="微软雅黑"/>
              </a:rPr>
              <a:t>：</a:t>
            </a:r>
            <a:endParaRPr/>
          </a:p>
          <a:p>
            <a:pPr>
              <a:lnSpc>
                <a:spcPct val="90000"/>
              </a:lnSpc>
            </a:pPr>
            <a:r>
              <a:rPr lang="en-US" sz="2400">
                <a:solidFill>
                  <a:srgbClr val="000000"/>
                </a:solidFill>
                <a:latin typeface="微软雅黑"/>
                <a:ea typeface="微软雅黑"/>
              </a:rPr>
              <a:t>vari= 1;</a:t>
            </a:r>
            <a:endParaRPr/>
          </a:p>
          <a:p>
            <a:pPr>
              <a:lnSpc>
                <a:spcPct val="90000"/>
              </a:lnSpc>
            </a:pPr>
            <a:endParaRPr/>
          </a:p>
          <a:p>
            <a:pPr>
              <a:lnSpc>
                <a:spcPct val="90000"/>
              </a:lnSpc>
            </a:pPr>
            <a:r>
              <a:rPr lang="en-US" sz="2400">
                <a:solidFill>
                  <a:srgbClr val="000000"/>
                </a:solidFill>
                <a:latin typeface="微软雅黑"/>
                <a:ea typeface="微软雅黑"/>
              </a:rPr>
              <a:t>while(i&lt; 3){</a:t>
            </a:r>
            <a:endParaRPr/>
          </a:p>
          <a:p>
            <a:pPr>
              <a:lnSpc>
                <a:spcPct val="90000"/>
              </a:lnSpc>
            </a:pPr>
            <a:r>
              <a:rPr lang="en-US" sz="2400">
                <a:solidFill>
                  <a:srgbClr val="000000"/>
                </a:solidFill>
                <a:latin typeface="微软雅黑"/>
                <a:ea typeface="微软雅黑"/>
              </a:rPr>
              <a:t>alert(i);</a:t>
            </a:r>
            <a:endParaRPr/>
          </a:p>
          <a:p>
            <a:pPr>
              <a:lnSpc>
                <a:spcPct val="90000"/>
              </a:lnSpc>
            </a:pPr>
            <a:r>
              <a:rPr lang="en-US" sz="2400">
                <a:solidFill>
                  <a:srgbClr val="000000"/>
                </a:solidFill>
                <a:latin typeface="微软雅黑"/>
                <a:ea typeface="微软雅黑"/>
              </a:rPr>
              <a:t>i++;</a:t>
            </a:r>
            <a:endParaRPr/>
          </a:p>
          <a:p>
            <a:pPr>
              <a:lnSpc>
                <a:spcPct val="90000"/>
              </a:lnSpc>
            </a:pPr>
            <a:r>
              <a:rPr lang="en-US" sz="2400">
                <a:solidFill>
                  <a:srgbClr val="000000"/>
                </a:solidFill>
                <a:latin typeface="微软雅黑"/>
                <a:ea typeface="微软雅黑"/>
              </a:rPr>
              <a:t>}</a:t>
            </a:r>
            <a:endParaRPr/>
          </a:p>
          <a:p>
            <a:pPr>
              <a:lnSpc>
                <a:spcPct val="90000"/>
              </a:lnSpc>
            </a:pPr>
            <a:endParaRPr/>
          </a:p>
          <a:p>
            <a:pPr>
              <a:lnSpc>
                <a:spcPct val="90000"/>
              </a:lnSpc>
            </a:pPr>
            <a:r>
              <a:rPr b="1" lang="en-US" sz="2400">
                <a:solidFill>
                  <a:srgbClr val="000000"/>
                </a:solidFill>
                <a:latin typeface="微软雅黑"/>
                <a:ea typeface="微软雅黑"/>
              </a:rPr>
              <a:t>课堂练习：用</a:t>
            </a:r>
            <a:r>
              <a:rPr b="1" lang="en-US" sz="2400">
                <a:solidFill>
                  <a:srgbClr val="000000"/>
                </a:solidFill>
                <a:latin typeface="微软雅黑"/>
                <a:ea typeface="微软雅黑"/>
              </a:rPr>
              <a:t>js</a:t>
            </a:r>
            <a:r>
              <a:rPr b="1" lang="en-US" sz="2400">
                <a:solidFill>
                  <a:srgbClr val="000000"/>
                </a:solidFill>
                <a:latin typeface="微软雅黑"/>
                <a:ea typeface="微软雅黑"/>
              </a:rPr>
              <a:t>计算从</a:t>
            </a:r>
            <a:r>
              <a:rPr b="1" lang="en-US" sz="2400">
                <a:solidFill>
                  <a:srgbClr val="000000"/>
                </a:solidFill>
                <a:latin typeface="微软雅黑"/>
                <a:ea typeface="微软雅黑"/>
              </a:rPr>
              <a:t>1</a:t>
            </a:r>
            <a:r>
              <a:rPr b="1" lang="en-US" sz="2400">
                <a:solidFill>
                  <a:srgbClr val="000000"/>
                </a:solidFill>
                <a:latin typeface="微软雅黑"/>
                <a:ea typeface="微软雅黑"/>
              </a:rPr>
              <a:t>累加到</a:t>
            </a:r>
            <a:r>
              <a:rPr b="1" lang="en-US" sz="2400">
                <a:solidFill>
                  <a:srgbClr val="000000"/>
                </a:solidFill>
                <a:latin typeface="微软雅黑"/>
                <a:ea typeface="微软雅黑"/>
              </a:rPr>
              <a:t>100</a:t>
            </a:r>
            <a:r>
              <a:rPr b="1" lang="en-US" sz="2400">
                <a:solidFill>
                  <a:srgbClr val="000000"/>
                </a:solidFill>
                <a:latin typeface="微软雅黑"/>
                <a:ea typeface="微软雅黑"/>
              </a:rPr>
              <a:t>的总和。</a:t>
            </a:r>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1544040" y="387720"/>
            <a:ext cx="8228520" cy="5183640"/>
          </a:xfrm>
          <a:prstGeom prst="rect">
            <a:avLst/>
          </a:prstGeom>
          <a:noFill/>
          <a:ln>
            <a:noFill/>
          </a:ln>
        </p:spPr>
        <p:txBody>
          <a:bodyPr lIns="90000" rIns="90000" tIns="46800" bIns="46800"/>
          <a:p>
            <a:pPr>
              <a:lnSpc>
                <a:spcPct val="100000"/>
              </a:lnSpc>
            </a:pPr>
            <a:r>
              <a:rPr b="1" lang="en-US">
                <a:solidFill>
                  <a:srgbClr val="000000"/>
                </a:solidFill>
                <a:latin typeface="微软雅黑"/>
                <a:ea typeface="微软雅黑"/>
              </a:rPr>
              <a:t>2. Do…while</a:t>
            </a:r>
            <a:endParaRPr/>
          </a:p>
          <a:p>
            <a:pPr>
              <a:lnSpc>
                <a:spcPct val="100000"/>
              </a:lnSpc>
            </a:pPr>
            <a:endParaRPr/>
          </a:p>
          <a:p>
            <a:pPr>
              <a:lnSpc>
                <a:spcPct val="100000"/>
              </a:lnSpc>
            </a:pPr>
            <a:r>
              <a:rPr lang="en-US">
                <a:solidFill>
                  <a:srgbClr val="000000"/>
                </a:solidFill>
                <a:latin typeface="微软雅黑"/>
                <a:ea typeface="微软雅黑"/>
              </a:rPr>
              <a:t>do {</a:t>
            </a:r>
            <a:endParaRPr/>
          </a:p>
          <a:p>
            <a:pPr>
              <a:lnSpc>
                <a:spcPct val="100000"/>
              </a:lnSpc>
            </a:pPr>
            <a:r>
              <a:rPr lang="en-US">
                <a:solidFill>
                  <a:srgbClr val="000000"/>
                </a:solidFill>
                <a:latin typeface="微软雅黑"/>
                <a:ea typeface="微软雅黑"/>
              </a:rPr>
              <a:t>//statements;</a:t>
            </a:r>
            <a:endParaRPr/>
          </a:p>
          <a:p>
            <a:pPr>
              <a:lnSpc>
                <a:spcPct val="100000"/>
              </a:lnSpc>
            </a:pPr>
            <a:r>
              <a:rPr lang="en-US">
                <a:solidFill>
                  <a:srgbClr val="000000"/>
                </a:solidFill>
                <a:latin typeface="微软雅黑"/>
                <a:ea typeface="微软雅黑"/>
              </a:rPr>
              <a:t>}while (condition);</a:t>
            </a:r>
            <a:endParaRPr/>
          </a:p>
          <a:p>
            <a:pPr>
              <a:lnSpc>
                <a:spcPct val="100000"/>
              </a:lnSpc>
            </a:pPr>
            <a:endParaRPr/>
          </a:p>
          <a:p>
            <a:pPr>
              <a:lnSpc>
                <a:spcPct val="100000"/>
              </a:lnSpc>
            </a:pPr>
            <a:r>
              <a:rPr lang="en-US">
                <a:solidFill>
                  <a:srgbClr val="000000"/>
                </a:solidFill>
                <a:latin typeface="微软雅黑"/>
                <a:ea typeface="微软雅黑"/>
              </a:rPr>
              <a:t>do {</a:t>
            </a:r>
            <a:r>
              <a:rPr lang="en-US">
                <a:solidFill>
                  <a:srgbClr val="000000"/>
                </a:solidFill>
                <a:latin typeface="微软雅黑"/>
                <a:ea typeface="微软雅黑"/>
              </a:rPr>
              <a:t>需执行的代码</a:t>
            </a:r>
            <a:r>
              <a:rPr lang="en-US">
                <a:solidFill>
                  <a:srgbClr val="000000"/>
                </a:solidFill>
                <a:latin typeface="微软雅黑"/>
                <a:ea typeface="微软雅黑"/>
              </a:rPr>
              <a:t>} while (</a:t>
            </a:r>
            <a:r>
              <a:rPr lang="en-US">
                <a:solidFill>
                  <a:srgbClr val="000000"/>
                </a:solidFill>
                <a:latin typeface="微软雅黑"/>
                <a:ea typeface="微软雅黑"/>
              </a:rPr>
              <a:t>变量</a:t>
            </a:r>
            <a:r>
              <a:rPr lang="en-US">
                <a:solidFill>
                  <a:srgbClr val="000000"/>
                </a:solidFill>
                <a:latin typeface="微软雅黑"/>
                <a:ea typeface="微软雅黑"/>
              </a:rPr>
              <a:t>&lt;=</a:t>
            </a:r>
            <a:r>
              <a:rPr lang="en-US">
                <a:solidFill>
                  <a:srgbClr val="000000"/>
                </a:solidFill>
                <a:latin typeface="微软雅黑"/>
                <a:ea typeface="微软雅黑"/>
              </a:rPr>
              <a:t>结束值</a:t>
            </a:r>
            <a:r>
              <a:rPr lang="en-US">
                <a:solidFill>
                  <a:srgbClr val="000000"/>
                </a:solidFill>
                <a:latin typeface="微软雅黑"/>
                <a:ea typeface="微软雅黑"/>
              </a:rPr>
              <a:t>)</a:t>
            </a:r>
            <a:endParaRPr/>
          </a:p>
          <a:p>
            <a:pPr>
              <a:lnSpc>
                <a:spcPct val="100000"/>
              </a:lnSpc>
            </a:pPr>
            <a:endParaRPr/>
          </a:p>
          <a:p>
            <a:pPr>
              <a:lnSpc>
                <a:spcPct val="100000"/>
              </a:lnSpc>
            </a:pPr>
            <a:r>
              <a:rPr lang="en-US">
                <a:solidFill>
                  <a:srgbClr val="000000"/>
                </a:solidFill>
                <a:latin typeface="微软雅黑"/>
                <a:ea typeface="微软雅黑"/>
              </a:rPr>
              <a:t>例：</a:t>
            </a:r>
            <a:endParaRPr/>
          </a:p>
          <a:p>
            <a:pPr>
              <a:lnSpc>
                <a:spcPct val="100000"/>
              </a:lnSpc>
            </a:pPr>
            <a:endParaRPr/>
          </a:p>
          <a:p>
            <a:pPr>
              <a:lnSpc>
                <a:spcPct val="100000"/>
              </a:lnSpc>
            </a:pPr>
            <a:r>
              <a:rPr lang="en-US">
                <a:solidFill>
                  <a:srgbClr val="000000"/>
                </a:solidFill>
                <a:latin typeface="微软雅黑"/>
                <a:ea typeface="微软雅黑"/>
              </a:rPr>
              <a:t>vari= 1;</a:t>
            </a:r>
            <a:endParaRPr/>
          </a:p>
          <a:p>
            <a:pPr>
              <a:lnSpc>
                <a:spcPct val="100000"/>
              </a:lnSpc>
            </a:pPr>
            <a:r>
              <a:rPr lang="en-US">
                <a:solidFill>
                  <a:srgbClr val="000000"/>
                </a:solidFill>
                <a:latin typeface="微软雅黑"/>
                <a:ea typeface="微软雅黑"/>
              </a:rPr>
              <a:t>do {</a:t>
            </a:r>
            <a:endParaRPr/>
          </a:p>
          <a:p>
            <a:pPr>
              <a:lnSpc>
                <a:spcPct val="100000"/>
              </a:lnSpc>
            </a:pPr>
            <a:r>
              <a:rPr lang="en-US">
                <a:solidFill>
                  <a:srgbClr val="000000"/>
                </a:solidFill>
                <a:latin typeface="微软雅黑"/>
                <a:ea typeface="微软雅黑"/>
              </a:rPr>
              <a:t>alert(i);</a:t>
            </a:r>
            <a:endParaRPr/>
          </a:p>
          <a:p>
            <a:pPr>
              <a:lnSpc>
                <a:spcPct val="100000"/>
              </a:lnSpc>
            </a:pPr>
            <a:r>
              <a:rPr lang="en-US">
                <a:solidFill>
                  <a:srgbClr val="000000"/>
                </a:solidFill>
                <a:latin typeface="微软雅黑"/>
                <a:ea typeface="微软雅黑"/>
              </a:rPr>
              <a:t>i++;</a:t>
            </a:r>
            <a:endParaRPr/>
          </a:p>
          <a:p>
            <a:pPr>
              <a:lnSpc>
                <a:spcPct val="100000"/>
              </a:lnSpc>
            </a:pPr>
            <a:r>
              <a:rPr lang="en-US">
                <a:solidFill>
                  <a:srgbClr val="000000"/>
                </a:solidFill>
                <a:latin typeface="微软雅黑"/>
                <a:ea typeface="微软雅黑"/>
              </a:rPr>
              <a:t>}while(i&lt; 3);</a:t>
            </a:r>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1649880" y="622080"/>
            <a:ext cx="8228520" cy="4966200"/>
          </a:xfrm>
          <a:prstGeom prst="rect">
            <a:avLst/>
          </a:prstGeom>
          <a:noFill/>
          <a:ln>
            <a:noFill/>
          </a:ln>
        </p:spPr>
        <p:txBody>
          <a:bodyPr lIns="90000" rIns="90000" tIns="46800" bIns="46800"/>
          <a:p>
            <a:pPr>
              <a:lnSpc>
                <a:spcPct val="100000"/>
              </a:lnSpc>
            </a:pPr>
            <a:r>
              <a:rPr b="1" lang="en-US">
                <a:solidFill>
                  <a:srgbClr val="000000"/>
                </a:solidFill>
                <a:latin typeface="微软雅黑"/>
                <a:ea typeface="微软雅黑"/>
              </a:rPr>
              <a:t>3.for</a:t>
            </a:r>
            <a:r>
              <a:rPr b="1" lang="en-US">
                <a:solidFill>
                  <a:srgbClr val="000000"/>
                </a:solidFill>
                <a:latin typeface="微软雅黑"/>
                <a:ea typeface="微软雅黑"/>
              </a:rPr>
              <a:t>循环语句</a:t>
            </a:r>
            <a:endParaRPr/>
          </a:p>
          <a:p>
            <a:pPr>
              <a:lnSpc>
                <a:spcPct val="100000"/>
              </a:lnSpc>
            </a:pPr>
            <a:endParaRPr/>
          </a:p>
          <a:p>
            <a:pPr>
              <a:lnSpc>
                <a:spcPct val="100000"/>
              </a:lnSpc>
            </a:pPr>
            <a:r>
              <a:rPr lang="en-US">
                <a:solidFill>
                  <a:srgbClr val="000000"/>
                </a:solidFill>
                <a:latin typeface="微软雅黑"/>
                <a:ea typeface="微软雅黑"/>
              </a:rPr>
              <a:t>for(initial; expression; post-loop-expression){</a:t>
            </a:r>
            <a:endParaRPr/>
          </a:p>
          <a:p>
            <a:pPr>
              <a:lnSpc>
                <a:spcPct val="100000"/>
              </a:lnSpc>
            </a:pPr>
            <a:r>
              <a:rPr lang="en-US">
                <a:solidFill>
                  <a:srgbClr val="000000"/>
                </a:solidFill>
                <a:latin typeface="微软雅黑"/>
                <a:ea typeface="微软雅黑"/>
              </a:rPr>
              <a:t>//statement;</a:t>
            </a:r>
            <a:endParaRPr/>
          </a:p>
          <a:p>
            <a:pPr>
              <a:lnSpc>
                <a:spcPct val="100000"/>
              </a:lnSpc>
            </a:pPr>
            <a:r>
              <a:rPr lang="en-US">
                <a:solidFill>
                  <a:srgbClr val="000000"/>
                </a:solidFill>
                <a:latin typeface="微软雅黑"/>
                <a:ea typeface="微软雅黑"/>
              </a:rPr>
              <a:t>}</a:t>
            </a:r>
            <a:endParaRPr/>
          </a:p>
          <a:p>
            <a:pPr>
              <a:lnSpc>
                <a:spcPct val="100000"/>
              </a:lnSpc>
            </a:pPr>
            <a:endParaRPr/>
          </a:p>
          <a:p>
            <a:pPr>
              <a:lnSpc>
                <a:spcPct val="100000"/>
              </a:lnSpc>
            </a:pPr>
            <a:r>
              <a:rPr lang="en-US">
                <a:solidFill>
                  <a:srgbClr val="000000"/>
                </a:solidFill>
                <a:latin typeface="微软雅黑"/>
                <a:ea typeface="微软雅黑"/>
              </a:rPr>
              <a:t>for (</a:t>
            </a:r>
            <a:r>
              <a:rPr lang="en-US">
                <a:solidFill>
                  <a:srgbClr val="000000"/>
                </a:solidFill>
                <a:latin typeface="微软雅黑"/>
                <a:ea typeface="微软雅黑"/>
              </a:rPr>
              <a:t>变量</a:t>
            </a:r>
            <a:r>
              <a:rPr lang="en-US">
                <a:solidFill>
                  <a:srgbClr val="000000"/>
                </a:solidFill>
                <a:latin typeface="微软雅黑"/>
                <a:ea typeface="微软雅黑"/>
              </a:rPr>
              <a:t>=</a:t>
            </a:r>
            <a:r>
              <a:rPr lang="en-US">
                <a:solidFill>
                  <a:srgbClr val="000000"/>
                </a:solidFill>
                <a:latin typeface="微软雅黑"/>
                <a:ea typeface="微软雅黑"/>
              </a:rPr>
              <a:t>开始值</a:t>
            </a:r>
            <a:r>
              <a:rPr lang="en-US">
                <a:solidFill>
                  <a:srgbClr val="000000"/>
                </a:solidFill>
                <a:latin typeface="微软雅黑"/>
                <a:ea typeface="微软雅黑"/>
              </a:rPr>
              <a:t>;</a:t>
            </a:r>
            <a:r>
              <a:rPr lang="en-US">
                <a:solidFill>
                  <a:srgbClr val="000000"/>
                </a:solidFill>
                <a:latin typeface="微软雅黑"/>
                <a:ea typeface="微软雅黑"/>
              </a:rPr>
              <a:t>变量</a:t>
            </a:r>
            <a:r>
              <a:rPr lang="en-US">
                <a:solidFill>
                  <a:srgbClr val="000000"/>
                </a:solidFill>
                <a:latin typeface="微软雅黑"/>
                <a:ea typeface="微软雅黑"/>
              </a:rPr>
              <a:t>&lt;=</a:t>
            </a:r>
            <a:r>
              <a:rPr lang="en-US">
                <a:solidFill>
                  <a:srgbClr val="000000"/>
                </a:solidFill>
                <a:latin typeface="微软雅黑"/>
                <a:ea typeface="微软雅黑"/>
              </a:rPr>
              <a:t>结束值</a:t>
            </a:r>
            <a:r>
              <a:rPr lang="en-US">
                <a:solidFill>
                  <a:srgbClr val="000000"/>
                </a:solidFill>
                <a:latin typeface="微软雅黑"/>
                <a:ea typeface="微软雅黑"/>
              </a:rPr>
              <a:t>;</a:t>
            </a:r>
            <a:r>
              <a:rPr lang="en-US">
                <a:solidFill>
                  <a:srgbClr val="000000"/>
                </a:solidFill>
                <a:latin typeface="微软雅黑"/>
                <a:ea typeface="微软雅黑"/>
              </a:rPr>
              <a:t>变量</a:t>
            </a:r>
            <a:r>
              <a:rPr lang="en-US">
                <a:solidFill>
                  <a:srgbClr val="000000"/>
                </a:solidFill>
                <a:latin typeface="微软雅黑"/>
                <a:ea typeface="微软雅黑"/>
              </a:rPr>
              <a:t>=</a:t>
            </a:r>
            <a:r>
              <a:rPr lang="en-US">
                <a:solidFill>
                  <a:srgbClr val="000000"/>
                </a:solidFill>
                <a:latin typeface="微软雅黑"/>
                <a:ea typeface="微软雅黑"/>
              </a:rPr>
              <a:t>变量</a:t>
            </a:r>
            <a:r>
              <a:rPr lang="en-US">
                <a:solidFill>
                  <a:srgbClr val="000000"/>
                </a:solidFill>
                <a:latin typeface="微软雅黑"/>
                <a:ea typeface="微软雅黑"/>
              </a:rPr>
              <a:t>+</a:t>
            </a:r>
            <a:r>
              <a:rPr lang="en-US">
                <a:solidFill>
                  <a:srgbClr val="000000"/>
                </a:solidFill>
                <a:latin typeface="微软雅黑"/>
                <a:ea typeface="微软雅黑"/>
              </a:rPr>
              <a:t>步进值</a:t>
            </a:r>
            <a:r>
              <a:rPr lang="en-US">
                <a:solidFill>
                  <a:srgbClr val="000000"/>
                </a:solidFill>
                <a:latin typeface="微软雅黑"/>
                <a:ea typeface="微软雅黑"/>
              </a:rPr>
              <a:t>) {</a:t>
            </a:r>
            <a:endParaRPr/>
          </a:p>
          <a:p>
            <a:pPr>
              <a:lnSpc>
                <a:spcPct val="100000"/>
              </a:lnSpc>
            </a:pPr>
            <a:r>
              <a:rPr lang="en-US">
                <a:solidFill>
                  <a:srgbClr val="000000"/>
                </a:solidFill>
                <a:latin typeface="微软雅黑"/>
                <a:ea typeface="微软雅黑"/>
              </a:rPr>
              <a:t>需执行的代码</a:t>
            </a:r>
            <a:endParaRPr/>
          </a:p>
          <a:p>
            <a:pPr>
              <a:lnSpc>
                <a:spcPct val="100000"/>
              </a:lnSpc>
            </a:pPr>
            <a:r>
              <a:rPr lang="en-US">
                <a:solidFill>
                  <a:srgbClr val="000000"/>
                </a:solidFill>
                <a:latin typeface="微软雅黑"/>
                <a:ea typeface="微软雅黑"/>
              </a:rPr>
              <a:t>}</a:t>
            </a:r>
            <a:endParaRPr/>
          </a:p>
          <a:p>
            <a:pPr>
              <a:lnSpc>
                <a:spcPct val="100000"/>
              </a:lnSpc>
            </a:pPr>
            <a:endParaRPr/>
          </a:p>
          <a:p>
            <a:pPr>
              <a:lnSpc>
                <a:spcPct val="100000"/>
              </a:lnSpc>
            </a:pPr>
            <a:r>
              <a:rPr lang="en-US">
                <a:solidFill>
                  <a:srgbClr val="000000"/>
                </a:solidFill>
                <a:latin typeface="微软雅黑"/>
                <a:ea typeface="微软雅黑"/>
              </a:rPr>
              <a:t>例：</a:t>
            </a:r>
            <a:endParaRPr/>
          </a:p>
          <a:p>
            <a:pPr>
              <a:lnSpc>
                <a:spcPct val="100000"/>
              </a:lnSpc>
            </a:pPr>
            <a:endParaRPr/>
          </a:p>
          <a:p>
            <a:pPr>
              <a:lnSpc>
                <a:spcPct val="100000"/>
              </a:lnSpc>
            </a:pPr>
            <a:r>
              <a:rPr lang="en-US">
                <a:solidFill>
                  <a:srgbClr val="000000"/>
                </a:solidFill>
                <a:latin typeface="微软雅黑"/>
                <a:ea typeface="微软雅黑"/>
              </a:rPr>
              <a:t>for(varcount = 1; count &lt; 11; count++){</a:t>
            </a:r>
            <a:endParaRPr/>
          </a:p>
          <a:p>
            <a:pPr>
              <a:lnSpc>
                <a:spcPct val="100000"/>
              </a:lnSpc>
            </a:pPr>
            <a:r>
              <a:rPr lang="en-US">
                <a:solidFill>
                  <a:srgbClr val="000000"/>
                </a:solidFill>
                <a:latin typeface="微软雅黑"/>
                <a:ea typeface="微软雅黑"/>
              </a:rPr>
              <a:t>alert(count);</a:t>
            </a:r>
            <a:endParaRPr/>
          </a:p>
          <a:p>
            <a:pPr>
              <a:lnSpc>
                <a:spcPct val="100000"/>
              </a:lnSpc>
            </a:pPr>
            <a:r>
              <a:rPr lang="en-US">
                <a:solidFill>
                  <a:srgbClr val="000000"/>
                </a:solidFill>
                <a:latin typeface="微软雅黑"/>
                <a:ea typeface="微软雅黑"/>
              </a:rPr>
              <a:t>}</a:t>
            </a:r>
            <a:endParaRPr/>
          </a:p>
          <a:p>
            <a:pPr>
              <a:lnSpc>
                <a:spcPct val="100000"/>
              </a:lnSpc>
            </a:pPr>
            <a:endParaRPr/>
          </a:p>
          <a:p>
            <a:pPr>
              <a:lnSpc>
                <a:spcPct val="100000"/>
              </a:lnSpc>
            </a:pPr>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1649880" y="622080"/>
            <a:ext cx="8228520" cy="4966200"/>
          </a:xfrm>
          <a:prstGeom prst="rect">
            <a:avLst/>
          </a:prstGeom>
          <a:noFill/>
          <a:ln>
            <a:noFill/>
          </a:ln>
        </p:spPr>
        <p:txBody>
          <a:bodyPr lIns="90000" rIns="90000" tIns="46800" bIns="46800"/>
          <a:p>
            <a:pPr>
              <a:lnSpc>
                <a:spcPct val="100000"/>
              </a:lnSpc>
            </a:pPr>
            <a:r>
              <a:rPr b="1" lang="en-US">
                <a:solidFill>
                  <a:srgbClr val="000000"/>
                </a:solidFill>
                <a:latin typeface="微软雅黑"/>
                <a:ea typeface="微软雅黑"/>
              </a:rPr>
              <a:t>forEach</a:t>
            </a:r>
            <a:r>
              <a:rPr b="1" lang="en-US">
                <a:solidFill>
                  <a:srgbClr val="000000"/>
                </a:solidFill>
                <a:latin typeface="微软雅黑"/>
                <a:ea typeface="微软雅黑"/>
              </a:rPr>
              <a:t>循环语句</a:t>
            </a:r>
            <a:endParaRPr/>
          </a:p>
          <a:p>
            <a:pPr>
              <a:lnSpc>
                <a:spcPct val="100000"/>
              </a:lnSpc>
            </a:pPr>
            <a:r>
              <a:rPr b="1" lang="en-US">
                <a:solidFill>
                  <a:srgbClr val="000000"/>
                </a:solidFill>
                <a:latin typeface="微软雅黑"/>
                <a:ea typeface="微软雅黑"/>
              </a:rPr>
              <a:t>var arryAll = [];</a:t>
            </a:r>
            <a:endParaRPr/>
          </a:p>
          <a:p>
            <a:pPr>
              <a:lnSpc>
                <a:spcPct val="100000"/>
              </a:lnSpc>
            </a:pPr>
            <a:r>
              <a:rPr b="1" lang="en-US">
                <a:solidFill>
                  <a:srgbClr val="000000"/>
                </a:solidFill>
                <a:latin typeface="微软雅黑"/>
                <a:ea typeface="微软雅黑"/>
              </a:rPr>
              <a:t>arryAll.push(1);</a:t>
            </a:r>
            <a:endParaRPr/>
          </a:p>
          <a:p>
            <a:pPr>
              <a:lnSpc>
                <a:spcPct val="100000"/>
              </a:lnSpc>
            </a:pPr>
            <a:r>
              <a:rPr b="1" lang="en-US">
                <a:solidFill>
                  <a:srgbClr val="000000"/>
                </a:solidFill>
                <a:latin typeface="微软雅黑"/>
                <a:ea typeface="微软雅黑"/>
              </a:rPr>
              <a:t>arryAll.push(2);</a:t>
            </a:r>
            <a:endParaRPr/>
          </a:p>
          <a:p>
            <a:pPr>
              <a:lnSpc>
                <a:spcPct val="100000"/>
              </a:lnSpc>
            </a:pPr>
            <a:r>
              <a:rPr b="1" lang="en-US">
                <a:solidFill>
                  <a:srgbClr val="000000"/>
                </a:solidFill>
                <a:latin typeface="微软雅黑"/>
                <a:ea typeface="微软雅黑"/>
              </a:rPr>
              <a:t>arryAll.push(3);</a:t>
            </a:r>
            <a:endParaRPr/>
          </a:p>
          <a:p>
            <a:pPr>
              <a:lnSpc>
                <a:spcPct val="100000"/>
              </a:lnSpc>
            </a:pPr>
            <a:r>
              <a:rPr b="1" lang="en-US">
                <a:solidFill>
                  <a:srgbClr val="000000"/>
                </a:solidFill>
                <a:latin typeface="微软雅黑"/>
                <a:ea typeface="微软雅黑"/>
              </a:rPr>
              <a:t>arryAll.push(4);</a:t>
            </a:r>
            <a:endParaRPr/>
          </a:p>
          <a:p>
            <a:pPr>
              <a:lnSpc>
                <a:spcPct val="100000"/>
              </a:lnSpc>
            </a:pPr>
            <a:endParaRPr/>
          </a:p>
          <a:p>
            <a:pPr>
              <a:lnSpc>
                <a:spcPct val="100000"/>
              </a:lnSpc>
            </a:pPr>
            <a:r>
              <a:rPr b="1" lang="en-US">
                <a:solidFill>
                  <a:srgbClr val="000000"/>
                </a:solidFill>
                <a:latin typeface="微软雅黑"/>
                <a:ea typeface="微软雅黑"/>
              </a:rPr>
              <a:t>//</a:t>
            </a:r>
            <a:r>
              <a:rPr b="1" lang="en-US">
                <a:solidFill>
                  <a:srgbClr val="000000"/>
                </a:solidFill>
                <a:latin typeface="微软雅黑"/>
                <a:ea typeface="微软雅黑"/>
              </a:rPr>
              <a:t>匿名方式</a:t>
            </a:r>
            <a:endParaRPr/>
          </a:p>
          <a:p>
            <a:pPr>
              <a:lnSpc>
                <a:spcPct val="100000"/>
              </a:lnSpc>
            </a:pPr>
            <a:r>
              <a:rPr b="1" lang="en-US">
                <a:solidFill>
                  <a:srgbClr val="000000"/>
                </a:solidFill>
                <a:latin typeface="微软雅黑"/>
                <a:ea typeface="微软雅黑"/>
              </a:rPr>
              <a:t>arryAll.forEach(function(e){</a:t>
            </a:r>
            <a:endParaRPr/>
          </a:p>
          <a:p>
            <a:pPr>
              <a:lnSpc>
                <a:spcPct val="100000"/>
              </a:lnSpc>
            </a:pPr>
            <a:r>
              <a:rPr b="1" lang="en-US">
                <a:solidFill>
                  <a:srgbClr val="000000"/>
                </a:solidFill>
                <a:latin typeface="微软雅黑"/>
                <a:ea typeface="微软雅黑"/>
              </a:rPr>
              <a:t>console.log(e);</a:t>
            </a:r>
            <a:endParaRPr/>
          </a:p>
          <a:p>
            <a:pPr>
              <a:lnSpc>
                <a:spcPct val="100000"/>
              </a:lnSpc>
            </a:pPr>
            <a:r>
              <a:rPr b="1" lang="en-US">
                <a:solidFill>
                  <a:srgbClr val="000000"/>
                </a:solidFill>
                <a:latin typeface="微软雅黑"/>
                <a:ea typeface="微软雅黑"/>
              </a:rPr>
              <a:t>})</a:t>
            </a:r>
            <a:endParaRPr/>
          </a:p>
          <a:p>
            <a:pPr>
              <a:lnSpc>
                <a:spcPct val="100000"/>
              </a:lnSpc>
            </a:pPr>
            <a:endParaRPr/>
          </a:p>
          <a:p>
            <a:pPr>
              <a:lnSpc>
                <a:spcPct val="100000"/>
              </a:lnSpc>
            </a:pPr>
            <a:r>
              <a:rPr b="1" lang="en-US">
                <a:solidFill>
                  <a:srgbClr val="000000"/>
                </a:solidFill>
                <a:latin typeface="微软雅黑"/>
                <a:ea typeface="微软雅黑"/>
              </a:rPr>
              <a:t>function t1(arg){</a:t>
            </a:r>
            <a:endParaRPr/>
          </a:p>
          <a:p>
            <a:pPr>
              <a:lnSpc>
                <a:spcPct val="100000"/>
              </a:lnSpc>
            </a:pPr>
            <a:r>
              <a:rPr b="1" lang="en-US">
                <a:solidFill>
                  <a:srgbClr val="000000"/>
                </a:solidFill>
                <a:latin typeface="微软雅黑"/>
                <a:ea typeface="微软雅黑"/>
              </a:rPr>
              <a:t>console.log(arg);</a:t>
            </a:r>
            <a:endParaRPr/>
          </a:p>
          <a:p>
            <a:pPr>
              <a:lnSpc>
                <a:spcPct val="100000"/>
              </a:lnSpc>
            </a:pPr>
            <a:r>
              <a:rPr b="1" lang="en-US">
                <a:solidFill>
                  <a:srgbClr val="000000"/>
                </a:solidFill>
                <a:latin typeface="微软雅黑"/>
                <a:ea typeface="微软雅黑"/>
              </a:rPr>
              <a:t>}</a:t>
            </a:r>
            <a:endParaRPr/>
          </a:p>
          <a:p>
            <a:pPr>
              <a:lnSpc>
                <a:spcPct val="100000"/>
              </a:lnSpc>
            </a:pPr>
            <a:endParaRPr/>
          </a:p>
          <a:p>
            <a:pPr>
              <a:lnSpc>
                <a:spcPct val="100000"/>
              </a:lnSpc>
            </a:pPr>
            <a:r>
              <a:rPr b="1" lang="en-US">
                <a:solidFill>
                  <a:srgbClr val="000000"/>
                </a:solidFill>
                <a:latin typeface="微软雅黑"/>
                <a:ea typeface="微软雅黑"/>
              </a:rPr>
              <a:t>//</a:t>
            </a:r>
            <a:r>
              <a:rPr b="1" lang="en-US">
                <a:solidFill>
                  <a:srgbClr val="000000"/>
                </a:solidFill>
                <a:latin typeface="微软雅黑"/>
                <a:ea typeface="微软雅黑"/>
              </a:rPr>
              <a:t>非匿名方式</a:t>
            </a:r>
            <a:endParaRPr/>
          </a:p>
          <a:p>
            <a:pPr>
              <a:lnSpc>
                <a:spcPct val="100000"/>
              </a:lnSpc>
            </a:pPr>
            <a:r>
              <a:rPr b="1" lang="en-US">
                <a:solidFill>
                  <a:srgbClr val="000000"/>
                </a:solidFill>
                <a:latin typeface="微软雅黑"/>
                <a:ea typeface="微软雅黑"/>
              </a:rPr>
              <a:t>arryAll.forEach(t1);</a:t>
            </a:r>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1551960" y="417240"/>
            <a:ext cx="9227520" cy="5934600"/>
          </a:xfrm>
          <a:prstGeom prst="rect">
            <a:avLst/>
          </a:prstGeom>
          <a:noFill/>
          <a:ln>
            <a:noFill/>
          </a:ln>
        </p:spPr>
        <p:txBody>
          <a:bodyPr lIns="90000" rIns="90000" tIns="46800" bIns="46800"/>
          <a:p>
            <a:pPr>
              <a:lnSpc>
                <a:spcPct val="100000"/>
              </a:lnSpc>
            </a:pPr>
            <a:r>
              <a:rPr b="1" lang="en-US">
                <a:solidFill>
                  <a:srgbClr val="000000"/>
                </a:solidFill>
                <a:latin typeface="Microsoft YaHei"/>
                <a:ea typeface="Microsoft YaHei"/>
              </a:rPr>
              <a:t>4. break</a:t>
            </a:r>
            <a:r>
              <a:rPr b="1" lang="en-US">
                <a:solidFill>
                  <a:srgbClr val="000000"/>
                </a:solidFill>
                <a:latin typeface="Microsoft YaHei"/>
                <a:ea typeface="Microsoft YaHei"/>
              </a:rPr>
              <a:t>语句和</a:t>
            </a:r>
            <a:r>
              <a:rPr b="1" lang="en-US">
                <a:solidFill>
                  <a:srgbClr val="000000"/>
                </a:solidFill>
                <a:latin typeface="Microsoft YaHei"/>
                <a:ea typeface="Microsoft YaHei"/>
              </a:rPr>
              <a:t>continue</a:t>
            </a:r>
            <a:r>
              <a:rPr b="1" lang="en-US">
                <a:solidFill>
                  <a:srgbClr val="000000"/>
                </a:solidFill>
                <a:latin typeface="Microsoft YaHei"/>
                <a:ea typeface="Microsoft YaHei"/>
              </a:rPr>
              <a:t>语句</a:t>
            </a:r>
            <a:endParaRPr/>
          </a:p>
          <a:p>
            <a:pPr>
              <a:lnSpc>
                <a:spcPct val="100000"/>
              </a:lnSpc>
            </a:pPr>
            <a:endParaRPr/>
          </a:p>
          <a:p>
            <a:pPr>
              <a:lnSpc>
                <a:spcPct val="100000"/>
              </a:lnSpc>
            </a:pPr>
            <a:r>
              <a:rPr lang="en-US">
                <a:solidFill>
                  <a:srgbClr val="000000"/>
                </a:solidFill>
                <a:latin typeface="Microsoft YaHei"/>
                <a:ea typeface="Microsoft YaHei"/>
              </a:rPr>
              <a:t>break</a:t>
            </a:r>
            <a:r>
              <a:rPr lang="en-US">
                <a:solidFill>
                  <a:srgbClr val="000000"/>
                </a:solidFill>
                <a:latin typeface="Microsoft YaHei"/>
                <a:ea typeface="Microsoft YaHei"/>
              </a:rPr>
              <a:t>语句可以立即退出循环</a:t>
            </a:r>
            <a:r>
              <a:rPr lang="en-US">
                <a:solidFill>
                  <a:srgbClr val="000000"/>
                </a:solidFill>
                <a:latin typeface="Microsoft YaHei"/>
                <a:ea typeface="Microsoft YaHei"/>
              </a:rPr>
              <a:t>;</a:t>
            </a:r>
            <a:endParaRPr/>
          </a:p>
          <a:p>
            <a:pPr>
              <a:lnSpc>
                <a:spcPct val="100000"/>
              </a:lnSpc>
            </a:pPr>
            <a:r>
              <a:rPr lang="en-US">
                <a:solidFill>
                  <a:srgbClr val="000000"/>
                </a:solidFill>
                <a:latin typeface="Microsoft YaHei"/>
                <a:ea typeface="Microsoft YaHei"/>
              </a:rPr>
              <a:t>continue</a:t>
            </a:r>
            <a:r>
              <a:rPr lang="en-US">
                <a:solidFill>
                  <a:srgbClr val="000000"/>
                </a:solidFill>
                <a:latin typeface="Microsoft YaHei"/>
                <a:ea typeface="Microsoft YaHei"/>
              </a:rPr>
              <a:t>语句只是退出当前循环</a:t>
            </a:r>
            <a:r>
              <a:rPr lang="en-US">
                <a:solidFill>
                  <a:srgbClr val="000000"/>
                </a:solidFill>
                <a:latin typeface="Microsoft YaHei"/>
                <a:ea typeface="Microsoft YaHei"/>
              </a:rPr>
              <a:t>;</a:t>
            </a:r>
            <a:endParaRPr/>
          </a:p>
          <a:p>
            <a:pPr>
              <a:lnSpc>
                <a:spcPct val="100000"/>
              </a:lnSpc>
            </a:pPr>
            <a:endParaRPr/>
          </a:p>
          <a:p>
            <a:pPr>
              <a:lnSpc>
                <a:spcPct val="100000"/>
              </a:lnSpc>
            </a:pPr>
            <a:r>
              <a:rPr lang="en-US">
                <a:solidFill>
                  <a:srgbClr val="000000"/>
                </a:solidFill>
                <a:latin typeface="Microsoft YaHei"/>
                <a:ea typeface="Microsoft YaHei"/>
              </a:rPr>
              <a:t>例：</a:t>
            </a:r>
            <a:r>
              <a:rPr lang="en-US">
                <a:solidFill>
                  <a:srgbClr val="000000"/>
                </a:solidFill>
                <a:latin typeface="Microsoft YaHei"/>
                <a:ea typeface="Microsoft YaHei"/>
              </a:rPr>
              <a:t>varn = 0;</a:t>
            </a:r>
            <a:endParaRPr/>
          </a:p>
          <a:p>
            <a:pPr>
              <a:lnSpc>
                <a:spcPct val="100000"/>
              </a:lnSpc>
            </a:pPr>
            <a:endParaRPr/>
          </a:p>
          <a:p>
            <a:pPr>
              <a:lnSpc>
                <a:spcPct val="100000"/>
              </a:lnSpc>
            </a:pPr>
            <a:r>
              <a:rPr lang="en-US">
                <a:solidFill>
                  <a:srgbClr val="000000"/>
                </a:solidFill>
                <a:latin typeface="Microsoft YaHei"/>
                <a:ea typeface="Microsoft YaHei"/>
              </a:rPr>
              <a:t>for(vari= 1;i&lt; 10;i++){</a:t>
            </a:r>
            <a:endParaRPr/>
          </a:p>
          <a:p>
            <a:pPr>
              <a:lnSpc>
                <a:spcPct val="100000"/>
              </a:lnSpc>
            </a:pPr>
            <a:r>
              <a:rPr lang="en-US">
                <a:solidFill>
                  <a:srgbClr val="000000"/>
                </a:solidFill>
                <a:latin typeface="Microsoft YaHei"/>
                <a:ea typeface="Microsoft YaHei"/>
              </a:rPr>
              <a:t>if(i== 4){</a:t>
            </a:r>
            <a:endParaRPr/>
          </a:p>
          <a:p>
            <a:pPr>
              <a:lnSpc>
                <a:spcPct val="100000"/>
              </a:lnSpc>
            </a:pPr>
            <a:r>
              <a:rPr lang="en-US">
                <a:solidFill>
                  <a:srgbClr val="000000"/>
                </a:solidFill>
                <a:latin typeface="Microsoft YaHei"/>
                <a:ea typeface="Microsoft YaHei"/>
              </a:rPr>
              <a:t>continue;</a:t>
            </a:r>
            <a:endParaRPr/>
          </a:p>
          <a:p>
            <a:pPr>
              <a:lnSpc>
                <a:spcPct val="100000"/>
              </a:lnSpc>
            </a:pPr>
            <a:r>
              <a:rPr lang="en-US">
                <a:solidFill>
                  <a:srgbClr val="000000"/>
                </a:solidFill>
                <a:latin typeface="Microsoft YaHei"/>
                <a:ea typeface="Microsoft YaHei"/>
              </a:rPr>
              <a:t>}</a:t>
            </a:r>
            <a:endParaRPr/>
          </a:p>
          <a:p>
            <a:pPr>
              <a:lnSpc>
                <a:spcPct val="100000"/>
              </a:lnSpc>
            </a:pPr>
            <a:endParaRPr/>
          </a:p>
          <a:p>
            <a:pPr>
              <a:lnSpc>
                <a:spcPct val="100000"/>
              </a:lnSpc>
            </a:pPr>
            <a:r>
              <a:rPr lang="en-US">
                <a:solidFill>
                  <a:srgbClr val="000000"/>
                </a:solidFill>
                <a:latin typeface="Microsoft YaHei"/>
                <a:ea typeface="Microsoft YaHei"/>
              </a:rPr>
              <a:t>n++;</a:t>
            </a:r>
            <a:endParaRPr/>
          </a:p>
          <a:p>
            <a:pPr>
              <a:lnSpc>
                <a:spcPct val="100000"/>
              </a:lnSpc>
            </a:pPr>
            <a:r>
              <a:rPr lang="en-US">
                <a:solidFill>
                  <a:srgbClr val="000000"/>
                </a:solidFill>
                <a:latin typeface="Microsoft YaHei"/>
                <a:ea typeface="Microsoft YaHei"/>
              </a:rPr>
              <a:t>}</a:t>
            </a:r>
            <a:endParaRPr/>
          </a:p>
          <a:p>
            <a:pPr>
              <a:lnSpc>
                <a:spcPct val="100000"/>
              </a:lnSpc>
            </a:pPr>
            <a:endParaRPr/>
          </a:p>
          <a:p>
            <a:pPr>
              <a:lnSpc>
                <a:spcPct val="100000"/>
              </a:lnSpc>
            </a:pPr>
            <a:r>
              <a:rPr lang="en-US">
                <a:solidFill>
                  <a:srgbClr val="000000"/>
                </a:solidFill>
                <a:latin typeface="Microsoft YaHei"/>
                <a:ea typeface="Microsoft YaHei"/>
              </a:rPr>
              <a:t>alert(n);</a:t>
            </a:r>
            <a:endParaRPr/>
          </a:p>
          <a:p>
            <a:pPr>
              <a:lnSpc>
                <a:spcPct val="100000"/>
              </a:lnSpc>
            </a:pPr>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1862640" y="600480"/>
            <a:ext cx="8228520" cy="5852160"/>
          </a:xfrm>
          <a:prstGeom prst="rect">
            <a:avLst/>
          </a:prstGeom>
          <a:noFill/>
          <a:ln>
            <a:noFill/>
          </a:ln>
        </p:spPr>
        <p:txBody>
          <a:bodyPr lIns="90000" rIns="90000" tIns="46800" bIns="46800"/>
          <a:p>
            <a:pPr>
              <a:lnSpc>
                <a:spcPct val="100000"/>
              </a:lnSpc>
            </a:pPr>
            <a:r>
              <a:rPr lang="en-US">
                <a:solidFill>
                  <a:srgbClr val="000000"/>
                </a:solidFill>
                <a:latin typeface="Microsoft YaHei"/>
                <a:ea typeface="Microsoft YaHei"/>
              </a:rPr>
              <a:t>例：</a:t>
            </a:r>
            <a:endParaRPr/>
          </a:p>
          <a:p>
            <a:pPr>
              <a:lnSpc>
                <a:spcPct val="100000"/>
              </a:lnSpc>
            </a:pPr>
            <a:endParaRPr/>
          </a:p>
          <a:p>
            <a:pPr>
              <a:lnSpc>
                <a:spcPct val="100000"/>
              </a:lnSpc>
            </a:pPr>
            <a:r>
              <a:rPr lang="en-US">
                <a:solidFill>
                  <a:srgbClr val="000000"/>
                </a:solidFill>
                <a:latin typeface="Microsoft YaHei"/>
                <a:ea typeface="Microsoft YaHei"/>
              </a:rPr>
              <a:t>varn = 0;</a:t>
            </a:r>
            <a:endParaRPr/>
          </a:p>
          <a:p>
            <a:pPr>
              <a:lnSpc>
                <a:spcPct val="100000"/>
              </a:lnSpc>
            </a:pPr>
            <a:endParaRPr/>
          </a:p>
          <a:p>
            <a:pPr>
              <a:lnSpc>
                <a:spcPct val="100000"/>
              </a:lnSpc>
            </a:pPr>
            <a:r>
              <a:rPr lang="en-US">
                <a:solidFill>
                  <a:srgbClr val="000000"/>
                </a:solidFill>
                <a:latin typeface="Microsoft YaHei"/>
                <a:ea typeface="Microsoft YaHei"/>
              </a:rPr>
              <a:t>for(vari=1;i&lt; 10;i++){</a:t>
            </a:r>
            <a:endParaRPr/>
          </a:p>
          <a:p>
            <a:pPr>
              <a:lnSpc>
                <a:spcPct val="100000"/>
              </a:lnSpc>
            </a:pPr>
            <a:r>
              <a:rPr lang="en-US">
                <a:solidFill>
                  <a:srgbClr val="000000"/>
                </a:solidFill>
                <a:latin typeface="Microsoft YaHei"/>
                <a:ea typeface="Microsoft YaHei"/>
              </a:rPr>
              <a:t>if(i&gt; 5){</a:t>
            </a:r>
            <a:endParaRPr/>
          </a:p>
          <a:p>
            <a:pPr>
              <a:lnSpc>
                <a:spcPct val="100000"/>
              </a:lnSpc>
            </a:pPr>
            <a:r>
              <a:rPr lang="en-US">
                <a:solidFill>
                  <a:srgbClr val="000000"/>
                </a:solidFill>
                <a:latin typeface="Microsoft YaHei"/>
                <a:ea typeface="Microsoft YaHei"/>
              </a:rPr>
              <a:t>break;</a:t>
            </a:r>
            <a:endParaRPr/>
          </a:p>
          <a:p>
            <a:pPr>
              <a:lnSpc>
                <a:spcPct val="100000"/>
              </a:lnSpc>
            </a:pPr>
            <a:r>
              <a:rPr lang="en-US">
                <a:solidFill>
                  <a:srgbClr val="000000"/>
                </a:solidFill>
                <a:latin typeface="Microsoft YaHei"/>
                <a:ea typeface="Microsoft YaHei"/>
              </a:rPr>
              <a:t>}</a:t>
            </a:r>
            <a:endParaRPr/>
          </a:p>
          <a:p>
            <a:pPr>
              <a:lnSpc>
                <a:spcPct val="100000"/>
              </a:lnSpc>
            </a:pPr>
            <a:endParaRPr/>
          </a:p>
          <a:p>
            <a:pPr>
              <a:lnSpc>
                <a:spcPct val="100000"/>
              </a:lnSpc>
            </a:pPr>
            <a:r>
              <a:rPr lang="en-US">
                <a:solidFill>
                  <a:srgbClr val="000000"/>
                </a:solidFill>
                <a:latin typeface="Microsoft YaHei"/>
                <a:ea typeface="Microsoft YaHei"/>
              </a:rPr>
              <a:t>n++;</a:t>
            </a:r>
            <a:endParaRPr/>
          </a:p>
          <a:p>
            <a:pPr>
              <a:lnSpc>
                <a:spcPct val="100000"/>
              </a:lnSpc>
            </a:pPr>
            <a:r>
              <a:rPr lang="en-US">
                <a:solidFill>
                  <a:srgbClr val="000000"/>
                </a:solidFill>
                <a:latin typeface="Microsoft YaHei"/>
                <a:ea typeface="Microsoft YaHei"/>
              </a:rPr>
              <a:t>}</a:t>
            </a:r>
            <a:endParaRPr/>
          </a:p>
          <a:p>
            <a:pPr>
              <a:lnSpc>
                <a:spcPct val="100000"/>
              </a:lnSpc>
            </a:pPr>
            <a:endParaRPr/>
          </a:p>
          <a:p>
            <a:pPr>
              <a:lnSpc>
                <a:spcPct val="100000"/>
              </a:lnSpc>
            </a:pPr>
            <a:r>
              <a:rPr lang="en-US">
                <a:solidFill>
                  <a:srgbClr val="000000"/>
                </a:solidFill>
                <a:latin typeface="Microsoft YaHei"/>
                <a:ea typeface="Microsoft YaHei"/>
              </a:rPr>
              <a:t>alert(n);</a:t>
            </a:r>
            <a:endParaRPr/>
          </a:p>
          <a:p>
            <a:pPr>
              <a:lnSpc>
                <a:spcPct val="100000"/>
              </a:lnSpc>
            </a:pPr>
            <a:endParaRPr/>
          </a:p>
          <a:p>
            <a:pPr>
              <a:lnSpc>
                <a:spcPct val="100000"/>
              </a:lnSpc>
            </a:pPr>
            <a:r>
              <a:rPr b="1" lang="en-US">
                <a:solidFill>
                  <a:srgbClr val="000000"/>
                </a:solidFill>
                <a:latin typeface="微软雅黑"/>
                <a:ea typeface="微软雅黑"/>
              </a:rPr>
              <a:t>课堂练习：用</a:t>
            </a:r>
            <a:r>
              <a:rPr b="1" lang="en-US">
                <a:solidFill>
                  <a:srgbClr val="000000"/>
                </a:solidFill>
                <a:latin typeface="微软雅黑"/>
                <a:ea typeface="微软雅黑"/>
              </a:rPr>
              <a:t>for</a:t>
            </a:r>
            <a:r>
              <a:rPr b="1" lang="en-US">
                <a:solidFill>
                  <a:srgbClr val="000000"/>
                </a:solidFill>
                <a:latin typeface="微软雅黑"/>
                <a:ea typeface="微软雅黑"/>
              </a:rPr>
              <a:t>循环，实现</a:t>
            </a:r>
            <a:r>
              <a:rPr b="1" lang="en-US">
                <a:solidFill>
                  <a:srgbClr val="000000"/>
                </a:solidFill>
                <a:latin typeface="微软雅黑"/>
                <a:ea typeface="微软雅黑"/>
              </a:rPr>
              <a:t>1</a:t>
            </a:r>
            <a:r>
              <a:rPr b="1" lang="en-US">
                <a:solidFill>
                  <a:srgbClr val="000000"/>
                </a:solidFill>
                <a:latin typeface="微软雅黑"/>
                <a:ea typeface="微软雅黑"/>
              </a:rPr>
              <a:t>到</a:t>
            </a:r>
            <a:r>
              <a:rPr b="1" lang="en-US">
                <a:solidFill>
                  <a:srgbClr val="000000"/>
                </a:solidFill>
                <a:latin typeface="微软雅黑"/>
                <a:ea typeface="微软雅黑"/>
              </a:rPr>
              <a:t>100</a:t>
            </a:r>
            <a:r>
              <a:rPr b="1" lang="en-US">
                <a:solidFill>
                  <a:srgbClr val="000000"/>
                </a:solidFill>
                <a:latin typeface="微软雅黑"/>
                <a:ea typeface="微软雅黑"/>
              </a:rPr>
              <a:t>偶数数字的累加</a:t>
            </a:r>
            <a:endParaRPr/>
          </a:p>
          <a:p>
            <a:pPr>
              <a:lnSpc>
                <a:spcPct val="100000"/>
              </a:lnSpc>
            </a:pPr>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1378080" y="250920"/>
            <a:ext cx="10428480" cy="6506640"/>
          </a:xfrm>
          <a:prstGeom prst="rect">
            <a:avLst/>
          </a:prstGeom>
          <a:noFill/>
          <a:ln>
            <a:noFill/>
          </a:ln>
        </p:spPr>
        <p:txBody>
          <a:bodyPr lIns="90000" rIns="90000" tIns="46800" bIns="46800"/>
          <a:p>
            <a:pPr>
              <a:lnSpc>
                <a:spcPct val="120000"/>
              </a:lnSpc>
            </a:pPr>
            <a:r>
              <a:rPr b="1" lang="en-US" sz="2400">
                <a:solidFill>
                  <a:srgbClr val="000000"/>
                </a:solidFill>
                <a:latin typeface="Microsoft YaHei"/>
                <a:ea typeface="Microsoft YaHei"/>
              </a:rPr>
              <a:t>七、函数</a:t>
            </a:r>
            <a:endParaRPr/>
          </a:p>
          <a:p>
            <a:pPr>
              <a:lnSpc>
                <a:spcPct val="120000"/>
              </a:lnSpc>
            </a:pPr>
            <a:r>
              <a:rPr lang="en-US" sz="2400">
                <a:solidFill>
                  <a:srgbClr val="000000"/>
                </a:solidFill>
                <a:latin typeface="Microsoft YaHei"/>
                <a:ea typeface="Microsoft YaHei"/>
              </a:rPr>
              <a:t>函数就是完成某个功能的一组语句，函数由关键字</a:t>
            </a:r>
            <a:r>
              <a:rPr lang="en-US" sz="2400">
                <a:solidFill>
                  <a:srgbClr val="000000"/>
                </a:solidFill>
                <a:latin typeface="Microsoft YaHei"/>
                <a:ea typeface="Microsoft YaHei"/>
              </a:rPr>
              <a:t>function +</a:t>
            </a:r>
            <a:r>
              <a:rPr lang="en-US" sz="2400">
                <a:solidFill>
                  <a:srgbClr val="000000"/>
                </a:solidFill>
                <a:latin typeface="Microsoft YaHei"/>
                <a:ea typeface="Microsoft YaHei"/>
              </a:rPr>
              <a:t>函数名</a:t>
            </a:r>
            <a:r>
              <a:rPr lang="en-US" sz="2400">
                <a:solidFill>
                  <a:srgbClr val="000000"/>
                </a:solidFill>
                <a:latin typeface="Microsoft YaHei"/>
                <a:ea typeface="Microsoft YaHei"/>
              </a:rPr>
              <a:t>+</a:t>
            </a:r>
            <a:r>
              <a:rPr lang="en-US" sz="2400">
                <a:solidFill>
                  <a:srgbClr val="000000"/>
                </a:solidFill>
                <a:latin typeface="Microsoft YaHei"/>
                <a:ea typeface="Microsoft YaHei"/>
              </a:rPr>
              <a:t>一组参数定义</a:t>
            </a:r>
            <a:r>
              <a:rPr lang="en-US" sz="2400">
                <a:solidFill>
                  <a:srgbClr val="000000"/>
                </a:solidFill>
                <a:latin typeface="Microsoft YaHei"/>
                <a:ea typeface="Microsoft YaHei"/>
              </a:rPr>
              <a:t>;</a:t>
            </a:r>
            <a:endParaRPr/>
          </a:p>
          <a:p>
            <a:pPr>
              <a:lnSpc>
                <a:spcPct val="120000"/>
              </a:lnSpc>
            </a:pPr>
            <a:r>
              <a:rPr lang="en-US" sz="2400">
                <a:solidFill>
                  <a:srgbClr val="000000"/>
                </a:solidFill>
                <a:latin typeface="Microsoft YaHei"/>
                <a:ea typeface="Microsoft YaHei"/>
              </a:rPr>
              <a:t>函数在定义后可以被重复调用，通常将常用的功能写成一个函数，利用函数可以使代码的组织</a:t>
            </a:r>
            <a:endParaRPr/>
          </a:p>
          <a:p>
            <a:pPr>
              <a:lnSpc>
                <a:spcPct val="120000"/>
              </a:lnSpc>
            </a:pPr>
            <a:r>
              <a:rPr lang="en-US" sz="2400">
                <a:solidFill>
                  <a:srgbClr val="000000"/>
                </a:solidFill>
                <a:latin typeface="Microsoft YaHei"/>
                <a:ea typeface="Microsoft YaHei"/>
              </a:rPr>
              <a:t>结构更多清晰。</a:t>
            </a:r>
            <a:endParaRPr/>
          </a:p>
          <a:p>
            <a:pPr>
              <a:lnSpc>
                <a:spcPct val="120000"/>
              </a:lnSpc>
            </a:pPr>
            <a:endParaRPr/>
          </a:p>
          <a:p>
            <a:pPr>
              <a:lnSpc>
                <a:spcPct val="120000"/>
              </a:lnSpc>
            </a:pPr>
            <a:endParaRPr/>
          </a:p>
          <a:p>
            <a:pPr>
              <a:lnSpc>
                <a:spcPct val="120000"/>
              </a:lnSpc>
            </a:pPr>
            <a:r>
              <a:rPr lang="en-US" sz="2400">
                <a:solidFill>
                  <a:srgbClr val="000000"/>
                </a:solidFill>
                <a:latin typeface="Microsoft YaHei"/>
                <a:ea typeface="Microsoft YaHei"/>
              </a:rPr>
              <a:t>基本语法：</a:t>
            </a:r>
            <a:endParaRPr/>
          </a:p>
          <a:p>
            <a:pPr>
              <a:lnSpc>
                <a:spcPct val="120000"/>
              </a:lnSpc>
            </a:pPr>
            <a:r>
              <a:rPr lang="en-US" sz="2400">
                <a:solidFill>
                  <a:srgbClr val="000000"/>
                </a:solidFill>
                <a:latin typeface="Microsoft YaHei"/>
                <a:ea typeface="Microsoft YaHei"/>
              </a:rPr>
              <a:t>functionfunName(arg0, arg1, …argN){</a:t>
            </a:r>
            <a:endParaRPr/>
          </a:p>
          <a:p>
            <a:pPr>
              <a:lnSpc>
                <a:spcPct val="120000"/>
              </a:lnSpc>
            </a:pPr>
            <a:r>
              <a:rPr lang="en-US" sz="2400">
                <a:solidFill>
                  <a:srgbClr val="000000"/>
                </a:solidFill>
                <a:latin typeface="Microsoft YaHei"/>
                <a:ea typeface="Microsoft YaHei"/>
              </a:rPr>
              <a:t>//statements</a:t>
            </a:r>
            <a:endParaRPr/>
          </a:p>
          <a:p>
            <a:pPr>
              <a:lnSpc>
                <a:spcPct val="120000"/>
              </a:lnSpc>
            </a:pPr>
            <a:r>
              <a:rPr lang="en-US" sz="2400">
                <a:solidFill>
                  <a:srgbClr val="000000"/>
                </a:solidFill>
                <a:latin typeface="Microsoft YaHei"/>
                <a:ea typeface="Microsoft YaHei"/>
              </a:rPr>
              <a:t>}</a:t>
            </a:r>
            <a:endParaRPr/>
          </a:p>
          <a:p>
            <a:pPr>
              <a:lnSpc>
                <a:spcPct val="120000"/>
              </a:lnSpc>
            </a:pPr>
            <a:endParaRPr/>
          </a:p>
          <a:p>
            <a:pPr>
              <a:lnSpc>
                <a:spcPct val="120000"/>
              </a:lnSpc>
            </a:pPr>
            <a:r>
              <a:rPr lang="en-US" sz="2400">
                <a:solidFill>
                  <a:srgbClr val="000000"/>
                </a:solidFill>
                <a:latin typeface="Microsoft YaHei"/>
                <a:ea typeface="Microsoft YaHei"/>
              </a:rPr>
              <a:t>例</a:t>
            </a:r>
            <a:r>
              <a:rPr lang="en-US" sz="2400">
                <a:solidFill>
                  <a:srgbClr val="000000"/>
                </a:solidFill>
                <a:latin typeface="Microsoft YaHei"/>
                <a:ea typeface="Microsoft YaHei"/>
              </a:rPr>
              <a:t>1</a:t>
            </a:r>
            <a:r>
              <a:rPr lang="en-US" sz="2400">
                <a:solidFill>
                  <a:srgbClr val="000000"/>
                </a:solidFill>
                <a:latin typeface="Microsoft YaHei"/>
                <a:ea typeface="Microsoft YaHei"/>
              </a:rPr>
              <a:t>：</a:t>
            </a:r>
            <a:endParaRPr/>
          </a:p>
          <a:p>
            <a:pPr>
              <a:lnSpc>
                <a:spcPct val="120000"/>
              </a:lnSpc>
            </a:pPr>
            <a:r>
              <a:rPr lang="en-US" sz="2400">
                <a:solidFill>
                  <a:srgbClr val="000000"/>
                </a:solidFill>
                <a:latin typeface="Microsoft YaHei"/>
                <a:ea typeface="Microsoft YaHei"/>
              </a:rPr>
              <a:t>functionsay_hello(name,msg){</a:t>
            </a:r>
            <a:endParaRPr/>
          </a:p>
          <a:p>
            <a:pPr>
              <a:lnSpc>
                <a:spcPct val="120000"/>
              </a:lnSpc>
            </a:pPr>
            <a:r>
              <a:rPr lang="en-US" sz="2400">
                <a:solidFill>
                  <a:srgbClr val="000000"/>
                </a:solidFill>
                <a:latin typeface="Microsoft YaHei"/>
                <a:ea typeface="Microsoft YaHei"/>
              </a:rPr>
              <a:t>alert(“hello”+ name + “:”+msg);</a:t>
            </a:r>
            <a:endParaRPr/>
          </a:p>
          <a:p>
            <a:pPr>
              <a:lnSpc>
                <a:spcPct val="120000"/>
              </a:lnSpc>
            </a:pPr>
            <a:r>
              <a:rPr lang="en-US" sz="2400">
                <a:solidFill>
                  <a:srgbClr val="000000"/>
                </a:solidFill>
                <a:latin typeface="Microsoft YaHei"/>
                <a:ea typeface="Microsoft YaHei"/>
              </a:rPr>
              <a:t>}</a:t>
            </a:r>
            <a:endParaRPr/>
          </a:p>
          <a:p>
            <a:pPr>
              <a:lnSpc>
                <a:spcPct val="120000"/>
              </a:lnSpc>
            </a:pPr>
            <a:r>
              <a:rPr lang="en-US" sz="2400">
                <a:solidFill>
                  <a:srgbClr val="000000"/>
                </a:solidFill>
                <a:latin typeface="Microsoft YaHei"/>
                <a:ea typeface="Microsoft YaHei"/>
              </a:rPr>
              <a:t>say_hello(“david”, “how are you today?”);</a:t>
            </a:r>
            <a:endParaRPr/>
          </a:p>
          <a:p>
            <a:pPr>
              <a:lnSpc>
                <a:spcPct val="120000"/>
              </a:lnSpc>
            </a:pPr>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1541880" y="212040"/>
            <a:ext cx="10065960" cy="6751080"/>
          </a:xfrm>
          <a:prstGeom prst="rect">
            <a:avLst/>
          </a:prstGeom>
          <a:noFill/>
          <a:ln>
            <a:noFill/>
          </a:ln>
        </p:spPr>
        <p:txBody>
          <a:bodyPr lIns="90000" rIns="90000" tIns="46800" bIns="46800"/>
          <a:p>
            <a:pPr>
              <a:lnSpc>
                <a:spcPct val="100000"/>
              </a:lnSpc>
            </a:pPr>
            <a:endParaRPr/>
          </a:p>
          <a:p>
            <a:pPr>
              <a:lnSpc>
                <a:spcPct val="100000"/>
              </a:lnSpc>
            </a:pPr>
            <a:r>
              <a:rPr lang="en-US">
                <a:solidFill>
                  <a:srgbClr val="000000"/>
                </a:solidFill>
                <a:latin typeface="微软雅黑"/>
                <a:ea typeface="微软雅黑"/>
              </a:rPr>
              <a:t>例</a:t>
            </a:r>
            <a:r>
              <a:rPr lang="en-US">
                <a:solidFill>
                  <a:srgbClr val="000000"/>
                </a:solidFill>
                <a:latin typeface="微软雅黑"/>
                <a:ea typeface="微软雅黑"/>
              </a:rPr>
              <a:t>2</a:t>
            </a:r>
            <a:r>
              <a:rPr lang="en-US">
                <a:solidFill>
                  <a:srgbClr val="000000"/>
                </a:solidFill>
                <a:latin typeface="微软雅黑"/>
                <a:ea typeface="微软雅黑"/>
              </a:rPr>
              <a:t>：使用</a:t>
            </a:r>
            <a:r>
              <a:rPr lang="en-US">
                <a:solidFill>
                  <a:srgbClr val="000000"/>
                </a:solidFill>
                <a:latin typeface="微软雅黑"/>
                <a:ea typeface="微软雅黑"/>
              </a:rPr>
              <a:t>return</a:t>
            </a:r>
            <a:r>
              <a:rPr lang="en-US">
                <a:solidFill>
                  <a:srgbClr val="000000"/>
                </a:solidFill>
                <a:latin typeface="微软雅黑"/>
                <a:ea typeface="微软雅黑"/>
              </a:rPr>
              <a:t>语句从函数返回值</a:t>
            </a:r>
            <a:endParaRPr/>
          </a:p>
          <a:p>
            <a:pPr>
              <a:lnSpc>
                <a:spcPct val="100000"/>
              </a:lnSpc>
            </a:pPr>
            <a:r>
              <a:rPr lang="en-US">
                <a:solidFill>
                  <a:srgbClr val="000000"/>
                </a:solidFill>
                <a:latin typeface="微软雅黑"/>
                <a:ea typeface="微软雅黑"/>
              </a:rPr>
              <a:t>function sum (num1, num2){</a:t>
            </a:r>
            <a:endParaRPr/>
          </a:p>
          <a:p>
            <a:pPr>
              <a:lnSpc>
                <a:spcPct val="100000"/>
              </a:lnSpc>
            </a:pPr>
            <a:r>
              <a:rPr lang="en-US">
                <a:solidFill>
                  <a:srgbClr val="000000"/>
                </a:solidFill>
                <a:latin typeface="微软雅黑"/>
                <a:ea typeface="微软雅黑"/>
              </a:rPr>
              <a:t>return num1 + num2;</a:t>
            </a:r>
            <a:endParaRPr/>
          </a:p>
          <a:p>
            <a:pPr>
              <a:lnSpc>
                <a:spcPct val="100000"/>
              </a:lnSpc>
            </a:pPr>
            <a:endParaRPr/>
          </a:p>
          <a:p>
            <a:pPr>
              <a:lnSpc>
                <a:spcPct val="100000"/>
              </a:lnSpc>
            </a:pPr>
            <a:r>
              <a:rPr lang="en-US">
                <a:solidFill>
                  <a:srgbClr val="000000"/>
                </a:solidFill>
                <a:latin typeface="微软雅黑"/>
                <a:ea typeface="微软雅黑"/>
              </a:rPr>
              <a:t>}</a:t>
            </a:r>
            <a:endParaRPr/>
          </a:p>
          <a:p>
            <a:pPr>
              <a:lnSpc>
                <a:spcPct val="100000"/>
              </a:lnSpc>
            </a:pPr>
            <a:endParaRPr/>
          </a:p>
          <a:p>
            <a:pPr>
              <a:lnSpc>
                <a:spcPct val="100000"/>
              </a:lnSpc>
            </a:pPr>
            <a:r>
              <a:rPr lang="en-US">
                <a:solidFill>
                  <a:srgbClr val="000000"/>
                </a:solidFill>
                <a:latin typeface="微软雅黑"/>
                <a:ea typeface="微软雅黑"/>
              </a:rPr>
              <a:t>vars = sum(1, 2);</a:t>
            </a:r>
            <a:endParaRPr/>
          </a:p>
          <a:p>
            <a:pPr>
              <a:lnSpc>
                <a:spcPct val="100000"/>
              </a:lnSpc>
            </a:pPr>
            <a:r>
              <a:rPr lang="en-US">
                <a:solidFill>
                  <a:srgbClr val="000000"/>
                </a:solidFill>
                <a:latin typeface="微软雅黑"/>
                <a:ea typeface="微软雅黑"/>
              </a:rPr>
              <a:t>alert(s);</a:t>
            </a:r>
            <a:endParaRPr/>
          </a:p>
          <a:p>
            <a:pPr>
              <a:lnSpc>
                <a:spcPct val="100000"/>
              </a:lnSpc>
            </a:pPr>
            <a:endParaRPr/>
          </a:p>
          <a:p>
            <a:pPr>
              <a:lnSpc>
                <a:spcPct val="100000"/>
              </a:lnSpc>
            </a:pPr>
            <a:r>
              <a:rPr b="1" lang="en-US">
                <a:solidFill>
                  <a:srgbClr val="ff0000"/>
                </a:solidFill>
                <a:latin typeface="微软雅黑"/>
                <a:ea typeface="微软雅黑"/>
              </a:rPr>
              <a:t>注意：</a:t>
            </a:r>
            <a:endParaRPr/>
          </a:p>
          <a:p>
            <a:pPr>
              <a:lnSpc>
                <a:spcPct val="100000"/>
              </a:lnSpc>
            </a:pPr>
            <a:r>
              <a:rPr b="1" lang="en-US">
                <a:solidFill>
                  <a:srgbClr val="ff0000"/>
                </a:solidFill>
                <a:latin typeface="微软雅黑"/>
                <a:ea typeface="微软雅黑"/>
              </a:rPr>
              <a:t>1.</a:t>
            </a:r>
            <a:r>
              <a:rPr b="1" lang="en-US">
                <a:solidFill>
                  <a:srgbClr val="ff0000"/>
                </a:solidFill>
                <a:latin typeface="微软雅黑"/>
                <a:ea typeface="微软雅黑"/>
              </a:rPr>
              <a:t>位于</a:t>
            </a:r>
            <a:r>
              <a:rPr b="1" lang="en-US">
                <a:solidFill>
                  <a:srgbClr val="ff0000"/>
                </a:solidFill>
                <a:latin typeface="微软雅黑"/>
                <a:ea typeface="微软雅黑"/>
              </a:rPr>
              <a:t>return</a:t>
            </a:r>
            <a:r>
              <a:rPr b="1" lang="en-US">
                <a:solidFill>
                  <a:srgbClr val="ff0000"/>
                </a:solidFill>
                <a:latin typeface="微软雅黑"/>
                <a:ea typeface="微软雅黑"/>
              </a:rPr>
              <a:t>语句之后的任何代码都永远不会执行！</a:t>
            </a:r>
            <a:endParaRPr/>
          </a:p>
          <a:p>
            <a:pPr>
              <a:lnSpc>
                <a:spcPct val="100000"/>
              </a:lnSpc>
            </a:pPr>
            <a:r>
              <a:rPr b="1" lang="en-US">
                <a:solidFill>
                  <a:srgbClr val="ff0000"/>
                </a:solidFill>
                <a:latin typeface="微软雅黑"/>
                <a:ea typeface="微软雅黑"/>
              </a:rPr>
              <a:t>2.</a:t>
            </a:r>
            <a:r>
              <a:rPr b="1" lang="en-US">
                <a:solidFill>
                  <a:srgbClr val="ff0000"/>
                </a:solidFill>
                <a:latin typeface="微软雅黑"/>
                <a:ea typeface="微软雅黑"/>
              </a:rPr>
              <a:t>在</a:t>
            </a:r>
            <a:r>
              <a:rPr b="1" lang="en-US">
                <a:solidFill>
                  <a:srgbClr val="ff0000"/>
                </a:solidFill>
                <a:latin typeface="微软雅黑"/>
                <a:ea typeface="微软雅黑"/>
              </a:rPr>
              <a:t>JavaScript</a:t>
            </a:r>
            <a:r>
              <a:rPr b="1" lang="en-US">
                <a:solidFill>
                  <a:srgbClr val="ff0000"/>
                </a:solidFill>
                <a:latin typeface="微软雅黑"/>
                <a:ea typeface="微软雅黑"/>
              </a:rPr>
              <a:t>中，不一定要指定返回值！</a:t>
            </a:r>
            <a:endParaRPr/>
          </a:p>
          <a:p>
            <a:pPr>
              <a:lnSpc>
                <a:spcPct val="120000"/>
              </a:lnSpc>
            </a:pPr>
            <a:r>
              <a:rPr b="1" lang="en-US">
                <a:solidFill>
                  <a:srgbClr val="ff0000"/>
                </a:solidFill>
                <a:latin typeface="微软雅黑"/>
                <a:ea typeface="微软雅黑"/>
              </a:rPr>
              <a:t>3.</a:t>
            </a:r>
            <a:r>
              <a:rPr b="1" lang="en-US">
                <a:solidFill>
                  <a:srgbClr val="ff0000"/>
                </a:solidFill>
                <a:latin typeface="Microsoft YaHei"/>
                <a:ea typeface="Microsoft YaHei"/>
              </a:rPr>
              <a:t>定义函数的参数时，如果调用函数时没有传进参数，并不会报错，但可以在函数里面判</a:t>
            </a:r>
            <a:endParaRPr/>
          </a:p>
          <a:p>
            <a:pPr>
              <a:lnSpc>
                <a:spcPct val="120000"/>
              </a:lnSpc>
            </a:pPr>
            <a:r>
              <a:rPr b="1" lang="en-US">
                <a:solidFill>
                  <a:srgbClr val="ff0000"/>
                </a:solidFill>
                <a:latin typeface="Microsoft YaHei"/>
                <a:ea typeface="Microsoft YaHei"/>
              </a:rPr>
              <a:t>断一下是否有传进参数，例如可以这样判断</a:t>
            </a:r>
            <a:r>
              <a:rPr b="1" lang="en-US">
                <a:solidFill>
                  <a:srgbClr val="ff0000"/>
                </a:solidFill>
                <a:latin typeface="Microsoft YaHei"/>
                <a:ea typeface="Microsoft YaHei"/>
              </a:rPr>
              <a:t>:</a:t>
            </a:r>
            <a:endParaRPr/>
          </a:p>
          <a:p>
            <a:pPr>
              <a:lnSpc>
                <a:spcPct val="120000"/>
              </a:lnSpc>
            </a:pPr>
            <a:r>
              <a:rPr b="1" lang="en-US">
                <a:solidFill>
                  <a:srgbClr val="ff0000"/>
                </a:solidFill>
                <a:latin typeface="Microsoft YaHei"/>
                <a:ea typeface="Microsoft YaHei"/>
              </a:rPr>
              <a:t>if(variable == 'undefined‘ || variable == null){</a:t>
            </a:r>
            <a:endParaRPr/>
          </a:p>
          <a:p>
            <a:pPr>
              <a:lnSpc>
                <a:spcPct val="120000"/>
              </a:lnSpc>
            </a:pPr>
            <a:r>
              <a:rPr b="1" lang="en-US">
                <a:solidFill>
                  <a:srgbClr val="ff0000"/>
                </a:solidFill>
                <a:latin typeface="Microsoft YaHei"/>
                <a:ea typeface="Microsoft YaHei"/>
              </a:rPr>
              <a:t>variable=‘1’;//</a:t>
            </a:r>
            <a:r>
              <a:rPr b="1" lang="en-US">
                <a:solidFill>
                  <a:srgbClr val="ff0000"/>
                </a:solidFill>
                <a:latin typeface="Microsoft YaHei"/>
                <a:ea typeface="Microsoft YaHei"/>
              </a:rPr>
              <a:t>可以给他一个默认值</a:t>
            </a:r>
            <a:endParaRPr/>
          </a:p>
          <a:p>
            <a:pPr>
              <a:lnSpc>
                <a:spcPct val="120000"/>
              </a:lnSpc>
            </a:pPr>
            <a:r>
              <a:rPr b="1" lang="en-US">
                <a:solidFill>
                  <a:srgbClr val="ff0000"/>
                </a:solidFill>
                <a:latin typeface="Microsoft YaHei"/>
                <a:ea typeface="Microsoft YaHei"/>
              </a:rPr>
              <a:t>}</a:t>
            </a:r>
            <a:endParaRPr/>
          </a:p>
          <a:p>
            <a:pPr>
              <a:lnSpc>
                <a:spcPct val="100000"/>
              </a:lnSpc>
            </a:pPr>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1981080" y="1052640"/>
            <a:ext cx="8228520" cy="5039280"/>
          </a:xfrm>
          <a:prstGeom prst="rect">
            <a:avLst/>
          </a:prstGeom>
          <a:noFill/>
          <a:ln>
            <a:noFill/>
          </a:ln>
        </p:spPr>
        <p:txBody>
          <a:bodyPr lIns="90000" rIns="90000" tIns="46800" bIns="46800"/>
          <a:p>
            <a:pPr>
              <a:lnSpc>
                <a:spcPct val="80000"/>
              </a:lnSpc>
            </a:pPr>
            <a:r>
              <a:rPr b="1" lang="en-US">
                <a:solidFill>
                  <a:srgbClr val="000000"/>
                </a:solidFill>
                <a:latin typeface="Microsoft YaHei"/>
                <a:ea typeface="Microsoft YaHei"/>
              </a:rPr>
              <a:t>课堂练习：</a:t>
            </a:r>
            <a:endParaRPr/>
          </a:p>
          <a:p>
            <a:pPr>
              <a:lnSpc>
                <a:spcPct val="80000"/>
              </a:lnSpc>
            </a:pPr>
            <a:endParaRPr/>
          </a:p>
          <a:p>
            <a:pPr>
              <a:lnSpc>
                <a:spcPct val="80000"/>
              </a:lnSpc>
            </a:pPr>
            <a:r>
              <a:rPr lang="en-US">
                <a:solidFill>
                  <a:srgbClr val="000000"/>
                </a:solidFill>
                <a:latin typeface="Microsoft YaHei"/>
                <a:ea typeface="Microsoft YaHei"/>
              </a:rPr>
              <a:t>编写一个函数求</a:t>
            </a:r>
            <a:r>
              <a:rPr lang="en-US">
                <a:solidFill>
                  <a:srgbClr val="000000"/>
                </a:solidFill>
                <a:latin typeface="Microsoft YaHei"/>
                <a:ea typeface="Microsoft YaHei"/>
              </a:rPr>
              <a:t>N</a:t>
            </a:r>
            <a:r>
              <a:rPr lang="en-US">
                <a:solidFill>
                  <a:srgbClr val="000000"/>
                </a:solidFill>
                <a:latin typeface="Microsoft YaHei"/>
                <a:ea typeface="Microsoft YaHei"/>
              </a:rPr>
              <a:t>的阶乘</a:t>
            </a:r>
            <a:r>
              <a:rPr lang="en-US">
                <a:solidFill>
                  <a:srgbClr val="000000"/>
                </a:solidFill>
                <a:latin typeface="Microsoft YaHei"/>
                <a:ea typeface="Microsoft YaHei"/>
              </a:rPr>
              <a:t>;</a:t>
            </a:r>
            <a:endParaRPr/>
          </a:p>
          <a:p>
            <a:pPr>
              <a:lnSpc>
                <a:spcPct val="80000"/>
              </a:lnSpc>
            </a:pPr>
            <a:endParaRPr/>
          </a:p>
          <a:p>
            <a:pPr>
              <a:lnSpc>
                <a:spcPct val="80000"/>
              </a:lnSpc>
            </a:pPr>
            <a:r>
              <a:rPr lang="en-US">
                <a:solidFill>
                  <a:srgbClr val="000000"/>
                </a:solidFill>
                <a:latin typeface="Microsoft YaHei"/>
                <a:ea typeface="Microsoft YaHei"/>
              </a:rPr>
              <a:t>3! = 3 * 2 * 1</a:t>
            </a:r>
            <a:endParaRPr/>
          </a:p>
          <a:p>
            <a:pPr>
              <a:lnSpc>
                <a:spcPct val="80000"/>
              </a:lnSpc>
            </a:pPr>
            <a:endParaRPr/>
          </a:p>
          <a:p>
            <a:pPr>
              <a:lnSpc>
                <a:spcPct val="80000"/>
              </a:lnSpc>
            </a:pPr>
            <a:r>
              <a:rPr lang="en-US">
                <a:solidFill>
                  <a:srgbClr val="000000"/>
                </a:solidFill>
                <a:latin typeface="Microsoft YaHei"/>
                <a:ea typeface="Microsoft YaHei"/>
              </a:rPr>
              <a:t>10! = 10 * (10 -1)</a:t>
            </a:r>
            <a:endParaRPr/>
          </a:p>
          <a:p>
            <a:pPr>
              <a:lnSpc>
                <a:spcPct val="80000"/>
              </a:lnSpc>
            </a:pPr>
            <a:endParaRPr/>
          </a:p>
          <a:p>
            <a:pPr>
              <a:lnSpc>
                <a:spcPct val="80000"/>
              </a:lnSpc>
            </a:pPr>
            <a:r>
              <a:rPr lang="en-US">
                <a:solidFill>
                  <a:srgbClr val="000000"/>
                </a:solidFill>
                <a:latin typeface="Microsoft YaHei"/>
                <a:ea typeface="Microsoft YaHei"/>
              </a:rPr>
              <a:t>n! = n* (n-1)!</a:t>
            </a:r>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1510920" y="331200"/>
            <a:ext cx="9792360" cy="6293880"/>
          </a:xfrm>
          <a:prstGeom prst="rect">
            <a:avLst/>
          </a:prstGeom>
          <a:noFill/>
          <a:ln>
            <a:noFill/>
          </a:ln>
        </p:spPr>
        <p:txBody>
          <a:bodyPr lIns="90000" rIns="90000" tIns="46800" bIns="46800"/>
          <a:p>
            <a:pPr>
              <a:lnSpc>
                <a:spcPct val="120000"/>
              </a:lnSpc>
            </a:pPr>
            <a:r>
              <a:rPr b="1" lang="en-US" sz="2400">
                <a:solidFill>
                  <a:srgbClr val="000000"/>
                </a:solidFill>
                <a:latin typeface="微软雅黑"/>
                <a:ea typeface="微软雅黑"/>
              </a:rPr>
              <a:t>八、变量的作用域</a:t>
            </a:r>
            <a:endParaRPr/>
          </a:p>
          <a:p>
            <a:pPr>
              <a:lnSpc>
                <a:spcPct val="120000"/>
              </a:lnSpc>
            </a:pPr>
            <a:r>
              <a:rPr b="1" lang="en-US" sz="2400">
                <a:solidFill>
                  <a:srgbClr val="000000"/>
                </a:solidFill>
                <a:latin typeface="微软雅黑"/>
                <a:ea typeface="微软雅黑"/>
              </a:rPr>
              <a:t>变量既可以是全局，也可以是局部的。</a:t>
            </a:r>
            <a:endParaRPr/>
          </a:p>
          <a:p>
            <a:pPr>
              <a:lnSpc>
                <a:spcPct val="120000"/>
              </a:lnSpc>
            </a:pPr>
            <a:r>
              <a:rPr lang="en-US" sz="2400">
                <a:solidFill>
                  <a:srgbClr val="000000"/>
                </a:solidFill>
                <a:latin typeface="微软雅黑"/>
                <a:ea typeface="微软雅黑"/>
              </a:rPr>
              <a:t>全局变量：可以在脚本中的任何位置被引用，一旦你在某个脚本里声明了全局变量，你就可以</a:t>
            </a:r>
            <a:endParaRPr/>
          </a:p>
          <a:p>
            <a:pPr>
              <a:lnSpc>
                <a:spcPct val="120000"/>
              </a:lnSpc>
            </a:pPr>
            <a:r>
              <a:rPr lang="en-US" sz="2400">
                <a:solidFill>
                  <a:srgbClr val="000000"/>
                </a:solidFill>
                <a:latin typeface="微软雅黑"/>
                <a:ea typeface="微软雅黑"/>
              </a:rPr>
              <a:t>在这个脚本的任何位置（包括函数内部）引用它，全局变量的作用域是整个脚本</a:t>
            </a:r>
            <a:r>
              <a:rPr lang="en-US" sz="2400">
                <a:solidFill>
                  <a:srgbClr val="000000"/>
                </a:solidFill>
                <a:latin typeface="微软雅黑"/>
                <a:ea typeface="微软雅黑"/>
              </a:rPr>
              <a:t>;</a:t>
            </a:r>
            <a:endParaRPr/>
          </a:p>
          <a:p>
            <a:pPr>
              <a:lnSpc>
                <a:spcPct val="120000"/>
              </a:lnSpc>
            </a:pPr>
            <a:r>
              <a:rPr lang="en-US" sz="2400">
                <a:solidFill>
                  <a:srgbClr val="000000"/>
                </a:solidFill>
                <a:latin typeface="微软雅黑"/>
                <a:ea typeface="微软雅黑"/>
              </a:rPr>
              <a:t>局部变量：只存在于对它做出声明的函数内部，在函数的外部无法相用它，局部变量的作用域</a:t>
            </a:r>
            <a:endParaRPr/>
          </a:p>
          <a:p>
            <a:pPr>
              <a:lnSpc>
                <a:spcPct val="120000"/>
              </a:lnSpc>
            </a:pPr>
            <a:r>
              <a:rPr lang="en-US" sz="2400">
                <a:solidFill>
                  <a:srgbClr val="000000"/>
                </a:solidFill>
                <a:latin typeface="微软雅黑"/>
                <a:ea typeface="微软雅黑"/>
              </a:rPr>
              <a:t>仅限于函数内部</a:t>
            </a:r>
            <a:r>
              <a:rPr lang="en-US" sz="2400">
                <a:solidFill>
                  <a:srgbClr val="000000"/>
                </a:solidFill>
                <a:latin typeface="微软雅黑"/>
                <a:ea typeface="微软雅黑"/>
              </a:rPr>
              <a:t>;</a:t>
            </a:r>
            <a:endParaRPr/>
          </a:p>
          <a:p>
            <a:pPr>
              <a:lnSpc>
                <a:spcPct val="120000"/>
              </a:lnSpc>
            </a:pPr>
            <a:endParaRPr/>
          </a:p>
          <a:p>
            <a:pPr>
              <a:lnSpc>
                <a:spcPct val="120000"/>
              </a:lnSpc>
            </a:pPr>
            <a:r>
              <a:rPr lang="en-US" sz="2400">
                <a:solidFill>
                  <a:srgbClr val="000000"/>
                </a:solidFill>
                <a:latin typeface="微软雅黑"/>
                <a:ea typeface="微软雅黑"/>
              </a:rPr>
              <a:t>例：</a:t>
            </a:r>
            <a:r>
              <a:rPr lang="en-US" sz="2400">
                <a:solidFill>
                  <a:srgbClr val="000000"/>
                </a:solidFill>
                <a:latin typeface="微软雅黑"/>
                <a:ea typeface="微软雅黑"/>
              </a:rPr>
              <a:t>function square(num){</a:t>
            </a:r>
            <a:endParaRPr/>
          </a:p>
          <a:p>
            <a:pPr>
              <a:lnSpc>
                <a:spcPct val="120000"/>
              </a:lnSpc>
            </a:pPr>
            <a:r>
              <a:rPr lang="en-US" sz="2400">
                <a:solidFill>
                  <a:srgbClr val="000000"/>
                </a:solidFill>
                <a:latin typeface="微软雅黑"/>
                <a:ea typeface="微软雅黑"/>
              </a:rPr>
              <a:t>vartotal;</a:t>
            </a:r>
            <a:endParaRPr/>
          </a:p>
          <a:p>
            <a:pPr>
              <a:lnSpc>
                <a:spcPct val="120000"/>
              </a:lnSpc>
            </a:pPr>
            <a:r>
              <a:rPr lang="en-US" sz="2400">
                <a:solidFill>
                  <a:srgbClr val="000000"/>
                </a:solidFill>
                <a:latin typeface="微软雅黑"/>
                <a:ea typeface="微软雅黑"/>
              </a:rPr>
              <a:t>total =num*num;</a:t>
            </a:r>
            <a:endParaRPr/>
          </a:p>
          <a:p>
            <a:pPr>
              <a:lnSpc>
                <a:spcPct val="120000"/>
              </a:lnSpc>
            </a:pPr>
            <a:r>
              <a:rPr lang="en-US" sz="2400">
                <a:solidFill>
                  <a:srgbClr val="000000"/>
                </a:solidFill>
                <a:latin typeface="微软雅黑"/>
                <a:ea typeface="微软雅黑"/>
              </a:rPr>
              <a:t>return total;</a:t>
            </a:r>
            <a:endParaRPr/>
          </a:p>
          <a:p>
            <a:pPr>
              <a:lnSpc>
                <a:spcPct val="120000"/>
              </a:lnSpc>
            </a:pPr>
            <a:r>
              <a:rPr lang="en-US" sz="2400">
                <a:solidFill>
                  <a:srgbClr val="000000"/>
                </a:solidFill>
                <a:latin typeface="微软雅黑"/>
                <a:ea typeface="微软雅黑"/>
              </a:rPr>
              <a:t>}</a:t>
            </a:r>
            <a:endParaRPr/>
          </a:p>
          <a:p>
            <a:pPr>
              <a:lnSpc>
                <a:spcPct val="120000"/>
              </a:lnSpc>
            </a:pPr>
            <a:r>
              <a:rPr lang="en-US" sz="2400">
                <a:solidFill>
                  <a:srgbClr val="000000"/>
                </a:solidFill>
                <a:latin typeface="微软雅黑"/>
                <a:ea typeface="微软雅黑"/>
              </a:rPr>
              <a:t>vartotal = 50;</a:t>
            </a:r>
            <a:endParaRPr/>
          </a:p>
          <a:p>
            <a:pPr>
              <a:lnSpc>
                <a:spcPct val="120000"/>
              </a:lnSpc>
            </a:pPr>
            <a:r>
              <a:rPr lang="en-US" sz="2400">
                <a:solidFill>
                  <a:srgbClr val="000000"/>
                </a:solidFill>
                <a:latin typeface="微软雅黑"/>
                <a:ea typeface="微软雅黑"/>
              </a:rPr>
              <a:t>alert(total);</a:t>
            </a:r>
            <a:endParaRPr/>
          </a:p>
          <a:p>
            <a:pPr>
              <a:lnSpc>
                <a:spcPct val="120000"/>
              </a:lnSpc>
            </a:pPr>
            <a:r>
              <a:rPr lang="en-US" sz="2400">
                <a:solidFill>
                  <a:srgbClr val="000000"/>
                </a:solidFill>
                <a:latin typeface="微软雅黑"/>
                <a:ea typeface="微软雅黑"/>
              </a:rPr>
              <a:t>varnumber = square(20);</a:t>
            </a:r>
            <a:endParaRPr/>
          </a:p>
          <a:p>
            <a:pPr>
              <a:lnSpc>
                <a:spcPct val="120000"/>
              </a:lnSpc>
            </a:pPr>
            <a:r>
              <a:rPr lang="en-US" sz="2400">
                <a:solidFill>
                  <a:srgbClr val="000000"/>
                </a:solidFill>
                <a:latin typeface="微软雅黑"/>
                <a:ea typeface="微软雅黑"/>
              </a:rPr>
              <a:t>alert(total);</a:t>
            </a:r>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1981080" y="1052640"/>
            <a:ext cx="8228520" cy="5039280"/>
          </a:xfrm>
          <a:prstGeom prst="rect">
            <a:avLst/>
          </a:prstGeom>
          <a:noFill/>
          <a:ln>
            <a:noFill/>
          </a:ln>
        </p:spPr>
        <p:txBody>
          <a:bodyPr lIns="90000" rIns="90000" tIns="46800" bIns="46800"/>
          <a:p>
            <a:pPr>
              <a:lnSpc>
                <a:spcPct val="100000"/>
              </a:lnSpc>
            </a:pPr>
            <a:r>
              <a:rPr b="1" lang="en-US" sz="2400">
                <a:solidFill>
                  <a:srgbClr val="000000"/>
                </a:solidFill>
                <a:latin typeface="Microsoft YaHei"/>
                <a:ea typeface="Microsoft YaHei"/>
              </a:rPr>
              <a:t>怎样将</a:t>
            </a:r>
            <a:r>
              <a:rPr b="1" lang="en-US" sz="2400">
                <a:solidFill>
                  <a:srgbClr val="000000"/>
                </a:solidFill>
                <a:latin typeface="Microsoft YaHei"/>
                <a:ea typeface="Microsoft YaHei"/>
              </a:rPr>
              <a:t>Javascript</a:t>
            </a:r>
            <a:r>
              <a:rPr b="1" lang="en-US" sz="2400">
                <a:solidFill>
                  <a:srgbClr val="000000"/>
                </a:solidFill>
                <a:latin typeface="Microsoft YaHei"/>
                <a:ea typeface="Microsoft YaHei"/>
              </a:rPr>
              <a:t>应用到网页中？</a:t>
            </a:r>
            <a:endParaRPr/>
          </a:p>
          <a:p>
            <a:pPr>
              <a:lnSpc>
                <a:spcPct val="100000"/>
              </a:lnSpc>
            </a:pPr>
            <a:endParaRPr/>
          </a:p>
          <a:p>
            <a:pPr>
              <a:lnSpc>
                <a:spcPct val="100000"/>
              </a:lnSpc>
            </a:pPr>
            <a:endParaRPr/>
          </a:p>
          <a:p>
            <a:pPr>
              <a:lnSpc>
                <a:spcPct val="100000"/>
              </a:lnSpc>
            </a:pPr>
            <a:r>
              <a:rPr b="1" lang="en-US" sz="2400">
                <a:solidFill>
                  <a:srgbClr val="000000"/>
                </a:solidFill>
                <a:latin typeface="Microsoft YaHei"/>
                <a:ea typeface="Microsoft YaHei"/>
              </a:rPr>
              <a:t>方法一：将</a:t>
            </a:r>
            <a:r>
              <a:rPr b="1" lang="en-US" sz="2400">
                <a:solidFill>
                  <a:srgbClr val="000000"/>
                </a:solidFill>
                <a:latin typeface="Microsoft YaHei"/>
                <a:ea typeface="Microsoft YaHei"/>
              </a:rPr>
              <a:t>javascript</a:t>
            </a:r>
            <a:r>
              <a:rPr b="1" lang="en-US" sz="2400">
                <a:solidFill>
                  <a:srgbClr val="000000"/>
                </a:solidFill>
                <a:latin typeface="Microsoft YaHei"/>
                <a:ea typeface="Microsoft YaHei"/>
              </a:rPr>
              <a:t>代码插入</a:t>
            </a:r>
            <a:r>
              <a:rPr b="1" lang="en-US" sz="2400">
                <a:solidFill>
                  <a:srgbClr val="000000"/>
                </a:solidFill>
                <a:latin typeface="Microsoft YaHei"/>
                <a:ea typeface="Microsoft YaHei"/>
              </a:rPr>
              <a:t>html</a:t>
            </a:r>
            <a:r>
              <a:rPr b="1" lang="en-US" sz="2400">
                <a:solidFill>
                  <a:srgbClr val="000000"/>
                </a:solidFill>
                <a:latin typeface="Microsoft YaHei"/>
                <a:ea typeface="Microsoft YaHei"/>
              </a:rPr>
              <a:t>文档</a:t>
            </a:r>
            <a:r>
              <a:rPr b="1" lang="en-US" sz="2400">
                <a:solidFill>
                  <a:srgbClr val="000000"/>
                </a:solidFill>
                <a:latin typeface="Microsoft YaHei"/>
                <a:ea typeface="Microsoft YaHei"/>
              </a:rPr>
              <a:t>&lt;head&gt;</a:t>
            </a:r>
            <a:r>
              <a:rPr b="1" lang="en-US" sz="2400">
                <a:solidFill>
                  <a:srgbClr val="000000"/>
                </a:solidFill>
                <a:latin typeface="Microsoft YaHei"/>
                <a:ea typeface="Microsoft YaHei"/>
              </a:rPr>
              <a:t>部分的</a:t>
            </a:r>
            <a:r>
              <a:rPr b="1" lang="en-US" sz="2400">
                <a:solidFill>
                  <a:srgbClr val="000000"/>
                </a:solidFill>
                <a:latin typeface="Microsoft YaHei"/>
                <a:ea typeface="Microsoft YaHei"/>
              </a:rPr>
              <a:t>&lt;script&gt;</a:t>
            </a:r>
            <a:r>
              <a:rPr b="1" lang="en-US" sz="2400">
                <a:solidFill>
                  <a:srgbClr val="000000"/>
                </a:solidFill>
                <a:latin typeface="Microsoft YaHei"/>
                <a:ea typeface="Microsoft YaHei"/>
              </a:rPr>
              <a:t>标签中</a:t>
            </a:r>
            <a:endParaRPr/>
          </a:p>
          <a:p>
            <a:pPr>
              <a:lnSpc>
                <a:spcPct val="100000"/>
              </a:lnSpc>
            </a:pPr>
            <a:endParaRPr/>
          </a:p>
          <a:p>
            <a:pPr>
              <a:lnSpc>
                <a:spcPct val="100000"/>
              </a:lnSpc>
            </a:pPr>
            <a:r>
              <a:rPr lang="en-US" sz="2400">
                <a:solidFill>
                  <a:srgbClr val="000000"/>
                </a:solidFill>
                <a:latin typeface="Microsoft YaHei"/>
                <a:ea typeface="Microsoft YaHei"/>
              </a:rPr>
              <a:t>例：</a:t>
            </a:r>
            <a:r>
              <a:rPr lang="en-US" sz="2400">
                <a:solidFill>
                  <a:srgbClr val="000000"/>
                </a:solidFill>
                <a:latin typeface="Microsoft YaHei"/>
                <a:ea typeface="Microsoft YaHei"/>
              </a:rPr>
              <a:t>&lt;head&gt;</a:t>
            </a:r>
            <a:endParaRPr/>
          </a:p>
          <a:p>
            <a:pPr>
              <a:lnSpc>
                <a:spcPct val="100000"/>
              </a:lnSpc>
            </a:pPr>
            <a:endParaRPr/>
          </a:p>
          <a:p>
            <a:pPr>
              <a:lnSpc>
                <a:spcPct val="100000"/>
              </a:lnSpc>
            </a:pPr>
            <a:r>
              <a:rPr lang="en-US" sz="2400">
                <a:solidFill>
                  <a:srgbClr val="000000"/>
                </a:solidFill>
                <a:latin typeface="Microsoft YaHei"/>
                <a:ea typeface="Microsoft YaHei"/>
              </a:rPr>
              <a:t>&lt;script type=“text/javascript”&gt;</a:t>
            </a:r>
            <a:endParaRPr/>
          </a:p>
          <a:p>
            <a:pPr>
              <a:lnSpc>
                <a:spcPct val="100000"/>
              </a:lnSpc>
            </a:pPr>
            <a:r>
              <a:rPr lang="en-US" sz="2400">
                <a:solidFill>
                  <a:srgbClr val="000000"/>
                </a:solidFill>
                <a:latin typeface="Microsoft YaHei"/>
                <a:ea typeface="Microsoft YaHei"/>
              </a:rPr>
              <a:t>//javascript</a:t>
            </a:r>
            <a:r>
              <a:rPr lang="en-US" sz="2400">
                <a:solidFill>
                  <a:srgbClr val="000000"/>
                </a:solidFill>
                <a:latin typeface="Microsoft YaHei"/>
                <a:ea typeface="Microsoft YaHei"/>
              </a:rPr>
              <a:t>代码</a:t>
            </a:r>
            <a:endParaRPr/>
          </a:p>
          <a:p>
            <a:pPr>
              <a:lnSpc>
                <a:spcPct val="100000"/>
              </a:lnSpc>
            </a:pPr>
            <a:r>
              <a:rPr lang="en-US" sz="2400">
                <a:solidFill>
                  <a:srgbClr val="000000"/>
                </a:solidFill>
                <a:latin typeface="Microsoft YaHei"/>
                <a:ea typeface="Microsoft YaHei"/>
              </a:rPr>
              <a:t>alert(‘hello world’);</a:t>
            </a:r>
            <a:endParaRPr/>
          </a:p>
          <a:p>
            <a:pPr>
              <a:lnSpc>
                <a:spcPct val="100000"/>
              </a:lnSpc>
            </a:pPr>
            <a:r>
              <a:rPr lang="en-US" sz="2400">
                <a:solidFill>
                  <a:srgbClr val="000000"/>
                </a:solidFill>
                <a:latin typeface="Microsoft YaHei"/>
                <a:ea typeface="Microsoft YaHei"/>
              </a:rPr>
              <a:t>&lt;/script&gt;</a:t>
            </a:r>
            <a:endParaRPr/>
          </a:p>
          <a:p>
            <a:pPr>
              <a:lnSpc>
                <a:spcPct val="100000"/>
              </a:lnSpc>
            </a:pPr>
            <a:endParaRPr/>
          </a:p>
          <a:p>
            <a:pPr>
              <a:lnSpc>
                <a:spcPct val="100000"/>
              </a:lnSpc>
            </a:pPr>
            <a:r>
              <a:rPr lang="en-US" sz="2400">
                <a:solidFill>
                  <a:srgbClr val="000000"/>
                </a:solidFill>
                <a:latin typeface="Microsoft YaHei"/>
                <a:ea typeface="Microsoft YaHei"/>
              </a:rPr>
              <a:t>&lt;/head&gt;</a:t>
            </a:r>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2135160" y="1054080"/>
            <a:ext cx="9075240" cy="3217680"/>
          </a:xfrm>
          <a:prstGeom prst="rect">
            <a:avLst/>
          </a:prstGeom>
          <a:noFill/>
          <a:ln>
            <a:noFill/>
          </a:ln>
        </p:spPr>
        <p:txBody>
          <a:bodyPr lIns="90000" rIns="90000" tIns="46800" bIns="46800"/>
          <a:p>
            <a:pPr>
              <a:lnSpc>
                <a:spcPct val="80000"/>
              </a:lnSpc>
            </a:pPr>
            <a:endParaRPr/>
          </a:p>
          <a:p>
            <a:pPr>
              <a:lnSpc>
                <a:spcPct val="80000"/>
              </a:lnSpc>
            </a:pPr>
            <a:r>
              <a:rPr lang="en-US">
                <a:solidFill>
                  <a:srgbClr val="000000"/>
                </a:solidFill>
                <a:latin typeface="Microsoft YaHei"/>
                <a:ea typeface="Microsoft YaHei"/>
              </a:rPr>
              <a:t>varglobal = "global";  //</a:t>
            </a:r>
            <a:r>
              <a:rPr lang="en-US">
                <a:solidFill>
                  <a:srgbClr val="000000"/>
                </a:solidFill>
                <a:latin typeface="Microsoft YaHei"/>
                <a:ea typeface="Microsoft YaHei"/>
              </a:rPr>
              <a:t>全局变量</a:t>
            </a:r>
            <a:endParaRPr/>
          </a:p>
          <a:p>
            <a:pPr>
              <a:lnSpc>
                <a:spcPct val="80000"/>
              </a:lnSpc>
            </a:pPr>
            <a:endParaRPr/>
          </a:p>
          <a:p>
            <a:pPr>
              <a:lnSpc>
                <a:spcPct val="80000"/>
              </a:lnSpc>
            </a:pPr>
            <a:r>
              <a:rPr lang="en-US">
                <a:solidFill>
                  <a:srgbClr val="000000"/>
                </a:solidFill>
                <a:latin typeface="Microsoft YaHei"/>
                <a:ea typeface="Microsoft YaHei"/>
              </a:rPr>
              <a:t>function test(){</a:t>
            </a:r>
            <a:endParaRPr/>
          </a:p>
          <a:p>
            <a:pPr>
              <a:lnSpc>
                <a:spcPct val="80000"/>
              </a:lnSpc>
            </a:pPr>
            <a:endParaRPr/>
          </a:p>
          <a:p>
            <a:pPr>
              <a:lnSpc>
                <a:spcPct val="80000"/>
              </a:lnSpc>
            </a:pPr>
            <a:r>
              <a:rPr lang="en-US">
                <a:solidFill>
                  <a:srgbClr val="000000"/>
                </a:solidFill>
                <a:latin typeface="Microsoft YaHei"/>
                <a:ea typeface="Microsoft YaHei"/>
              </a:rPr>
              <a:t>　　</a:t>
            </a:r>
            <a:r>
              <a:rPr lang="en-US">
                <a:solidFill>
                  <a:srgbClr val="000000"/>
                </a:solidFill>
                <a:latin typeface="Microsoft YaHei"/>
                <a:ea typeface="Microsoft YaHei"/>
              </a:rPr>
              <a:t>varlocal="local"; //</a:t>
            </a:r>
            <a:r>
              <a:rPr lang="en-US">
                <a:solidFill>
                  <a:srgbClr val="000000"/>
                </a:solidFill>
                <a:latin typeface="Microsoft YaHei"/>
                <a:ea typeface="Microsoft YaHei"/>
              </a:rPr>
              <a:t>局部变量</a:t>
            </a:r>
            <a:endParaRPr/>
          </a:p>
          <a:p>
            <a:pPr>
              <a:lnSpc>
                <a:spcPct val="80000"/>
              </a:lnSpc>
            </a:pPr>
            <a:endParaRPr/>
          </a:p>
          <a:p>
            <a:pPr>
              <a:lnSpc>
                <a:spcPct val="80000"/>
              </a:lnSpc>
            </a:pPr>
            <a:r>
              <a:rPr lang="en-US">
                <a:solidFill>
                  <a:srgbClr val="000000"/>
                </a:solidFill>
                <a:latin typeface="Microsoft YaHei"/>
                <a:ea typeface="Microsoft YaHei"/>
              </a:rPr>
              <a:t>　　</a:t>
            </a:r>
            <a:r>
              <a:rPr lang="en-US">
                <a:solidFill>
                  <a:srgbClr val="000000"/>
                </a:solidFill>
                <a:latin typeface="Microsoft YaHei"/>
                <a:ea typeface="Microsoft YaHei"/>
              </a:rPr>
              <a:t>global2="global2"; //</a:t>
            </a:r>
            <a:r>
              <a:rPr lang="en-US">
                <a:solidFill>
                  <a:srgbClr val="000000"/>
                </a:solidFill>
                <a:latin typeface="Microsoft YaHei"/>
                <a:ea typeface="Microsoft YaHei"/>
              </a:rPr>
              <a:t>全局变量</a:t>
            </a:r>
            <a:endParaRPr/>
          </a:p>
          <a:p>
            <a:pPr>
              <a:lnSpc>
                <a:spcPct val="80000"/>
              </a:lnSpc>
            </a:pPr>
            <a:r>
              <a:rPr lang="en-US">
                <a:solidFill>
                  <a:srgbClr val="000000"/>
                </a:solidFill>
                <a:latin typeface="Microsoft YaHei"/>
                <a:ea typeface="Microsoft YaHei"/>
              </a:rPr>
              <a:t>}</a:t>
            </a:r>
            <a:endParaRPr/>
          </a:p>
          <a:p>
            <a:pPr>
              <a:lnSpc>
                <a:spcPct val="80000"/>
              </a:lnSpc>
            </a:pPr>
            <a:endParaRPr/>
          </a:p>
          <a:p>
            <a:pPr>
              <a:lnSpc>
                <a:spcPct val="80000"/>
              </a:lnSpc>
            </a:pPr>
            <a:r>
              <a:rPr lang="en-US">
                <a:solidFill>
                  <a:srgbClr val="000000"/>
                </a:solidFill>
                <a:latin typeface="Microsoft YaHei"/>
                <a:ea typeface="Microsoft YaHei"/>
              </a:rPr>
              <a:t>在函数 外 用</a:t>
            </a:r>
            <a:r>
              <a:rPr lang="en-US">
                <a:solidFill>
                  <a:srgbClr val="000000"/>
                </a:solidFill>
                <a:latin typeface="Microsoft YaHei"/>
                <a:ea typeface="Microsoft YaHei"/>
              </a:rPr>
              <a:t>var</a:t>
            </a:r>
            <a:r>
              <a:rPr lang="en-US">
                <a:solidFill>
                  <a:srgbClr val="000000"/>
                </a:solidFill>
                <a:latin typeface="Microsoft YaHei"/>
                <a:ea typeface="Microsoft YaHei"/>
              </a:rPr>
              <a:t>声明的变量</a:t>
            </a:r>
            <a:endParaRPr/>
          </a:p>
          <a:p>
            <a:pPr>
              <a:lnSpc>
                <a:spcPct val="80000"/>
              </a:lnSpc>
            </a:pPr>
            <a:r>
              <a:rPr lang="en-US">
                <a:solidFill>
                  <a:srgbClr val="000000"/>
                </a:solidFill>
                <a:latin typeface="Microsoft YaHei"/>
                <a:ea typeface="Microsoft YaHei"/>
              </a:rPr>
              <a:t>定义在函数当中，但是没有用</a:t>
            </a:r>
            <a:r>
              <a:rPr lang="en-US">
                <a:solidFill>
                  <a:srgbClr val="000000"/>
                </a:solidFill>
                <a:latin typeface="Microsoft YaHei"/>
                <a:ea typeface="Microsoft YaHei"/>
              </a:rPr>
              <a:t>var</a:t>
            </a:r>
            <a:r>
              <a:rPr lang="en-US">
                <a:solidFill>
                  <a:srgbClr val="000000"/>
                </a:solidFill>
                <a:latin typeface="Microsoft YaHei"/>
                <a:ea typeface="Microsoft YaHei"/>
              </a:rPr>
              <a:t>声明的是全局变量</a:t>
            </a:r>
            <a:endParaRPr/>
          </a:p>
          <a:p>
            <a:pPr>
              <a:lnSpc>
                <a:spcPct val="80000"/>
              </a:lnSpc>
            </a:pPr>
            <a:r>
              <a:rPr lang="en-US">
                <a:solidFill>
                  <a:srgbClr val="000000"/>
                </a:solidFill>
                <a:latin typeface="Microsoft YaHei"/>
                <a:ea typeface="Microsoft YaHei"/>
              </a:rPr>
              <a:t>定义在函数当中，用</a:t>
            </a:r>
            <a:r>
              <a:rPr lang="en-US">
                <a:solidFill>
                  <a:srgbClr val="000000"/>
                </a:solidFill>
                <a:latin typeface="Microsoft YaHei"/>
                <a:ea typeface="Microsoft YaHei"/>
              </a:rPr>
              <a:t>var</a:t>
            </a:r>
            <a:r>
              <a:rPr lang="en-US">
                <a:solidFill>
                  <a:srgbClr val="000000"/>
                </a:solidFill>
                <a:latin typeface="Microsoft YaHei"/>
                <a:ea typeface="Microsoft YaHei"/>
              </a:rPr>
              <a:t>声明的是局部变量</a:t>
            </a:r>
            <a:endParaRPr/>
          </a:p>
          <a:p>
            <a:pPr>
              <a:lnSpc>
                <a:spcPct val="100000"/>
              </a:lnSpc>
            </a:pPr>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2135160" y="1054080"/>
            <a:ext cx="9075240" cy="3217680"/>
          </a:xfrm>
          <a:prstGeom prst="rect">
            <a:avLst/>
          </a:prstGeom>
          <a:noFill/>
          <a:ln>
            <a:noFill/>
          </a:ln>
        </p:spPr>
        <p:txBody>
          <a:bodyPr lIns="90000" rIns="90000" tIns="46800" bIns="46800"/>
          <a:p>
            <a:pPr>
              <a:lnSpc>
                <a:spcPct val="80000"/>
              </a:lnSpc>
            </a:pPr>
            <a:r>
              <a:rPr lang="en-US">
                <a:solidFill>
                  <a:srgbClr val="000000"/>
                </a:solidFill>
                <a:latin typeface="Microsoft YaHei"/>
                <a:ea typeface="Microsoft YaHei"/>
              </a:rPr>
              <a:t>在</a:t>
            </a:r>
            <a:r>
              <a:rPr lang="en-US">
                <a:solidFill>
                  <a:srgbClr val="000000"/>
                </a:solidFill>
                <a:latin typeface="Microsoft YaHei"/>
                <a:ea typeface="Microsoft YaHei"/>
              </a:rPr>
              <a:t>JavaScript</a:t>
            </a:r>
            <a:r>
              <a:rPr lang="en-US">
                <a:solidFill>
                  <a:srgbClr val="000000"/>
                </a:solidFill>
                <a:latin typeface="Microsoft YaHei"/>
                <a:ea typeface="Microsoft YaHei"/>
              </a:rPr>
              <a:t>中，函数也是对象，实际上，</a:t>
            </a:r>
            <a:r>
              <a:rPr lang="en-US">
                <a:solidFill>
                  <a:srgbClr val="000000"/>
                </a:solidFill>
                <a:latin typeface="Microsoft YaHei"/>
                <a:ea typeface="Microsoft YaHei"/>
              </a:rPr>
              <a:t>JavaScript</a:t>
            </a:r>
            <a:r>
              <a:rPr lang="en-US">
                <a:solidFill>
                  <a:srgbClr val="000000"/>
                </a:solidFill>
                <a:latin typeface="Microsoft YaHei"/>
                <a:ea typeface="Microsoft YaHei"/>
              </a:rPr>
              <a:t>里一切都是对象。 函数对象和其它对象一样，拥有可以通过代码访问的属性和一系列仅供</a:t>
            </a:r>
            <a:r>
              <a:rPr lang="en-US">
                <a:solidFill>
                  <a:srgbClr val="000000"/>
                </a:solidFill>
                <a:latin typeface="Microsoft YaHei"/>
                <a:ea typeface="Microsoft YaHei"/>
              </a:rPr>
              <a:t>JavaScript</a:t>
            </a:r>
            <a:r>
              <a:rPr lang="en-US">
                <a:solidFill>
                  <a:srgbClr val="000000"/>
                </a:solidFill>
                <a:latin typeface="Microsoft YaHei"/>
                <a:ea typeface="Microsoft YaHei"/>
              </a:rPr>
              <a:t>引擎访问的内部属性。 其中一个内部属性是</a:t>
            </a:r>
            <a:r>
              <a:rPr lang="en-US">
                <a:solidFill>
                  <a:srgbClr val="000000"/>
                </a:solidFill>
                <a:latin typeface="Microsoft YaHei"/>
                <a:ea typeface="Microsoft YaHei"/>
              </a:rPr>
              <a:t>[[Scope]]</a:t>
            </a:r>
            <a:r>
              <a:rPr lang="en-US">
                <a:solidFill>
                  <a:srgbClr val="000000"/>
                </a:solidFill>
                <a:latin typeface="Microsoft YaHei"/>
                <a:ea typeface="Microsoft YaHei"/>
              </a:rPr>
              <a:t>，该内部属性包含了函数被创建的作用域中对象的集合，这个集合被称为函数的作用域链，它决定了哪些数据能被函数访问</a:t>
            </a:r>
            <a:endParaRPr/>
          </a:p>
          <a:p>
            <a:pPr>
              <a:lnSpc>
                <a:spcPct val="80000"/>
              </a:lnSpc>
            </a:pPr>
            <a:endParaRPr/>
          </a:p>
          <a:p>
            <a:pPr>
              <a:lnSpc>
                <a:spcPct val="80000"/>
              </a:lnSpc>
            </a:pPr>
            <a:r>
              <a:rPr lang="en-US">
                <a:solidFill>
                  <a:srgbClr val="000000"/>
                </a:solidFill>
                <a:latin typeface="Microsoft YaHei"/>
                <a:ea typeface="Microsoft YaHei"/>
              </a:rPr>
              <a:t>当一个函数创建后，它实际上保存一个作用域链，并且作用域链会被创建此函数的作用域中可访问的数据对象填充。例如定义下面这样一个函数：</a:t>
            </a:r>
            <a:endParaRPr/>
          </a:p>
          <a:p>
            <a:pPr>
              <a:lnSpc>
                <a:spcPct val="80000"/>
              </a:lnSpc>
            </a:pPr>
            <a:endParaRPr/>
          </a:p>
          <a:p>
            <a:pPr>
              <a:lnSpc>
                <a:spcPct val="80000"/>
              </a:lnSpc>
            </a:pPr>
            <a:r>
              <a:rPr lang="en-US">
                <a:solidFill>
                  <a:srgbClr val="000000"/>
                </a:solidFill>
                <a:latin typeface="Microsoft YaHei"/>
                <a:ea typeface="Microsoft YaHei"/>
              </a:rPr>
              <a:t>function func() {</a:t>
            </a:r>
            <a:endParaRPr/>
          </a:p>
          <a:p>
            <a:pPr>
              <a:lnSpc>
                <a:spcPct val="80000"/>
              </a:lnSpc>
            </a:pPr>
            <a:r>
              <a:rPr lang="en-US">
                <a:solidFill>
                  <a:srgbClr val="000000"/>
                </a:solidFill>
                <a:latin typeface="Microsoft YaHei"/>
                <a:ea typeface="Microsoft YaHei"/>
              </a:rPr>
              <a:t>var num = 1;</a:t>
            </a:r>
            <a:endParaRPr/>
          </a:p>
          <a:p>
            <a:pPr>
              <a:lnSpc>
                <a:spcPct val="80000"/>
              </a:lnSpc>
            </a:pPr>
            <a:r>
              <a:rPr lang="en-US">
                <a:solidFill>
                  <a:srgbClr val="000000"/>
                </a:solidFill>
                <a:latin typeface="Microsoft YaHei"/>
                <a:ea typeface="Microsoft YaHei"/>
              </a:rPr>
              <a:t>alert(num);</a:t>
            </a:r>
            <a:endParaRPr/>
          </a:p>
          <a:p>
            <a:pPr>
              <a:lnSpc>
                <a:spcPct val="80000"/>
              </a:lnSpc>
            </a:pPr>
            <a:r>
              <a:rPr lang="en-US">
                <a:solidFill>
                  <a:srgbClr val="000000"/>
                </a:solidFill>
                <a:latin typeface="Microsoft YaHei"/>
                <a:ea typeface="Microsoft YaHei"/>
              </a:rPr>
              <a:t>}</a:t>
            </a:r>
            <a:endParaRPr/>
          </a:p>
          <a:p>
            <a:pPr>
              <a:lnSpc>
                <a:spcPct val="80000"/>
              </a:lnSpc>
            </a:pPr>
            <a:r>
              <a:rPr lang="en-US">
                <a:solidFill>
                  <a:srgbClr val="000000"/>
                </a:solidFill>
                <a:latin typeface="Microsoft YaHei"/>
                <a:ea typeface="Microsoft YaHei"/>
              </a:rPr>
              <a:t>func();</a:t>
            </a:r>
            <a:endParaRPr/>
          </a:p>
          <a:p>
            <a:pPr>
              <a:lnSpc>
                <a:spcPct val="80000"/>
              </a:lnSpc>
            </a:pPr>
            <a:endParaRPr/>
          </a:p>
          <a:p>
            <a:pPr>
              <a:lnSpc>
                <a:spcPct val="80000"/>
              </a:lnSpc>
            </a:pPr>
            <a:r>
              <a:rPr lang="en-US">
                <a:solidFill>
                  <a:srgbClr val="000000"/>
                </a:solidFill>
                <a:latin typeface="Microsoft YaHei"/>
                <a:ea typeface="Microsoft YaHei"/>
              </a:rPr>
              <a:t>在函数</a:t>
            </a:r>
            <a:r>
              <a:rPr lang="en-US">
                <a:solidFill>
                  <a:srgbClr val="000000"/>
                </a:solidFill>
                <a:latin typeface="Microsoft YaHei"/>
                <a:ea typeface="Microsoft YaHei"/>
              </a:rPr>
              <a:t>func</a:t>
            </a:r>
            <a:r>
              <a:rPr lang="en-US">
                <a:solidFill>
                  <a:srgbClr val="000000"/>
                </a:solidFill>
                <a:latin typeface="Microsoft YaHei"/>
                <a:ea typeface="Microsoft YaHei"/>
              </a:rPr>
              <a:t>创建时，它的作用域链中会填入一个全局对象，该全局对象包含了所有全局变量，如下图所示（注意：图片只例举了全部变量中的一部分）：</a:t>
            </a:r>
            <a:endParaRPr/>
          </a:p>
          <a:p>
            <a:pPr>
              <a:lnSpc>
                <a:spcPct val="80000"/>
              </a:lnSpc>
            </a:pPr>
            <a:endParaRPr/>
          </a:p>
          <a:p>
            <a:pPr>
              <a:lnSpc>
                <a:spcPct val="80000"/>
              </a:lnSpc>
            </a:pPr>
            <a:endParaRPr/>
          </a:p>
        </p:txBody>
      </p:sp>
      <p:sp>
        <p:nvSpPr>
          <p:cNvPr id="160" name="CustomShape 2"/>
          <p:cNvSpPr/>
          <p:nvPr/>
        </p:nvSpPr>
        <p:spPr>
          <a:xfrm>
            <a:off x="2216880" y="682920"/>
            <a:ext cx="1094760" cy="396720"/>
          </a:xfrm>
          <a:prstGeom prst="rect">
            <a:avLst/>
          </a:prstGeom>
          <a:noFill/>
          <a:ln>
            <a:noFill/>
          </a:ln>
        </p:spPr>
        <p:txBody>
          <a:bodyPr wrap="none" lIns="90000" rIns="90000" tIns="45000" bIns="45000"/>
          <a:p>
            <a:r>
              <a:rPr lang="en-US"/>
              <a:t>作用域链</a:t>
            </a:r>
            <a:endParaRPr/>
          </a:p>
        </p:txBody>
      </p:sp>
      <p:pic>
        <p:nvPicPr>
          <p:cNvPr id="161" name="" descr=""/>
          <p:cNvPicPr/>
          <p:nvPr/>
        </p:nvPicPr>
        <p:blipFill>
          <a:blip r:embed="rId1"/>
          <a:stretch>
            <a:fillRect/>
          </a:stretch>
        </p:blipFill>
        <p:spPr>
          <a:xfrm>
            <a:off x="2232000" y="4302360"/>
            <a:ext cx="8063640" cy="246528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2135160" y="1054080"/>
            <a:ext cx="9075240" cy="3217680"/>
          </a:xfrm>
          <a:prstGeom prst="rect">
            <a:avLst/>
          </a:prstGeom>
          <a:noFill/>
          <a:ln>
            <a:noFill/>
          </a:ln>
        </p:spPr>
        <p:txBody>
          <a:bodyPr lIns="90000" rIns="90000" tIns="46800" bIns="46800"/>
          <a:p>
            <a:pPr>
              <a:lnSpc>
                <a:spcPct val="80000"/>
              </a:lnSpc>
            </a:pPr>
            <a:r>
              <a:rPr lang="en-US">
                <a:solidFill>
                  <a:srgbClr val="000000"/>
                </a:solidFill>
                <a:latin typeface="Microsoft YaHei"/>
                <a:ea typeface="Microsoft YaHei"/>
              </a:rPr>
              <a:t>函数</a:t>
            </a:r>
            <a:r>
              <a:rPr lang="en-US">
                <a:solidFill>
                  <a:srgbClr val="000000"/>
                </a:solidFill>
                <a:latin typeface="Microsoft YaHei"/>
                <a:ea typeface="Microsoft YaHei"/>
              </a:rPr>
              <a:t>add</a:t>
            </a:r>
            <a:r>
              <a:rPr lang="en-US">
                <a:solidFill>
                  <a:srgbClr val="000000"/>
                </a:solidFill>
                <a:latin typeface="Microsoft YaHei"/>
                <a:ea typeface="Microsoft YaHei"/>
              </a:rPr>
              <a:t>的作用域将会在执行时用到。例如执行如下代码：</a:t>
            </a:r>
            <a:endParaRPr/>
          </a:p>
          <a:p>
            <a:pPr>
              <a:lnSpc>
                <a:spcPct val="80000"/>
              </a:lnSpc>
            </a:pPr>
            <a:endParaRPr/>
          </a:p>
          <a:p>
            <a:pPr>
              <a:lnSpc>
                <a:spcPct val="80000"/>
              </a:lnSpc>
            </a:pPr>
            <a:r>
              <a:rPr lang="en-US">
                <a:solidFill>
                  <a:srgbClr val="000000"/>
                </a:solidFill>
                <a:latin typeface="Microsoft YaHei"/>
                <a:ea typeface="Microsoft YaHei"/>
              </a:rPr>
              <a:t>function add(num1,num2) {  </a:t>
            </a:r>
            <a:endParaRPr/>
          </a:p>
          <a:p>
            <a:pPr>
              <a:lnSpc>
                <a:spcPct val="80000"/>
              </a:lnSpc>
            </a:pPr>
            <a:r>
              <a:rPr lang="en-US">
                <a:solidFill>
                  <a:srgbClr val="000000"/>
                </a:solidFill>
                <a:latin typeface="Microsoft YaHei"/>
                <a:ea typeface="Microsoft YaHei"/>
              </a:rPr>
              <a:t>    </a:t>
            </a:r>
            <a:r>
              <a:rPr lang="en-US">
                <a:solidFill>
                  <a:srgbClr val="000000"/>
                </a:solidFill>
                <a:latin typeface="Microsoft YaHei"/>
                <a:ea typeface="Microsoft YaHei"/>
              </a:rPr>
              <a:t>var sum = num1 + num2;  </a:t>
            </a:r>
            <a:endParaRPr/>
          </a:p>
          <a:p>
            <a:pPr>
              <a:lnSpc>
                <a:spcPct val="80000"/>
              </a:lnSpc>
            </a:pPr>
            <a:r>
              <a:rPr lang="en-US">
                <a:solidFill>
                  <a:srgbClr val="000000"/>
                </a:solidFill>
                <a:latin typeface="Microsoft YaHei"/>
                <a:ea typeface="Microsoft YaHei"/>
              </a:rPr>
              <a:t>    </a:t>
            </a:r>
            <a:r>
              <a:rPr lang="en-US">
                <a:solidFill>
                  <a:srgbClr val="000000"/>
                </a:solidFill>
                <a:latin typeface="Microsoft YaHei"/>
                <a:ea typeface="Microsoft YaHei"/>
              </a:rPr>
              <a:t>return sum;  </a:t>
            </a:r>
            <a:endParaRPr/>
          </a:p>
          <a:p>
            <a:pPr>
              <a:lnSpc>
                <a:spcPct val="80000"/>
              </a:lnSpc>
            </a:pPr>
            <a:r>
              <a:rPr lang="en-US">
                <a:solidFill>
                  <a:srgbClr val="000000"/>
                </a:solidFill>
                <a:latin typeface="Microsoft YaHei"/>
                <a:ea typeface="Microsoft YaHei"/>
              </a:rPr>
              <a:t>} </a:t>
            </a:r>
            <a:endParaRPr/>
          </a:p>
          <a:p>
            <a:pPr>
              <a:lnSpc>
                <a:spcPct val="80000"/>
              </a:lnSpc>
            </a:pPr>
            <a:endParaRPr/>
          </a:p>
          <a:p>
            <a:pPr>
              <a:lnSpc>
                <a:spcPct val="80000"/>
              </a:lnSpc>
            </a:pPr>
            <a:r>
              <a:rPr lang="en-US">
                <a:solidFill>
                  <a:srgbClr val="000000"/>
                </a:solidFill>
                <a:latin typeface="Microsoft YaHei"/>
                <a:ea typeface="Microsoft YaHei"/>
              </a:rPr>
              <a:t>var total = add(5,10);</a:t>
            </a:r>
            <a:endParaRPr/>
          </a:p>
          <a:p>
            <a:pPr>
              <a:lnSpc>
                <a:spcPct val="80000"/>
              </a:lnSpc>
            </a:pPr>
            <a:endParaRPr/>
          </a:p>
          <a:p>
            <a:pPr>
              <a:lnSpc>
                <a:spcPct val="80000"/>
              </a:lnSpc>
            </a:pPr>
            <a:r>
              <a:rPr lang="en-US">
                <a:solidFill>
                  <a:srgbClr val="000000"/>
                </a:solidFill>
                <a:latin typeface="Microsoft YaHei"/>
                <a:ea typeface="Microsoft YaHei"/>
              </a:rPr>
              <a:t>执行此函数时会创建一个称为“运行期上下文</a:t>
            </a:r>
            <a:r>
              <a:rPr lang="en-US">
                <a:solidFill>
                  <a:srgbClr val="000000"/>
                </a:solidFill>
                <a:latin typeface="Microsoft YaHei"/>
                <a:ea typeface="Microsoft YaHei"/>
              </a:rPr>
              <a:t>(execution context)”</a:t>
            </a:r>
            <a:r>
              <a:rPr lang="en-US">
                <a:solidFill>
                  <a:srgbClr val="000000"/>
                </a:solidFill>
                <a:latin typeface="Microsoft YaHei"/>
                <a:ea typeface="Microsoft YaHei"/>
              </a:rPr>
              <a:t>（有人称为运行环境）的内部对象，运行期上下文定义了函数执行时的环境。每个运行期上下文都有自己的作用域链，用于标识符解析，当运行期上下文被创建时，而它的作用域链初始化为当前运行函数的</a:t>
            </a:r>
            <a:r>
              <a:rPr lang="en-US">
                <a:solidFill>
                  <a:srgbClr val="000000"/>
                </a:solidFill>
                <a:latin typeface="Microsoft YaHei"/>
                <a:ea typeface="Microsoft YaHei"/>
              </a:rPr>
              <a:t>[[Scope]]</a:t>
            </a:r>
            <a:r>
              <a:rPr lang="en-US">
                <a:solidFill>
                  <a:srgbClr val="000000"/>
                </a:solidFill>
                <a:latin typeface="Microsoft YaHei"/>
                <a:ea typeface="Microsoft YaHei"/>
              </a:rPr>
              <a:t>所包含的对象。</a:t>
            </a:r>
            <a:endParaRPr/>
          </a:p>
          <a:p>
            <a:pPr>
              <a:lnSpc>
                <a:spcPct val="80000"/>
              </a:lnSpc>
            </a:pPr>
            <a:endParaRPr/>
          </a:p>
          <a:p>
            <a:pPr>
              <a:lnSpc>
                <a:spcPct val="80000"/>
              </a:lnSpc>
            </a:pPr>
            <a:r>
              <a:rPr lang="en-US">
                <a:solidFill>
                  <a:srgbClr val="000000"/>
                </a:solidFill>
                <a:latin typeface="Microsoft YaHei"/>
                <a:ea typeface="Microsoft YaHei"/>
              </a:rPr>
              <a:t>　　这些值按照它们出现在函数中的顺序被复制到运行期上下文的作用域链中。它们共同组成了一个新的对象，叫“活动对象</a:t>
            </a:r>
            <a:r>
              <a:rPr lang="en-US">
                <a:solidFill>
                  <a:srgbClr val="000000"/>
                </a:solidFill>
                <a:latin typeface="Microsoft YaHei"/>
                <a:ea typeface="Microsoft YaHei"/>
              </a:rPr>
              <a:t>(activation object)”</a:t>
            </a:r>
            <a:r>
              <a:rPr lang="en-US">
                <a:solidFill>
                  <a:srgbClr val="000000"/>
                </a:solidFill>
                <a:latin typeface="Microsoft YaHei"/>
                <a:ea typeface="Microsoft YaHei"/>
              </a:rPr>
              <a:t>，该对象包含了函数的所有局部变量、命名参数、参数集合以及</a:t>
            </a:r>
            <a:r>
              <a:rPr lang="en-US">
                <a:solidFill>
                  <a:srgbClr val="000000"/>
                </a:solidFill>
                <a:latin typeface="Microsoft YaHei"/>
                <a:ea typeface="Microsoft YaHei"/>
              </a:rPr>
              <a:t>this</a:t>
            </a:r>
            <a:r>
              <a:rPr lang="en-US">
                <a:solidFill>
                  <a:srgbClr val="000000"/>
                </a:solidFill>
                <a:latin typeface="Microsoft YaHei"/>
                <a:ea typeface="Microsoft YaHei"/>
              </a:rPr>
              <a:t>，然后此对象会被推入作用域链的前端，当运行期上下文被销毁，活动对象也随之销毁。新的作用域链如下图所示：</a:t>
            </a:r>
            <a:endParaRPr/>
          </a:p>
          <a:p>
            <a:pPr>
              <a:lnSpc>
                <a:spcPct val="80000"/>
              </a:lnSpc>
            </a:pPr>
            <a:endParaRPr/>
          </a:p>
          <a:p>
            <a:pPr>
              <a:lnSpc>
                <a:spcPct val="80000"/>
              </a:lnSpc>
            </a:pPr>
            <a:endParaRPr/>
          </a:p>
          <a:p>
            <a:pPr>
              <a:lnSpc>
                <a:spcPct val="80000"/>
              </a:lnSpc>
            </a:pPr>
            <a:endParaRPr/>
          </a:p>
        </p:txBody>
      </p:sp>
      <p:sp>
        <p:nvSpPr>
          <p:cNvPr id="163" name="CustomShape 2"/>
          <p:cNvSpPr/>
          <p:nvPr/>
        </p:nvSpPr>
        <p:spPr>
          <a:xfrm>
            <a:off x="2216880" y="682920"/>
            <a:ext cx="1094760" cy="396720"/>
          </a:xfrm>
          <a:prstGeom prst="rect">
            <a:avLst/>
          </a:prstGeom>
          <a:noFill/>
          <a:ln>
            <a:noFill/>
          </a:ln>
        </p:spPr>
      </p:sp>
      <p:pic>
        <p:nvPicPr>
          <p:cNvPr id="164" name="" descr=""/>
          <p:cNvPicPr/>
          <p:nvPr/>
        </p:nvPicPr>
        <p:blipFill>
          <a:blip r:embed="rId1"/>
          <a:stretch>
            <a:fillRect/>
          </a:stretch>
        </p:blipFill>
        <p:spPr>
          <a:xfrm>
            <a:off x="2607840" y="4464000"/>
            <a:ext cx="6896160" cy="236124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1800000" y="1390320"/>
            <a:ext cx="8859240" cy="2353680"/>
          </a:xfrm>
          <a:prstGeom prst="rect">
            <a:avLst/>
          </a:prstGeom>
          <a:noFill/>
          <a:ln>
            <a:noFill/>
          </a:ln>
        </p:spPr>
        <p:txBody>
          <a:bodyPr lIns="90000" rIns="90000" tIns="46800" bIns="46800"/>
          <a:p>
            <a:pPr>
              <a:lnSpc>
                <a:spcPct val="80000"/>
              </a:lnSpc>
            </a:pPr>
            <a:r>
              <a:rPr lang="en-US" sz="2800">
                <a:solidFill>
                  <a:srgbClr val="000000"/>
                </a:solidFill>
                <a:latin typeface="Microsoft YaHei"/>
                <a:ea typeface="Microsoft YaHei"/>
              </a:rPr>
              <a:t>闭包就是能够读取其他函数内部变量的函数</a:t>
            </a:r>
            <a:endParaRPr/>
          </a:p>
          <a:p>
            <a:pPr>
              <a:lnSpc>
                <a:spcPct val="80000"/>
              </a:lnSpc>
            </a:pPr>
            <a:r>
              <a:rPr lang="en-US" sz="2800">
                <a:solidFill>
                  <a:srgbClr val="000000"/>
                </a:solidFill>
                <a:latin typeface="Microsoft YaHei"/>
                <a:ea typeface="Microsoft YaHei"/>
              </a:rPr>
              <a:t>由于在</a:t>
            </a:r>
            <a:r>
              <a:rPr lang="en-US" sz="2800">
                <a:solidFill>
                  <a:srgbClr val="000000"/>
                </a:solidFill>
                <a:latin typeface="Microsoft YaHei"/>
                <a:ea typeface="Microsoft YaHei"/>
              </a:rPr>
              <a:t>Javascript</a:t>
            </a:r>
            <a:r>
              <a:rPr lang="en-US" sz="2800">
                <a:solidFill>
                  <a:srgbClr val="000000"/>
                </a:solidFill>
                <a:latin typeface="Microsoft YaHei"/>
                <a:ea typeface="Microsoft YaHei"/>
              </a:rPr>
              <a:t>语言中，只有函数内部的子函数才能读取局部变量，</a:t>
            </a:r>
            <a:endParaRPr/>
          </a:p>
          <a:p>
            <a:pPr>
              <a:lnSpc>
                <a:spcPct val="80000"/>
              </a:lnSpc>
            </a:pPr>
            <a:r>
              <a:rPr lang="en-US" sz="2800">
                <a:solidFill>
                  <a:srgbClr val="000000"/>
                </a:solidFill>
                <a:latin typeface="Microsoft YaHei"/>
                <a:ea typeface="Microsoft YaHei"/>
              </a:rPr>
              <a:t>因此可以把闭包简单理解成“定义在一个函数内部的函数”</a:t>
            </a:r>
            <a:endParaRPr/>
          </a:p>
          <a:p>
            <a:pPr>
              <a:lnSpc>
                <a:spcPct val="80000"/>
              </a:lnSpc>
            </a:pPr>
            <a:r>
              <a:rPr lang="en-US" sz="2800">
                <a:solidFill>
                  <a:srgbClr val="000000"/>
                </a:solidFill>
                <a:latin typeface="Microsoft YaHei"/>
                <a:ea typeface="Microsoft YaHei"/>
              </a:rPr>
              <a:t>所以，在本质上，闭包就是将函数内部和函数外部连接起来的一座桥梁。</a:t>
            </a:r>
            <a:endParaRPr/>
          </a:p>
        </p:txBody>
      </p:sp>
      <p:sp>
        <p:nvSpPr>
          <p:cNvPr id="166" name="CustomShape 2"/>
          <p:cNvSpPr/>
          <p:nvPr/>
        </p:nvSpPr>
        <p:spPr>
          <a:xfrm>
            <a:off x="2216880" y="682920"/>
            <a:ext cx="1094760" cy="396720"/>
          </a:xfrm>
          <a:prstGeom prst="rect">
            <a:avLst/>
          </a:prstGeom>
          <a:noFill/>
          <a:ln>
            <a:noFill/>
          </a:ln>
        </p:spPr>
      </p:sp>
      <p:sp>
        <p:nvSpPr>
          <p:cNvPr id="167" name="TextShape 3"/>
          <p:cNvSpPr txBox="1"/>
          <p:nvPr/>
        </p:nvSpPr>
        <p:spPr>
          <a:xfrm>
            <a:off x="1872000" y="682920"/>
            <a:ext cx="1323720" cy="397080"/>
          </a:xfrm>
          <a:prstGeom prst="rect">
            <a:avLst/>
          </a:prstGeom>
        </p:spPr>
        <p:txBody>
          <a:bodyPr wrap="none" lIns="90000" rIns="90000" tIns="45000" bIns="45000"/>
          <a:p>
            <a:r>
              <a:rPr lang="en-US"/>
              <a:t>闭包的概念</a:t>
            </a:r>
            <a:endParaRPr/>
          </a:p>
        </p:txBody>
      </p:sp>
      <p:sp>
        <p:nvSpPr>
          <p:cNvPr id="168" name="TextShape 4"/>
          <p:cNvSpPr txBox="1"/>
          <p:nvPr/>
        </p:nvSpPr>
        <p:spPr>
          <a:xfrm>
            <a:off x="1872000" y="3960000"/>
            <a:ext cx="1323720" cy="397080"/>
          </a:xfrm>
          <a:prstGeom prst="rect">
            <a:avLst/>
          </a:prstGeom>
        </p:spPr>
        <p:txBody>
          <a:bodyPr wrap="none" lIns="90000" rIns="90000" tIns="45000" bIns="45000"/>
          <a:p>
            <a:r>
              <a:rPr lang="en-US"/>
              <a:t>闭包的用途</a:t>
            </a:r>
            <a:endParaRPr/>
          </a:p>
        </p:txBody>
      </p:sp>
      <p:sp>
        <p:nvSpPr>
          <p:cNvPr id="169" name="TextShape 5"/>
          <p:cNvSpPr txBox="1"/>
          <p:nvPr/>
        </p:nvSpPr>
        <p:spPr>
          <a:xfrm>
            <a:off x="1800000" y="4966200"/>
            <a:ext cx="9450000" cy="1009800"/>
          </a:xfrm>
          <a:prstGeom prst="rect">
            <a:avLst/>
          </a:prstGeom>
        </p:spPr>
        <p:txBody>
          <a:bodyPr wrap="none" lIns="90000" rIns="90000" tIns="45000" bIns="45000"/>
          <a:p>
            <a:r>
              <a:rPr lang="en-US"/>
              <a:t>闭包可以用在许多地方。它的最大用处有两个</a:t>
            </a:r>
            <a:r>
              <a:rPr lang="en-US"/>
              <a:t>.</a:t>
            </a:r>
            <a:endParaRPr/>
          </a:p>
          <a:p>
            <a:r>
              <a:rPr lang="en-US"/>
              <a:t>一个是前面提到的可以读取函数内部的变量，另一个就是让这些变量的值始终保持在内存中</a:t>
            </a:r>
            <a:r>
              <a:rPr lang="en-US"/>
              <a:t>.</a:t>
            </a:r>
            <a:endParaRPr/>
          </a:p>
          <a:p>
            <a:r>
              <a:rPr lang="en-US"/>
              <a:t>怎么来理解这句话呢？请看下面的代码</a:t>
            </a:r>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1512000" y="72000"/>
            <a:ext cx="9072000" cy="6264000"/>
          </a:xfrm>
          <a:prstGeom prst="rect">
            <a:avLst/>
          </a:prstGeom>
          <a:noFill/>
          <a:ln>
            <a:noFill/>
          </a:ln>
        </p:spPr>
        <p:txBody>
          <a:bodyPr lIns="90000" rIns="90000" tIns="46800" bIns="46800"/>
          <a:p>
            <a:pPr>
              <a:lnSpc>
                <a:spcPct val="80000"/>
              </a:lnSpc>
            </a:pPr>
            <a:r>
              <a:rPr lang="en-US" sz="2800">
                <a:solidFill>
                  <a:srgbClr val="000000"/>
                </a:solidFill>
                <a:latin typeface="Microsoft YaHei"/>
                <a:ea typeface="Microsoft YaHei"/>
              </a:rPr>
              <a:t>function f1(){</a:t>
            </a: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var n=999;</a:t>
            </a:r>
            <a:endParaRPr/>
          </a:p>
          <a:p>
            <a:pPr>
              <a:lnSpc>
                <a:spcPct val="80000"/>
              </a:lnSpc>
            </a:pP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nAdd=function(){</a:t>
            </a: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n+=1</a:t>
            </a: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a:t>
            </a:r>
            <a:endParaRPr/>
          </a:p>
          <a:p>
            <a:pPr>
              <a:lnSpc>
                <a:spcPct val="80000"/>
              </a:lnSpc>
            </a:pP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function f2(){</a:t>
            </a: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alert(n);</a:t>
            </a: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a:t>
            </a:r>
            <a:endParaRPr/>
          </a:p>
          <a:p>
            <a:pPr>
              <a:lnSpc>
                <a:spcPct val="80000"/>
              </a:lnSpc>
            </a:pPr>
            <a:endParaRPr/>
          </a:p>
          <a:p>
            <a:pPr>
              <a:lnSpc>
                <a:spcPct val="80000"/>
              </a:lnSpc>
            </a:pPr>
            <a:r>
              <a:rPr lang="en-US" sz="2800">
                <a:solidFill>
                  <a:srgbClr val="000000"/>
                </a:solidFill>
                <a:latin typeface="Microsoft YaHei"/>
                <a:ea typeface="Microsoft YaHei"/>
              </a:rPr>
              <a:t>　　</a:t>
            </a:r>
            <a:r>
              <a:rPr lang="en-US" sz="2800">
                <a:solidFill>
                  <a:srgbClr val="000000"/>
                </a:solidFill>
                <a:latin typeface="Microsoft YaHei"/>
                <a:ea typeface="Microsoft YaHei"/>
              </a:rPr>
              <a:t>return f2;</a:t>
            </a:r>
            <a:endParaRPr/>
          </a:p>
          <a:p>
            <a:pPr>
              <a:lnSpc>
                <a:spcPct val="80000"/>
              </a:lnSpc>
            </a:pPr>
            <a:r>
              <a:rPr lang="en-US" sz="2800">
                <a:solidFill>
                  <a:srgbClr val="000000"/>
                </a:solidFill>
                <a:latin typeface="Microsoft YaHei"/>
                <a:ea typeface="Microsoft YaHei"/>
              </a:rPr>
              <a:t>}</a:t>
            </a:r>
            <a:endParaRPr/>
          </a:p>
          <a:p>
            <a:pPr>
              <a:lnSpc>
                <a:spcPct val="80000"/>
              </a:lnSpc>
            </a:pPr>
            <a:endParaRPr/>
          </a:p>
          <a:p>
            <a:pPr>
              <a:lnSpc>
                <a:spcPct val="80000"/>
              </a:lnSpc>
            </a:pPr>
            <a:r>
              <a:rPr lang="en-US" sz="2800">
                <a:solidFill>
                  <a:srgbClr val="000000"/>
                </a:solidFill>
                <a:latin typeface="Microsoft YaHei"/>
                <a:ea typeface="Microsoft YaHei"/>
              </a:rPr>
              <a:t>var result=f1();</a:t>
            </a:r>
            <a:endParaRPr/>
          </a:p>
          <a:p>
            <a:pPr>
              <a:lnSpc>
                <a:spcPct val="80000"/>
              </a:lnSpc>
            </a:pPr>
            <a:r>
              <a:rPr lang="en-US" sz="2800">
                <a:solidFill>
                  <a:srgbClr val="000000"/>
                </a:solidFill>
                <a:latin typeface="Microsoft YaHei"/>
                <a:ea typeface="Microsoft YaHei"/>
              </a:rPr>
              <a:t>result(); // 999</a:t>
            </a:r>
            <a:endParaRPr/>
          </a:p>
          <a:p>
            <a:pPr>
              <a:lnSpc>
                <a:spcPct val="80000"/>
              </a:lnSpc>
            </a:pPr>
            <a:r>
              <a:rPr lang="en-US" sz="2800">
                <a:solidFill>
                  <a:srgbClr val="000000"/>
                </a:solidFill>
                <a:latin typeface="Microsoft YaHei"/>
                <a:ea typeface="Microsoft YaHei"/>
              </a:rPr>
              <a:t>nAdd();</a:t>
            </a:r>
            <a:endParaRPr/>
          </a:p>
          <a:p>
            <a:pPr>
              <a:lnSpc>
                <a:spcPct val="80000"/>
              </a:lnSpc>
            </a:pPr>
            <a:r>
              <a:rPr lang="en-US" sz="2800">
                <a:solidFill>
                  <a:srgbClr val="000000"/>
                </a:solidFill>
                <a:latin typeface="Microsoft YaHei"/>
                <a:ea typeface="Microsoft YaHei"/>
              </a:rPr>
              <a:t>result(); // 1000</a:t>
            </a:r>
            <a:endParaRPr/>
          </a:p>
        </p:txBody>
      </p:sp>
      <p:sp>
        <p:nvSpPr>
          <p:cNvPr id="171" name="CustomShape 2"/>
          <p:cNvSpPr/>
          <p:nvPr/>
        </p:nvSpPr>
        <p:spPr>
          <a:xfrm>
            <a:off x="2216880" y="682920"/>
            <a:ext cx="1094760" cy="396720"/>
          </a:xfrm>
          <a:prstGeom prst="rect">
            <a:avLst/>
          </a:prstGeom>
          <a:noFill/>
          <a:ln>
            <a:noFill/>
          </a:ln>
        </p:spPr>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1512000" y="72000"/>
            <a:ext cx="9072000" cy="6264000"/>
          </a:xfrm>
          <a:prstGeom prst="rect">
            <a:avLst/>
          </a:prstGeom>
          <a:noFill/>
          <a:ln>
            <a:noFill/>
          </a:ln>
        </p:spPr>
        <p:txBody>
          <a:bodyPr lIns="90000" rIns="90000" tIns="46800" bIns="46800"/>
          <a:p>
            <a:pPr>
              <a:lnSpc>
                <a:spcPct val="80000"/>
              </a:lnSpc>
            </a:pPr>
            <a:r>
              <a:rPr lang="en-US" sz="2800">
                <a:solidFill>
                  <a:srgbClr val="000000"/>
                </a:solidFill>
                <a:latin typeface="Microsoft YaHei"/>
                <a:ea typeface="Microsoft YaHei"/>
              </a:rPr>
              <a:t>在这段代码中，</a:t>
            </a:r>
            <a:r>
              <a:rPr lang="en-US" sz="2800">
                <a:solidFill>
                  <a:srgbClr val="000000"/>
                </a:solidFill>
                <a:latin typeface="Microsoft YaHei"/>
                <a:ea typeface="Microsoft YaHei"/>
              </a:rPr>
              <a:t>result</a:t>
            </a:r>
            <a:r>
              <a:rPr lang="en-US" sz="2800">
                <a:solidFill>
                  <a:srgbClr val="000000"/>
                </a:solidFill>
                <a:latin typeface="Microsoft YaHei"/>
                <a:ea typeface="Microsoft YaHei"/>
              </a:rPr>
              <a:t>实际上就是闭包</a:t>
            </a:r>
            <a:r>
              <a:rPr lang="en-US" sz="2800">
                <a:solidFill>
                  <a:srgbClr val="000000"/>
                </a:solidFill>
                <a:latin typeface="Microsoft YaHei"/>
                <a:ea typeface="Microsoft YaHei"/>
              </a:rPr>
              <a:t>f2</a:t>
            </a:r>
            <a:r>
              <a:rPr lang="en-US" sz="2800">
                <a:solidFill>
                  <a:srgbClr val="000000"/>
                </a:solidFill>
                <a:latin typeface="Microsoft YaHei"/>
                <a:ea typeface="Microsoft YaHei"/>
              </a:rPr>
              <a:t>函数。</a:t>
            </a:r>
            <a:endParaRPr/>
          </a:p>
          <a:p>
            <a:pPr>
              <a:lnSpc>
                <a:spcPct val="80000"/>
              </a:lnSpc>
            </a:pPr>
            <a:r>
              <a:rPr lang="en-US" sz="2800">
                <a:solidFill>
                  <a:srgbClr val="000000"/>
                </a:solidFill>
                <a:latin typeface="Microsoft YaHei"/>
                <a:ea typeface="Microsoft YaHei"/>
              </a:rPr>
              <a:t>它一共运行了两次，第一次的值是</a:t>
            </a:r>
            <a:r>
              <a:rPr lang="en-US" sz="2800">
                <a:solidFill>
                  <a:srgbClr val="000000"/>
                </a:solidFill>
                <a:latin typeface="Microsoft YaHei"/>
                <a:ea typeface="Microsoft YaHei"/>
              </a:rPr>
              <a:t>999</a:t>
            </a:r>
            <a:r>
              <a:rPr lang="en-US" sz="2800">
                <a:solidFill>
                  <a:srgbClr val="000000"/>
                </a:solidFill>
                <a:latin typeface="Microsoft YaHei"/>
                <a:ea typeface="Microsoft YaHei"/>
              </a:rPr>
              <a:t>，第二次的值是</a:t>
            </a:r>
            <a:r>
              <a:rPr lang="en-US" sz="2800">
                <a:solidFill>
                  <a:srgbClr val="000000"/>
                </a:solidFill>
                <a:latin typeface="Microsoft YaHei"/>
                <a:ea typeface="Microsoft YaHei"/>
              </a:rPr>
              <a:t>1000</a:t>
            </a:r>
            <a:r>
              <a:rPr lang="en-US" sz="2800">
                <a:solidFill>
                  <a:srgbClr val="000000"/>
                </a:solidFill>
                <a:latin typeface="Microsoft YaHei"/>
                <a:ea typeface="Microsoft YaHei"/>
              </a:rPr>
              <a:t>。</a:t>
            </a:r>
            <a:endParaRPr/>
          </a:p>
          <a:p>
            <a:pPr>
              <a:lnSpc>
                <a:spcPct val="80000"/>
              </a:lnSpc>
            </a:pPr>
            <a:r>
              <a:rPr lang="en-US" sz="2800">
                <a:solidFill>
                  <a:srgbClr val="000000"/>
                </a:solidFill>
                <a:latin typeface="Microsoft YaHei"/>
                <a:ea typeface="Microsoft YaHei"/>
              </a:rPr>
              <a:t>这证明了，函数</a:t>
            </a:r>
            <a:r>
              <a:rPr lang="en-US" sz="2800">
                <a:solidFill>
                  <a:srgbClr val="000000"/>
                </a:solidFill>
                <a:latin typeface="Microsoft YaHei"/>
                <a:ea typeface="Microsoft YaHei"/>
              </a:rPr>
              <a:t>f1</a:t>
            </a:r>
            <a:r>
              <a:rPr lang="en-US" sz="2800">
                <a:solidFill>
                  <a:srgbClr val="000000"/>
                </a:solidFill>
                <a:latin typeface="Microsoft YaHei"/>
                <a:ea typeface="Microsoft YaHei"/>
              </a:rPr>
              <a:t>中的局部变量</a:t>
            </a:r>
            <a:r>
              <a:rPr lang="en-US" sz="2800">
                <a:solidFill>
                  <a:srgbClr val="000000"/>
                </a:solidFill>
                <a:latin typeface="Microsoft YaHei"/>
                <a:ea typeface="Microsoft YaHei"/>
              </a:rPr>
              <a:t>n</a:t>
            </a:r>
            <a:r>
              <a:rPr lang="en-US" sz="2800">
                <a:solidFill>
                  <a:srgbClr val="000000"/>
                </a:solidFill>
                <a:latin typeface="Microsoft YaHei"/>
                <a:ea typeface="Microsoft YaHei"/>
              </a:rPr>
              <a:t>一直保存在内存中，并没有在</a:t>
            </a:r>
            <a:r>
              <a:rPr lang="en-US" sz="2800">
                <a:solidFill>
                  <a:srgbClr val="000000"/>
                </a:solidFill>
                <a:latin typeface="Microsoft YaHei"/>
                <a:ea typeface="Microsoft YaHei"/>
              </a:rPr>
              <a:t>f1</a:t>
            </a:r>
            <a:r>
              <a:rPr lang="en-US" sz="2800">
                <a:solidFill>
                  <a:srgbClr val="000000"/>
                </a:solidFill>
                <a:latin typeface="Microsoft YaHei"/>
                <a:ea typeface="Microsoft YaHei"/>
              </a:rPr>
              <a:t>调用后被自动清除。</a:t>
            </a:r>
            <a:endParaRPr/>
          </a:p>
          <a:p>
            <a:pPr>
              <a:lnSpc>
                <a:spcPct val="80000"/>
              </a:lnSpc>
            </a:pPr>
            <a:endParaRPr/>
          </a:p>
          <a:p>
            <a:pPr>
              <a:lnSpc>
                <a:spcPct val="80000"/>
              </a:lnSpc>
            </a:pPr>
            <a:r>
              <a:rPr lang="en-US" sz="2800">
                <a:solidFill>
                  <a:srgbClr val="000000"/>
                </a:solidFill>
                <a:latin typeface="Microsoft YaHei"/>
                <a:ea typeface="Microsoft YaHei"/>
              </a:rPr>
              <a:t>为什么会这样呢？原因就在于</a:t>
            </a:r>
            <a:r>
              <a:rPr lang="en-US" sz="2800">
                <a:solidFill>
                  <a:srgbClr val="000000"/>
                </a:solidFill>
                <a:latin typeface="Microsoft YaHei"/>
                <a:ea typeface="Microsoft YaHei"/>
              </a:rPr>
              <a:t>f1</a:t>
            </a:r>
            <a:r>
              <a:rPr lang="en-US" sz="2800">
                <a:solidFill>
                  <a:srgbClr val="000000"/>
                </a:solidFill>
                <a:latin typeface="Microsoft YaHei"/>
                <a:ea typeface="Microsoft YaHei"/>
              </a:rPr>
              <a:t>是</a:t>
            </a:r>
            <a:r>
              <a:rPr lang="en-US" sz="2800">
                <a:solidFill>
                  <a:srgbClr val="000000"/>
                </a:solidFill>
                <a:latin typeface="Microsoft YaHei"/>
                <a:ea typeface="Microsoft YaHei"/>
              </a:rPr>
              <a:t>f2</a:t>
            </a:r>
            <a:r>
              <a:rPr lang="en-US" sz="2800">
                <a:solidFill>
                  <a:srgbClr val="000000"/>
                </a:solidFill>
                <a:latin typeface="Microsoft YaHei"/>
                <a:ea typeface="Microsoft YaHei"/>
              </a:rPr>
              <a:t>的父函数，而</a:t>
            </a:r>
            <a:r>
              <a:rPr lang="en-US" sz="2800">
                <a:solidFill>
                  <a:srgbClr val="000000"/>
                </a:solidFill>
                <a:latin typeface="Microsoft YaHei"/>
                <a:ea typeface="Microsoft YaHei"/>
              </a:rPr>
              <a:t>f2</a:t>
            </a:r>
            <a:r>
              <a:rPr lang="en-US" sz="2800">
                <a:solidFill>
                  <a:srgbClr val="000000"/>
                </a:solidFill>
                <a:latin typeface="Microsoft YaHei"/>
                <a:ea typeface="Microsoft YaHei"/>
              </a:rPr>
              <a:t>被赋给了一个全局变量，这导致</a:t>
            </a:r>
            <a:r>
              <a:rPr lang="en-US" sz="2800">
                <a:solidFill>
                  <a:srgbClr val="000000"/>
                </a:solidFill>
                <a:latin typeface="Microsoft YaHei"/>
                <a:ea typeface="Microsoft YaHei"/>
              </a:rPr>
              <a:t>f2</a:t>
            </a:r>
            <a:r>
              <a:rPr lang="en-US" sz="2800">
                <a:solidFill>
                  <a:srgbClr val="000000"/>
                </a:solidFill>
                <a:latin typeface="Microsoft YaHei"/>
                <a:ea typeface="Microsoft YaHei"/>
              </a:rPr>
              <a:t>始终在内存中，而</a:t>
            </a:r>
            <a:r>
              <a:rPr lang="en-US" sz="2800">
                <a:solidFill>
                  <a:srgbClr val="000000"/>
                </a:solidFill>
                <a:latin typeface="Microsoft YaHei"/>
                <a:ea typeface="Microsoft YaHei"/>
              </a:rPr>
              <a:t>f2</a:t>
            </a:r>
            <a:r>
              <a:rPr lang="en-US" sz="2800">
                <a:solidFill>
                  <a:srgbClr val="000000"/>
                </a:solidFill>
                <a:latin typeface="Microsoft YaHei"/>
                <a:ea typeface="Microsoft YaHei"/>
              </a:rPr>
              <a:t>的存在依赖于</a:t>
            </a:r>
            <a:r>
              <a:rPr lang="en-US" sz="2800">
                <a:solidFill>
                  <a:srgbClr val="000000"/>
                </a:solidFill>
                <a:latin typeface="Microsoft YaHei"/>
                <a:ea typeface="Microsoft YaHei"/>
              </a:rPr>
              <a:t>f1</a:t>
            </a:r>
            <a:r>
              <a:rPr lang="en-US" sz="2800">
                <a:solidFill>
                  <a:srgbClr val="000000"/>
                </a:solidFill>
                <a:latin typeface="Microsoft YaHei"/>
                <a:ea typeface="Microsoft YaHei"/>
              </a:rPr>
              <a:t>，因此</a:t>
            </a:r>
            <a:r>
              <a:rPr lang="en-US" sz="2800">
                <a:solidFill>
                  <a:srgbClr val="000000"/>
                </a:solidFill>
                <a:latin typeface="Microsoft YaHei"/>
                <a:ea typeface="Microsoft YaHei"/>
              </a:rPr>
              <a:t>f1</a:t>
            </a:r>
            <a:r>
              <a:rPr lang="en-US" sz="2800">
                <a:solidFill>
                  <a:srgbClr val="000000"/>
                </a:solidFill>
                <a:latin typeface="Microsoft YaHei"/>
                <a:ea typeface="Microsoft YaHei"/>
              </a:rPr>
              <a:t>也始终在内存中，不会在调用结束后，被垃圾回收机制（</a:t>
            </a:r>
            <a:r>
              <a:rPr lang="en-US" sz="2800">
                <a:solidFill>
                  <a:srgbClr val="000000"/>
                </a:solidFill>
                <a:latin typeface="Microsoft YaHei"/>
                <a:ea typeface="Microsoft YaHei"/>
              </a:rPr>
              <a:t>garbage collection</a:t>
            </a:r>
            <a:r>
              <a:rPr lang="en-US" sz="2800">
                <a:solidFill>
                  <a:srgbClr val="000000"/>
                </a:solidFill>
                <a:latin typeface="Microsoft YaHei"/>
                <a:ea typeface="Microsoft YaHei"/>
              </a:rPr>
              <a:t>）回收。</a:t>
            </a:r>
            <a:endParaRPr/>
          </a:p>
          <a:p>
            <a:pPr>
              <a:lnSpc>
                <a:spcPct val="80000"/>
              </a:lnSpc>
            </a:pPr>
            <a:endParaRPr/>
          </a:p>
          <a:p>
            <a:pPr>
              <a:lnSpc>
                <a:spcPct val="80000"/>
              </a:lnSpc>
            </a:pPr>
            <a:r>
              <a:rPr lang="en-US" sz="2800">
                <a:solidFill>
                  <a:srgbClr val="000000"/>
                </a:solidFill>
                <a:latin typeface="Microsoft YaHei"/>
                <a:ea typeface="Microsoft YaHei"/>
              </a:rPr>
              <a:t>这段代码中另一个值得注意的地方，就是“</a:t>
            </a:r>
            <a:r>
              <a:rPr lang="en-US" sz="2800">
                <a:solidFill>
                  <a:srgbClr val="000000"/>
                </a:solidFill>
                <a:latin typeface="Microsoft YaHei"/>
                <a:ea typeface="Microsoft YaHei"/>
              </a:rPr>
              <a:t>nAdd=function(){n+=1}”</a:t>
            </a:r>
            <a:r>
              <a:rPr lang="en-US" sz="2800">
                <a:solidFill>
                  <a:srgbClr val="000000"/>
                </a:solidFill>
                <a:latin typeface="Microsoft YaHei"/>
                <a:ea typeface="Microsoft YaHei"/>
              </a:rPr>
              <a:t>这一行，首先在</a:t>
            </a:r>
            <a:r>
              <a:rPr lang="en-US" sz="2800">
                <a:solidFill>
                  <a:srgbClr val="000000"/>
                </a:solidFill>
                <a:latin typeface="Microsoft YaHei"/>
                <a:ea typeface="Microsoft YaHei"/>
              </a:rPr>
              <a:t>nAdd</a:t>
            </a:r>
            <a:r>
              <a:rPr lang="en-US" sz="2800">
                <a:solidFill>
                  <a:srgbClr val="000000"/>
                </a:solidFill>
                <a:latin typeface="Microsoft YaHei"/>
                <a:ea typeface="Microsoft YaHei"/>
              </a:rPr>
              <a:t>前面没有使用</a:t>
            </a:r>
            <a:r>
              <a:rPr lang="en-US" sz="2800">
                <a:solidFill>
                  <a:srgbClr val="000000"/>
                </a:solidFill>
                <a:latin typeface="Microsoft YaHei"/>
                <a:ea typeface="Microsoft YaHei"/>
              </a:rPr>
              <a:t>var</a:t>
            </a:r>
            <a:r>
              <a:rPr lang="en-US" sz="2800">
                <a:solidFill>
                  <a:srgbClr val="000000"/>
                </a:solidFill>
                <a:latin typeface="Microsoft YaHei"/>
                <a:ea typeface="Microsoft YaHei"/>
              </a:rPr>
              <a:t>关键字，因此 </a:t>
            </a:r>
            <a:r>
              <a:rPr lang="en-US" sz="2800">
                <a:solidFill>
                  <a:srgbClr val="000000"/>
                </a:solidFill>
                <a:latin typeface="Microsoft YaHei"/>
                <a:ea typeface="Microsoft YaHei"/>
              </a:rPr>
              <a:t>nAdd</a:t>
            </a:r>
            <a:r>
              <a:rPr lang="en-US" sz="2800">
                <a:solidFill>
                  <a:srgbClr val="000000"/>
                </a:solidFill>
                <a:latin typeface="Microsoft YaHei"/>
                <a:ea typeface="Microsoft YaHei"/>
              </a:rPr>
              <a:t>是一个全局变量，而不是局部变量。其次，</a:t>
            </a:r>
            <a:r>
              <a:rPr lang="en-US" sz="2800">
                <a:solidFill>
                  <a:srgbClr val="000000"/>
                </a:solidFill>
                <a:latin typeface="Microsoft YaHei"/>
                <a:ea typeface="Microsoft YaHei"/>
              </a:rPr>
              <a:t>nAdd</a:t>
            </a:r>
            <a:r>
              <a:rPr lang="en-US" sz="2800">
                <a:solidFill>
                  <a:srgbClr val="000000"/>
                </a:solidFill>
                <a:latin typeface="Microsoft YaHei"/>
                <a:ea typeface="Microsoft YaHei"/>
              </a:rPr>
              <a:t>的值是一个匿名函数（</a:t>
            </a:r>
            <a:r>
              <a:rPr lang="en-US" sz="2800">
                <a:solidFill>
                  <a:srgbClr val="000000"/>
                </a:solidFill>
                <a:latin typeface="Microsoft YaHei"/>
                <a:ea typeface="Microsoft YaHei"/>
              </a:rPr>
              <a:t>anonymous function</a:t>
            </a:r>
            <a:r>
              <a:rPr lang="en-US" sz="2800">
                <a:solidFill>
                  <a:srgbClr val="000000"/>
                </a:solidFill>
                <a:latin typeface="Microsoft YaHei"/>
                <a:ea typeface="Microsoft YaHei"/>
              </a:rPr>
              <a:t>），而这个 匿名函数本身也是一个闭包，所以</a:t>
            </a:r>
            <a:r>
              <a:rPr lang="en-US" sz="2800">
                <a:solidFill>
                  <a:srgbClr val="000000"/>
                </a:solidFill>
                <a:latin typeface="Microsoft YaHei"/>
                <a:ea typeface="Microsoft YaHei"/>
              </a:rPr>
              <a:t>nAdd</a:t>
            </a:r>
            <a:r>
              <a:rPr lang="en-US" sz="2800">
                <a:solidFill>
                  <a:srgbClr val="000000"/>
                </a:solidFill>
                <a:latin typeface="Microsoft YaHei"/>
                <a:ea typeface="Microsoft YaHei"/>
              </a:rPr>
              <a:t>相当于是一个</a:t>
            </a:r>
            <a:r>
              <a:rPr lang="en-US" sz="2800">
                <a:solidFill>
                  <a:srgbClr val="000000"/>
                </a:solidFill>
                <a:latin typeface="Microsoft YaHei"/>
                <a:ea typeface="Microsoft YaHei"/>
              </a:rPr>
              <a:t>setter</a:t>
            </a:r>
            <a:r>
              <a:rPr lang="en-US" sz="2800">
                <a:solidFill>
                  <a:srgbClr val="000000"/>
                </a:solidFill>
                <a:latin typeface="Microsoft YaHei"/>
                <a:ea typeface="Microsoft YaHei"/>
              </a:rPr>
              <a:t>，可以在函数外部对函数内部的局部变量进行操作。</a:t>
            </a:r>
            <a:endParaRPr/>
          </a:p>
          <a:p>
            <a:pPr>
              <a:lnSpc>
                <a:spcPct val="80000"/>
              </a:lnSpc>
            </a:pPr>
            <a:endParaRPr/>
          </a:p>
          <a:p>
            <a:pPr>
              <a:lnSpc>
                <a:spcPct val="80000"/>
              </a:lnSpc>
            </a:pPr>
            <a:r>
              <a:rPr lang="en-US" sz="2800">
                <a:solidFill>
                  <a:srgbClr val="000000"/>
                </a:solidFill>
                <a:latin typeface="Microsoft YaHei"/>
                <a:ea typeface="Microsoft YaHei"/>
              </a:rPr>
              <a:t>使用闭包的注意点</a:t>
            </a:r>
            <a:endParaRPr/>
          </a:p>
          <a:p>
            <a:pPr>
              <a:lnSpc>
                <a:spcPct val="80000"/>
              </a:lnSpc>
            </a:pPr>
            <a:r>
              <a:rPr lang="en-US" sz="2800">
                <a:solidFill>
                  <a:srgbClr val="000000"/>
                </a:solidFill>
                <a:latin typeface="Microsoft YaHei"/>
                <a:ea typeface="Microsoft YaHei"/>
              </a:rPr>
              <a:t>1</a:t>
            </a:r>
            <a:r>
              <a:rPr lang="en-US" sz="2800">
                <a:solidFill>
                  <a:srgbClr val="000000"/>
                </a:solidFill>
                <a:latin typeface="Microsoft YaHei"/>
                <a:ea typeface="Microsoft YaHei"/>
              </a:rPr>
              <a:t>）由于闭包会使得函数中的变量都被保存在内存中，内存消耗很大，所以不能滥用闭包，否则会造成网页的性能问题，在</a:t>
            </a:r>
            <a:r>
              <a:rPr lang="en-US" sz="2800">
                <a:solidFill>
                  <a:srgbClr val="000000"/>
                </a:solidFill>
                <a:latin typeface="Microsoft YaHei"/>
                <a:ea typeface="Microsoft YaHei"/>
              </a:rPr>
              <a:t>IE</a:t>
            </a:r>
            <a:r>
              <a:rPr lang="en-US" sz="2800">
                <a:solidFill>
                  <a:srgbClr val="000000"/>
                </a:solidFill>
                <a:latin typeface="Microsoft YaHei"/>
                <a:ea typeface="Microsoft YaHei"/>
              </a:rPr>
              <a:t>中可能导致内存泄露。解决方法是，在退出函数之前，将不使用的局部变量全部删除。</a:t>
            </a:r>
            <a:endParaRPr/>
          </a:p>
          <a:p>
            <a:pPr>
              <a:lnSpc>
                <a:spcPct val="80000"/>
              </a:lnSpc>
            </a:pPr>
            <a:endParaRPr/>
          </a:p>
          <a:p>
            <a:pPr>
              <a:lnSpc>
                <a:spcPct val="80000"/>
              </a:lnSpc>
            </a:pPr>
            <a:r>
              <a:rPr lang="en-US" sz="2800">
                <a:solidFill>
                  <a:srgbClr val="000000"/>
                </a:solidFill>
                <a:latin typeface="Microsoft YaHei"/>
                <a:ea typeface="Microsoft YaHei"/>
              </a:rPr>
              <a:t>2</a:t>
            </a:r>
            <a:r>
              <a:rPr lang="en-US" sz="2800">
                <a:solidFill>
                  <a:srgbClr val="000000"/>
                </a:solidFill>
                <a:latin typeface="Microsoft YaHei"/>
                <a:ea typeface="Microsoft YaHei"/>
              </a:rPr>
              <a:t>）闭包会在父函数外部，改变父函数内部变量的值。所以，如果你把父函数当作对象（</a:t>
            </a:r>
            <a:r>
              <a:rPr lang="en-US" sz="2800">
                <a:solidFill>
                  <a:srgbClr val="000000"/>
                </a:solidFill>
                <a:latin typeface="Microsoft YaHei"/>
                <a:ea typeface="Microsoft YaHei"/>
              </a:rPr>
              <a:t>object</a:t>
            </a:r>
            <a:r>
              <a:rPr lang="en-US" sz="2800">
                <a:solidFill>
                  <a:srgbClr val="000000"/>
                </a:solidFill>
                <a:latin typeface="Microsoft YaHei"/>
                <a:ea typeface="Microsoft YaHei"/>
              </a:rPr>
              <a:t>）使用，把闭包当作它的公用方法（</a:t>
            </a:r>
            <a:r>
              <a:rPr lang="en-US" sz="2800">
                <a:solidFill>
                  <a:srgbClr val="000000"/>
                </a:solidFill>
                <a:latin typeface="Microsoft YaHei"/>
                <a:ea typeface="Microsoft YaHei"/>
              </a:rPr>
              <a:t>Public Method</a:t>
            </a:r>
            <a:r>
              <a:rPr lang="en-US" sz="2800">
                <a:solidFill>
                  <a:srgbClr val="000000"/>
                </a:solidFill>
                <a:latin typeface="Microsoft YaHei"/>
                <a:ea typeface="Microsoft YaHei"/>
              </a:rPr>
              <a:t>），把内部变量当作它的私有属性（</a:t>
            </a:r>
            <a:r>
              <a:rPr lang="en-US" sz="2800">
                <a:solidFill>
                  <a:srgbClr val="000000"/>
                </a:solidFill>
                <a:latin typeface="Microsoft YaHei"/>
                <a:ea typeface="Microsoft YaHei"/>
              </a:rPr>
              <a:t>private value</a:t>
            </a:r>
            <a:r>
              <a:rPr lang="en-US" sz="2800">
                <a:solidFill>
                  <a:srgbClr val="000000"/>
                </a:solidFill>
                <a:latin typeface="Microsoft YaHei"/>
                <a:ea typeface="Microsoft YaHei"/>
              </a:rPr>
              <a:t>），这时一定要小心，不要随便改变父函数内部变量的值。</a:t>
            </a:r>
            <a:endParaRPr/>
          </a:p>
        </p:txBody>
      </p:sp>
      <p:sp>
        <p:nvSpPr>
          <p:cNvPr id="173" name="CustomShape 2"/>
          <p:cNvSpPr/>
          <p:nvPr/>
        </p:nvSpPr>
        <p:spPr>
          <a:xfrm>
            <a:off x="2216880" y="682920"/>
            <a:ext cx="1094760" cy="396720"/>
          </a:xfrm>
          <a:prstGeom prst="rect">
            <a:avLst/>
          </a:prstGeom>
          <a:noFill/>
          <a:ln>
            <a:noFill/>
          </a:ln>
        </p:spPr>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1080000" y="216000"/>
            <a:ext cx="5184000" cy="4176000"/>
          </a:xfrm>
          <a:prstGeom prst="rect">
            <a:avLst/>
          </a:prstGeom>
          <a:noFill/>
          <a:ln>
            <a:noFill/>
          </a:ln>
        </p:spPr>
        <p:txBody>
          <a:bodyPr lIns="90000" rIns="90000" tIns="46800" bIns="46800"/>
          <a:p>
            <a:pPr>
              <a:lnSpc>
                <a:spcPct val="80000"/>
              </a:lnSpc>
            </a:pPr>
            <a:r>
              <a:rPr lang="en-US" sz="2600">
                <a:solidFill>
                  <a:srgbClr val="000000"/>
                </a:solidFill>
                <a:latin typeface="Microsoft YaHei"/>
                <a:ea typeface="Microsoft YaHei"/>
              </a:rPr>
              <a:t>闭包</a:t>
            </a:r>
            <a:r>
              <a:rPr lang="en-US" sz="2600">
                <a:solidFill>
                  <a:srgbClr val="000000"/>
                </a:solidFill>
                <a:latin typeface="Microsoft YaHei"/>
                <a:ea typeface="Microsoft YaHei"/>
              </a:rPr>
              <a:t>DEMO</a:t>
            </a:r>
            <a:endParaRPr/>
          </a:p>
          <a:p>
            <a:pPr>
              <a:lnSpc>
                <a:spcPct val="80000"/>
              </a:lnSpc>
            </a:pPr>
            <a:endParaRPr/>
          </a:p>
          <a:p>
            <a:pPr>
              <a:lnSpc>
                <a:spcPct val="80000"/>
              </a:lnSpc>
            </a:pPr>
            <a:r>
              <a:rPr lang="en-US" sz="2600">
                <a:solidFill>
                  <a:srgbClr val="000000"/>
                </a:solidFill>
                <a:latin typeface="Microsoft YaHei"/>
                <a:ea typeface="Microsoft YaHei"/>
              </a:rPr>
              <a:t>var name = "The Window";   </a:t>
            </a:r>
            <a:endParaRPr/>
          </a:p>
          <a:p>
            <a:pPr>
              <a:lnSpc>
                <a:spcPct val="80000"/>
              </a:lnSpc>
            </a:pPr>
            <a:r>
              <a:rPr lang="en-US" sz="2600">
                <a:solidFill>
                  <a:srgbClr val="000000"/>
                </a:solidFill>
                <a:latin typeface="Microsoft YaHei"/>
                <a:ea typeface="Microsoft YaHei"/>
              </a:rPr>
              <a:t>　　</a:t>
            </a:r>
            <a:r>
              <a:rPr lang="en-US" sz="2600">
                <a:solidFill>
                  <a:srgbClr val="000000"/>
                </a:solidFill>
                <a:latin typeface="Microsoft YaHei"/>
                <a:ea typeface="Microsoft YaHei"/>
              </a:rPr>
              <a:t>var object = {   </a:t>
            </a:r>
            <a:endParaRPr/>
          </a:p>
          <a:p>
            <a:pPr>
              <a:lnSpc>
                <a:spcPct val="80000"/>
              </a:lnSpc>
            </a:pPr>
            <a:r>
              <a:rPr lang="en-US" sz="2600">
                <a:solidFill>
                  <a:srgbClr val="000000"/>
                </a:solidFill>
                <a:latin typeface="Microsoft YaHei"/>
                <a:ea typeface="Microsoft YaHei"/>
              </a:rPr>
              <a:t>　　　　</a:t>
            </a:r>
            <a:r>
              <a:rPr lang="en-US" sz="2600">
                <a:solidFill>
                  <a:srgbClr val="000000"/>
                </a:solidFill>
                <a:latin typeface="Microsoft YaHei"/>
                <a:ea typeface="Microsoft YaHei"/>
              </a:rPr>
              <a:t>name : "My Object",   </a:t>
            </a:r>
            <a:endParaRPr/>
          </a:p>
          <a:p>
            <a:pPr>
              <a:lnSpc>
                <a:spcPct val="80000"/>
              </a:lnSpc>
            </a:pPr>
            <a:r>
              <a:rPr lang="en-US" sz="2600">
                <a:solidFill>
                  <a:srgbClr val="000000"/>
                </a:solidFill>
                <a:latin typeface="Microsoft YaHei"/>
                <a:ea typeface="Microsoft YaHei"/>
              </a:rPr>
              <a:t>　　　　</a:t>
            </a:r>
            <a:r>
              <a:rPr lang="en-US" sz="2600">
                <a:solidFill>
                  <a:srgbClr val="000000"/>
                </a:solidFill>
                <a:latin typeface="Microsoft YaHei"/>
                <a:ea typeface="Microsoft YaHei"/>
              </a:rPr>
              <a:t>getNameFunc : function(){   </a:t>
            </a:r>
            <a:endParaRPr/>
          </a:p>
          <a:p>
            <a:pPr>
              <a:lnSpc>
                <a:spcPct val="80000"/>
              </a:lnSpc>
            </a:pPr>
            <a:r>
              <a:rPr lang="en-US" sz="2600">
                <a:solidFill>
                  <a:srgbClr val="000000"/>
                </a:solidFill>
                <a:latin typeface="Microsoft YaHei"/>
                <a:ea typeface="Microsoft YaHei"/>
              </a:rPr>
              <a:t>　　　　　　</a:t>
            </a:r>
            <a:r>
              <a:rPr lang="en-US" sz="2600">
                <a:solidFill>
                  <a:srgbClr val="000000"/>
                </a:solidFill>
                <a:latin typeface="Microsoft YaHei"/>
                <a:ea typeface="Microsoft YaHei"/>
              </a:rPr>
              <a:t>return function(){   </a:t>
            </a:r>
            <a:endParaRPr/>
          </a:p>
          <a:p>
            <a:pPr>
              <a:lnSpc>
                <a:spcPct val="80000"/>
              </a:lnSpc>
            </a:pPr>
            <a:r>
              <a:rPr lang="en-US" sz="2600">
                <a:solidFill>
                  <a:srgbClr val="000000"/>
                </a:solidFill>
                <a:latin typeface="Microsoft YaHei"/>
                <a:ea typeface="Microsoft YaHei"/>
              </a:rPr>
              <a:t>　　　　　　　　</a:t>
            </a:r>
            <a:r>
              <a:rPr lang="en-US" sz="2600">
                <a:solidFill>
                  <a:srgbClr val="000000"/>
                </a:solidFill>
                <a:latin typeface="Microsoft YaHei"/>
                <a:ea typeface="Microsoft YaHei"/>
              </a:rPr>
              <a:t>return this.name;   </a:t>
            </a:r>
            <a:endParaRPr/>
          </a:p>
          <a:p>
            <a:pPr>
              <a:lnSpc>
                <a:spcPct val="80000"/>
              </a:lnSpc>
            </a:pPr>
            <a:r>
              <a:rPr lang="en-US" sz="2600">
                <a:solidFill>
                  <a:srgbClr val="000000"/>
                </a:solidFill>
                <a:latin typeface="Microsoft YaHei"/>
                <a:ea typeface="Microsoft YaHei"/>
              </a:rPr>
              <a:t>　　　　　</a:t>
            </a:r>
            <a:r>
              <a:rPr lang="en-US" sz="2600">
                <a:solidFill>
                  <a:srgbClr val="000000"/>
                </a:solidFill>
                <a:latin typeface="Microsoft YaHei"/>
                <a:ea typeface="Microsoft YaHei"/>
              </a:rPr>
              <a:t>};   </a:t>
            </a:r>
            <a:endParaRPr/>
          </a:p>
          <a:p>
            <a:pPr>
              <a:lnSpc>
                <a:spcPct val="80000"/>
              </a:lnSpc>
            </a:pPr>
            <a:r>
              <a:rPr lang="en-US" sz="2600">
                <a:solidFill>
                  <a:srgbClr val="000000"/>
                </a:solidFill>
                <a:latin typeface="Microsoft YaHei"/>
                <a:ea typeface="Microsoft YaHei"/>
              </a:rPr>
              <a:t>　　　　</a:t>
            </a:r>
            <a:r>
              <a:rPr lang="en-US" sz="2600">
                <a:solidFill>
                  <a:srgbClr val="000000"/>
                </a:solidFill>
                <a:latin typeface="Microsoft YaHei"/>
                <a:ea typeface="Microsoft YaHei"/>
              </a:rPr>
              <a:t>}   </a:t>
            </a:r>
            <a:endParaRPr/>
          </a:p>
          <a:p>
            <a:pPr>
              <a:lnSpc>
                <a:spcPct val="80000"/>
              </a:lnSpc>
            </a:pPr>
            <a:r>
              <a:rPr lang="en-US" sz="2600">
                <a:solidFill>
                  <a:srgbClr val="000000"/>
                </a:solidFill>
                <a:latin typeface="Microsoft YaHei"/>
                <a:ea typeface="Microsoft YaHei"/>
              </a:rPr>
              <a:t>};   </a:t>
            </a:r>
            <a:endParaRPr/>
          </a:p>
          <a:p>
            <a:pPr>
              <a:lnSpc>
                <a:spcPct val="80000"/>
              </a:lnSpc>
            </a:pPr>
            <a:r>
              <a:rPr lang="en-US" sz="2600">
                <a:solidFill>
                  <a:srgbClr val="000000"/>
                </a:solidFill>
                <a:latin typeface="Microsoft YaHei"/>
                <a:ea typeface="Microsoft YaHei"/>
              </a:rPr>
              <a:t>alert(object.getNameFunc()());  //The Window</a:t>
            </a:r>
            <a:endParaRPr/>
          </a:p>
        </p:txBody>
      </p:sp>
      <p:sp>
        <p:nvSpPr>
          <p:cNvPr id="175" name="CustomShape 2"/>
          <p:cNvSpPr/>
          <p:nvPr/>
        </p:nvSpPr>
        <p:spPr>
          <a:xfrm>
            <a:off x="2216880" y="682920"/>
            <a:ext cx="1094760" cy="396720"/>
          </a:xfrm>
          <a:prstGeom prst="rect">
            <a:avLst/>
          </a:prstGeom>
          <a:noFill/>
          <a:ln>
            <a:noFill/>
          </a:ln>
        </p:spPr>
      </p:sp>
      <p:sp>
        <p:nvSpPr>
          <p:cNvPr id="176" name="TextShape 3"/>
          <p:cNvSpPr txBox="1"/>
          <p:nvPr/>
        </p:nvSpPr>
        <p:spPr>
          <a:xfrm>
            <a:off x="7052400" y="216000"/>
            <a:ext cx="1587600" cy="397080"/>
          </a:xfrm>
          <a:prstGeom prst="rect">
            <a:avLst/>
          </a:prstGeom>
        </p:spPr>
        <p:txBody>
          <a:bodyPr wrap="none" lIns="90000" rIns="90000" tIns="45000" bIns="45000"/>
          <a:p>
            <a:r>
              <a:rPr lang="en-US"/>
              <a:t>闭包</a:t>
            </a:r>
            <a:r>
              <a:rPr lang="en-US"/>
              <a:t>DEMO-2</a:t>
            </a:r>
            <a:endParaRPr/>
          </a:p>
        </p:txBody>
      </p:sp>
      <p:sp>
        <p:nvSpPr>
          <p:cNvPr id="177" name="TextShape 4"/>
          <p:cNvSpPr txBox="1"/>
          <p:nvPr/>
        </p:nvSpPr>
        <p:spPr>
          <a:xfrm>
            <a:off x="6917040" y="853200"/>
            <a:ext cx="4674960" cy="5698800"/>
          </a:xfrm>
          <a:prstGeom prst="rect">
            <a:avLst/>
          </a:prstGeom>
        </p:spPr>
        <p:txBody>
          <a:bodyPr wrap="none" lIns="90000" rIns="90000" tIns="45000" bIns="45000"/>
          <a:p>
            <a:r>
              <a:rPr lang="en-US"/>
              <a:t>function outerFun()</a:t>
            </a:r>
            <a:endParaRPr/>
          </a:p>
          <a:p>
            <a:r>
              <a:rPr lang="en-US"/>
              <a:t>{</a:t>
            </a:r>
            <a:endParaRPr/>
          </a:p>
          <a:p>
            <a:r>
              <a:rPr lang="en-US"/>
              <a:t> </a:t>
            </a:r>
            <a:r>
              <a:rPr lang="en-US"/>
              <a:t>var a=0;</a:t>
            </a:r>
            <a:endParaRPr/>
          </a:p>
          <a:p>
            <a:r>
              <a:rPr lang="en-US"/>
              <a:t> </a:t>
            </a:r>
            <a:r>
              <a:rPr lang="en-US"/>
              <a:t>function innerFun()</a:t>
            </a:r>
            <a:endParaRPr/>
          </a:p>
          <a:p>
            <a:r>
              <a:rPr lang="en-US"/>
              <a:t> </a:t>
            </a:r>
            <a:r>
              <a:rPr lang="en-US"/>
              <a:t>{</a:t>
            </a:r>
            <a:endParaRPr/>
          </a:p>
          <a:p>
            <a:r>
              <a:rPr lang="en-US"/>
              <a:t>  </a:t>
            </a:r>
            <a:r>
              <a:rPr lang="en-US"/>
              <a:t>a++;</a:t>
            </a:r>
            <a:endParaRPr/>
          </a:p>
          <a:p>
            <a:r>
              <a:rPr lang="en-US"/>
              <a:t>  </a:t>
            </a:r>
            <a:r>
              <a:rPr lang="en-US"/>
              <a:t>alert(a);</a:t>
            </a:r>
            <a:endParaRPr/>
          </a:p>
          <a:p>
            <a:r>
              <a:rPr lang="en-US"/>
              <a:t> </a:t>
            </a:r>
            <a:r>
              <a:rPr lang="en-US"/>
              <a:t>}</a:t>
            </a:r>
            <a:endParaRPr/>
          </a:p>
          <a:p>
            <a:r>
              <a:rPr lang="en-US"/>
              <a:t> </a:t>
            </a:r>
            <a:r>
              <a:rPr lang="en-US"/>
              <a:t>return innerFun;  //</a:t>
            </a:r>
            <a:r>
              <a:rPr lang="en-US"/>
              <a:t>注意这里</a:t>
            </a:r>
            <a:endParaRPr/>
          </a:p>
          <a:p>
            <a:r>
              <a:rPr lang="en-US"/>
              <a:t>}</a:t>
            </a:r>
            <a:endParaRPr/>
          </a:p>
          <a:p>
            <a:endParaRPr/>
          </a:p>
          <a:p>
            <a:r>
              <a:rPr lang="en-US"/>
              <a:t>var obj=outerFun();</a:t>
            </a:r>
            <a:endParaRPr/>
          </a:p>
          <a:p>
            <a:r>
              <a:rPr lang="en-US"/>
              <a:t>obj();  //</a:t>
            </a:r>
            <a:r>
              <a:rPr lang="en-US"/>
              <a:t>结果为</a:t>
            </a:r>
            <a:r>
              <a:rPr lang="en-US"/>
              <a:t>1</a:t>
            </a:r>
            <a:endParaRPr/>
          </a:p>
          <a:p>
            <a:r>
              <a:rPr lang="en-US"/>
              <a:t>obj();  //</a:t>
            </a:r>
            <a:r>
              <a:rPr lang="en-US"/>
              <a:t>结果为</a:t>
            </a:r>
            <a:r>
              <a:rPr lang="en-US"/>
              <a:t>2</a:t>
            </a:r>
            <a:endParaRPr/>
          </a:p>
          <a:p>
            <a:endParaRPr/>
          </a:p>
          <a:p>
            <a:r>
              <a:rPr lang="en-US"/>
              <a:t>var obj2=outerFun();</a:t>
            </a:r>
            <a:endParaRPr/>
          </a:p>
          <a:p>
            <a:r>
              <a:rPr lang="en-US"/>
              <a:t>obj2();  //</a:t>
            </a:r>
            <a:r>
              <a:rPr lang="en-US"/>
              <a:t>结果为</a:t>
            </a:r>
            <a:r>
              <a:rPr lang="en-US"/>
              <a:t>1</a:t>
            </a:r>
            <a:endParaRPr/>
          </a:p>
          <a:p>
            <a:r>
              <a:rPr lang="en-US"/>
              <a:t>obj2();  //</a:t>
            </a:r>
            <a:r>
              <a:rPr lang="en-US"/>
              <a:t>结果为</a:t>
            </a:r>
            <a:r>
              <a:rPr lang="en-US"/>
              <a:t>2</a:t>
            </a:r>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1424520" y="356760"/>
            <a:ext cx="9825480" cy="6500160"/>
          </a:xfrm>
          <a:prstGeom prst="rect">
            <a:avLst/>
          </a:prstGeom>
          <a:noFill/>
          <a:ln>
            <a:noFill/>
          </a:ln>
        </p:spPr>
        <p:txBody>
          <a:bodyPr lIns="90000" rIns="90000" tIns="46800" bIns="46800"/>
          <a:p>
            <a:pPr>
              <a:lnSpc>
                <a:spcPct val="100000"/>
              </a:lnSpc>
            </a:pPr>
            <a:r>
              <a:rPr b="1" lang="en-US" sz="2400">
                <a:solidFill>
                  <a:srgbClr val="000000"/>
                </a:solidFill>
                <a:latin typeface="微软雅黑"/>
                <a:ea typeface="微软雅黑"/>
              </a:rPr>
              <a:t>九、</a:t>
            </a:r>
            <a:r>
              <a:rPr b="1" lang="en-US" sz="2400">
                <a:solidFill>
                  <a:srgbClr val="000000"/>
                </a:solidFill>
                <a:latin typeface="微软雅黑"/>
                <a:ea typeface="微软雅黑"/>
              </a:rPr>
              <a:t>JavaScript</a:t>
            </a:r>
            <a:r>
              <a:rPr b="1" lang="en-US" sz="2400">
                <a:solidFill>
                  <a:srgbClr val="000000"/>
                </a:solidFill>
                <a:latin typeface="微软雅黑"/>
                <a:ea typeface="微软雅黑"/>
              </a:rPr>
              <a:t>内部函数</a:t>
            </a:r>
            <a:endParaRPr/>
          </a:p>
          <a:p>
            <a:pPr>
              <a:lnSpc>
                <a:spcPct val="100000"/>
              </a:lnSpc>
            </a:pPr>
            <a:r>
              <a:rPr lang="en-US" sz="2400">
                <a:solidFill>
                  <a:srgbClr val="000000"/>
                </a:solidFill>
                <a:latin typeface="微软雅黑"/>
                <a:ea typeface="微软雅黑"/>
              </a:rPr>
              <a:t>在</a:t>
            </a:r>
            <a:r>
              <a:rPr lang="en-US" sz="2400">
                <a:solidFill>
                  <a:srgbClr val="000000"/>
                </a:solidFill>
                <a:latin typeface="微软雅黑"/>
                <a:ea typeface="微软雅黑"/>
              </a:rPr>
              <a:t>javascript</a:t>
            </a:r>
            <a:r>
              <a:rPr lang="en-US" sz="2400">
                <a:solidFill>
                  <a:srgbClr val="000000"/>
                </a:solidFill>
                <a:latin typeface="微软雅黑"/>
                <a:ea typeface="微软雅黑"/>
              </a:rPr>
              <a:t>中有一些功能是很常用的，它们以全局函数的形式提供给用户，这些函数称为内</a:t>
            </a:r>
            <a:endParaRPr/>
          </a:p>
          <a:p>
            <a:pPr>
              <a:lnSpc>
                <a:spcPct val="100000"/>
              </a:lnSpc>
            </a:pPr>
            <a:r>
              <a:rPr lang="en-US" sz="2400">
                <a:solidFill>
                  <a:srgbClr val="000000"/>
                </a:solidFill>
                <a:latin typeface="微软雅黑"/>
                <a:ea typeface="微软雅黑"/>
              </a:rPr>
              <a:t>部函数。</a:t>
            </a:r>
            <a:endParaRPr/>
          </a:p>
          <a:p>
            <a:pPr>
              <a:lnSpc>
                <a:spcPct val="100000"/>
              </a:lnSpc>
            </a:pPr>
            <a:endParaRPr/>
          </a:p>
          <a:p>
            <a:pPr>
              <a:lnSpc>
                <a:spcPct val="100000"/>
              </a:lnSpc>
            </a:pPr>
            <a:r>
              <a:rPr b="1" lang="en-US" sz="2400">
                <a:solidFill>
                  <a:srgbClr val="000000"/>
                </a:solidFill>
                <a:latin typeface="微软雅黑"/>
                <a:ea typeface="微软雅黑"/>
              </a:rPr>
              <a:t>1.eval()</a:t>
            </a:r>
            <a:endParaRPr/>
          </a:p>
          <a:p>
            <a:pPr>
              <a:lnSpc>
                <a:spcPct val="100000"/>
              </a:lnSpc>
            </a:pPr>
            <a:endParaRPr/>
          </a:p>
          <a:p>
            <a:pPr>
              <a:lnSpc>
                <a:spcPct val="100000"/>
              </a:lnSpc>
            </a:pPr>
            <a:r>
              <a:rPr lang="en-US" sz="2400">
                <a:solidFill>
                  <a:srgbClr val="000000"/>
                </a:solidFill>
                <a:latin typeface="微软雅黑"/>
                <a:ea typeface="微软雅黑"/>
              </a:rPr>
              <a:t>eval</a:t>
            </a:r>
            <a:r>
              <a:rPr lang="en-US" sz="2400">
                <a:solidFill>
                  <a:srgbClr val="000000"/>
                </a:solidFill>
                <a:latin typeface="微软雅黑"/>
                <a:ea typeface="微软雅黑"/>
              </a:rPr>
              <a:t>接受一个字符串类型的参数，将这个字符串作为代码在上下文环境中执行，并返回执行</a:t>
            </a:r>
            <a:endParaRPr/>
          </a:p>
          <a:p>
            <a:pPr>
              <a:lnSpc>
                <a:spcPct val="100000"/>
              </a:lnSpc>
            </a:pPr>
            <a:r>
              <a:rPr lang="en-US" sz="2400">
                <a:solidFill>
                  <a:srgbClr val="000000"/>
                </a:solidFill>
                <a:latin typeface="微软雅黑"/>
                <a:ea typeface="微软雅黑"/>
              </a:rPr>
              <a:t>的结果</a:t>
            </a:r>
            <a:r>
              <a:rPr lang="en-US" sz="2400">
                <a:solidFill>
                  <a:srgbClr val="000000"/>
                </a:solidFill>
                <a:latin typeface="微软雅黑"/>
                <a:ea typeface="微软雅黑"/>
              </a:rPr>
              <a:t>;</a:t>
            </a:r>
            <a:endParaRPr/>
          </a:p>
          <a:p>
            <a:pPr>
              <a:lnSpc>
                <a:spcPct val="100000"/>
              </a:lnSpc>
            </a:pPr>
            <a:endParaRPr/>
          </a:p>
          <a:p>
            <a:pPr>
              <a:lnSpc>
                <a:spcPct val="100000"/>
              </a:lnSpc>
            </a:pPr>
            <a:r>
              <a:rPr lang="en-US" sz="2400">
                <a:solidFill>
                  <a:srgbClr val="000000"/>
                </a:solidFill>
                <a:latin typeface="微软雅黑"/>
                <a:ea typeface="微软雅黑"/>
              </a:rPr>
              <a:t>例：</a:t>
            </a:r>
            <a:endParaRPr/>
          </a:p>
          <a:p>
            <a:pPr>
              <a:lnSpc>
                <a:spcPct val="100000"/>
              </a:lnSpc>
            </a:pPr>
            <a:r>
              <a:rPr lang="en-US" sz="2400">
                <a:solidFill>
                  <a:srgbClr val="000000"/>
                </a:solidFill>
                <a:latin typeface="微软雅黑"/>
                <a:ea typeface="微软雅黑"/>
              </a:rPr>
              <a:t>vari= 1;</a:t>
            </a:r>
            <a:endParaRPr/>
          </a:p>
          <a:p>
            <a:pPr>
              <a:lnSpc>
                <a:spcPct val="100000"/>
              </a:lnSpc>
            </a:pPr>
            <a:r>
              <a:rPr lang="en-US" sz="2400">
                <a:solidFill>
                  <a:srgbClr val="000000"/>
                </a:solidFill>
                <a:latin typeface="微软雅黑"/>
                <a:ea typeface="微软雅黑"/>
              </a:rPr>
              <a:t>eval(“i=i+ 1”);</a:t>
            </a:r>
            <a:endParaRPr/>
          </a:p>
          <a:p>
            <a:pPr>
              <a:lnSpc>
                <a:spcPct val="100000"/>
              </a:lnSpc>
            </a:pPr>
            <a:r>
              <a:rPr lang="en-US" sz="2400">
                <a:solidFill>
                  <a:srgbClr val="000000"/>
                </a:solidFill>
                <a:latin typeface="微软雅黑"/>
                <a:ea typeface="微软雅黑"/>
              </a:rPr>
              <a:t>eval(“alert(i);”);</a:t>
            </a:r>
            <a:endParaRPr/>
          </a:p>
          <a:p>
            <a:pPr>
              <a:lnSpc>
                <a:spcPct val="100000"/>
              </a:lnSpc>
            </a:pPr>
            <a:endParaRPr/>
          </a:p>
          <a:p>
            <a:pPr>
              <a:lnSpc>
                <a:spcPct val="100000"/>
              </a:lnSpc>
            </a:pPr>
            <a:endParaRPr/>
          </a:p>
          <a:p>
            <a:pPr>
              <a:lnSpc>
                <a:spcPct val="100000"/>
              </a:lnSpc>
            </a:pPr>
            <a:r>
              <a:rPr b="1" lang="en-US" sz="2400">
                <a:solidFill>
                  <a:srgbClr val="000000"/>
                </a:solidFill>
                <a:latin typeface="微软雅黑"/>
                <a:ea typeface="微软雅黑"/>
              </a:rPr>
              <a:t>2.parseInt</a:t>
            </a:r>
            <a:r>
              <a:rPr b="1" lang="en-US" sz="2400">
                <a:solidFill>
                  <a:srgbClr val="000000"/>
                </a:solidFill>
                <a:latin typeface="微软雅黑"/>
                <a:ea typeface="微软雅黑"/>
              </a:rPr>
              <a:t>和</a:t>
            </a:r>
            <a:r>
              <a:rPr b="1" lang="en-US" sz="2400">
                <a:solidFill>
                  <a:srgbClr val="000000"/>
                </a:solidFill>
                <a:latin typeface="微软雅黑"/>
                <a:ea typeface="微软雅黑"/>
              </a:rPr>
              <a:t>parseFloat</a:t>
            </a:r>
            <a:r>
              <a:rPr b="1" lang="en-US" sz="2400">
                <a:solidFill>
                  <a:srgbClr val="000000"/>
                </a:solidFill>
                <a:latin typeface="微软雅黑"/>
                <a:ea typeface="微软雅黑"/>
              </a:rPr>
              <a:t>将字符串转换为数字</a:t>
            </a:r>
            <a:endParaRPr/>
          </a:p>
          <a:p>
            <a:pPr>
              <a:lnSpc>
                <a:spcPct val="100000"/>
              </a:lnSpc>
            </a:pPr>
            <a:endParaRPr/>
          </a:p>
          <a:p>
            <a:pPr>
              <a:lnSpc>
                <a:spcPct val="100000"/>
              </a:lnSpc>
            </a:pPr>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1424520" y="595440"/>
            <a:ext cx="8228520" cy="4966200"/>
          </a:xfrm>
          <a:prstGeom prst="rect">
            <a:avLst/>
          </a:prstGeom>
          <a:noFill/>
          <a:ln>
            <a:noFill/>
          </a:ln>
        </p:spPr>
        <p:txBody>
          <a:bodyPr lIns="90000" rIns="90000" tIns="45000" bIns="45000"/>
          <a:p>
            <a:pPr>
              <a:lnSpc>
                <a:spcPct val="100000"/>
              </a:lnSpc>
            </a:pPr>
            <a:r>
              <a:rPr b="1" lang="en-US">
                <a:solidFill>
                  <a:srgbClr val="000000"/>
                </a:solidFill>
                <a:latin typeface="Microsoft YaHei"/>
                <a:ea typeface="Microsoft YaHei"/>
              </a:rPr>
              <a:t>3. escape</a:t>
            </a:r>
            <a:r>
              <a:rPr b="1" lang="en-US">
                <a:solidFill>
                  <a:srgbClr val="000000"/>
                </a:solidFill>
                <a:latin typeface="Microsoft YaHei"/>
                <a:ea typeface="Microsoft YaHei"/>
              </a:rPr>
              <a:t>和</a:t>
            </a:r>
            <a:r>
              <a:rPr b="1" lang="en-US">
                <a:solidFill>
                  <a:srgbClr val="000000"/>
                </a:solidFill>
                <a:latin typeface="Microsoft YaHei"/>
                <a:ea typeface="Microsoft YaHei"/>
              </a:rPr>
              <a:t>unescape</a:t>
            </a:r>
            <a:r>
              <a:rPr b="1" lang="en-US">
                <a:solidFill>
                  <a:srgbClr val="000000"/>
                </a:solidFill>
                <a:latin typeface="Microsoft YaHei"/>
                <a:ea typeface="Microsoft YaHei"/>
              </a:rPr>
              <a:t>进行</a:t>
            </a:r>
            <a:r>
              <a:rPr b="1" lang="en-US">
                <a:solidFill>
                  <a:srgbClr val="000000"/>
                </a:solidFill>
                <a:latin typeface="Microsoft YaHei"/>
                <a:ea typeface="Microsoft YaHei"/>
              </a:rPr>
              <a:t>URL</a:t>
            </a:r>
            <a:r>
              <a:rPr b="1" lang="en-US">
                <a:solidFill>
                  <a:srgbClr val="000000"/>
                </a:solidFill>
                <a:latin typeface="Microsoft YaHei"/>
                <a:ea typeface="Microsoft YaHei"/>
              </a:rPr>
              <a:t>编码和解码</a:t>
            </a:r>
            <a:endParaRPr/>
          </a:p>
          <a:p>
            <a:pPr>
              <a:lnSpc>
                <a:spcPct val="100000"/>
              </a:lnSpc>
            </a:pPr>
            <a:endParaRPr/>
          </a:p>
          <a:p>
            <a:pPr>
              <a:lnSpc>
                <a:spcPct val="100000"/>
              </a:lnSpc>
            </a:pPr>
            <a:r>
              <a:rPr lang="en-US">
                <a:solidFill>
                  <a:srgbClr val="000000"/>
                </a:solidFill>
                <a:latin typeface="Microsoft YaHei"/>
                <a:ea typeface="Microsoft YaHei"/>
              </a:rPr>
              <a:t>例：</a:t>
            </a:r>
            <a:endParaRPr/>
          </a:p>
          <a:p>
            <a:pPr>
              <a:lnSpc>
                <a:spcPct val="100000"/>
              </a:lnSpc>
            </a:pPr>
            <a:endParaRPr/>
          </a:p>
          <a:p>
            <a:pPr>
              <a:lnSpc>
                <a:spcPct val="100000"/>
              </a:lnSpc>
            </a:pPr>
            <a:r>
              <a:rPr lang="en-US">
                <a:solidFill>
                  <a:srgbClr val="000000"/>
                </a:solidFill>
                <a:latin typeface="Microsoft YaHei"/>
                <a:ea typeface="Microsoft YaHei"/>
              </a:rPr>
              <a:t>varurl= “http://www.baidu.com/s?name=</a:t>
            </a:r>
            <a:r>
              <a:rPr lang="en-US">
                <a:solidFill>
                  <a:srgbClr val="000000"/>
                </a:solidFill>
                <a:latin typeface="Microsoft YaHei"/>
                <a:ea typeface="Microsoft YaHei"/>
              </a:rPr>
              <a:t>小米”</a:t>
            </a:r>
            <a:r>
              <a:rPr lang="en-US">
                <a:solidFill>
                  <a:srgbClr val="000000"/>
                </a:solidFill>
                <a:latin typeface="Microsoft YaHei"/>
                <a:ea typeface="Microsoft YaHei"/>
              </a:rPr>
              <a:t>;</a:t>
            </a:r>
            <a:endParaRPr/>
          </a:p>
          <a:p>
            <a:pPr>
              <a:lnSpc>
                <a:spcPct val="100000"/>
              </a:lnSpc>
            </a:pPr>
            <a:r>
              <a:rPr lang="en-US">
                <a:solidFill>
                  <a:srgbClr val="000000"/>
                </a:solidFill>
                <a:latin typeface="Microsoft YaHei"/>
                <a:ea typeface="Microsoft YaHei"/>
              </a:rPr>
              <a:t>url= escape(url);</a:t>
            </a:r>
            <a:endParaRPr/>
          </a:p>
          <a:p>
            <a:pPr>
              <a:lnSpc>
                <a:spcPct val="100000"/>
              </a:lnSpc>
            </a:pPr>
            <a:r>
              <a:rPr lang="en-US">
                <a:solidFill>
                  <a:srgbClr val="000000"/>
                </a:solidFill>
                <a:latin typeface="Microsoft YaHei"/>
                <a:ea typeface="Microsoft YaHei"/>
              </a:rPr>
              <a:t>alert(url);</a:t>
            </a:r>
            <a:endParaRPr/>
          </a:p>
          <a:p>
            <a:pPr>
              <a:lnSpc>
                <a:spcPct val="100000"/>
              </a:lnSpc>
            </a:pPr>
            <a:r>
              <a:rPr lang="en-US">
                <a:solidFill>
                  <a:srgbClr val="000000"/>
                </a:solidFill>
                <a:latin typeface="Microsoft YaHei"/>
                <a:ea typeface="Microsoft YaHei"/>
              </a:rPr>
              <a:t>alert(unescape(url));</a:t>
            </a:r>
            <a:endParaRPr/>
          </a:p>
          <a:p>
            <a:pPr>
              <a:lnSpc>
                <a:spcPct val="100000"/>
              </a:lnSpc>
            </a:pPr>
            <a:endParaRPr/>
          </a:p>
          <a:p>
            <a:pPr>
              <a:lnSpc>
                <a:spcPct val="100000"/>
              </a:lnSpc>
            </a:pPr>
            <a:r>
              <a:rPr lang="en-US">
                <a:solidFill>
                  <a:srgbClr val="000000"/>
                </a:solidFill>
                <a:latin typeface="Microsoft YaHei"/>
                <a:ea typeface="Microsoft YaHei"/>
              </a:rPr>
              <a:t>utf-8</a:t>
            </a:r>
            <a:r>
              <a:rPr lang="en-US">
                <a:solidFill>
                  <a:srgbClr val="000000"/>
                </a:solidFill>
                <a:latin typeface="Microsoft YaHei"/>
                <a:ea typeface="Microsoft YaHei"/>
              </a:rPr>
              <a:t>编码：多国语言编码</a:t>
            </a:r>
            <a:endParaRPr/>
          </a:p>
          <a:p>
            <a:pPr>
              <a:lnSpc>
                <a:spcPct val="100000"/>
              </a:lnSpc>
            </a:pPr>
            <a:r>
              <a:rPr lang="en-US">
                <a:solidFill>
                  <a:srgbClr val="000000"/>
                </a:solidFill>
                <a:latin typeface="Microsoft YaHei"/>
                <a:ea typeface="Microsoft YaHei"/>
              </a:rPr>
              <a:t>GB2312/GBK:</a:t>
            </a:r>
            <a:r>
              <a:rPr lang="en-US">
                <a:solidFill>
                  <a:srgbClr val="000000"/>
                </a:solidFill>
                <a:latin typeface="Microsoft YaHei"/>
                <a:ea typeface="Microsoft YaHei"/>
              </a:rPr>
              <a:t>中文简体</a:t>
            </a:r>
            <a:endParaRPr/>
          </a:p>
          <a:p>
            <a:pPr>
              <a:lnSpc>
                <a:spcPct val="100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1477440" y="330480"/>
            <a:ext cx="9944640" cy="6360840"/>
          </a:xfrm>
          <a:prstGeom prst="rect">
            <a:avLst/>
          </a:prstGeom>
          <a:noFill/>
          <a:ln>
            <a:noFill/>
          </a:ln>
        </p:spPr>
        <p:txBody>
          <a:bodyPr lIns="90000" rIns="90000" tIns="46800" bIns="46800"/>
          <a:p>
            <a:pPr>
              <a:lnSpc>
                <a:spcPct val="100000"/>
              </a:lnSpc>
            </a:pPr>
            <a:r>
              <a:rPr b="1" lang="en-US" sz="2400">
                <a:solidFill>
                  <a:srgbClr val="000000"/>
                </a:solidFill>
                <a:latin typeface="微软雅黑"/>
                <a:ea typeface="微软雅黑"/>
              </a:rPr>
              <a:t>十、</a:t>
            </a:r>
            <a:r>
              <a:rPr b="1" lang="en-US" sz="2400">
                <a:solidFill>
                  <a:srgbClr val="000000"/>
                </a:solidFill>
                <a:latin typeface="微软雅黑"/>
                <a:ea typeface="微软雅黑"/>
              </a:rPr>
              <a:t>JavaScript</a:t>
            </a:r>
            <a:r>
              <a:rPr b="1" lang="en-US" sz="2400">
                <a:solidFill>
                  <a:srgbClr val="000000"/>
                </a:solidFill>
                <a:latin typeface="微软雅黑"/>
                <a:ea typeface="微软雅黑"/>
              </a:rPr>
              <a:t>调试</a:t>
            </a:r>
            <a:endParaRPr/>
          </a:p>
          <a:p>
            <a:pPr>
              <a:lnSpc>
                <a:spcPct val="100000"/>
              </a:lnSpc>
            </a:pPr>
            <a:r>
              <a:rPr lang="en-US" sz="2400">
                <a:solidFill>
                  <a:srgbClr val="000000"/>
                </a:solidFill>
                <a:latin typeface="微软雅黑"/>
                <a:ea typeface="微软雅黑"/>
              </a:rPr>
              <a:t>在编写</a:t>
            </a:r>
            <a:r>
              <a:rPr lang="en-US" sz="2400">
                <a:solidFill>
                  <a:srgbClr val="000000"/>
                </a:solidFill>
                <a:latin typeface="微软雅黑"/>
                <a:ea typeface="微软雅黑"/>
              </a:rPr>
              <a:t>JavaScript</a:t>
            </a:r>
            <a:r>
              <a:rPr lang="en-US" sz="2400">
                <a:solidFill>
                  <a:srgbClr val="000000"/>
                </a:solidFill>
                <a:latin typeface="微软雅黑"/>
                <a:ea typeface="微软雅黑"/>
              </a:rPr>
              <a:t>时，如果没有调试工具将是一件很痛苦的事情。</a:t>
            </a:r>
            <a:endParaRPr/>
          </a:p>
          <a:p>
            <a:pPr>
              <a:lnSpc>
                <a:spcPct val="100000"/>
              </a:lnSpc>
            </a:pPr>
            <a:endParaRPr/>
          </a:p>
          <a:p>
            <a:pPr>
              <a:lnSpc>
                <a:spcPct val="100000"/>
              </a:lnSpc>
            </a:pPr>
            <a:r>
              <a:rPr lang="en-US" sz="2400">
                <a:solidFill>
                  <a:srgbClr val="000000"/>
                </a:solidFill>
                <a:latin typeface="微软雅黑"/>
                <a:ea typeface="微软雅黑"/>
              </a:rPr>
              <a:t>没有调试工具是很难去编写</a:t>
            </a:r>
            <a:r>
              <a:rPr lang="en-US" sz="2400">
                <a:solidFill>
                  <a:srgbClr val="000000"/>
                </a:solidFill>
                <a:latin typeface="微软雅黑"/>
                <a:ea typeface="微软雅黑"/>
              </a:rPr>
              <a:t>JavaScript</a:t>
            </a:r>
            <a:r>
              <a:rPr lang="en-US" sz="2400">
                <a:solidFill>
                  <a:srgbClr val="000000"/>
                </a:solidFill>
                <a:latin typeface="微软雅黑"/>
                <a:ea typeface="微软雅黑"/>
              </a:rPr>
              <a:t>程序的。</a:t>
            </a:r>
            <a:endParaRPr/>
          </a:p>
          <a:p>
            <a:pPr>
              <a:lnSpc>
                <a:spcPct val="100000"/>
              </a:lnSpc>
            </a:pPr>
            <a:r>
              <a:rPr lang="en-US" sz="2400">
                <a:solidFill>
                  <a:srgbClr val="000000"/>
                </a:solidFill>
                <a:latin typeface="微软雅黑"/>
                <a:ea typeface="微软雅黑"/>
              </a:rPr>
              <a:t>你的代码可能包含语法错误，逻辑错误，如果没有调试工具，这些错误比较难于发现。</a:t>
            </a:r>
            <a:endParaRPr/>
          </a:p>
          <a:p>
            <a:pPr>
              <a:lnSpc>
                <a:spcPct val="100000"/>
              </a:lnSpc>
            </a:pPr>
            <a:r>
              <a:rPr lang="en-US" sz="2400">
                <a:solidFill>
                  <a:srgbClr val="000000"/>
                </a:solidFill>
                <a:latin typeface="微软雅黑"/>
                <a:ea typeface="微软雅黑"/>
              </a:rPr>
              <a:t>通常，如果</a:t>
            </a:r>
            <a:r>
              <a:rPr lang="en-US" sz="2400">
                <a:solidFill>
                  <a:srgbClr val="000000"/>
                </a:solidFill>
                <a:latin typeface="微软雅黑"/>
                <a:ea typeface="微软雅黑"/>
              </a:rPr>
              <a:t>JavaScript</a:t>
            </a:r>
            <a:r>
              <a:rPr lang="en-US" sz="2400">
                <a:solidFill>
                  <a:srgbClr val="000000"/>
                </a:solidFill>
                <a:latin typeface="微软雅黑"/>
                <a:ea typeface="微软雅黑"/>
              </a:rPr>
              <a:t>出现错误，是不会有提示信息，这样你就无法找到代码错误的位置。</a:t>
            </a:r>
            <a:endParaRPr/>
          </a:p>
          <a:p>
            <a:pPr>
              <a:lnSpc>
                <a:spcPct val="100000"/>
              </a:lnSpc>
            </a:pPr>
            <a:endParaRPr/>
          </a:p>
          <a:p>
            <a:pPr>
              <a:lnSpc>
                <a:spcPct val="100000"/>
              </a:lnSpc>
            </a:pPr>
            <a:endParaRPr/>
          </a:p>
          <a:p>
            <a:pPr>
              <a:lnSpc>
                <a:spcPct val="100000"/>
              </a:lnSpc>
            </a:pPr>
            <a:r>
              <a:rPr lang="en-US" sz="2400">
                <a:solidFill>
                  <a:srgbClr val="000000"/>
                </a:solidFill>
                <a:latin typeface="微软雅黑"/>
                <a:ea typeface="微软雅黑"/>
              </a:rPr>
              <a:t>JavaScript</a:t>
            </a:r>
            <a:r>
              <a:rPr lang="en-US" sz="2400">
                <a:solidFill>
                  <a:srgbClr val="000000"/>
                </a:solidFill>
                <a:latin typeface="微软雅黑"/>
                <a:ea typeface="微软雅黑"/>
              </a:rPr>
              <a:t>调试工具</a:t>
            </a:r>
            <a:endParaRPr/>
          </a:p>
          <a:p>
            <a:pPr>
              <a:lnSpc>
                <a:spcPct val="100000"/>
              </a:lnSpc>
            </a:pPr>
            <a:r>
              <a:rPr lang="en-US" sz="2400">
                <a:solidFill>
                  <a:srgbClr val="000000"/>
                </a:solidFill>
                <a:latin typeface="微软雅黑"/>
                <a:ea typeface="微软雅黑"/>
              </a:rPr>
              <a:t>在程序代码中寻找错误叫做代码调试。</a:t>
            </a:r>
            <a:endParaRPr/>
          </a:p>
          <a:p>
            <a:pPr>
              <a:lnSpc>
                <a:spcPct val="100000"/>
              </a:lnSpc>
            </a:pPr>
            <a:r>
              <a:rPr lang="en-US" sz="2400">
                <a:solidFill>
                  <a:srgbClr val="000000"/>
                </a:solidFill>
                <a:latin typeface="微软雅黑"/>
                <a:ea typeface="微软雅黑"/>
              </a:rPr>
              <a:t>调试很难，但幸运的是，很多浏览器都内置了调试工具。</a:t>
            </a:r>
            <a:endParaRPr/>
          </a:p>
          <a:p>
            <a:pPr>
              <a:lnSpc>
                <a:spcPct val="100000"/>
              </a:lnSpc>
            </a:pPr>
            <a:r>
              <a:rPr lang="en-US" sz="2400">
                <a:solidFill>
                  <a:srgbClr val="000000"/>
                </a:solidFill>
                <a:latin typeface="微软雅黑"/>
                <a:ea typeface="微软雅黑"/>
              </a:rPr>
              <a:t>内置的调试工具可以开始或关闭，严重的错误信息会发送给用户。</a:t>
            </a:r>
            <a:endParaRPr/>
          </a:p>
          <a:p>
            <a:pPr>
              <a:lnSpc>
                <a:spcPct val="100000"/>
              </a:lnSpc>
            </a:pPr>
            <a:r>
              <a:rPr lang="en-US" sz="2400">
                <a:solidFill>
                  <a:srgbClr val="000000"/>
                </a:solidFill>
                <a:latin typeface="微软雅黑"/>
                <a:ea typeface="微软雅黑"/>
              </a:rPr>
              <a:t>有了调试工具，我们就可以设置断点</a:t>
            </a:r>
            <a:r>
              <a:rPr lang="en-US" sz="2400">
                <a:solidFill>
                  <a:srgbClr val="000000"/>
                </a:solidFill>
                <a:latin typeface="微软雅黑"/>
                <a:ea typeface="微软雅黑"/>
              </a:rPr>
              <a:t>(</a:t>
            </a:r>
            <a:r>
              <a:rPr lang="en-US" sz="2400">
                <a:solidFill>
                  <a:srgbClr val="000000"/>
                </a:solidFill>
                <a:latin typeface="微软雅黑"/>
                <a:ea typeface="微软雅黑"/>
              </a:rPr>
              <a:t>代码停止执行的位置</a:t>
            </a:r>
            <a:r>
              <a:rPr lang="en-US" sz="2400">
                <a:solidFill>
                  <a:srgbClr val="000000"/>
                </a:solidFill>
                <a:latin typeface="微软雅黑"/>
                <a:ea typeface="微软雅黑"/>
              </a:rPr>
              <a:t>),</a:t>
            </a:r>
            <a:r>
              <a:rPr lang="en-US" sz="2400">
                <a:solidFill>
                  <a:srgbClr val="000000"/>
                </a:solidFill>
                <a:latin typeface="微软雅黑"/>
                <a:ea typeface="微软雅黑"/>
              </a:rPr>
              <a:t>且可以在代码执行时检测变量。</a:t>
            </a:r>
            <a:endParaRPr/>
          </a:p>
          <a:p>
            <a:pPr>
              <a:lnSpc>
                <a:spcPct val="100000"/>
              </a:lnSpc>
            </a:pPr>
            <a:r>
              <a:rPr lang="en-US" sz="2400">
                <a:solidFill>
                  <a:srgbClr val="000000"/>
                </a:solidFill>
                <a:latin typeface="微软雅黑"/>
                <a:ea typeface="微软雅黑"/>
              </a:rPr>
              <a:t>浏览器启用调试工具一般是按下</a:t>
            </a:r>
            <a:r>
              <a:rPr lang="en-US" sz="2400">
                <a:solidFill>
                  <a:srgbClr val="000000"/>
                </a:solidFill>
                <a:latin typeface="微软雅黑"/>
                <a:ea typeface="微软雅黑"/>
              </a:rPr>
              <a:t>F12</a:t>
            </a:r>
            <a:r>
              <a:rPr lang="en-US" sz="2400">
                <a:solidFill>
                  <a:srgbClr val="000000"/>
                </a:solidFill>
                <a:latin typeface="微软雅黑"/>
                <a:ea typeface="微软雅黑"/>
              </a:rPr>
              <a:t>键，并在调试菜单中选择</a:t>
            </a:r>
            <a:r>
              <a:rPr lang="en-US" sz="2400">
                <a:solidFill>
                  <a:srgbClr val="000000"/>
                </a:solidFill>
                <a:latin typeface="微软雅黑"/>
                <a:ea typeface="微软雅黑"/>
              </a:rPr>
              <a:t>"Console"</a:t>
            </a:r>
            <a:r>
              <a:rPr lang="en-US" sz="2400">
                <a:solidFill>
                  <a:srgbClr val="000000"/>
                </a:solidFill>
                <a:latin typeface="微软雅黑"/>
                <a:ea typeface="微软雅黑"/>
              </a:rPr>
              <a:t>。</a:t>
            </a:r>
            <a:endParaRPr/>
          </a:p>
          <a:p>
            <a:pPr>
              <a:lnSpc>
                <a:spcPct val="100000"/>
              </a:lnSpc>
            </a:pPr>
            <a:endParaRPr/>
          </a:p>
          <a:p>
            <a:pPr>
              <a:lnSpc>
                <a:spcPct val="100000"/>
              </a:lnSpc>
            </a:pPr>
            <a:r>
              <a:rPr lang="en-US" sz="2400">
                <a:solidFill>
                  <a:srgbClr val="000000"/>
                </a:solidFill>
                <a:latin typeface="微软雅黑"/>
                <a:ea typeface="微软雅黑"/>
              </a:rPr>
              <a:t>实例：</a:t>
            </a:r>
            <a:endParaRPr/>
          </a:p>
          <a:p>
            <a:pPr>
              <a:lnSpc>
                <a:spcPct val="100000"/>
              </a:lnSpc>
            </a:pPr>
            <a:r>
              <a:rPr lang="en-US" sz="2400">
                <a:solidFill>
                  <a:srgbClr val="000000"/>
                </a:solidFill>
                <a:latin typeface="微软雅黑"/>
                <a:ea typeface="微软雅黑"/>
              </a:rPr>
              <a:t>&lt;script&gt;</a:t>
            </a:r>
            <a:endParaRPr/>
          </a:p>
          <a:p>
            <a:pPr>
              <a:lnSpc>
                <a:spcPct val="100000"/>
              </a:lnSpc>
            </a:pPr>
            <a:r>
              <a:rPr lang="en-US" sz="2400">
                <a:solidFill>
                  <a:srgbClr val="000000"/>
                </a:solidFill>
                <a:latin typeface="微软雅黑"/>
                <a:ea typeface="微软雅黑"/>
              </a:rPr>
              <a:t>console.log(“hello world</a:t>
            </a:r>
            <a:r>
              <a:rPr lang="en-US" sz="2400">
                <a:solidFill>
                  <a:srgbClr val="000000"/>
                </a:solidFill>
                <a:latin typeface="微软雅黑"/>
                <a:ea typeface="微软雅黑"/>
              </a:rPr>
              <a:t>！”</a:t>
            </a:r>
            <a:r>
              <a:rPr lang="en-US" sz="2400">
                <a:solidFill>
                  <a:srgbClr val="000000"/>
                </a:solidFill>
                <a:latin typeface="微软雅黑"/>
                <a:ea typeface="微软雅黑"/>
              </a:rPr>
              <a:t>);</a:t>
            </a:r>
            <a:endParaRPr/>
          </a:p>
          <a:p>
            <a:pPr>
              <a:lnSpc>
                <a:spcPct val="100000"/>
              </a:lnSpc>
            </a:pPr>
            <a:r>
              <a:rPr lang="en-US" sz="2400">
                <a:solidFill>
                  <a:srgbClr val="000000"/>
                </a:solidFill>
                <a:latin typeface="微软雅黑"/>
                <a:ea typeface="微软雅黑"/>
              </a:rPr>
              <a:t>&lt;/script&gt;</a:t>
            </a:r>
            <a:endParaRPr/>
          </a:p>
          <a:p>
            <a:pPr>
              <a:lnSpc>
                <a:spcPct val="100000"/>
              </a:lnSpc>
            </a:pPr>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1978920" y="800640"/>
            <a:ext cx="8228520" cy="4967640"/>
          </a:xfrm>
          <a:prstGeom prst="rect">
            <a:avLst/>
          </a:prstGeom>
          <a:noFill/>
          <a:ln>
            <a:noFill/>
          </a:ln>
        </p:spPr>
        <p:txBody>
          <a:bodyPr lIns="90000" rIns="90000" tIns="46800" bIns="46800"/>
          <a:p>
            <a:pPr>
              <a:lnSpc>
                <a:spcPct val="100000"/>
              </a:lnSpc>
            </a:pPr>
            <a:r>
              <a:rPr b="1" lang="en-US">
                <a:solidFill>
                  <a:srgbClr val="000000"/>
                </a:solidFill>
                <a:latin typeface="Microsoft YaHei"/>
                <a:ea typeface="Microsoft YaHei"/>
              </a:rPr>
              <a:t>方法二：将</a:t>
            </a:r>
            <a:r>
              <a:rPr b="1" lang="en-US">
                <a:solidFill>
                  <a:srgbClr val="000000"/>
                </a:solidFill>
                <a:latin typeface="Microsoft YaHei"/>
                <a:ea typeface="Microsoft YaHei"/>
              </a:rPr>
              <a:t>javascript</a:t>
            </a:r>
            <a:r>
              <a:rPr b="1" lang="en-US">
                <a:solidFill>
                  <a:srgbClr val="000000"/>
                </a:solidFill>
                <a:latin typeface="Microsoft YaHei"/>
                <a:ea typeface="Microsoft YaHei"/>
              </a:rPr>
              <a:t>代码存放在一个独立的文件。</a:t>
            </a:r>
            <a:endParaRPr/>
          </a:p>
          <a:p>
            <a:pPr>
              <a:lnSpc>
                <a:spcPct val="100000"/>
              </a:lnSpc>
            </a:pPr>
            <a:r>
              <a:rPr lang="en-US">
                <a:solidFill>
                  <a:srgbClr val="000000"/>
                </a:solidFill>
                <a:latin typeface="Microsoft YaHei"/>
                <a:ea typeface="Microsoft YaHei"/>
              </a:rPr>
              <a:t>用</a:t>
            </a:r>
            <a:r>
              <a:rPr lang="en-US">
                <a:solidFill>
                  <a:srgbClr val="000000"/>
                </a:solidFill>
                <a:latin typeface="Microsoft YaHei"/>
                <a:ea typeface="Microsoft YaHei"/>
              </a:rPr>
              <a:t>.js</a:t>
            </a:r>
            <a:r>
              <a:rPr lang="en-US">
                <a:solidFill>
                  <a:srgbClr val="000000"/>
                </a:solidFill>
                <a:latin typeface="Microsoft YaHei"/>
                <a:ea typeface="Microsoft YaHei"/>
              </a:rPr>
              <a:t>作为文件的扩展名，再利用</a:t>
            </a:r>
            <a:r>
              <a:rPr lang="en-US">
                <a:solidFill>
                  <a:srgbClr val="000000"/>
                </a:solidFill>
                <a:latin typeface="Microsoft YaHei"/>
                <a:ea typeface="Microsoft YaHei"/>
              </a:rPr>
              <a:t>&lt;script&gt;</a:t>
            </a:r>
            <a:r>
              <a:rPr lang="en-US">
                <a:solidFill>
                  <a:srgbClr val="000000"/>
                </a:solidFill>
                <a:latin typeface="Microsoft YaHei"/>
                <a:ea typeface="Microsoft YaHei"/>
              </a:rPr>
              <a:t>标签的</a:t>
            </a:r>
            <a:r>
              <a:rPr lang="en-US">
                <a:solidFill>
                  <a:srgbClr val="000000"/>
                </a:solidFill>
                <a:latin typeface="Microsoft YaHei"/>
                <a:ea typeface="Microsoft YaHei"/>
              </a:rPr>
              <a:t>src</a:t>
            </a:r>
            <a:r>
              <a:rPr lang="en-US">
                <a:solidFill>
                  <a:srgbClr val="000000"/>
                </a:solidFill>
                <a:latin typeface="Microsoft YaHei"/>
                <a:ea typeface="Microsoft YaHei"/>
              </a:rPr>
              <a:t>属性指向该文件。</a:t>
            </a:r>
            <a:endParaRPr/>
          </a:p>
          <a:p>
            <a:pPr>
              <a:lnSpc>
                <a:spcPct val="100000"/>
              </a:lnSpc>
            </a:pPr>
            <a:endParaRPr/>
          </a:p>
          <a:p>
            <a:pPr>
              <a:lnSpc>
                <a:spcPct val="100000"/>
              </a:lnSpc>
            </a:pPr>
            <a:r>
              <a:rPr lang="en-US">
                <a:solidFill>
                  <a:srgbClr val="000000"/>
                </a:solidFill>
                <a:latin typeface="Microsoft YaHei"/>
                <a:ea typeface="Microsoft YaHei"/>
              </a:rPr>
              <a:t>例：</a:t>
            </a:r>
            <a:r>
              <a:rPr lang="en-US">
                <a:solidFill>
                  <a:srgbClr val="000000"/>
                </a:solidFill>
                <a:latin typeface="Microsoft YaHei"/>
                <a:ea typeface="Microsoft YaHei"/>
              </a:rPr>
              <a:t>test.js</a:t>
            </a:r>
            <a:endParaRPr/>
          </a:p>
          <a:p>
            <a:pPr>
              <a:lnSpc>
                <a:spcPct val="100000"/>
              </a:lnSpc>
            </a:pPr>
            <a:endParaRPr/>
          </a:p>
          <a:p>
            <a:pPr>
              <a:lnSpc>
                <a:spcPct val="100000"/>
              </a:lnSpc>
            </a:pPr>
            <a:r>
              <a:rPr lang="en-US">
                <a:solidFill>
                  <a:srgbClr val="000000"/>
                </a:solidFill>
                <a:latin typeface="Microsoft YaHei"/>
                <a:ea typeface="Microsoft YaHei"/>
              </a:rPr>
              <a:t>alert(‘hellowordld’);</a:t>
            </a:r>
            <a:endParaRPr/>
          </a:p>
          <a:p>
            <a:pPr>
              <a:lnSpc>
                <a:spcPct val="100000"/>
              </a:lnSpc>
            </a:pPr>
            <a:endParaRPr/>
          </a:p>
          <a:p>
            <a:pPr>
              <a:lnSpc>
                <a:spcPct val="100000"/>
              </a:lnSpc>
            </a:pPr>
            <a:endParaRPr/>
          </a:p>
          <a:p>
            <a:pPr>
              <a:lnSpc>
                <a:spcPct val="100000"/>
              </a:lnSpc>
            </a:pPr>
            <a:r>
              <a:rPr lang="en-US">
                <a:solidFill>
                  <a:srgbClr val="000000"/>
                </a:solidFill>
                <a:latin typeface="Microsoft YaHei"/>
                <a:ea typeface="Microsoft YaHei"/>
              </a:rPr>
              <a:t>test.html</a:t>
            </a:r>
            <a:endParaRPr/>
          </a:p>
          <a:p>
            <a:pPr>
              <a:lnSpc>
                <a:spcPct val="100000"/>
              </a:lnSpc>
            </a:pPr>
            <a:endParaRPr/>
          </a:p>
          <a:p>
            <a:pPr>
              <a:lnSpc>
                <a:spcPct val="100000"/>
              </a:lnSpc>
            </a:pPr>
            <a:r>
              <a:rPr lang="en-US">
                <a:solidFill>
                  <a:srgbClr val="000000"/>
                </a:solidFill>
                <a:latin typeface="Microsoft YaHei"/>
                <a:ea typeface="Microsoft YaHei"/>
              </a:rPr>
              <a:t>&lt;head&gt;</a:t>
            </a:r>
            <a:endParaRPr/>
          </a:p>
          <a:p>
            <a:pPr>
              <a:lnSpc>
                <a:spcPct val="100000"/>
              </a:lnSpc>
            </a:pPr>
            <a:r>
              <a:rPr lang="en-US">
                <a:solidFill>
                  <a:srgbClr val="000000"/>
                </a:solidFill>
                <a:latin typeface="Microsoft YaHei"/>
                <a:ea typeface="Microsoft YaHei"/>
              </a:rPr>
              <a:t>&lt;script type=“text/javascript”src=“test.js”&gt;&lt;/script&gt;</a:t>
            </a:r>
            <a:endParaRPr/>
          </a:p>
          <a:p>
            <a:pPr>
              <a:lnSpc>
                <a:spcPct val="100000"/>
              </a:lnSpc>
            </a:pPr>
            <a:r>
              <a:rPr lang="en-US">
                <a:solidFill>
                  <a:srgbClr val="000000"/>
                </a:solidFill>
                <a:latin typeface="Microsoft YaHei"/>
                <a:ea typeface="Microsoft YaHei"/>
              </a:rPr>
              <a:t>&lt;/head&gt;</a:t>
            </a:r>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609480" y="273600"/>
            <a:ext cx="10972440" cy="1145160"/>
          </a:xfrm>
          <a:prstGeom prst="rect">
            <a:avLst/>
          </a:prstGeom>
        </p:spPr>
        <p:txBody>
          <a:bodyPr wrap="none" lIns="0" rIns="0" tIns="0" bIns="0" anchor="ctr"/>
          <a:p>
            <a:pPr algn="ctr"/>
            <a:endParaRPr/>
          </a:p>
        </p:txBody>
      </p:sp>
      <p:sp>
        <p:nvSpPr>
          <p:cNvPr id="182" name="TextShape 2"/>
          <p:cNvSpPr txBox="1"/>
          <p:nvPr/>
        </p:nvSpPr>
        <p:spPr>
          <a:xfrm>
            <a:off x="609480" y="1604520"/>
            <a:ext cx="10972440" cy="3977280"/>
          </a:xfrm>
          <a:prstGeom prst="rect">
            <a:avLst/>
          </a:prstGeom>
        </p:spPr>
        <p:txBody>
          <a:bodyPr wrap="none" lIns="0" rIns="0" tIns="0" bIns="0"/>
          <a:p>
            <a:endParaRPr/>
          </a:p>
        </p:txBody>
      </p:sp>
      <p:sp>
        <p:nvSpPr>
          <p:cNvPr id="183" name="TextShape 3"/>
          <p:cNvSpPr txBox="1"/>
          <p:nvPr/>
        </p:nvSpPr>
        <p:spPr>
          <a:xfrm>
            <a:off x="609480" y="1604520"/>
            <a:ext cx="10972440" cy="3977280"/>
          </a:xfrm>
          <a:prstGeom prst="rect">
            <a:avLst/>
          </a:prstGeom>
        </p:spPr>
        <p:txBody>
          <a:bodyPr wrap="none" lIns="0" rIns="0" tIns="0" bIns="0"/>
          <a:p>
            <a:endParaRPr/>
          </a:p>
        </p:txBody>
      </p:sp>
      <p:pic>
        <p:nvPicPr>
          <p:cNvPr id="184" name="" descr=""/>
          <p:cNvPicPr/>
          <p:nvPr/>
        </p:nvPicPr>
        <p:blipFill>
          <a:blip r:embed="rId1"/>
          <a:stretch>
            <a:fillRect/>
          </a:stretch>
        </p:blipFill>
        <p:spPr>
          <a:xfrm>
            <a:off x="3602160" y="1604520"/>
            <a:ext cx="4986720" cy="3977280"/>
          </a:xfrm>
          <a:prstGeom prst="rect">
            <a:avLst/>
          </a:prstGeom>
          <a:ln>
            <a:noFill/>
          </a:ln>
        </p:spPr>
      </p:pic>
      <p:pic>
        <p:nvPicPr>
          <p:cNvPr id="185" name="" descr=""/>
          <p:cNvPicPr/>
          <p:nvPr/>
        </p:nvPicPr>
        <p:blipFill>
          <a:blip r:embed="rId2"/>
          <a:stretch>
            <a:fillRect/>
          </a:stretch>
        </p:blipFill>
        <p:spPr>
          <a:xfrm>
            <a:off x="3602160" y="1604520"/>
            <a:ext cx="4986720" cy="397728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1364400" y="341280"/>
            <a:ext cx="10217160" cy="6515640"/>
          </a:xfrm>
          <a:prstGeom prst="rect">
            <a:avLst/>
          </a:prstGeom>
          <a:noFill/>
          <a:ln>
            <a:noFill/>
          </a:ln>
        </p:spPr>
        <p:txBody>
          <a:bodyPr lIns="90000" rIns="90000" tIns="46800" bIns="46800"/>
          <a:p>
            <a:pPr>
              <a:lnSpc>
                <a:spcPct val="90000"/>
              </a:lnSpc>
            </a:pPr>
            <a:r>
              <a:rPr b="1" lang="en-US" sz="2400">
                <a:solidFill>
                  <a:srgbClr val="000000"/>
                </a:solidFill>
                <a:latin typeface="微软雅黑"/>
                <a:ea typeface="微软雅黑"/>
              </a:rPr>
              <a:t>JavaScript</a:t>
            </a:r>
            <a:r>
              <a:rPr b="1" lang="en-US" sz="2400">
                <a:solidFill>
                  <a:srgbClr val="000000"/>
                </a:solidFill>
                <a:latin typeface="微软雅黑"/>
                <a:ea typeface="微软雅黑"/>
              </a:rPr>
              <a:t>语法</a:t>
            </a:r>
            <a:endParaRPr/>
          </a:p>
          <a:p>
            <a:pPr>
              <a:lnSpc>
                <a:spcPct val="90000"/>
              </a:lnSpc>
            </a:pPr>
            <a:endParaRPr/>
          </a:p>
          <a:p>
            <a:pPr>
              <a:lnSpc>
                <a:spcPct val="90000"/>
              </a:lnSpc>
            </a:pPr>
            <a:r>
              <a:rPr lang="en-US" sz="2400">
                <a:solidFill>
                  <a:srgbClr val="000000"/>
                </a:solidFill>
                <a:latin typeface="微软雅黑"/>
                <a:ea typeface="微软雅黑"/>
              </a:rPr>
              <a:t>一、变量</a:t>
            </a:r>
            <a:endParaRPr/>
          </a:p>
          <a:p>
            <a:pPr>
              <a:lnSpc>
                <a:spcPct val="90000"/>
              </a:lnSpc>
            </a:pPr>
            <a:endParaRPr/>
          </a:p>
          <a:p>
            <a:pPr>
              <a:lnSpc>
                <a:spcPct val="90000"/>
              </a:lnSpc>
            </a:pPr>
            <a:r>
              <a:rPr lang="en-US" sz="2400">
                <a:solidFill>
                  <a:srgbClr val="000000"/>
                </a:solidFill>
                <a:latin typeface="微软雅黑"/>
                <a:ea typeface="微软雅黑"/>
              </a:rPr>
              <a:t>1.</a:t>
            </a:r>
            <a:r>
              <a:rPr lang="en-US" sz="2400">
                <a:solidFill>
                  <a:srgbClr val="000000"/>
                </a:solidFill>
                <a:latin typeface="微软雅黑"/>
                <a:ea typeface="微软雅黑"/>
              </a:rPr>
              <a:t>变量由</a:t>
            </a:r>
            <a:r>
              <a:rPr lang="en-US" sz="2400">
                <a:solidFill>
                  <a:srgbClr val="000000"/>
                </a:solidFill>
                <a:latin typeface="微软雅黑"/>
                <a:ea typeface="微软雅黑"/>
              </a:rPr>
              <a:t>var</a:t>
            </a:r>
            <a:r>
              <a:rPr lang="en-US" sz="2400">
                <a:solidFill>
                  <a:srgbClr val="000000"/>
                </a:solidFill>
                <a:latin typeface="微软雅黑"/>
                <a:ea typeface="微软雅黑"/>
              </a:rPr>
              <a:t>运算符加变量名定义。</a:t>
            </a:r>
            <a:endParaRPr/>
          </a:p>
          <a:p>
            <a:pPr>
              <a:lnSpc>
                <a:spcPct val="90000"/>
              </a:lnSpc>
            </a:pPr>
            <a:endParaRPr/>
          </a:p>
          <a:p>
            <a:pPr>
              <a:lnSpc>
                <a:spcPct val="90000"/>
              </a:lnSpc>
            </a:pPr>
            <a:r>
              <a:rPr lang="en-US" sz="2400">
                <a:solidFill>
                  <a:srgbClr val="000000"/>
                </a:solidFill>
                <a:latin typeface="微软雅黑"/>
                <a:ea typeface="微软雅黑"/>
              </a:rPr>
              <a:t>varage = 25;</a:t>
            </a:r>
            <a:endParaRPr/>
          </a:p>
          <a:p>
            <a:pPr>
              <a:lnSpc>
                <a:spcPct val="90000"/>
              </a:lnSpc>
            </a:pPr>
            <a:r>
              <a:rPr lang="en-US" sz="2400">
                <a:solidFill>
                  <a:srgbClr val="000000"/>
                </a:solidFill>
                <a:latin typeface="微软雅黑"/>
                <a:ea typeface="微软雅黑"/>
              </a:rPr>
              <a:t>varmood = ‘happy’;</a:t>
            </a:r>
            <a:endParaRPr/>
          </a:p>
          <a:p>
            <a:pPr>
              <a:lnSpc>
                <a:spcPct val="90000"/>
              </a:lnSpc>
            </a:pPr>
            <a:endParaRPr/>
          </a:p>
          <a:p>
            <a:pPr>
              <a:lnSpc>
                <a:spcPct val="90000"/>
              </a:lnSpc>
            </a:pPr>
            <a:r>
              <a:rPr lang="en-US" sz="2400">
                <a:solidFill>
                  <a:srgbClr val="000000"/>
                </a:solidFill>
                <a:latin typeface="微软雅黑"/>
                <a:ea typeface="微软雅黑"/>
              </a:rPr>
              <a:t>2.</a:t>
            </a:r>
            <a:r>
              <a:rPr lang="en-US" sz="2400">
                <a:solidFill>
                  <a:srgbClr val="000000"/>
                </a:solidFill>
                <a:latin typeface="微软雅黑"/>
                <a:ea typeface="微软雅黑"/>
              </a:rPr>
              <a:t>变量名命名规则：</a:t>
            </a:r>
            <a:endParaRPr/>
          </a:p>
          <a:p>
            <a:pPr>
              <a:lnSpc>
                <a:spcPct val="90000"/>
              </a:lnSpc>
            </a:pPr>
            <a:endParaRPr/>
          </a:p>
          <a:p>
            <a:pPr>
              <a:lnSpc>
                <a:spcPct val="90000"/>
              </a:lnSpc>
            </a:pPr>
            <a:r>
              <a:rPr lang="en-US" sz="2400">
                <a:solidFill>
                  <a:srgbClr val="000000"/>
                </a:solidFill>
                <a:latin typeface="微软雅黑"/>
                <a:ea typeface="微软雅黑"/>
              </a:rPr>
              <a:t>第一个字符必须是字母、下划线</a:t>
            </a:r>
            <a:r>
              <a:rPr lang="en-US" sz="2400">
                <a:solidFill>
                  <a:srgbClr val="000000"/>
                </a:solidFill>
                <a:latin typeface="微软雅黑"/>
                <a:ea typeface="微软雅黑"/>
              </a:rPr>
              <a:t>(_)</a:t>
            </a:r>
            <a:r>
              <a:rPr lang="en-US" sz="2400">
                <a:solidFill>
                  <a:srgbClr val="000000"/>
                </a:solidFill>
                <a:latin typeface="微软雅黑"/>
                <a:ea typeface="微软雅黑"/>
              </a:rPr>
              <a:t>、或美元符号</a:t>
            </a:r>
            <a:r>
              <a:rPr lang="en-US" sz="2400">
                <a:solidFill>
                  <a:srgbClr val="000000"/>
                </a:solidFill>
                <a:latin typeface="微软雅黑"/>
                <a:ea typeface="微软雅黑"/>
              </a:rPr>
              <a:t>($);</a:t>
            </a:r>
            <a:endParaRPr/>
          </a:p>
          <a:p>
            <a:pPr>
              <a:lnSpc>
                <a:spcPct val="90000"/>
              </a:lnSpc>
            </a:pPr>
            <a:endParaRPr/>
          </a:p>
          <a:p>
            <a:pPr>
              <a:lnSpc>
                <a:spcPct val="90000"/>
              </a:lnSpc>
            </a:pPr>
            <a:r>
              <a:rPr lang="en-US" sz="2400">
                <a:solidFill>
                  <a:srgbClr val="000000"/>
                </a:solidFill>
                <a:latin typeface="微软雅黑"/>
                <a:ea typeface="微软雅黑"/>
              </a:rPr>
              <a:t>变量名中不能包含空格或标点符号（下划线</a:t>
            </a:r>
            <a:r>
              <a:rPr lang="en-US" sz="2400">
                <a:solidFill>
                  <a:srgbClr val="000000"/>
                </a:solidFill>
                <a:latin typeface="微软雅黑"/>
                <a:ea typeface="微软雅黑"/>
              </a:rPr>
              <a:t>(_)</a:t>
            </a:r>
            <a:r>
              <a:rPr lang="en-US" sz="2400">
                <a:solidFill>
                  <a:srgbClr val="000000"/>
                </a:solidFill>
                <a:latin typeface="微软雅黑"/>
                <a:ea typeface="微软雅黑"/>
              </a:rPr>
              <a:t>和</a:t>
            </a:r>
            <a:r>
              <a:rPr lang="en-US" sz="2400">
                <a:solidFill>
                  <a:srgbClr val="000000"/>
                </a:solidFill>
                <a:latin typeface="微软雅黑"/>
                <a:ea typeface="微软雅黑"/>
              </a:rPr>
              <a:t>$</a:t>
            </a:r>
            <a:r>
              <a:rPr lang="en-US" sz="2400">
                <a:solidFill>
                  <a:srgbClr val="000000"/>
                </a:solidFill>
                <a:latin typeface="微软雅黑"/>
                <a:ea typeface="微软雅黑"/>
              </a:rPr>
              <a:t>除外</a:t>
            </a:r>
            <a:r>
              <a:rPr lang="en-US" sz="2400">
                <a:solidFill>
                  <a:srgbClr val="000000"/>
                </a:solidFill>
                <a:latin typeface="微软雅黑"/>
                <a:ea typeface="微软雅黑"/>
              </a:rPr>
              <a:t>);</a:t>
            </a:r>
            <a:endParaRPr/>
          </a:p>
          <a:p>
            <a:pPr>
              <a:lnSpc>
                <a:spcPct val="90000"/>
              </a:lnSpc>
            </a:pPr>
            <a:endParaRPr/>
          </a:p>
          <a:p>
            <a:pPr>
              <a:lnSpc>
                <a:spcPct val="90000"/>
              </a:lnSpc>
            </a:pPr>
            <a:r>
              <a:rPr lang="en-US" sz="2400">
                <a:solidFill>
                  <a:srgbClr val="000000"/>
                </a:solidFill>
                <a:latin typeface="微软雅黑"/>
                <a:ea typeface="微软雅黑"/>
              </a:rPr>
              <a:t>变量名区分大小写</a:t>
            </a:r>
            <a:r>
              <a:rPr lang="en-US" sz="2400">
                <a:solidFill>
                  <a:srgbClr val="000000"/>
                </a:solidFill>
                <a:latin typeface="微软雅黑"/>
                <a:ea typeface="微软雅黑"/>
              </a:rPr>
              <a:t>;</a:t>
            </a:r>
            <a:endParaRPr/>
          </a:p>
          <a:p>
            <a:pPr>
              <a:lnSpc>
                <a:spcPct val="90000"/>
              </a:lnSpc>
            </a:pPr>
            <a:endParaRPr/>
          </a:p>
          <a:p>
            <a:pPr>
              <a:lnSpc>
                <a:spcPct val="90000"/>
              </a:lnSpc>
            </a:pPr>
            <a:r>
              <a:rPr lang="en-US" sz="2400">
                <a:solidFill>
                  <a:srgbClr val="000000"/>
                </a:solidFill>
                <a:latin typeface="微软雅黑"/>
                <a:ea typeface="微软雅黑"/>
              </a:rPr>
              <a:t>不能使用保留字、关键字</a:t>
            </a:r>
            <a:endParaRPr/>
          </a:p>
          <a:p>
            <a:pPr>
              <a:lnSpc>
                <a:spcPct val="90000"/>
              </a:lnSpc>
            </a:pPr>
            <a:endParaRPr/>
          </a:p>
          <a:p>
            <a:pPr>
              <a:lnSpc>
                <a:spcPct val="90000"/>
              </a:lnSpc>
            </a:pPr>
            <a:r>
              <a:rPr lang="en-US" sz="2400">
                <a:solidFill>
                  <a:srgbClr val="000000"/>
                </a:solidFill>
                <a:latin typeface="微软雅黑"/>
                <a:ea typeface="微软雅黑"/>
              </a:rPr>
              <a:t>为了让变量名有更好的可读性，可以在变量名中适当的插入下划线分隔，</a:t>
            </a:r>
            <a:endParaRPr/>
          </a:p>
          <a:p>
            <a:pPr>
              <a:lnSpc>
                <a:spcPct val="90000"/>
              </a:lnSpc>
            </a:pPr>
            <a:r>
              <a:rPr lang="en-US" sz="2400">
                <a:solidFill>
                  <a:srgbClr val="000000"/>
                </a:solidFill>
                <a:latin typeface="微软雅黑"/>
                <a:ea typeface="微软雅黑"/>
              </a:rPr>
              <a:t>如：</a:t>
            </a:r>
            <a:r>
              <a:rPr lang="en-US" sz="2400">
                <a:solidFill>
                  <a:srgbClr val="000000"/>
                </a:solidFill>
                <a:latin typeface="微软雅黑"/>
                <a:ea typeface="微软雅黑"/>
              </a:rPr>
              <a:t>varmy_mood= ‘happy’;</a:t>
            </a:r>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1716120" y="648360"/>
            <a:ext cx="8228520" cy="4678920"/>
          </a:xfrm>
          <a:prstGeom prst="rect">
            <a:avLst/>
          </a:prstGeom>
          <a:noFill/>
          <a:ln>
            <a:noFill/>
          </a:ln>
        </p:spPr>
        <p:txBody>
          <a:bodyPr lIns="90000" rIns="90000" tIns="46800" bIns="46800"/>
          <a:p>
            <a:pPr>
              <a:lnSpc>
                <a:spcPct val="100000"/>
              </a:lnSpc>
            </a:pPr>
            <a:r>
              <a:rPr b="1" lang="en-US" sz="2400">
                <a:solidFill>
                  <a:srgbClr val="000000"/>
                </a:solidFill>
                <a:latin typeface="微软雅黑"/>
                <a:ea typeface="微软雅黑"/>
              </a:rPr>
              <a:t>二、</a:t>
            </a:r>
            <a:r>
              <a:rPr b="1" lang="en-US" sz="2400">
                <a:solidFill>
                  <a:srgbClr val="000000"/>
                </a:solidFill>
                <a:latin typeface="微软雅黑"/>
                <a:ea typeface="微软雅黑"/>
              </a:rPr>
              <a:t>javascript</a:t>
            </a:r>
            <a:r>
              <a:rPr b="1" lang="en-US" sz="2400">
                <a:solidFill>
                  <a:srgbClr val="000000"/>
                </a:solidFill>
                <a:latin typeface="微软雅黑"/>
                <a:ea typeface="微软雅黑"/>
              </a:rPr>
              <a:t>的注释</a:t>
            </a:r>
            <a:endParaRPr/>
          </a:p>
          <a:p>
            <a:pPr>
              <a:lnSpc>
                <a:spcPct val="100000"/>
              </a:lnSpc>
            </a:pPr>
            <a:endParaRPr/>
          </a:p>
          <a:p>
            <a:pPr>
              <a:lnSpc>
                <a:spcPct val="100000"/>
              </a:lnSpc>
            </a:pPr>
            <a:endParaRPr/>
          </a:p>
          <a:p>
            <a:pPr>
              <a:lnSpc>
                <a:spcPct val="100000"/>
              </a:lnSpc>
            </a:pPr>
            <a:r>
              <a:rPr lang="en-US" sz="2400">
                <a:solidFill>
                  <a:srgbClr val="000000"/>
                </a:solidFill>
                <a:latin typeface="微软雅黑"/>
                <a:ea typeface="微软雅黑"/>
              </a:rPr>
              <a:t>//</a:t>
            </a:r>
            <a:r>
              <a:rPr lang="en-US" sz="2400">
                <a:solidFill>
                  <a:srgbClr val="000000"/>
                </a:solidFill>
                <a:latin typeface="微软雅黑"/>
                <a:ea typeface="微软雅黑"/>
              </a:rPr>
              <a:t>单行注释</a:t>
            </a:r>
            <a:endParaRPr/>
          </a:p>
          <a:p>
            <a:pPr>
              <a:lnSpc>
                <a:spcPct val="100000"/>
              </a:lnSpc>
            </a:pPr>
            <a:endParaRPr/>
          </a:p>
          <a:p>
            <a:pPr>
              <a:lnSpc>
                <a:spcPct val="100000"/>
              </a:lnSpc>
            </a:pPr>
            <a:r>
              <a:rPr lang="en-US" sz="2400">
                <a:solidFill>
                  <a:srgbClr val="000000"/>
                </a:solidFill>
                <a:latin typeface="微软雅黑"/>
                <a:ea typeface="微软雅黑"/>
              </a:rPr>
              <a:t>/* …*/</a:t>
            </a:r>
            <a:r>
              <a:rPr lang="en-US" sz="2400">
                <a:solidFill>
                  <a:srgbClr val="000000"/>
                </a:solidFill>
                <a:latin typeface="微软雅黑"/>
                <a:ea typeface="微软雅黑"/>
              </a:rPr>
              <a:t>多行注释</a:t>
            </a:r>
            <a:endParaRPr/>
          </a:p>
          <a:p>
            <a:pPr>
              <a:lnSpc>
                <a:spcPct val="100000"/>
              </a:lnSpc>
            </a:pPr>
            <a:endParaRPr/>
          </a:p>
          <a:p>
            <a:pPr>
              <a:lnSpc>
                <a:spcPct val="100000"/>
              </a:lnSpc>
            </a:pPr>
            <a:endParaRPr/>
          </a:p>
          <a:p>
            <a:pPr>
              <a:lnSpc>
                <a:spcPct val="100000"/>
              </a:lnSpc>
            </a:pPr>
            <a:r>
              <a:rPr b="1" lang="en-US" sz="2400">
                <a:solidFill>
                  <a:srgbClr val="ff0000"/>
                </a:solidFill>
                <a:latin typeface="微软雅黑"/>
                <a:ea typeface="微软雅黑"/>
              </a:rPr>
              <a:t>注意：多行注释不能互相嵌套</a:t>
            </a:r>
            <a:endParaRPr/>
          </a:p>
        </p:txBody>
      </p:sp>
      <p:sp>
        <p:nvSpPr>
          <p:cNvPr id="134" name="CustomShape 2"/>
          <p:cNvSpPr/>
          <p:nvPr/>
        </p:nvSpPr>
        <p:spPr>
          <a:xfrm>
            <a:off x="1753200" y="4392000"/>
            <a:ext cx="8542440" cy="1655640"/>
          </a:xfrm>
          <a:prstGeom prst="rect">
            <a:avLst/>
          </a:prstGeom>
          <a:noFill/>
          <a:ln>
            <a:noFill/>
          </a:ln>
        </p:spPr>
        <p:txBody>
          <a:bodyPr wrap="none" lIns="90000" rIns="90000" tIns="45000" bIns="45000"/>
          <a:p>
            <a:r>
              <a:rPr lang="en-US"/>
              <a:t>+</a:t>
            </a:r>
            <a:r>
              <a:rPr lang="en-US"/>
              <a:t>拼接作用</a:t>
            </a:r>
            <a:endParaRPr/>
          </a:p>
          <a:p>
            <a:endParaRPr/>
          </a:p>
          <a:p>
            <a:r>
              <a:rPr lang="en-US"/>
              <a:t>当</a:t>
            </a:r>
            <a:r>
              <a:rPr lang="en-US"/>
              <a:t>+</a:t>
            </a:r>
            <a:r>
              <a:rPr lang="en-US"/>
              <a:t>存在于变量与字符串中间位置的时候就代表是拼接或者连接的作用</a:t>
            </a:r>
            <a:endParaRPr/>
          </a:p>
          <a:p>
            <a:r>
              <a:rPr lang="en-US"/>
              <a:t>+=</a:t>
            </a:r>
            <a:r>
              <a:rPr lang="en-US"/>
              <a:t>代表什么意思</a:t>
            </a:r>
            <a:r>
              <a:rPr lang="en-US"/>
              <a:t>var a = 1;  a += 3; a = a+3;</a:t>
            </a:r>
            <a:r>
              <a:rPr lang="en-US"/>
              <a:t>给当前这个变量增加多少</a:t>
            </a: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517400" y="433800"/>
            <a:ext cx="8228520" cy="5686920"/>
          </a:xfrm>
          <a:prstGeom prst="rect">
            <a:avLst/>
          </a:prstGeom>
          <a:noFill/>
          <a:ln>
            <a:noFill/>
          </a:ln>
        </p:spPr>
        <p:txBody>
          <a:bodyPr lIns="90000" rIns="90000" tIns="46800" bIns="46800"/>
          <a:p>
            <a:pPr>
              <a:lnSpc>
                <a:spcPct val="100000"/>
              </a:lnSpc>
            </a:pPr>
            <a:r>
              <a:rPr b="1" lang="en-US" sz="2400">
                <a:solidFill>
                  <a:srgbClr val="000000"/>
                </a:solidFill>
                <a:latin typeface="Microsoft YaHei"/>
                <a:ea typeface="Microsoft YaHei"/>
              </a:rPr>
              <a:t>三、数据类型</a:t>
            </a:r>
            <a:endParaRPr/>
          </a:p>
          <a:p>
            <a:pPr>
              <a:lnSpc>
                <a:spcPct val="100000"/>
              </a:lnSpc>
            </a:pPr>
            <a:endParaRPr/>
          </a:p>
          <a:p>
            <a:pPr>
              <a:lnSpc>
                <a:spcPct val="100000"/>
              </a:lnSpc>
            </a:pPr>
            <a:r>
              <a:rPr b="1" lang="en-US" sz="2400">
                <a:solidFill>
                  <a:srgbClr val="000000"/>
                </a:solidFill>
                <a:latin typeface="Microsoft YaHei"/>
                <a:ea typeface="Microsoft YaHei"/>
              </a:rPr>
              <a:t>1.</a:t>
            </a:r>
            <a:r>
              <a:rPr b="1" lang="en-US" sz="2400">
                <a:solidFill>
                  <a:srgbClr val="000000"/>
                </a:solidFill>
                <a:latin typeface="Microsoft YaHei"/>
                <a:ea typeface="Microsoft YaHei"/>
              </a:rPr>
              <a:t>字符串</a:t>
            </a:r>
            <a:r>
              <a:rPr b="1" lang="en-US" sz="2400">
                <a:solidFill>
                  <a:srgbClr val="000000"/>
                </a:solidFill>
                <a:latin typeface="Microsoft YaHei"/>
                <a:ea typeface="Microsoft YaHei"/>
              </a:rPr>
              <a:t>(String)</a:t>
            </a:r>
            <a:endParaRPr/>
          </a:p>
          <a:p>
            <a:pPr>
              <a:lnSpc>
                <a:spcPct val="100000"/>
              </a:lnSpc>
            </a:pPr>
            <a:endParaRPr/>
          </a:p>
          <a:p>
            <a:pPr>
              <a:lnSpc>
                <a:spcPct val="100000"/>
              </a:lnSpc>
            </a:pPr>
            <a:r>
              <a:rPr lang="en-US" sz="2400">
                <a:solidFill>
                  <a:srgbClr val="000000"/>
                </a:solidFill>
                <a:latin typeface="Microsoft YaHei"/>
                <a:ea typeface="Microsoft YaHei"/>
              </a:rPr>
              <a:t>字符串由零个或多个字符构成，字符包括字母，数字，标点符号和空格</a:t>
            </a:r>
            <a:r>
              <a:rPr lang="en-US" sz="2400">
                <a:solidFill>
                  <a:srgbClr val="000000"/>
                </a:solidFill>
                <a:latin typeface="Microsoft YaHei"/>
                <a:ea typeface="Microsoft YaHei"/>
              </a:rPr>
              <a:t>;</a:t>
            </a:r>
            <a:endParaRPr/>
          </a:p>
          <a:p>
            <a:pPr>
              <a:lnSpc>
                <a:spcPct val="100000"/>
              </a:lnSpc>
            </a:pPr>
            <a:endParaRPr/>
          </a:p>
          <a:p>
            <a:pPr>
              <a:lnSpc>
                <a:spcPct val="100000"/>
              </a:lnSpc>
            </a:pPr>
            <a:r>
              <a:rPr lang="en-US" sz="2400">
                <a:solidFill>
                  <a:srgbClr val="000000"/>
                </a:solidFill>
                <a:latin typeface="Microsoft YaHei"/>
                <a:ea typeface="Microsoft YaHei"/>
              </a:rPr>
              <a:t>字符串必须放在引号里（单引号或双引号）</a:t>
            </a:r>
            <a:r>
              <a:rPr lang="en-US" sz="2400">
                <a:solidFill>
                  <a:srgbClr val="000000"/>
                </a:solidFill>
                <a:latin typeface="Microsoft YaHei"/>
                <a:ea typeface="Microsoft YaHei"/>
              </a:rPr>
              <a:t>;</a:t>
            </a:r>
            <a:endParaRPr/>
          </a:p>
          <a:p>
            <a:pPr>
              <a:lnSpc>
                <a:spcPct val="100000"/>
              </a:lnSpc>
            </a:pPr>
            <a:endParaRPr/>
          </a:p>
          <a:p>
            <a:pPr>
              <a:lnSpc>
                <a:spcPct val="100000"/>
              </a:lnSpc>
            </a:pPr>
            <a:r>
              <a:rPr lang="en-US" sz="2400">
                <a:solidFill>
                  <a:srgbClr val="000000"/>
                </a:solidFill>
                <a:latin typeface="Microsoft YaHei"/>
                <a:ea typeface="Microsoft YaHei"/>
              </a:rPr>
              <a:t>varmood = “happy”;</a:t>
            </a:r>
            <a:endParaRPr/>
          </a:p>
          <a:p>
            <a:pPr>
              <a:lnSpc>
                <a:spcPct val="100000"/>
              </a:lnSpc>
            </a:pPr>
            <a:r>
              <a:rPr lang="en-US" sz="2400">
                <a:solidFill>
                  <a:srgbClr val="000000"/>
                </a:solidFill>
                <a:latin typeface="Microsoft YaHei"/>
                <a:ea typeface="Microsoft YaHei"/>
              </a:rPr>
              <a:t>varmood = ‘happy’;</a:t>
            </a:r>
            <a:endParaRPr/>
          </a:p>
          <a:p>
            <a:pPr>
              <a:lnSpc>
                <a:spcPct val="100000"/>
              </a:lnSpc>
            </a:pPr>
            <a:endParaRPr/>
          </a:p>
          <a:p>
            <a:pPr>
              <a:lnSpc>
                <a:spcPct val="100000"/>
              </a:lnSpc>
            </a:pPr>
            <a:r>
              <a:rPr b="1" lang="en-US" sz="2400">
                <a:solidFill>
                  <a:srgbClr val="000000"/>
                </a:solidFill>
                <a:latin typeface="Microsoft YaHei"/>
                <a:ea typeface="Microsoft YaHei"/>
              </a:rPr>
              <a:t>2.</a:t>
            </a:r>
            <a:r>
              <a:rPr b="1" lang="en-US" sz="2400">
                <a:solidFill>
                  <a:srgbClr val="000000"/>
                </a:solidFill>
                <a:latin typeface="Microsoft YaHei"/>
                <a:ea typeface="Microsoft YaHei"/>
              </a:rPr>
              <a:t>数值</a:t>
            </a:r>
            <a:r>
              <a:rPr b="1" lang="en-US" sz="2400">
                <a:solidFill>
                  <a:srgbClr val="000000"/>
                </a:solidFill>
                <a:latin typeface="Microsoft YaHei"/>
                <a:ea typeface="Microsoft YaHei"/>
              </a:rPr>
              <a:t>(number)</a:t>
            </a:r>
            <a:endParaRPr/>
          </a:p>
          <a:p>
            <a:pPr>
              <a:lnSpc>
                <a:spcPct val="100000"/>
              </a:lnSpc>
            </a:pPr>
            <a:endParaRPr/>
          </a:p>
          <a:p>
            <a:pPr>
              <a:lnSpc>
                <a:spcPct val="100000"/>
              </a:lnSpc>
            </a:pPr>
            <a:r>
              <a:rPr lang="en-US" sz="2400">
                <a:solidFill>
                  <a:srgbClr val="000000"/>
                </a:solidFill>
                <a:latin typeface="Microsoft YaHei"/>
                <a:ea typeface="Microsoft YaHei"/>
              </a:rPr>
              <a:t>varage = 25;</a:t>
            </a:r>
            <a:endParaRPr/>
          </a:p>
          <a:p>
            <a:pPr>
              <a:lnSpc>
                <a:spcPct val="100000"/>
              </a:lnSpc>
            </a:pPr>
            <a:r>
              <a:rPr lang="en-US" sz="2400">
                <a:solidFill>
                  <a:srgbClr val="000000"/>
                </a:solidFill>
                <a:latin typeface="Microsoft YaHei"/>
                <a:ea typeface="Microsoft YaHei"/>
              </a:rPr>
              <a:t>varprice = 33.25;</a:t>
            </a:r>
            <a:endParaRPr/>
          </a:p>
          <a:p>
            <a:pPr>
              <a:lnSpc>
                <a:spcPct val="100000"/>
              </a:lnSpc>
            </a:pPr>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1981080" y="907920"/>
            <a:ext cx="8228520" cy="5183640"/>
          </a:xfrm>
          <a:prstGeom prst="rect">
            <a:avLst/>
          </a:prstGeom>
          <a:noFill/>
          <a:ln>
            <a:noFill/>
          </a:ln>
        </p:spPr>
        <p:txBody>
          <a:bodyPr lIns="90000" rIns="90000" tIns="46800" bIns="46800"/>
          <a:p>
            <a:pPr>
              <a:lnSpc>
                <a:spcPct val="100000"/>
              </a:lnSpc>
            </a:pPr>
            <a:r>
              <a:rPr b="1" lang="en-US">
                <a:solidFill>
                  <a:srgbClr val="000000"/>
                </a:solidFill>
                <a:latin typeface="Microsoft YaHei"/>
                <a:ea typeface="Microsoft YaHei"/>
              </a:rPr>
              <a:t>3.</a:t>
            </a:r>
            <a:r>
              <a:rPr b="1" lang="en-US">
                <a:solidFill>
                  <a:srgbClr val="000000"/>
                </a:solidFill>
                <a:latin typeface="Microsoft YaHei"/>
                <a:ea typeface="Microsoft YaHei"/>
              </a:rPr>
              <a:t>布尔类型</a:t>
            </a:r>
            <a:r>
              <a:rPr b="1" lang="en-US">
                <a:solidFill>
                  <a:srgbClr val="000000"/>
                </a:solidFill>
                <a:latin typeface="Microsoft YaHei"/>
                <a:ea typeface="Microsoft YaHei"/>
              </a:rPr>
              <a:t>(boolean)</a:t>
            </a:r>
            <a:endParaRPr/>
          </a:p>
          <a:p>
            <a:pPr>
              <a:lnSpc>
                <a:spcPct val="100000"/>
              </a:lnSpc>
            </a:pPr>
            <a:endParaRPr/>
          </a:p>
          <a:p>
            <a:pPr>
              <a:lnSpc>
                <a:spcPct val="100000"/>
              </a:lnSpc>
            </a:pPr>
            <a:r>
              <a:rPr lang="en-US">
                <a:solidFill>
                  <a:srgbClr val="000000"/>
                </a:solidFill>
                <a:latin typeface="Microsoft YaHei"/>
                <a:ea typeface="Microsoft YaHei"/>
              </a:rPr>
              <a:t>布尔型数据只能有两种种值</a:t>
            </a:r>
            <a:r>
              <a:rPr lang="en-US">
                <a:solidFill>
                  <a:srgbClr val="000000"/>
                </a:solidFill>
                <a:latin typeface="Microsoft YaHei"/>
                <a:ea typeface="Microsoft YaHei"/>
              </a:rPr>
              <a:t>true</a:t>
            </a:r>
            <a:r>
              <a:rPr lang="en-US">
                <a:solidFill>
                  <a:srgbClr val="000000"/>
                </a:solidFill>
                <a:latin typeface="Microsoft YaHei"/>
                <a:ea typeface="Microsoft YaHei"/>
              </a:rPr>
              <a:t>和</a:t>
            </a:r>
            <a:r>
              <a:rPr lang="en-US">
                <a:solidFill>
                  <a:srgbClr val="000000"/>
                </a:solidFill>
                <a:latin typeface="Microsoft YaHei"/>
                <a:ea typeface="Microsoft YaHei"/>
              </a:rPr>
              <a:t>false;</a:t>
            </a:r>
            <a:endParaRPr/>
          </a:p>
          <a:p>
            <a:pPr>
              <a:lnSpc>
                <a:spcPct val="100000"/>
              </a:lnSpc>
            </a:pPr>
            <a:endParaRPr/>
          </a:p>
          <a:p>
            <a:pPr>
              <a:lnSpc>
                <a:spcPct val="100000"/>
              </a:lnSpc>
            </a:pPr>
            <a:r>
              <a:rPr lang="en-US">
                <a:solidFill>
                  <a:srgbClr val="000000"/>
                </a:solidFill>
                <a:latin typeface="Microsoft YaHei"/>
                <a:ea typeface="Microsoft YaHei"/>
              </a:rPr>
              <a:t>varmarried = true;</a:t>
            </a:r>
            <a:endParaRPr/>
          </a:p>
          <a:p>
            <a:pPr>
              <a:lnSpc>
                <a:spcPct val="100000"/>
              </a:lnSpc>
            </a:pPr>
            <a:endParaRPr/>
          </a:p>
          <a:p>
            <a:pPr>
              <a:lnSpc>
                <a:spcPct val="100000"/>
              </a:lnSpc>
            </a:pPr>
            <a:r>
              <a:rPr lang="en-US">
                <a:solidFill>
                  <a:srgbClr val="000000"/>
                </a:solidFill>
                <a:latin typeface="Microsoft YaHei"/>
                <a:ea typeface="Microsoft YaHei"/>
              </a:rPr>
              <a:t>varmarried = false;</a:t>
            </a:r>
            <a:endParaRPr/>
          </a:p>
          <a:p>
            <a:pPr>
              <a:lnSpc>
                <a:spcPct val="100000"/>
              </a:lnSpc>
            </a:pPr>
            <a:endParaRPr/>
          </a:p>
          <a:p>
            <a:pPr>
              <a:lnSpc>
                <a:spcPct val="100000"/>
              </a:lnSpc>
            </a:pPr>
            <a:endParaRPr/>
          </a:p>
          <a:p>
            <a:pPr>
              <a:lnSpc>
                <a:spcPct val="100000"/>
              </a:lnSpc>
            </a:pPr>
            <a:r>
              <a:rPr lang="en-US">
                <a:solidFill>
                  <a:srgbClr val="000000"/>
                </a:solidFill>
                <a:latin typeface="Microsoft YaHei"/>
                <a:ea typeface="Microsoft YaHei"/>
              </a:rPr>
              <a:t>与字符串不同，不要把布尔值用引号括起来。布尔值</a:t>
            </a:r>
            <a:r>
              <a:rPr lang="en-US">
                <a:solidFill>
                  <a:srgbClr val="000000"/>
                </a:solidFill>
                <a:latin typeface="Microsoft YaHei"/>
                <a:ea typeface="Microsoft YaHei"/>
              </a:rPr>
              <a:t>false</a:t>
            </a:r>
            <a:r>
              <a:rPr lang="en-US">
                <a:solidFill>
                  <a:srgbClr val="000000"/>
                </a:solidFill>
                <a:latin typeface="Microsoft YaHei"/>
                <a:ea typeface="Microsoft YaHei"/>
              </a:rPr>
              <a:t>与 字符串</a:t>
            </a:r>
            <a:r>
              <a:rPr lang="en-US">
                <a:solidFill>
                  <a:srgbClr val="000000"/>
                </a:solidFill>
                <a:latin typeface="Microsoft YaHei"/>
                <a:ea typeface="Microsoft YaHei"/>
              </a:rPr>
              <a:t>"false"</a:t>
            </a:r>
            <a:r>
              <a:rPr lang="en-US">
                <a:solidFill>
                  <a:srgbClr val="000000"/>
                </a:solidFill>
                <a:latin typeface="Microsoft YaHei"/>
                <a:ea typeface="Microsoft YaHei"/>
              </a:rPr>
              <a:t>是两回事。</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1702800" y="497160"/>
            <a:ext cx="8228520" cy="5183640"/>
          </a:xfrm>
          <a:prstGeom prst="rect">
            <a:avLst/>
          </a:prstGeom>
          <a:noFill/>
          <a:ln>
            <a:noFill/>
          </a:ln>
        </p:spPr>
        <p:txBody>
          <a:bodyPr lIns="90000" rIns="90000" tIns="46800" bIns="46800"/>
          <a:p>
            <a:pPr>
              <a:lnSpc>
                <a:spcPct val="100000"/>
              </a:lnSpc>
            </a:pPr>
            <a:endParaRPr/>
          </a:p>
          <a:p>
            <a:pPr>
              <a:lnSpc>
                <a:spcPct val="100000"/>
              </a:lnSpc>
            </a:pPr>
            <a:r>
              <a:rPr b="1" lang="en-US">
                <a:solidFill>
                  <a:srgbClr val="000000"/>
                </a:solidFill>
                <a:latin typeface="Microsoft YaHei"/>
                <a:ea typeface="Microsoft YaHei"/>
              </a:rPr>
              <a:t>4.</a:t>
            </a:r>
            <a:r>
              <a:rPr b="1" lang="en-US">
                <a:solidFill>
                  <a:srgbClr val="000000"/>
                </a:solidFill>
                <a:latin typeface="Microsoft YaHei"/>
                <a:ea typeface="Microsoft YaHei"/>
              </a:rPr>
              <a:t>对象</a:t>
            </a:r>
            <a:r>
              <a:rPr b="1" lang="en-US">
                <a:solidFill>
                  <a:srgbClr val="000000"/>
                </a:solidFill>
                <a:latin typeface="Microsoft YaHei"/>
                <a:ea typeface="Microsoft YaHei"/>
              </a:rPr>
              <a:t>(object)</a:t>
            </a:r>
            <a:endParaRPr/>
          </a:p>
          <a:p>
            <a:pPr>
              <a:lnSpc>
                <a:spcPct val="100000"/>
              </a:lnSpc>
            </a:pPr>
            <a:r>
              <a:rPr lang="en-US">
                <a:solidFill>
                  <a:srgbClr val="000000"/>
                </a:solidFill>
                <a:latin typeface="Microsoft YaHei"/>
                <a:ea typeface="Microsoft YaHei"/>
              </a:rPr>
              <a:t>Javascript</a:t>
            </a:r>
            <a:r>
              <a:rPr lang="en-US">
                <a:solidFill>
                  <a:srgbClr val="000000"/>
                </a:solidFill>
                <a:latin typeface="Microsoft YaHei"/>
                <a:ea typeface="Microsoft YaHei"/>
              </a:rPr>
              <a:t>是一种面向对象的语言，因此可以使用面向对象的思想来进行</a:t>
            </a:r>
            <a:endParaRPr/>
          </a:p>
          <a:p>
            <a:pPr>
              <a:lnSpc>
                <a:spcPct val="100000"/>
              </a:lnSpc>
            </a:pPr>
            <a:r>
              <a:rPr lang="en-US">
                <a:solidFill>
                  <a:srgbClr val="000000"/>
                </a:solidFill>
                <a:latin typeface="Microsoft YaHei"/>
                <a:ea typeface="Microsoft YaHei"/>
              </a:rPr>
              <a:t>对象就是由一些彼此相关的属性和方法集合在一起而构成的一个数据实体。</a:t>
            </a:r>
            <a:endParaRPr/>
          </a:p>
          <a:p>
            <a:pPr>
              <a:lnSpc>
                <a:spcPct val="100000"/>
              </a:lnSpc>
            </a:pPr>
            <a:endParaRPr/>
          </a:p>
          <a:p>
            <a:pPr>
              <a:lnSpc>
                <a:spcPct val="100000"/>
              </a:lnSpc>
            </a:pPr>
            <a:r>
              <a:rPr lang="en-US">
                <a:solidFill>
                  <a:srgbClr val="000000"/>
                </a:solidFill>
                <a:latin typeface="Microsoft YaHei"/>
                <a:ea typeface="Microsoft YaHei"/>
              </a:rPr>
              <a:t>例如：</a:t>
            </a:r>
            <a:r>
              <a:rPr lang="en-US">
                <a:solidFill>
                  <a:srgbClr val="000000"/>
                </a:solidFill>
                <a:latin typeface="Microsoft YaHei"/>
                <a:ea typeface="Microsoft YaHei"/>
              </a:rPr>
              <a:t>Date</a:t>
            </a:r>
            <a:r>
              <a:rPr lang="en-US">
                <a:solidFill>
                  <a:srgbClr val="000000"/>
                </a:solidFill>
                <a:latin typeface="Microsoft YaHei"/>
                <a:ea typeface="Microsoft YaHei"/>
              </a:rPr>
              <a:t>日期对象</a:t>
            </a:r>
            <a:endParaRPr/>
          </a:p>
          <a:p>
            <a:pPr>
              <a:lnSpc>
                <a:spcPct val="100000"/>
              </a:lnSpc>
            </a:pPr>
            <a:endParaRPr/>
          </a:p>
          <a:p>
            <a:pPr>
              <a:lnSpc>
                <a:spcPct val="100000"/>
              </a:lnSpc>
            </a:pPr>
            <a:r>
              <a:rPr lang="en-US">
                <a:solidFill>
                  <a:srgbClr val="000000"/>
                </a:solidFill>
                <a:latin typeface="Microsoft YaHei"/>
                <a:ea typeface="Microsoft YaHei"/>
              </a:rPr>
              <a:t>Date</a:t>
            </a:r>
            <a:r>
              <a:rPr lang="en-US">
                <a:solidFill>
                  <a:srgbClr val="000000"/>
                </a:solidFill>
                <a:latin typeface="Microsoft YaHei"/>
                <a:ea typeface="Microsoft YaHei"/>
              </a:rPr>
              <a:t>对象用来处理日期和时间。</a:t>
            </a:r>
            <a:endParaRPr/>
          </a:p>
          <a:p>
            <a:pPr>
              <a:lnSpc>
                <a:spcPct val="100000"/>
              </a:lnSpc>
            </a:pPr>
            <a:endParaRPr/>
          </a:p>
          <a:p>
            <a:pPr>
              <a:lnSpc>
                <a:spcPct val="100000"/>
              </a:lnSpc>
            </a:pPr>
            <a:r>
              <a:rPr lang="en-US">
                <a:solidFill>
                  <a:srgbClr val="000000"/>
                </a:solidFill>
                <a:latin typeface="Microsoft YaHei"/>
                <a:ea typeface="Microsoft YaHei"/>
              </a:rPr>
              <a:t>代码：</a:t>
            </a:r>
            <a:r>
              <a:rPr lang="en-US">
                <a:solidFill>
                  <a:srgbClr val="000000"/>
                </a:solidFill>
                <a:latin typeface="Microsoft YaHei"/>
                <a:ea typeface="Microsoft YaHei"/>
              </a:rPr>
              <a:t>vartoday = new Date();</a:t>
            </a:r>
            <a:endParaRPr/>
          </a:p>
          <a:p>
            <a:pPr>
              <a:lnSpc>
                <a:spcPct val="100000"/>
              </a:lnSpc>
            </a:pPr>
            <a:r>
              <a:rPr lang="en-US">
                <a:solidFill>
                  <a:srgbClr val="000000"/>
                </a:solidFill>
                <a:latin typeface="Microsoft YaHei"/>
                <a:ea typeface="Microsoft YaHei"/>
              </a:rPr>
              <a:t>varyear =today.getFullYear();</a:t>
            </a:r>
            <a:endParaRPr/>
          </a:p>
          <a:p>
            <a:pPr>
              <a:lnSpc>
                <a:spcPct val="100000"/>
              </a:lnSpc>
            </a:pPr>
            <a:r>
              <a:rPr lang="en-US">
                <a:solidFill>
                  <a:srgbClr val="000000"/>
                </a:solidFill>
                <a:latin typeface="Microsoft YaHei"/>
                <a:ea typeface="Microsoft YaHei"/>
              </a:rPr>
              <a:t>varmonth =today.getMonth() + 1;</a:t>
            </a:r>
            <a:endParaRPr/>
          </a:p>
          <a:p>
            <a:pPr>
              <a:lnSpc>
                <a:spcPct val="100000"/>
              </a:lnSpc>
            </a:pPr>
            <a:r>
              <a:rPr lang="en-US">
                <a:solidFill>
                  <a:srgbClr val="000000"/>
                </a:solidFill>
                <a:latin typeface="Microsoft YaHei"/>
                <a:ea typeface="Microsoft YaHei"/>
              </a:rPr>
              <a:t>varday =today.getDay();</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