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aleway Light"/>
      <p:regular r:id="rId18"/>
      <p:bold r:id="rId19"/>
      <p:italic r:id="rId20"/>
      <p:boldItalic r:id="rId21"/>
    </p:embeddedFont>
    <p:embeddedFont>
      <p:font typeface="Raleway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Light-italic.fntdata"/><Relationship Id="rId22" Type="http://schemas.openxmlformats.org/officeDocument/2006/relationships/font" Target="fonts/RalewayMedium-regular.fntdata"/><Relationship Id="rId21" Type="http://schemas.openxmlformats.org/officeDocument/2006/relationships/font" Target="fonts/RalewayLight-boldItalic.fntdata"/><Relationship Id="rId24" Type="http://schemas.openxmlformats.org/officeDocument/2006/relationships/font" Target="fonts/RalewayMedium-italic.fntdata"/><Relationship Id="rId23" Type="http://schemas.openxmlformats.org/officeDocument/2006/relationships/font" Target="fonts/Raleway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aleway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alewayLight-bold.fntdata"/><Relationship Id="rId18" Type="http://schemas.openxmlformats.org/officeDocument/2006/relationships/font" Target="fonts/Raleway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XTERMinators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By: Shruthi Shangar, Yin Ji Sheng, Zou Yun, Bernard Yim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642038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Functions 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78400" y="3296600"/>
            <a:ext cx="8520600" cy="1533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andwidth per user, 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No. packets sent by user </a:t>
            </a:r>
          </a:p>
          <a:p>
            <a:pPr indent="-342900" lvl="0" marL="457200">
              <a:spcBef>
                <a:spcPts val="0"/>
              </a:spcBef>
              <a:buClr>
                <a:srgbClr val="000000"/>
              </a:buClr>
              <a:buSzPct val="100000"/>
              <a:buFont typeface="Raleway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o. of retransmitted packets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311700" y="529750"/>
            <a:ext cx="8261100" cy="19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>
                <a:latin typeface="Raleway Medium"/>
                <a:ea typeface="Raleway Medium"/>
                <a:cs typeface="Raleway Medium"/>
                <a:sym typeface="Raleway Medium"/>
              </a:rPr>
              <a:t>Objective</a:t>
            </a:r>
          </a:p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Web application that allows user visibility into network layer traffic from an application layer point of view and allow them insight into the network congestion and to act accordingly.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250" y="1929475"/>
            <a:ext cx="3486225" cy="29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Implementations drawback: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Wireshark running on the gateway does not provide easy-to-use information from a user-level perspective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/>
              <a:t>Basic network monitoring applications on the gateways do not contain information that a network manager might find useful (eg packet retransmission count)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Our Solution: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/>
              <a:t>Using Python Flask, Chart.js and Scapy, we created a web application running on the gateway that a user can access to monitor the network conditions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Frontend - Web App 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927800"/>
            <a:ext cx="8520600" cy="150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SzPct val="1000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Built using Flask’s RESTful API framework</a:t>
            </a:r>
          </a:p>
          <a:p>
            <a:pPr indent="-342900" lvl="0" marL="457200" rtl="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Incorporated Chart.js to visualize network traffic information with charts and graphs</a:t>
            </a:r>
          </a:p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Backend </a:t>
            </a: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- Scapy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Raleway Medium"/>
                <a:ea typeface="Raleway Medium"/>
                <a:cs typeface="Raleway Medium"/>
                <a:sym typeface="Raleway Medium"/>
              </a:rPr>
              <a:t>What is scapy?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aleway Light"/>
              <a:buChar char="-"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  <a:latin typeface="Raleway Light"/>
                <a:ea typeface="Raleway Light"/>
                <a:cs typeface="Raleway Light"/>
                <a:sym typeface="Raleway Light"/>
              </a:rPr>
              <a:t>Scapy is a Python program that enables the user to send, sniff and dissect and forge network packets. This capability allows construction of tools that can probe, scan or attack networks.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aleway Light"/>
              <a:buChar char="-"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  <a:latin typeface="Raleway Light"/>
                <a:ea typeface="Raleway Light"/>
                <a:cs typeface="Raleway Light"/>
                <a:sym typeface="Raleway Light"/>
              </a:rPr>
              <a:t>Enables you to see all aspect of a packet transmitted.</a:t>
            </a:r>
          </a:p>
          <a:p>
            <a:pPr indent="-342900" lvl="0" marL="457200" rtl="0">
              <a:spcBef>
                <a:spcPts val="0"/>
              </a:spcBef>
              <a:buClr>
                <a:srgbClr val="404040"/>
              </a:buClr>
              <a:buSzPct val="100000"/>
              <a:buFont typeface="Raleway Light"/>
              <a:buChar char="-"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  <a:latin typeface="Raleway Light"/>
                <a:ea typeface="Raleway Light"/>
                <a:cs typeface="Raleway Light"/>
                <a:sym typeface="Raleway Light"/>
              </a:rPr>
              <a:t>Similar to wireshark but with more functionality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04040"/>
              </a:solidFill>
              <a:highlight>
                <a:srgbClr val="FCFCFC"/>
              </a:highlight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1 - Identifying No. of Packets/Host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Objective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Count number of packets transmitted per host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packet sniffing?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“Packet sniffing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aleway Light"/>
                <a:ea typeface="Raleway Light"/>
                <a:cs typeface="Raleway Light"/>
                <a:sym typeface="Raleway Light"/>
              </a:rPr>
              <a:t> is the act of capturing </a:t>
            </a:r>
            <a:r>
              <a:rPr lang="en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packets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aleway Light"/>
                <a:ea typeface="Raleway Light"/>
                <a:cs typeface="Raleway Light"/>
                <a:sym typeface="Raleway Light"/>
              </a:rPr>
              <a:t> of data flowing across a computer network.”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Arguments for Sniff: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aleway Light"/>
                <a:ea typeface="Raleway Light"/>
                <a:cs typeface="Raleway Light"/>
                <a:sym typeface="Raleway Light"/>
              </a:rPr>
              <a:t>interface = wlp3s0, time= determined by user, prn= operation on every packet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Part 2 - </a:t>
            </a:r>
            <a:r>
              <a:rPr lang="en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No. of Retransmitted Packets/Host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713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Objective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Count the total no. of retransmitted packets/host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Method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Retransmitted packets share segment id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4700" y="1096900"/>
            <a:ext cx="2684875" cy="382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Part 3 - Bandwidth/User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70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Objective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To obtain the amount of bandwidth used by each user on the network within a specified time frame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How is it calculated?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Total size of all the packets from host, divided by the time spent monitoring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What it reveals?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Relative usage of the network for each user, independent of the number of packets each user sends.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1793225"/>
            <a:ext cx="8520600" cy="104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latin typeface="Raleway Medium"/>
                <a:ea typeface="Raleway Medium"/>
                <a:cs typeface="Raleway Medium"/>
                <a:sym typeface="Raleway Medium"/>
              </a:rPr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