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8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7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6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4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0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1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1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2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E215E-11E8-FA4D-AA2E-8C6D22E633B6}" type="datetimeFigureOut">
              <a:rPr lang="en-US" smtClean="0"/>
              <a:t>3/15/17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B638F-22DA-D540-9F5D-3D6E30D2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injunjun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  <a:sym typeface="Arial" charset="0"/>
              </a:rPr>
              <a:t>Introduction</a:t>
            </a:r>
            <a:r>
              <a:rPr lang="zh-CN" altLang="en-US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lang="en-US" altLang="zh-CN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to</a:t>
            </a:r>
            <a:r>
              <a:rPr lang="zh-CN" altLang="en-US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lang="en-US" altLang="zh-CN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Spatial</a:t>
            </a:r>
            <a:r>
              <a:rPr lang="zh-CN" altLang="en-US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lang="en-US" altLang="zh-CN" sz="48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Databases:</a:t>
            </a:r>
            <a:r>
              <a:rPr lang="en-US" altLang="zh-CN" sz="48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altLang="zh-CN" sz="48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4000" i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The evolution of spatial databases</a:t>
            </a:r>
            <a:r>
              <a:rPr lang="en-US" sz="3600" i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Dr.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Junjun</a:t>
            </a:r>
            <a:r>
              <a:rPr lang="zh-CN" altLang="en-US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 smtClean="0">
                <a:latin typeface="Arial" charset="0"/>
                <a:ea typeface="Arial" charset="0"/>
                <a:cs typeface="Arial" charset="0"/>
              </a:rPr>
              <a:t>Yin</a:t>
            </a: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2000" dirty="0" smtClean="0">
                <a:latin typeface="Arial" charset="0"/>
                <a:ea typeface="Arial" charset="0"/>
                <a:cs typeface="Arial" charset="0"/>
                <a:hlinkClick r:id="rId2"/>
              </a:rPr>
              <a:t>yinjunjun@gmail.com</a:t>
            </a:r>
            <a:endParaRPr lang="en-US" altLang="zh-CN" sz="20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5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Outline</a:t>
            </a:r>
            <a:endParaRPr lang="en-US" sz="40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What </a:t>
            </a:r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is a spatial </a:t>
            </a:r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database</a:t>
            </a:r>
          </a:p>
          <a:p>
            <a:endParaRPr lang="en-US" dirty="0" smtClean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Spatial Information System (SIS)</a:t>
            </a:r>
            <a:endParaRPr lang="en-US" dirty="0" smtClean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 dirty="0" smtClean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Geographic </a:t>
            </a:r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Information System (</a:t>
            </a:r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GIS</a:t>
            </a:r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)</a:t>
            </a:r>
          </a:p>
          <a:p>
            <a:endParaRPr lang="en-US" dirty="0" smtClean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Spatial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57415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Outline</a:t>
            </a:r>
            <a:endParaRPr lang="en-US" sz="40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What is a spatial database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Why do 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Geographic Information System (GIS)</a:t>
            </a:r>
            <a:endParaRPr lang="en-US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4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Outline</a:t>
            </a:r>
            <a:endParaRPr lang="en-US" sz="40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What is a spatial database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Why do 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Geographic Information System (GIS)</a:t>
            </a:r>
            <a:endParaRPr lang="en-US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56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Outline</a:t>
            </a:r>
            <a:endParaRPr lang="en-US" sz="40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What is a spatial database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Why do 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Geographic Information System (GIS)</a:t>
            </a:r>
            <a:endParaRPr lang="en-US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35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Outline</a:t>
            </a:r>
            <a:endParaRPr lang="en-US" sz="40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What is a spatial database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Why do </a:t>
            </a:r>
          </a:p>
          <a:p>
            <a:r>
              <a:rPr lang="en-US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MS PGothic" panose="020B0600070205080204" pitchFamily="34" charset="-128"/>
              </a:rPr>
              <a:t>Geographic Information System (GIS)</a:t>
            </a:r>
            <a:endParaRPr lang="en-US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MS PGothic</vt:lpstr>
      <vt:lpstr>Arial</vt:lpstr>
      <vt:lpstr>Office Theme</vt:lpstr>
      <vt:lpstr>Introduction to Spatial Databases: The evolution of spatial databases 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Spatial Databases: The evolution of spatial databases </dc:title>
  <dc:creator>Junjun Yin</dc:creator>
  <cp:lastModifiedBy>Junjun Yin</cp:lastModifiedBy>
  <cp:revision>23</cp:revision>
  <dcterms:created xsi:type="dcterms:W3CDTF">2017-03-15T15:57:43Z</dcterms:created>
  <dcterms:modified xsi:type="dcterms:W3CDTF">2017-03-15T16:26:57Z</dcterms:modified>
</cp:coreProperties>
</file>