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8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7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injunju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Spatial </a:t>
            </a:r>
            <a:r>
              <a:rPr lang="en-US" sz="48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Databases based on RDBMS: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000" i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Spatial </a:t>
            </a:r>
            <a:r>
              <a:rPr lang="en-US" sz="4000" i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models and </a:t>
            </a:r>
            <a:r>
              <a:rPr lang="en-US" sz="4000" i="1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operators</a:t>
            </a:r>
            <a:endParaRPr lang="en-US" sz="3600" i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Dr.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Junjun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Yin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  <a:hlinkClick r:id="rId2"/>
              </a:rPr>
              <a:t>yinjunjun@gmail.com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5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Outline</a:t>
            </a:r>
            <a:endParaRPr lang="en-US" sz="4000" b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What is a spatial database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Why do 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Geographic Information System (GIS)</a:t>
            </a:r>
            <a:endParaRPr lang="en-US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5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MS PGothic</vt:lpstr>
      <vt:lpstr>Arial</vt:lpstr>
      <vt:lpstr>Office Theme</vt:lpstr>
      <vt:lpstr>Spatial Databases based on RDBMS:  Spatial models and operators</vt:lpstr>
      <vt:lpstr>Outline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Spatial Databases: The evolution of spatial databases </dc:title>
  <dc:creator>Junjun Yin</dc:creator>
  <cp:lastModifiedBy>Junjun Yin</cp:lastModifiedBy>
  <cp:revision>19</cp:revision>
  <dcterms:created xsi:type="dcterms:W3CDTF">2017-03-15T15:57:43Z</dcterms:created>
  <dcterms:modified xsi:type="dcterms:W3CDTF">2017-03-15T16:24:18Z</dcterms:modified>
</cp:coreProperties>
</file>