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278B4-5088-43F5-BBD2-EC7E560CC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7DCA5-78CA-4040-AE37-CDDB718BB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108DF-0B07-4DCB-B0DC-F8FA460C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8E7-F70C-4F5B-86B3-2AAB2BECEDB0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572D3-A0A3-43C5-B5B5-113B3D3B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CB1DE-D680-4E75-B78A-6E449945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647-E394-42B9-9703-CE8AD654E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7D499-97F4-434C-A970-1822027D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1486DF-3ACD-45FC-95CB-1A222A269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3FB1C-7AA0-44E2-9498-2D39033B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8E7-F70C-4F5B-86B3-2AAB2BECEDB0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7E99A-FBA8-4235-A7F6-94DA26CF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49A19-A49C-4552-8D31-F6241B72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647-E394-42B9-9703-CE8AD654E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6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081C4-A0F4-4A72-B708-E1C8BC7F1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8F3D0-F75B-4B9E-B34E-FC763EB83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32B8D-7AE3-4800-929A-2D9DB9E7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8E7-F70C-4F5B-86B3-2AAB2BECEDB0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5E6FF-0F06-4537-A536-938C52E3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FF967-B5BA-44F0-902D-764AB18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647-E394-42B9-9703-CE8AD654E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4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F9D6B-8914-4563-8139-8910D22F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D8F74-F148-4CA4-BA6F-4CDF5D60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A191A-6DEC-4510-9419-4FB6F6DE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8E7-F70C-4F5B-86B3-2AAB2BECEDB0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FBA41-28FA-4E80-836D-BE36097F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B7CEC-5356-45FB-88A2-1C6D1859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647-E394-42B9-9703-CE8AD654E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4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1C3D4-5080-435D-BB43-171BB95E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32029-BC1C-4798-AC4B-E7C1A5D4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BEC6B-71DB-47A5-ACD7-43D8EE54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8E7-F70C-4F5B-86B3-2AAB2BECEDB0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18909-8C5C-480B-A7FE-F29214D5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EA055-5142-487D-8AB7-4486F3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647-E394-42B9-9703-CE8AD654E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0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D64CF-FB5D-49F2-AC58-6FDCC397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A9D74-7D4E-4934-84AB-404310159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6D249-9CEA-4502-A91A-6FADE0EE4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8B4F47-7199-4576-B74D-8B9C3A3D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8E7-F70C-4F5B-86B3-2AAB2BECEDB0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46FFB-04FA-4899-B677-C37C1990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C43A0-0C68-4520-BDDC-A6520664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647-E394-42B9-9703-CE8AD654E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1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BCBB5-AABD-4528-A5A8-F777A244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EBDB0F-9AE7-4B20-B2C1-A2B08FFD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F6648B-7CA3-40D6-8E2F-7DF9B2CD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191E65-E094-447A-8953-1CC4BC873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EBB187-DD40-4C4D-A6A7-CD3234B55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3BC1E3-1F33-4D08-BDD3-B52C77AB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8E7-F70C-4F5B-86B3-2AAB2BECEDB0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514BD2-8689-4DAC-9745-041D3BF4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8E2417-77E8-465B-B21C-619B7606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647-E394-42B9-9703-CE8AD654E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4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C4845-C946-4592-918E-9F327179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E3D2AF-D6C5-4221-B5E5-ED0C4F4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8E7-F70C-4F5B-86B3-2AAB2BECEDB0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13365B-3F0A-479D-B0CF-C8AA340B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4A186E-CFD0-4745-A4CA-19BBE3A5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647-E394-42B9-9703-CE8AD654E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6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F00EFA-7EE5-4EF2-8440-D2607D74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8E7-F70C-4F5B-86B3-2AAB2BECEDB0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2E17A4-041C-4CA9-944C-E48B4CCD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A62A00-51BD-4A03-B18E-92BABEA4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647-E394-42B9-9703-CE8AD654E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4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A4143-6AA7-4921-BBD7-973C3CA9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78556-B317-4E26-9592-49A5B6E1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8F35BF-A487-4D6E-BE88-A387DB495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C3DB0B-C915-40BC-A70D-CF3ECC0E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8E7-F70C-4F5B-86B3-2AAB2BECEDB0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2969E-004E-4C69-AE71-B75EEA01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6AFD4-FE63-48FE-A1FA-B27C700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647-E394-42B9-9703-CE8AD654E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2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724A9-06EF-4195-A37E-CCF19F68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62190E-7B52-4D78-876C-E6319BC3B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A60E5-8A11-4EB6-B6CF-FD5AE2298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AB18F2-A720-4F17-9C4A-6B9AE5D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8E7-F70C-4F5B-86B3-2AAB2BECEDB0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05133-7184-4DDB-9484-10FF2496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44933-7923-427D-9AA6-E32D9970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647-E394-42B9-9703-CE8AD654E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6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39AF16-35BE-4492-812B-0152EFC9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4E564-EB16-4E9F-900F-4A6ED3DD1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B2641-4746-4137-9223-F95CE6EF9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48E7-F70C-4F5B-86B3-2AAB2BECEDB0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536F1-8BFA-405F-BC87-074588171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A9933-22F7-4C8B-AA19-7FCD83763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06647-E394-42B9-9703-CE8AD654E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3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EDE11-BA03-4850-97FD-85A6F7100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PPT </a:t>
            </a:r>
            <a:r>
              <a:rPr lang="zh-CN" altLang="en-US"/>
              <a:t>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B6CC75-C42F-4D69-A507-826F7A72D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6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PPT 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测试</dc:title>
  <dc:creator>银俊</dc:creator>
  <cp:lastModifiedBy>银俊</cp:lastModifiedBy>
  <cp:revision>1</cp:revision>
  <dcterms:created xsi:type="dcterms:W3CDTF">2020-01-04T17:19:40Z</dcterms:created>
  <dcterms:modified xsi:type="dcterms:W3CDTF">2020-01-04T17:19:51Z</dcterms:modified>
</cp:coreProperties>
</file>