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94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2"/>
    <p:restoredTop sz="93602"/>
  </p:normalViewPr>
  <p:slideViewPr>
    <p:cSldViewPr snapToGrid="0" snapToObjects="1">
      <p:cViewPr varScale="1">
        <p:scale>
          <a:sx n="98" d="100"/>
          <a:sy n="98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E-4F6D-A59B-6A65DF198016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9E-4F6D-A59B-6A65DF198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1676724736"/>
        <c:axId val="1920560592"/>
      </c:barChart>
      <c:catAx>
        <c:axId val="167672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0592"/>
        <c:crosses val="autoZero"/>
        <c:auto val="1"/>
        <c:lblAlgn val="ctr"/>
        <c:lblOffset val="100"/>
        <c:noMultiLvlLbl val="0"/>
      </c:catAx>
      <c:valAx>
        <c:axId val="1920560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672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31E52-38EA-47DD-B766-09862B776630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C318-961E-46AA-BFC2-40B7A8742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1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80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93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6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05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07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6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3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7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95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7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7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1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9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28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1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5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1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3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0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C318-961E-46AA-BFC2-40B7A87422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rgbClr val="3D47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466934" y="2089370"/>
            <a:ext cx="10390104" cy="41712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605484" y="1962103"/>
            <a:ext cx="9110015" cy="2214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6600" b="1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1657997" y="4583605"/>
            <a:ext cx="8057501" cy="3741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657996" y="4957763"/>
            <a:ext cx="8057501" cy="3741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8444" y="233872"/>
            <a:ext cx="11695112" cy="639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直接连接符 4"/>
          <p:cNvCxnSpPr/>
          <p:nvPr userDrawn="1"/>
        </p:nvCxnSpPr>
        <p:spPr>
          <a:xfrm flipH="1">
            <a:off x="633271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/>
          <p:cNvCxnSpPr/>
          <p:nvPr userDrawn="1"/>
        </p:nvCxnSpPr>
        <p:spPr>
          <a:xfrm>
            <a:off x="7435464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/>
          <p:cNvSpPr>
            <a:spLocks noGrp="1"/>
          </p:cNvSpPr>
          <p:nvPr userDrawn="1">
            <p:ph type="body" sz="quarter" idx="12"/>
          </p:nvPr>
        </p:nvSpPr>
        <p:spPr>
          <a:xfrm>
            <a:off x="4881198" y="263444"/>
            <a:ext cx="2429604" cy="3741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48444" y="2357437"/>
            <a:ext cx="11695112" cy="21431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2312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653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48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6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4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0949" y="0"/>
            <a:ext cx="53569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6982707" y="1509022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982707" y="3238028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6982707" y="4967033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10659" y="2616240"/>
            <a:ext cx="2737556" cy="13916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0949" y="0"/>
            <a:ext cx="53569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6982706" y="1509022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982706" y="2661692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6982706" y="4967033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10659" y="2616240"/>
            <a:ext cx="2737556" cy="13916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6982706" y="3814362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0949" y="0"/>
            <a:ext cx="53569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6982706" y="1250546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982706" y="3144508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6982706" y="5038471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10659" y="2616240"/>
            <a:ext cx="2737556" cy="13916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6982706" y="4091489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82706" y="2197527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0949" y="0"/>
            <a:ext cx="53569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6982706" y="1160499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6982706" y="3615870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6982706" y="5252783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10659" y="2616240"/>
            <a:ext cx="2737556" cy="13916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8000" b="1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6982706" y="4434327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82706" y="1978956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982706" y="2797413"/>
            <a:ext cx="3718631" cy="492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0948" y="0"/>
            <a:ext cx="1039010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34963" y="1682182"/>
            <a:ext cx="9675039" cy="2759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605484" y="1962103"/>
            <a:ext cx="9110015" cy="2214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6600" b="1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1143731" y="4534935"/>
            <a:ext cx="8571768" cy="3741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8444" y="233872"/>
            <a:ext cx="11695112" cy="639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直接连接符 4"/>
          <p:cNvCxnSpPr/>
          <p:nvPr userDrawn="1"/>
        </p:nvCxnSpPr>
        <p:spPr>
          <a:xfrm flipH="1">
            <a:off x="633271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/>
          <p:cNvCxnSpPr/>
          <p:nvPr userDrawn="1"/>
        </p:nvCxnSpPr>
        <p:spPr>
          <a:xfrm>
            <a:off x="7435464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/>
          <p:cNvSpPr>
            <a:spLocks noGrp="1"/>
          </p:cNvSpPr>
          <p:nvPr userDrawn="1">
            <p:ph type="body" sz="quarter" idx="12"/>
          </p:nvPr>
        </p:nvSpPr>
        <p:spPr>
          <a:xfrm>
            <a:off x="4881198" y="263444"/>
            <a:ext cx="2429604" cy="3741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 userDrawn="1"/>
        </p:nvSpPr>
        <p:spPr>
          <a:xfrm flipH="1"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8444" y="233872"/>
            <a:ext cx="11695112" cy="639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直接连接符 4"/>
          <p:cNvCxnSpPr/>
          <p:nvPr userDrawn="1"/>
        </p:nvCxnSpPr>
        <p:spPr>
          <a:xfrm flipH="1">
            <a:off x="633271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/>
          <p:cNvCxnSpPr/>
          <p:nvPr userDrawn="1"/>
        </p:nvCxnSpPr>
        <p:spPr>
          <a:xfrm>
            <a:off x="7435464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/>
          <p:cNvSpPr>
            <a:spLocks noGrp="1"/>
          </p:cNvSpPr>
          <p:nvPr userDrawn="1">
            <p:ph type="body" sz="quarter" idx="12"/>
          </p:nvPr>
        </p:nvSpPr>
        <p:spPr>
          <a:xfrm>
            <a:off x="4881198" y="263444"/>
            <a:ext cx="2429604" cy="3741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对角的矩形 3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8444" y="233872"/>
            <a:ext cx="11695112" cy="639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直接连接符 4"/>
          <p:cNvCxnSpPr/>
          <p:nvPr userDrawn="1"/>
        </p:nvCxnSpPr>
        <p:spPr>
          <a:xfrm flipH="1">
            <a:off x="633271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/>
          <p:cNvCxnSpPr/>
          <p:nvPr userDrawn="1"/>
        </p:nvCxnSpPr>
        <p:spPr>
          <a:xfrm>
            <a:off x="7435464" y="450523"/>
            <a:ext cx="4123266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10"/>
          <p:cNvSpPr>
            <a:spLocks noGrp="1"/>
          </p:cNvSpPr>
          <p:nvPr userDrawn="1">
            <p:ph type="body" sz="quarter" idx="12"/>
          </p:nvPr>
        </p:nvSpPr>
        <p:spPr>
          <a:xfrm>
            <a:off x="4881198" y="263444"/>
            <a:ext cx="2429604" cy="3741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248444" y="4077672"/>
            <a:ext cx="11695112" cy="1549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90" r:id="rId8"/>
    <p:sldLayoutId id="2147483691" r:id="rId9"/>
    <p:sldLayoutId id="2147483692" r:id="rId10"/>
    <p:sldLayoutId id="2147483686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2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请在这里输入</a:t>
            </a:r>
          </a:p>
          <a:p>
            <a:r>
              <a:rPr kumimoji="1" lang="zh-CN" altLang="en-US" dirty="0"/>
              <a:t>你的总结标题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 BY OfficePLUS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指导人：</a:t>
            </a:r>
            <a:r>
              <a:rPr kumimoji="1" lang="en-US" altLang="zh-CN" dirty="0"/>
              <a:t>XXX  </a:t>
            </a:r>
            <a:r>
              <a:rPr kumimoji="1" lang="zh-CN" altLang="en-US" dirty="0"/>
              <a:t>答辩人：</a:t>
            </a:r>
            <a:r>
              <a:rPr kumimoji="1" lang="en-US" altLang="zh-CN" dirty="0"/>
              <a:t>XXX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6400797" y="779913"/>
            <a:ext cx="4770669" cy="47706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l="28306" t="11991" r="28323" b="10905"/>
          <a:stretch/>
        </p:blipFill>
        <p:spPr>
          <a:xfrm>
            <a:off x="-828246" y="742133"/>
            <a:ext cx="5702814" cy="5702814"/>
          </a:xfrm>
          <a:prstGeom prst="ellipse">
            <a:avLst/>
          </a:prstGeom>
        </p:spPr>
      </p:pic>
      <p:sp>
        <p:nvSpPr>
          <p:cNvPr id="24" name="空心弧 23"/>
          <p:cNvSpPr/>
          <p:nvPr/>
        </p:nvSpPr>
        <p:spPr>
          <a:xfrm>
            <a:off x="-1401383" y="258971"/>
            <a:ext cx="6669139" cy="6669139"/>
          </a:xfrm>
          <a:prstGeom prst="blockArc">
            <a:avLst>
              <a:gd name="adj1" fmla="val 18900000"/>
              <a:gd name="adj2" fmla="val 2700000"/>
              <a:gd name="adj3" fmla="val 324"/>
            </a:avLst>
          </a:prstGeom>
          <a:solidFill>
            <a:srgbClr val="3D4762"/>
          </a:solidFill>
          <a:ln>
            <a:noFill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任意多边形 8"/>
          <p:cNvSpPr/>
          <p:nvPr/>
        </p:nvSpPr>
        <p:spPr>
          <a:xfrm>
            <a:off x="4886774" y="1611891"/>
            <a:ext cx="6675180" cy="990824"/>
          </a:xfrm>
          <a:custGeom>
            <a:avLst/>
            <a:gdLst>
              <a:gd name="connsiteX0" fmla="*/ 0 w 6675180"/>
              <a:gd name="connsiteY0" fmla="*/ 0 h 990824"/>
              <a:gd name="connsiteX1" fmla="*/ 6675180 w 6675180"/>
              <a:gd name="connsiteY1" fmla="*/ 0 h 990824"/>
              <a:gd name="connsiteX2" fmla="*/ 6675180 w 6675180"/>
              <a:gd name="connsiteY2" fmla="*/ 990824 h 990824"/>
              <a:gd name="connsiteX3" fmla="*/ 0 w 6675180"/>
              <a:gd name="connsiteY3" fmla="*/ 990824 h 990824"/>
              <a:gd name="connsiteX4" fmla="*/ 0 w 6675180"/>
              <a:gd name="connsiteY4" fmla="*/ 0 h 99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5180" h="990824">
                <a:moveTo>
                  <a:pt x="0" y="0"/>
                </a:moveTo>
                <a:lnTo>
                  <a:pt x="6675180" y="0"/>
                </a:lnTo>
                <a:lnTo>
                  <a:pt x="6675180" y="990824"/>
                </a:lnTo>
                <a:lnTo>
                  <a:pt x="0" y="99082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6467" tIns="99060" rIns="99060" bIns="9906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kern="1200" dirty="0"/>
          </a:p>
        </p:txBody>
      </p:sp>
      <p:sp>
        <p:nvSpPr>
          <p:cNvPr id="26" name="椭圆 25"/>
          <p:cNvSpPr/>
          <p:nvPr/>
        </p:nvSpPr>
        <p:spPr>
          <a:xfrm>
            <a:off x="4267508" y="1488038"/>
            <a:ext cx="1238530" cy="123853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10"/>
          <p:cNvSpPr/>
          <p:nvPr/>
        </p:nvSpPr>
        <p:spPr>
          <a:xfrm>
            <a:off x="5246938" y="3098127"/>
            <a:ext cx="6315016" cy="990824"/>
          </a:xfrm>
          <a:custGeom>
            <a:avLst/>
            <a:gdLst>
              <a:gd name="connsiteX0" fmla="*/ 0 w 6315016"/>
              <a:gd name="connsiteY0" fmla="*/ 0 h 990824"/>
              <a:gd name="connsiteX1" fmla="*/ 6315016 w 6315016"/>
              <a:gd name="connsiteY1" fmla="*/ 0 h 990824"/>
              <a:gd name="connsiteX2" fmla="*/ 6315016 w 6315016"/>
              <a:gd name="connsiteY2" fmla="*/ 990824 h 990824"/>
              <a:gd name="connsiteX3" fmla="*/ 0 w 6315016"/>
              <a:gd name="connsiteY3" fmla="*/ 990824 h 990824"/>
              <a:gd name="connsiteX4" fmla="*/ 0 w 6315016"/>
              <a:gd name="connsiteY4" fmla="*/ 0 h 99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5016" h="990824">
                <a:moveTo>
                  <a:pt x="0" y="0"/>
                </a:moveTo>
                <a:lnTo>
                  <a:pt x="6315016" y="0"/>
                </a:lnTo>
                <a:lnTo>
                  <a:pt x="6315016" y="990824"/>
                </a:lnTo>
                <a:lnTo>
                  <a:pt x="0" y="99082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6467" tIns="99060" rIns="99060" bIns="9906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kern="1200"/>
          </a:p>
        </p:txBody>
      </p:sp>
      <p:sp>
        <p:nvSpPr>
          <p:cNvPr id="28" name="椭圆 27"/>
          <p:cNvSpPr/>
          <p:nvPr/>
        </p:nvSpPr>
        <p:spPr>
          <a:xfrm>
            <a:off x="4627673" y="2974274"/>
            <a:ext cx="1238530" cy="123853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12"/>
          <p:cNvSpPr/>
          <p:nvPr/>
        </p:nvSpPr>
        <p:spPr>
          <a:xfrm>
            <a:off x="4886774" y="4584364"/>
            <a:ext cx="6675180" cy="990824"/>
          </a:xfrm>
          <a:custGeom>
            <a:avLst/>
            <a:gdLst>
              <a:gd name="connsiteX0" fmla="*/ 0 w 6675180"/>
              <a:gd name="connsiteY0" fmla="*/ 0 h 990824"/>
              <a:gd name="connsiteX1" fmla="*/ 6675180 w 6675180"/>
              <a:gd name="connsiteY1" fmla="*/ 0 h 990824"/>
              <a:gd name="connsiteX2" fmla="*/ 6675180 w 6675180"/>
              <a:gd name="connsiteY2" fmla="*/ 990824 h 990824"/>
              <a:gd name="connsiteX3" fmla="*/ 0 w 6675180"/>
              <a:gd name="connsiteY3" fmla="*/ 990824 h 990824"/>
              <a:gd name="connsiteX4" fmla="*/ 0 w 6675180"/>
              <a:gd name="connsiteY4" fmla="*/ 0 h 99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5180" h="990824">
                <a:moveTo>
                  <a:pt x="0" y="0"/>
                </a:moveTo>
                <a:lnTo>
                  <a:pt x="6675180" y="0"/>
                </a:lnTo>
                <a:lnTo>
                  <a:pt x="6675180" y="990824"/>
                </a:lnTo>
                <a:lnTo>
                  <a:pt x="0" y="99082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6467" tIns="99060" rIns="99060" bIns="9906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kern="1200"/>
          </a:p>
        </p:txBody>
      </p:sp>
      <p:sp>
        <p:nvSpPr>
          <p:cNvPr id="30" name="椭圆 29"/>
          <p:cNvSpPr/>
          <p:nvPr/>
        </p:nvSpPr>
        <p:spPr>
          <a:xfrm>
            <a:off x="4267508" y="4460511"/>
            <a:ext cx="1238530" cy="123853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矩形 43"/>
          <p:cNvSpPr/>
          <p:nvPr/>
        </p:nvSpPr>
        <p:spPr>
          <a:xfrm>
            <a:off x="5712617" y="1811945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5712617" y="4793544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6104874" y="3320323"/>
            <a:ext cx="546127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7" name="组合 48"/>
          <p:cNvGrpSpPr/>
          <p:nvPr/>
        </p:nvGrpSpPr>
        <p:grpSpPr>
          <a:xfrm>
            <a:off x="4627673" y="1901929"/>
            <a:ext cx="514523" cy="378649"/>
            <a:chOff x="4897438" y="2020888"/>
            <a:chExt cx="1268413" cy="933450"/>
          </a:xfrm>
          <a:solidFill>
            <a:schemeClr val="tx2"/>
          </a:solidFill>
        </p:grpSpPr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4897438" y="2020888"/>
              <a:ext cx="1268413" cy="933450"/>
            </a:xfrm>
            <a:custGeom>
              <a:avLst/>
              <a:gdLst>
                <a:gd name="T0" fmla="*/ 47 w 690"/>
                <a:gd name="T1" fmla="*/ 459 h 506"/>
                <a:gd name="T2" fmla="*/ 47 w 690"/>
                <a:gd name="T3" fmla="*/ 459 h 506"/>
                <a:gd name="T4" fmla="*/ 643 w 690"/>
                <a:gd name="T5" fmla="*/ 459 h 506"/>
                <a:gd name="T6" fmla="*/ 643 w 690"/>
                <a:gd name="T7" fmla="*/ 47 h 506"/>
                <a:gd name="T8" fmla="*/ 47 w 690"/>
                <a:gd name="T9" fmla="*/ 47 h 506"/>
                <a:gd name="T10" fmla="*/ 47 w 690"/>
                <a:gd name="T11" fmla="*/ 459 h 506"/>
                <a:gd name="T12" fmla="*/ 690 w 690"/>
                <a:gd name="T13" fmla="*/ 506 h 506"/>
                <a:gd name="T14" fmla="*/ 690 w 690"/>
                <a:gd name="T15" fmla="*/ 506 h 506"/>
                <a:gd name="T16" fmla="*/ 0 w 690"/>
                <a:gd name="T17" fmla="*/ 506 h 506"/>
                <a:gd name="T18" fmla="*/ 0 w 690"/>
                <a:gd name="T19" fmla="*/ 0 h 506"/>
                <a:gd name="T20" fmla="*/ 690 w 690"/>
                <a:gd name="T21" fmla="*/ 0 h 506"/>
                <a:gd name="T22" fmla="*/ 690 w 69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0" h="506">
                  <a:moveTo>
                    <a:pt x="47" y="459"/>
                  </a:moveTo>
                  <a:lnTo>
                    <a:pt x="47" y="459"/>
                  </a:lnTo>
                  <a:lnTo>
                    <a:pt x="643" y="459"/>
                  </a:lnTo>
                  <a:lnTo>
                    <a:pt x="643" y="47"/>
                  </a:lnTo>
                  <a:lnTo>
                    <a:pt x="47" y="47"/>
                  </a:lnTo>
                  <a:lnTo>
                    <a:pt x="47" y="459"/>
                  </a:lnTo>
                  <a:close/>
                  <a:moveTo>
                    <a:pt x="690" y="506"/>
                  </a:moveTo>
                  <a:lnTo>
                    <a:pt x="690" y="506"/>
                  </a:lnTo>
                  <a:lnTo>
                    <a:pt x="0" y="506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5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4914900" y="2030413"/>
              <a:ext cx="1233488" cy="509587"/>
            </a:xfrm>
            <a:custGeom>
              <a:avLst/>
              <a:gdLst>
                <a:gd name="T0" fmla="*/ 335 w 670"/>
                <a:gd name="T1" fmla="*/ 277 h 277"/>
                <a:gd name="T2" fmla="*/ 335 w 670"/>
                <a:gd name="T3" fmla="*/ 277 h 277"/>
                <a:gd name="T4" fmla="*/ 0 w 670"/>
                <a:gd name="T5" fmla="*/ 38 h 277"/>
                <a:gd name="T6" fmla="*/ 27 w 670"/>
                <a:gd name="T7" fmla="*/ 0 h 277"/>
                <a:gd name="T8" fmla="*/ 335 w 670"/>
                <a:gd name="T9" fmla="*/ 219 h 277"/>
                <a:gd name="T10" fmla="*/ 643 w 670"/>
                <a:gd name="T11" fmla="*/ 0 h 277"/>
                <a:gd name="T12" fmla="*/ 670 w 670"/>
                <a:gd name="T13" fmla="*/ 38 h 277"/>
                <a:gd name="T14" fmla="*/ 335 w 6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0" h="277">
                  <a:moveTo>
                    <a:pt x="335" y="277"/>
                  </a:moveTo>
                  <a:lnTo>
                    <a:pt x="335" y="277"/>
                  </a:lnTo>
                  <a:lnTo>
                    <a:pt x="0" y="38"/>
                  </a:lnTo>
                  <a:lnTo>
                    <a:pt x="27" y="0"/>
                  </a:lnTo>
                  <a:lnTo>
                    <a:pt x="335" y="219"/>
                  </a:lnTo>
                  <a:lnTo>
                    <a:pt x="643" y="0"/>
                  </a:lnTo>
                  <a:lnTo>
                    <a:pt x="670" y="38"/>
                  </a:lnTo>
                  <a:lnTo>
                    <a:pt x="335" y="2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5078323" y="3320002"/>
            <a:ext cx="328838" cy="547074"/>
          </a:xfrm>
          <a:custGeom>
            <a:avLst/>
            <a:gdLst>
              <a:gd name="T0" fmla="*/ 348 w 382"/>
              <a:gd name="T1" fmla="*/ 525 h 634"/>
              <a:gd name="T2" fmla="*/ 348 w 382"/>
              <a:gd name="T3" fmla="*/ 525 h 634"/>
              <a:gd name="T4" fmla="*/ 34 w 382"/>
              <a:gd name="T5" fmla="*/ 525 h 634"/>
              <a:gd name="T6" fmla="*/ 34 w 382"/>
              <a:gd name="T7" fmla="*/ 50 h 634"/>
              <a:gd name="T8" fmla="*/ 348 w 382"/>
              <a:gd name="T9" fmla="*/ 50 h 634"/>
              <a:gd name="T10" fmla="*/ 348 w 382"/>
              <a:gd name="T11" fmla="*/ 525 h 634"/>
              <a:gd name="T12" fmla="*/ 191 w 382"/>
              <a:gd name="T13" fmla="*/ 619 h 634"/>
              <a:gd name="T14" fmla="*/ 191 w 382"/>
              <a:gd name="T15" fmla="*/ 619 h 634"/>
              <a:gd name="T16" fmla="*/ 158 w 382"/>
              <a:gd name="T17" fmla="*/ 582 h 634"/>
              <a:gd name="T18" fmla="*/ 191 w 382"/>
              <a:gd name="T19" fmla="*/ 545 h 634"/>
              <a:gd name="T20" fmla="*/ 224 w 382"/>
              <a:gd name="T21" fmla="*/ 582 h 634"/>
              <a:gd name="T22" fmla="*/ 191 w 382"/>
              <a:gd name="T23" fmla="*/ 619 h 634"/>
              <a:gd name="T24" fmla="*/ 157 w 382"/>
              <a:gd name="T25" fmla="*/ 24 h 634"/>
              <a:gd name="T26" fmla="*/ 157 w 382"/>
              <a:gd name="T27" fmla="*/ 24 h 634"/>
              <a:gd name="T28" fmla="*/ 225 w 382"/>
              <a:gd name="T29" fmla="*/ 24 h 634"/>
              <a:gd name="T30" fmla="*/ 231 w 382"/>
              <a:gd name="T31" fmla="*/ 29 h 634"/>
              <a:gd name="T32" fmla="*/ 225 w 382"/>
              <a:gd name="T33" fmla="*/ 35 h 634"/>
              <a:gd name="T34" fmla="*/ 157 w 382"/>
              <a:gd name="T35" fmla="*/ 35 h 634"/>
              <a:gd name="T36" fmla="*/ 151 w 382"/>
              <a:gd name="T37" fmla="*/ 29 h 634"/>
              <a:gd name="T38" fmla="*/ 157 w 382"/>
              <a:gd name="T39" fmla="*/ 24 h 634"/>
              <a:gd name="T40" fmla="*/ 356 w 382"/>
              <a:gd name="T41" fmla="*/ 0 h 634"/>
              <a:gd name="T42" fmla="*/ 356 w 382"/>
              <a:gd name="T43" fmla="*/ 0 h 634"/>
              <a:gd name="T44" fmla="*/ 26 w 382"/>
              <a:gd name="T45" fmla="*/ 0 h 634"/>
              <a:gd name="T46" fmla="*/ 0 w 382"/>
              <a:gd name="T47" fmla="*/ 26 h 634"/>
              <a:gd name="T48" fmla="*/ 0 w 382"/>
              <a:gd name="T49" fmla="*/ 608 h 634"/>
              <a:gd name="T50" fmla="*/ 26 w 382"/>
              <a:gd name="T51" fmla="*/ 634 h 634"/>
              <a:gd name="T52" fmla="*/ 356 w 382"/>
              <a:gd name="T53" fmla="*/ 634 h 634"/>
              <a:gd name="T54" fmla="*/ 382 w 382"/>
              <a:gd name="T55" fmla="*/ 608 h 634"/>
              <a:gd name="T56" fmla="*/ 382 w 382"/>
              <a:gd name="T57" fmla="*/ 26 h 634"/>
              <a:gd name="T58" fmla="*/ 356 w 382"/>
              <a:gd name="T5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2" h="634">
                <a:moveTo>
                  <a:pt x="348" y="525"/>
                </a:moveTo>
                <a:lnTo>
                  <a:pt x="348" y="525"/>
                </a:lnTo>
                <a:lnTo>
                  <a:pt x="34" y="525"/>
                </a:lnTo>
                <a:lnTo>
                  <a:pt x="34" y="50"/>
                </a:lnTo>
                <a:lnTo>
                  <a:pt x="348" y="50"/>
                </a:lnTo>
                <a:lnTo>
                  <a:pt x="348" y="525"/>
                </a:lnTo>
                <a:close/>
                <a:moveTo>
                  <a:pt x="191" y="619"/>
                </a:moveTo>
                <a:lnTo>
                  <a:pt x="191" y="619"/>
                </a:lnTo>
                <a:cubicBezTo>
                  <a:pt x="173" y="619"/>
                  <a:pt x="158" y="602"/>
                  <a:pt x="158" y="582"/>
                </a:cubicBezTo>
                <a:cubicBezTo>
                  <a:pt x="158" y="562"/>
                  <a:pt x="173" y="545"/>
                  <a:pt x="191" y="545"/>
                </a:cubicBezTo>
                <a:cubicBezTo>
                  <a:pt x="209" y="545"/>
                  <a:pt x="224" y="562"/>
                  <a:pt x="224" y="582"/>
                </a:cubicBezTo>
                <a:cubicBezTo>
                  <a:pt x="224" y="602"/>
                  <a:pt x="209" y="619"/>
                  <a:pt x="191" y="619"/>
                </a:cubicBezTo>
                <a:close/>
                <a:moveTo>
                  <a:pt x="157" y="24"/>
                </a:moveTo>
                <a:lnTo>
                  <a:pt x="157" y="24"/>
                </a:lnTo>
                <a:lnTo>
                  <a:pt x="225" y="24"/>
                </a:lnTo>
                <a:cubicBezTo>
                  <a:pt x="228" y="24"/>
                  <a:pt x="231" y="26"/>
                  <a:pt x="231" y="29"/>
                </a:cubicBezTo>
                <a:cubicBezTo>
                  <a:pt x="231" y="32"/>
                  <a:pt x="228" y="35"/>
                  <a:pt x="225" y="35"/>
                </a:cubicBezTo>
                <a:lnTo>
                  <a:pt x="157" y="35"/>
                </a:lnTo>
                <a:cubicBezTo>
                  <a:pt x="154" y="35"/>
                  <a:pt x="151" y="32"/>
                  <a:pt x="151" y="29"/>
                </a:cubicBezTo>
                <a:cubicBezTo>
                  <a:pt x="151" y="26"/>
                  <a:pt x="154" y="24"/>
                  <a:pt x="157" y="24"/>
                </a:cubicBezTo>
                <a:close/>
                <a:moveTo>
                  <a:pt x="356" y="0"/>
                </a:moveTo>
                <a:lnTo>
                  <a:pt x="356" y="0"/>
                </a:ln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608"/>
                </a:lnTo>
                <a:cubicBezTo>
                  <a:pt x="0" y="622"/>
                  <a:pt x="11" y="634"/>
                  <a:pt x="26" y="634"/>
                </a:cubicBezTo>
                <a:lnTo>
                  <a:pt x="356" y="634"/>
                </a:lnTo>
                <a:cubicBezTo>
                  <a:pt x="371" y="634"/>
                  <a:pt x="382" y="622"/>
                  <a:pt x="382" y="608"/>
                </a:cubicBezTo>
                <a:lnTo>
                  <a:pt x="382" y="26"/>
                </a:lnTo>
                <a:cubicBezTo>
                  <a:pt x="382" y="12"/>
                  <a:pt x="371" y="0"/>
                  <a:pt x="356" y="0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组合 22"/>
          <p:cNvGrpSpPr/>
          <p:nvPr/>
        </p:nvGrpSpPr>
        <p:grpSpPr>
          <a:xfrm>
            <a:off x="4609676" y="4856330"/>
            <a:ext cx="565078" cy="443576"/>
            <a:chOff x="3654425" y="5089525"/>
            <a:chExt cx="1860550" cy="1460500"/>
          </a:xfrm>
          <a:solidFill>
            <a:schemeClr val="tx2"/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  <a:p>
            <a:r>
              <a:rPr kumimoji="1" lang="zh-CN" altLang="en-US" dirty="0"/>
              <a:t>存在问题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43731" y="4534934"/>
            <a:ext cx="8571768" cy="1656545"/>
          </a:xfrm>
        </p:spPr>
        <p:txBody>
          <a:bodyPr/>
          <a:lstStyle/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设想安排</a:t>
            </a:r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5" name="下箭头 4"/>
          <p:cNvSpPr/>
          <p:nvPr/>
        </p:nvSpPr>
        <p:spPr>
          <a:xfrm>
            <a:off x="1990332" y="1369054"/>
            <a:ext cx="3251919" cy="19473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任意多边形 9"/>
          <p:cNvSpPr/>
          <p:nvPr/>
        </p:nvSpPr>
        <p:spPr>
          <a:xfrm>
            <a:off x="6434623" y="1125638"/>
            <a:ext cx="3468714" cy="2044700"/>
          </a:xfrm>
          <a:custGeom>
            <a:avLst/>
            <a:gdLst>
              <a:gd name="connsiteX0" fmla="*/ 0 w 3468714"/>
              <a:gd name="connsiteY0" fmla="*/ 0 h 2044700"/>
              <a:gd name="connsiteX1" fmla="*/ 3468714 w 3468714"/>
              <a:gd name="connsiteY1" fmla="*/ 0 h 2044700"/>
              <a:gd name="connsiteX2" fmla="*/ 3468714 w 3468714"/>
              <a:gd name="connsiteY2" fmla="*/ 2044700 h 2044700"/>
              <a:gd name="connsiteX3" fmla="*/ 0 w 3468714"/>
              <a:gd name="connsiteY3" fmla="*/ 2044700 h 2044700"/>
              <a:gd name="connsiteX4" fmla="*/ 0 w 3468714"/>
              <a:gd name="connsiteY4" fmla="*/ 0 h 204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714" h="2044700">
                <a:moveTo>
                  <a:pt x="0" y="0"/>
                </a:moveTo>
                <a:lnTo>
                  <a:pt x="3468714" y="0"/>
                </a:lnTo>
                <a:lnTo>
                  <a:pt x="3468714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608" tIns="419608" rIns="419608" bIns="419608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/>
          </a:p>
        </p:txBody>
      </p:sp>
      <p:sp>
        <p:nvSpPr>
          <p:cNvPr id="7" name="上箭头 6"/>
          <p:cNvSpPr/>
          <p:nvPr/>
        </p:nvSpPr>
        <p:spPr>
          <a:xfrm>
            <a:off x="6976610" y="3803221"/>
            <a:ext cx="3251919" cy="1947333"/>
          </a:xfrm>
          <a:prstGeom prst="upArrow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 11"/>
          <p:cNvSpPr/>
          <p:nvPr/>
        </p:nvSpPr>
        <p:spPr>
          <a:xfrm>
            <a:off x="2315524" y="3949271"/>
            <a:ext cx="3468714" cy="2044700"/>
          </a:xfrm>
          <a:custGeom>
            <a:avLst/>
            <a:gdLst>
              <a:gd name="connsiteX0" fmla="*/ 0 w 3468714"/>
              <a:gd name="connsiteY0" fmla="*/ 0 h 2044700"/>
              <a:gd name="connsiteX1" fmla="*/ 3468714 w 3468714"/>
              <a:gd name="connsiteY1" fmla="*/ 0 h 2044700"/>
              <a:gd name="connsiteX2" fmla="*/ 3468714 w 3468714"/>
              <a:gd name="connsiteY2" fmla="*/ 2044700 h 2044700"/>
              <a:gd name="connsiteX3" fmla="*/ 0 w 3468714"/>
              <a:gd name="connsiteY3" fmla="*/ 2044700 h 2044700"/>
              <a:gd name="connsiteX4" fmla="*/ 0 w 3468714"/>
              <a:gd name="connsiteY4" fmla="*/ 0 h 204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714" h="2044700">
                <a:moveTo>
                  <a:pt x="0" y="0"/>
                </a:moveTo>
                <a:lnTo>
                  <a:pt x="3468714" y="0"/>
                </a:lnTo>
                <a:lnTo>
                  <a:pt x="3468714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608" tIns="419608" rIns="419608" bIns="419608" numCol="1" spcCol="1270" anchor="ctr" anchorCtr="0">
            <a:noAutofit/>
          </a:bodyPr>
          <a:lstStyle/>
          <a:p>
            <a:pPr lvl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900" kern="1200" dirty="0"/>
          </a:p>
        </p:txBody>
      </p:sp>
      <p:sp>
        <p:nvSpPr>
          <p:cNvPr id="15" name="矩形 14"/>
          <p:cNvSpPr/>
          <p:nvPr/>
        </p:nvSpPr>
        <p:spPr>
          <a:xfrm rot="21338351">
            <a:off x="2168489" y="3468953"/>
            <a:ext cx="7855026" cy="200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06741" y="2357808"/>
            <a:ext cx="439573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5506741" y="907360"/>
            <a:ext cx="2182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7200" b="1" dirty="0">
                <a:solidFill>
                  <a:schemeClr val="tx2"/>
                </a:solidFill>
                <a:ea typeface="微软雅黑" charset="0"/>
              </a:rPr>
              <a:t>43%</a:t>
            </a:r>
            <a:endParaRPr lang="zh-CN" altLang="en-US" sz="72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6741" y="19576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tx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2305280" y="5225178"/>
            <a:ext cx="439573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4519004" y="3774730"/>
            <a:ext cx="2182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7200" b="1" dirty="0">
                <a:solidFill>
                  <a:schemeClr val="tx2"/>
                </a:solidFill>
                <a:ea typeface="微软雅黑" charset="0"/>
              </a:rPr>
              <a:t>57%</a:t>
            </a:r>
            <a:endParaRPr lang="zh-CN" altLang="en-US" sz="72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502" y="482506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2000" b="1" dirty="0">
                <a:solidFill>
                  <a:schemeClr val="tx2"/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686711" y="4167377"/>
            <a:ext cx="26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/>
            <a:r>
              <a:rPr lang="en-US" altLang="zh-CN" sz="8000" b="1" dirty="0">
                <a:solidFill>
                  <a:schemeClr val="tx2"/>
                </a:solidFill>
                <a:ea typeface="微软雅黑" charset="0"/>
              </a:rPr>
              <a:t>43%</a:t>
            </a:r>
            <a:endParaRPr lang="zh-CN" altLang="en-US" sz="80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14" name="矩形 13"/>
          <p:cNvSpPr/>
          <p:nvPr/>
        </p:nvSpPr>
        <p:spPr>
          <a:xfrm>
            <a:off x="4994678" y="5264852"/>
            <a:ext cx="2252789" cy="3553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点击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此处添加标题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4416" t="11991" r="4433" b="10905"/>
          <a:stretch/>
        </p:blipFill>
        <p:spPr>
          <a:xfrm>
            <a:off x="620978" y="1116725"/>
            <a:ext cx="6716515" cy="31958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433781" y="1116725"/>
            <a:ext cx="4049468" cy="52862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08463" y="5620206"/>
            <a:ext cx="563900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任意多边形 19"/>
          <p:cNvSpPr/>
          <p:nvPr/>
        </p:nvSpPr>
        <p:spPr>
          <a:xfrm rot="18806782" flipH="1">
            <a:off x="7556027" y="1458702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4908" y="1378338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4908" y="1969269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30" name="任意多边形 22"/>
          <p:cNvSpPr/>
          <p:nvPr/>
        </p:nvSpPr>
        <p:spPr>
          <a:xfrm rot="18806782" flipH="1">
            <a:off x="7556027" y="3879590"/>
            <a:ext cx="388517" cy="388517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024908" y="3799226"/>
            <a:ext cx="26396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3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24908" y="4390157"/>
            <a:ext cx="309227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2457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16" name="任意多边形 18"/>
          <p:cNvSpPr/>
          <p:nvPr/>
        </p:nvSpPr>
        <p:spPr>
          <a:xfrm rot="16200000">
            <a:off x="5655078" y="3710613"/>
            <a:ext cx="3497938" cy="2321786"/>
          </a:xfrm>
          <a:custGeom>
            <a:avLst/>
            <a:gdLst>
              <a:gd name="connsiteX0" fmla="*/ 0 w 2008808"/>
              <a:gd name="connsiteY0" fmla="*/ 0 h 3820290"/>
              <a:gd name="connsiteX1" fmla="*/ 2008808 w 2008808"/>
              <a:gd name="connsiteY1" fmla="*/ 0 h 3820290"/>
              <a:gd name="connsiteX2" fmla="*/ 2008808 w 2008808"/>
              <a:gd name="connsiteY2" fmla="*/ 3820290 h 3820290"/>
              <a:gd name="connsiteX3" fmla="*/ 0 w 2008808"/>
              <a:gd name="connsiteY3" fmla="*/ 3820290 h 3820290"/>
              <a:gd name="connsiteX4" fmla="*/ 0 w 2008808"/>
              <a:gd name="connsiteY4" fmla="*/ 0 h 382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808" h="3820290">
                <a:moveTo>
                  <a:pt x="2008808" y="2"/>
                </a:moveTo>
                <a:lnTo>
                  <a:pt x="2008808" y="3820288"/>
                </a:lnTo>
                <a:lnTo>
                  <a:pt x="0" y="3820288"/>
                </a:lnTo>
                <a:lnTo>
                  <a:pt x="0" y="2"/>
                </a:lnTo>
                <a:lnTo>
                  <a:pt x="2008808" y="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469" tIns="1492843" rIns="137159" bIns="24155" numCol="1" spcCol="1270" anchor="ctr" anchorCtr="0">
            <a:noAutofit/>
          </a:bodyPr>
          <a:lstStyle/>
          <a:p>
            <a:pPr lvl="0" algn="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7" name="任意多边形 19"/>
          <p:cNvSpPr/>
          <p:nvPr/>
        </p:nvSpPr>
        <p:spPr>
          <a:xfrm rot="16200000">
            <a:off x="8422352" y="3999735"/>
            <a:ext cx="2919694" cy="2321786"/>
          </a:xfrm>
          <a:custGeom>
            <a:avLst/>
            <a:gdLst>
              <a:gd name="connsiteX0" fmla="*/ 0 w 2008808"/>
              <a:gd name="connsiteY0" fmla="*/ 0 h 3188757"/>
              <a:gd name="connsiteX1" fmla="*/ 2008808 w 2008808"/>
              <a:gd name="connsiteY1" fmla="*/ 0 h 3188757"/>
              <a:gd name="connsiteX2" fmla="*/ 2008808 w 2008808"/>
              <a:gd name="connsiteY2" fmla="*/ 3188757 h 3188757"/>
              <a:gd name="connsiteX3" fmla="*/ 0 w 2008808"/>
              <a:gd name="connsiteY3" fmla="*/ 3188757 h 3188757"/>
              <a:gd name="connsiteX4" fmla="*/ 0 w 2008808"/>
              <a:gd name="connsiteY4" fmla="*/ 0 h 31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808" h="3188757">
                <a:moveTo>
                  <a:pt x="2008808" y="1"/>
                </a:moveTo>
                <a:lnTo>
                  <a:pt x="2008808" y="3188756"/>
                </a:lnTo>
                <a:lnTo>
                  <a:pt x="0" y="3188756"/>
                </a:lnTo>
                <a:lnTo>
                  <a:pt x="0" y="1"/>
                </a:lnTo>
                <a:lnTo>
                  <a:pt x="20088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0315" tIns="1492844" rIns="137161" bIns="24154" numCol="1" spcCol="1270" anchor="ctr" anchorCtr="0">
            <a:noAutofit/>
          </a:bodyPr>
          <a:lstStyle/>
          <a:p>
            <a:pPr lvl="0" algn="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 dirty="0"/>
          </a:p>
        </p:txBody>
      </p:sp>
      <p:sp>
        <p:nvSpPr>
          <p:cNvPr id="18" name="任意多边形 20"/>
          <p:cNvSpPr/>
          <p:nvPr/>
        </p:nvSpPr>
        <p:spPr>
          <a:xfrm rot="16200000">
            <a:off x="2829972" y="3415423"/>
            <a:ext cx="4088318" cy="2321786"/>
          </a:xfrm>
          <a:custGeom>
            <a:avLst/>
            <a:gdLst>
              <a:gd name="connsiteX0" fmla="*/ 0 w 2008808"/>
              <a:gd name="connsiteY0" fmla="*/ 0 h 4465076"/>
              <a:gd name="connsiteX1" fmla="*/ 2008808 w 2008808"/>
              <a:gd name="connsiteY1" fmla="*/ 0 h 4465076"/>
              <a:gd name="connsiteX2" fmla="*/ 2008808 w 2008808"/>
              <a:gd name="connsiteY2" fmla="*/ 4465076 h 4465076"/>
              <a:gd name="connsiteX3" fmla="*/ 0 w 2008808"/>
              <a:gd name="connsiteY3" fmla="*/ 4465076 h 4465076"/>
              <a:gd name="connsiteX4" fmla="*/ 0 w 2008808"/>
              <a:gd name="connsiteY4" fmla="*/ 0 h 44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808" h="4465076">
                <a:moveTo>
                  <a:pt x="2008808" y="2"/>
                </a:moveTo>
                <a:lnTo>
                  <a:pt x="2008808" y="4465074"/>
                </a:lnTo>
                <a:lnTo>
                  <a:pt x="0" y="4465074"/>
                </a:lnTo>
                <a:lnTo>
                  <a:pt x="0" y="2"/>
                </a:lnTo>
                <a:lnTo>
                  <a:pt x="2008808" y="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4618" tIns="1492844" rIns="177165" bIns="33044" numCol="1" spcCol="1270" anchor="ctr" anchorCtr="0">
            <a:noAutofit/>
          </a:bodyPr>
          <a:lstStyle/>
          <a:p>
            <a:pPr lvl="0" algn="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/>
          </a:p>
        </p:txBody>
      </p:sp>
      <p:sp>
        <p:nvSpPr>
          <p:cNvPr id="21" name="任意多边形 21"/>
          <p:cNvSpPr/>
          <p:nvPr/>
        </p:nvSpPr>
        <p:spPr>
          <a:xfrm rot="16200000">
            <a:off x="14351" y="3137267"/>
            <a:ext cx="4644628" cy="2321787"/>
          </a:xfrm>
          <a:custGeom>
            <a:avLst/>
            <a:gdLst>
              <a:gd name="connsiteX0" fmla="*/ 0 w 2008808"/>
              <a:gd name="connsiteY0" fmla="*/ 0 h 5072652"/>
              <a:gd name="connsiteX1" fmla="*/ 2008808 w 2008808"/>
              <a:gd name="connsiteY1" fmla="*/ 0 h 5072652"/>
              <a:gd name="connsiteX2" fmla="*/ 2008808 w 2008808"/>
              <a:gd name="connsiteY2" fmla="*/ 5072652 h 5072652"/>
              <a:gd name="connsiteX3" fmla="*/ 0 w 2008808"/>
              <a:gd name="connsiteY3" fmla="*/ 5072652 h 5072652"/>
              <a:gd name="connsiteX4" fmla="*/ 0 w 2008808"/>
              <a:gd name="connsiteY4" fmla="*/ 0 h 507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808" h="5072652">
                <a:moveTo>
                  <a:pt x="2008808" y="3"/>
                </a:moveTo>
                <a:lnTo>
                  <a:pt x="2008808" y="5072649"/>
                </a:lnTo>
                <a:lnTo>
                  <a:pt x="0" y="5072649"/>
                </a:lnTo>
                <a:lnTo>
                  <a:pt x="0" y="3"/>
                </a:lnTo>
                <a:lnTo>
                  <a:pt x="2008808" y="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8705" tIns="1492846" rIns="137160" bIns="24153" numCol="1" spcCol="1270" anchor="ctr" anchorCtr="0">
            <a:noAutofit/>
          </a:bodyPr>
          <a:lstStyle/>
          <a:p>
            <a:pPr lvl="0" algn="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9171734" y="2284132"/>
            <a:ext cx="1420929" cy="1387774"/>
          </a:xfrm>
          <a:custGeom>
            <a:avLst/>
            <a:gdLst/>
            <a:ahLst/>
            <a:cxnLst/>
            <a:rect l="0" t="0" r="r" b="b"/>
            <a:pathLst>
              <a:path w="5833534" h="5697984">
                <a:moveTo>
                  <a:pt x="4116344" y="2028563"/>
                </a:moveTo>
                <a:lnTo>
                  <a:pt x="4115715" y="2034106"/>
                </a:lnTo>
                <a:lnTo>
                  <a:pt x="4105639" y="2083992"/>
                </a:lnTo>
                <a:lnTo>
                  <a:pt x="4085489" y="2122793"/>
                </a:lnTo>
                <a:lnTo>
                  <a:pt x="4055263" y="2161593"/>
                </a:lnTo>
                <a:lnTo>
                  <a:pt x="4025038" y="2189308"/>
                </a:lnTo>
                <a:lnTo>
                  <a:pt x="3989775" y="2211480"/>
                </a:lnTo>
                <a:lnTo>
                  <a:pt x="3959549" y="2223952"/>
                </a:lnTo>
                <a:lnTo>
                  <a:pt x="3959549" y="2244737"/>
                </a:lnTo>
                <a:lnTo>
                  <a:pt x="3964587" y="2266909"/>
                </a:lnTo>
                <a:lnTo>
                  <a:pt x="3974662" y="2289081"/>
                </a:lnTo>
                <a:lnTo>
                  <a:pt x="3989775" y="2311252"/>
                </a:lnTo>
                <a:lnTo>
                  <a:pt x="4004887" y="2327881"/>
                </a:lnTo>
                <a:lnTo>
                  <a:pt x="4161053" y="2460911"/>
                </a:lnTo>
                <a:lnTo>
                  <a:pt x="4352482" y="2189308"/>
                </a:lnTo>
                <a:lnTo>
                  <a:pt x="4196316" y="2056277"/>
                </a:lnTo>
                <a:lnTo>
                  <a:pt x="4176166" y="2045192"/>
                </a:lnTo>
                <a:lnTo>
                  <a:pt x="4156015" y="2034106"/>
                </a:lnTo>
                <a:lnTo>
                  <a:pt x="4135865" y="2028563"/>
                </a:lnTo>
                <a:lnTo>
                  <a:pt x="4116344" y="2028563"/>
                </a:lnTo>
                <a:close/>
                <a:moveTo>
                  <a:pt x="2040226" y="1191580"/>
                </a:moveTo>
                <a:lnTo>
                  <a:pt x="2125865" y="1191580"/>
                </a:lnTo>
                <a:lnTo>
                  <a:pt x="2211504" y="1202666"/>
                </a:lnTo>
                <a:lnTo>
                  <a:pt x="2292105" y="1224838"/>
                </a:lnTo>
                <a:lnTo>
                  <a:pt x="2332406" y="1241466"/>
                </a:lnTo>
                <a:lnTo>
                  <a:pt x="2372707" y="1258095"/>
                </a:lnTo>
                <a:lnTo>
                  <a:pt x="2398150" y="1274092"/>
                </a:lnTo>
                <a:lnTo>
                  <a:pt x="3989775" y="1768045"/>
                </a:lnTo>
                <a:lnTo>
                  <a:pt x="4025038" y="1790217"/>
                </a:lnTo>
                <a:lnTo>
                  <a:pt x="4060301" y="1823474"/>
                </a:lnTo>
                <a:lnTo>
                  <a:pt x="4085489" y="1856732"/>
                </a:lnTo>
                <a:lnTo>
                  <a:pt x="4091442" y="1869834"/>
                </a:lnTo>
                <a:lnTo>
                  <a:pt x="4100602" y="1867818"/>
                </a:lnTo>
                <a:lnTo>
                  <a:pt x="4145940" y="1862275"/>
                </a:lnTo>
                <a:lnTo>
                  <a:pt x="4196316" y="1873361"/>
                </a:lnTo>
                <a:lnTo>
                  <a:pt x="4241655" y="1889989"/>
                </a:lnTo>
                <a:lnTo>
                  <a:pt x="4281955" y="1923247"/>
                </a:lnTo>
                <a:lnTo>
                  <a:pt x="4443158" y="2061820"/>
                </a:lnTo>
                <a:lnTo>
                  <a:pt x="4785715" y="1585128"/>
                </a:lnTo>
                <a:lnTo>
                  <a:pt x="4800827" y="1568499"/>
                </a:lnTo>
                <a:lnTo>
                  <a:pt x="4815940" y="1557414"/>
                </a:lnTo>
                <a:lnTo>
                  <a:pt x="4836091" y="1546328"/>
                </a:lnTo>
                <a:lnTo>
                  <a:pt x="4856241" y="1540785"/>
                </a:lnTo>
                <a:lnTo>
                  <a:pt x="4876391" y="1540785"/>
                </a:lnTo>
                <a:lnTo>
                  <a:pt x="4896542" y="1546328"/>
                </a:lnTo>
                <a:lnTo>
                  <a:pt x="4916692" y="1551871"/>
                </a:lnTo>
                <a:lnTo>
                  <a:pt x="4931805" y="1568499"/>
                </a:lnTo>
                <a:lnTo>
                  <a:pt x="5793233" y="2305709"/>
                </a:lnTo>
                <a:lnTo>
                  <a:pt x="5808346" y="2322338"/>
                </a:lnTo>
                <a:lnTo>
                  <a:pt x="5818421" y="2344510"/>
                </a:lnTo>
                <a:lnTo>
                  <a:pt x="5828497" y="2361139"/>
                </a:lnTo>
                <a:lnTo>
                  <a:pt x="5833534" y="2383311"/>
                </a:lnTo>
                <a:lnTo>
                  <a:pt x="5833534" y="2405482"/>
                </a:lnTo>
                <a:lnTo>
                  <a:pt x="5828497" y="2427654"/>
                </a:lnTo>
                <a:lnTo>
                  <a:pt x="5823459" y="2449826"/>
                </a:lnTo>
                <a:lnTo>
                  <a:pt x="5808346" y="2471997"/>
                </a:lnTo>
                <a:lnTo>
                  <a:pt x="4755489" y="3946417"/>
                </a:lnTo>
                <a:lnTo>
                  <a:pt x="4740376" y="3963046"/>
                </a:lnTo>
                <a:lnTo>
                  <a:pt x="4725264" y="3979675"/>
                </a:lnTo>
                <a:lnTo>
                  <a:pt x="4705113" y="3985218"/>
                </a:lnTo>
                <a:lnTo>
                  <a:pt x="4684963" y="3990761"/>
                </a:lnTo>
                <a:lnTo>
                  <a:pt x="4664812" y="3990761"/>
                </a:lnTo>
                <a:lnTo>
                  <a:pt x="4644662" y="3985218"/>
                </a:lnTo>
                <a:lnTo>
                  <a:pt x="4624512" y="3979675"/>
                </a:lnTo>
                <a:lnTo>
                  <a:pt x="4609399" y="3968589"/>
                </a:lnTo>
                <a:lnTo>
                  <a:pt x="3747970" y="3225836"/>
                </a:lnTo>
                <a:lnTo>
                  <a:pt x="3732857" y="3209207"/>
                </a:lnTo>
                <a:lnTo>
                  <a:pt x="3722782" y="3192579"/>
                </a:lnTo>
                <a:lnTo>
                  <a:pt x="3712707" y="3170407"/>
                </a:lnTo>
                <a:lnTo>
                  <a:pt x="3707669" y="3148235"/>
                </a:lnTo>
                <a:lnTo>
                  <a:pt x="3707669" y="3126063"/>
                </a:lnTo>
                <a:lnTo>
                  <a:pt x="3712707" y="3103892"/>
                </a:lnTo>
                <a:lnTo>
                  <a:pt x="3717745" y="3081720"/>
                </a:lnTo>
                <a:lnTo>
                  <a:pt x="3732857" y="3065091"/>
                </a:lnTo>
                <a:lnTo>
                  <a:pt x="4070376" y="2588399"/>
                </a:lnTo>
                <a:lnTo>
                  <a:pt x="3909173" y="2444283"/>
                </a:lnTo>
                <a:lnTo>
                  <a:pt x="3873910" y="2405482"/>
                </a:lnTo>
                <a:lnTo>
                  <a:pt x="3843684" y="2361139"/>
                </a:lnTo>
                <a:lnTo>
                  <a:pt x="3823534" y="2311252"/>
                </a:lnTo>
                <a:lnTo>
                  <a:pt x="3813459" y="2261366"/>
                </a:lnTo>
                <a:lnTo>
                  <a:pt x="3813459" y="2211480"/>
                </a:lnTo>
                <a:lnTo>
                  <a:pt x="3813729" y="2209996"/>
                </a:lnTo>
                <a:lnTo>
                  <a:pt x="2614518" y="1836763"/>
                </a:lnTo>
                <a:lnTo>
                  <a:pt x="2913586" y="3090555"/>
                </a:lnTo>
                <a:lnTo>
                  <a:pt x="3697594" y="4212478"/>
                </a:lnTo>
                <a:lnTo>
                  <a:pt x="3705792" y="4227513"/>
                </a:lnTo>
                <a:lnTo>
                  <a:pt x="4740376" y="4373223"/>
                </a:lnTo>
                <a:lnTo>
                  <a:pt x="4790752" y="4389852"/>
                </a:lnTo>
                <a:lnTo>
                  <a:pt x="4836091" y="4412024"/>
                </a:lnTo>
                <a:lnTo>
                  <a:pt x="4876391" y="4445281"/>
                </a:lnTo>
                <a:lnTo>
                  <a:pt x="4906617" y="4484082"/>
                </a:lnTo>
                <a:lnTo>
                  <a:pt x="4936842" y="4528425"/>
                </a:lnTo>
                <a:lnTo>
                  <a:pt x="4951955" y="4578312"/>
                </a:lnTo>
                <a:lnTo>
                  <a:pt x="4962030" y="4633741"/>
                </a:lnTo>
                <a:lnTo>
                  <a:pt x="4956993" y="4689171"/>
                </a:lnTo>
                <a:lnTo>
                  <a:pt x="4946918" y="4744600"/>
                </a:lnTo>
                <a:lnTo>
                  <a:pt x="4926767" y="4794486"/>
                </a:lnTo>
                <a:lnTo>
                  <a:pt x="4896542" y="4838830"/>
                </a:lnTo>
                <a:lnTo>
                  <a:pt x="4861279" y="4872087"/>
                </a:lnTo>
                <a:lnTo>
                  <a:pt x="4820978" y="4905345"/>
                </a:lnTo>
                <a:lnTo>
                  <a:pt x="4775639" y="4921974"/>
                </a:lnTo>
                <a:lnTo>
                  <a:pt x="4725264" y="4933060"/>
                </a:lnTo>
                <a:lnTo>
                  <a:pt x="4674888" y="4933060"/>
                </a:lnTo>
                <a:lnTo>
                  <a:pt x="3415489" y="4750143"/>
                </a:lnTo>
                <a:lnTo>
                  <a:pt x="3365113" y="4739057"/>
                </a:lnTo>
                <a:lnTo>
                  <a:pt x="3319775" y="4711342"/>
                </a:lnTo>
                <a:lnTo>
                  <a:pt x="3279474" y="4683628"/>
                </a:lnTo>
                <a:lnTo>
                  <a:pt x="3276115" y="4679317"/>
                </a:lnTo>
                <a:lnTo>
                  <a:pt x="3259324" y="4666999"/>
                </a:lnTo>
                <a:lnTo>
                  <a:pt x="3234136" y="4639284"/>
                </a:lnTo>
                <a:lnTo>
                  <a:pt x="3213985" y="4617112"/>
                </a:lnTo>
                <a:lnTo>
                  <a:pt x="2502629" y="3593564"/>
                </a:lnTo>
                <a:lnTo>
                  <a:pt x="2483534" y="3602756"/>
                </a:lnTo>
                <a:lnTo>
                  <a:pt x="2317294" y="3669271"/>
                </a:lnTo>
                <a:lnTo>
                  <a:pt x="2191354" y="3724700"/>
                </a:lnTo>
                <a:lnTo>
                  <a:pt x="2004963" y="3802301"/>
                </a:lnTo>
                <a:lnTo>
                  <a:pt x="1732933" y="3918703"/>
                </a:lnTo>
                <a:lnTo>
                  <a:pt x="1380301" y="4073905"/>
                </a:lnTo>
                <a:lnTo>
                  <a:pt x="1571730" y="4916431"/>
                </a:lnTo>
                <a:lnTo>
                  <a:pt x="1586842" y="4971860"/>
                </a:lnTo>
                <a:lnTo>
                  <a:pt x="1617068" y="5104890"/>
                </a:lnTo>
                <a:lnTo>
                  <a:pt x="1637218" y="5182492"/>
                </a:lnTo>
                <a:lnTo>
                  <a:pt x="1647293" y="5265636"/>
                </a:lnTo>
                <a:lnTo>
                  <a:pt x="1652331" y="5343237"/>
                </a:lnTo>
                <a:lnTo>
                  <a:pt x="1647293" y="5415295"/>
                </a:lnTo>
                <a:lnTo>
                  <a:pt x="1627143" y="5498439"/>
                </a:lnTo>
                <a:lnTo>
                  <a:pt x="1617068" y="5537239"/>
                </a:lnTo>
                <a:lnTo>
                  <a:pt x="1601955" y="5570497"/>
                </a:lnTo>
                <a:lnTo>
                  <a:pt x="1586842" y="5598211"/>
                </a:lnTo>
                <a:lnTo>
                  <a:pt x="1566692" y="5620383"/>
                </a:lnTo>
                <a:lnTo>
                  <a:pt x="1546542" y="5642555"/>
                </a:lnTo>
                <a:lnTo>
                  <a:pt x="1526391" y="5659184"/>
                </a:lnTo>
                <a:lnTo>
                  <a:pt x="1506241" y="5675813"/>
                </a:lnTo>
                <a:lnTo>
                  <a:pt x="1481053" y="5686898"/>
                </a:lnTo>
                <a:lnTo>
                  <a:pt x="1450827" y="5692441"/>
                </a:lnTo>
                <a:lnTo>
                  <a:pt x="1425639" y="5697984"/>
                </a:lnTo>
                <a:lnTo>
                  <a:pt x="1360151" y="5697984"/>
                </a:lnTo>
                <a:lnTo>
                  <a:pt x="1294662" y="5686898"/>
                </a:lnTo>
                <a:lnTo>
                  <a:pt x="1259399" y="5681355"/>
                </a:lnTo>
                <a:lnTo>
                  <a:pt x="1234211" y="5664727"/>
                </a:lnTo>
                <a:lnTo>
                  <a:pt x="1203985" y="5642555"/>
                </a:lnTo>
                <a:lnTo>
                  <a:pt x="1178797" y="5620383"/>
                </a:lnTo>
                <a:lnTo>
                  <a:pt x="1158647" y="5592669"/>
                </a:lnTo>
                <a:lnTo>
                  <a:pt x="1143534" y="5564954"/>
                </a:lnTo>
                <a:lnTo>
                  <a:pt x="1133459" y="5537239"/>
                </a:lnTo>
                <a:lnTo>
                  <a:pt x="1123384" y="5515067"/>
                </a:lnTo>
                <a:lnTo>
                  <a:pt x="780827" y="4012933"/>
                </a:lnTo>
                <a:lnTo>
                  <a:pt x="780827" y="3996304"/>
                </a:lnTo>
                <a:lnTo>
                  <a:pt x="765714" y="3940874"/>
                </a:lnTo>
                <a:lnTo>
                  <a:pt x="765714" y="3885445"/>
                </a:lnTo>
                <a:lnTo>
                  <a:pt x="770752" y="3830016"/>
                </a:lnTo>
                <a:lnTo>
                  <a:pt x="785865" y="3774587"/>
                </a:lnTo>
                <a:lnTo>
                  <a:pt x="811053" y="3730243"/>
                </a:lnTo>
                <a:lnTo>
                  <a:pt x="841278" y="3685900"/>
                </a:lnTo>
                <a:lnTo>
                  <a:pt x="881579" y="3647099"/>
                </a:lnTo>
                <a:lnTo>
                  <a:pt x="926917" y="3619384"/>
                </a:lnTo>
                <a:lnTo>
                  <a:pt x="2045264" y="3015205"/>
                </a:lnTo>
                <a:lnTo>
                  <a:pt x="1808497" y="2028563"/>
                </a:lnTo>
                <a:lnTo>
                  <a:pt x="1299700" y="2544055"/>
                </a:lnTo>
                <a:lnTo>
                  <a:pt x="1264436" y="2577313"/>
                </a:lnTo>
                <a:lnTo>
                  <a:pt x="1254361" y="2582856"/>
                </a:lnTo>
                <a:lnTo>
                  <a:pt x="1244286" y="2588399"/>
                </a:lnTo>
                <a:lnTo>
                  <a:pt x="1224136" y="2599485"/>
                </a:lnTo>
                <a:lnTo>
                  <a:pt x="1214060" y="2605028"/>
                </a:lnTo>
                <a:lnTo>
                  <a:pt x="1173760" y="2616114"/>
                </a:lnTo>
                <a:lnTo>
                  <a:pt x="1133459" y="2621657"/>
                </a:lnTo>
                <a:lnTo>
                  <a:pt x="1093158" y="2616114"/>
                </a:lnTo>
                <a:lnTo>
                  <a:pt x="1047820" y="2605028"/>
                </a:lnTo>
                <a:lnTo>
                  <a:pt x="1012557" y="2582856"/>
                </a:lnTo>
                <a:lnTo>
                  <a:pt x="95714" y="2039649"/>
                </a:lnTo>
                <a:lnTo>
                  <a:pt x="60451" y="2006391"/>
                </a:lnTo>
                <a:lnTo>
                  <a:pt x="35263" y="1973134"/>
                </a:lnTo>
                <a:lnTo>
                  <a:pt x="15113" y="1928790"/>
                </a:lnTo>
                <a:lnTo>
                  <a:pt x="5038" y="1884447"/>
                </a:lnTo>
                <a:lnTo>
                  <a:pt x="0" y="1840103"/>
                </a:lnTo>
                <a:lnTo>
                  <a:pt x="5038" y="1795760"/>
                </a:lnTo>
                <a:lnTo>
                  <a:pt x="15113" y="1751416"/>
                </a:lnTo>
                <a:lnTo>
                  <a:pt x="35263" y="1707073"/>
                </a:lnTo>
                <a:lnTo>
                  <a:pt x="65489" y="1668272"/>
                </a:lnTo>
                <a:lnTo>
                  <a:pt x="95714" y="1640558"/>
                </a:lnTo>
                <a:lnTo>
                  <a:pt x="136015" y="1618386"/>
                </a:lnTo>
                <a:lnTo>
                  <a:pt x="176316" y="1607300"/>
                </a:lnTo>
                <a:lnTo>
                  <a:pt x="216617" y="1601757"/>
                </a:lnTo>
                <a:lnTo>
                  <a:pt x="261955" y="1607300"/>
                </a:lnTo>
                <a:lnTo>
                  <a:pt x="302256" y="1618386"/>
                </a:lnTo>
                <a:lnTo>
                  <a:pt x="337519" y="1640558"/>
                </a:lnTo>
                <a:lnTo>
                  <a:pt x="1081691" y="2081462"/>
                </a:lnTo>
                <a:lnTo>
                  <a:pt x="1692632" y="1418840"/>
                </a:lnTo>
                <a:lnTo>
                  <a:pt x="1763158" y="1346782"/>
                </a:lnTo>
                <a:lnTo>
                  <a:pt x="1828647" y="1280267"/>
                </a:lnTo>
                <a:lnTo>
                  <a:pt x="1863910" y="1258095"/>
                </a:lnTo>
                <a:lnTo>
                  <a:pt x="1899173" y="1235923"/>
                </a:lnTo>
                <a:lnTo>
                  <a:pt x="1934436" y="1219295"/>
                </a:lnTo>
                <a:lnTo>
                  <a:pt x="1969699" y="1208209"/>
                </a:lnTo>
                <a:lnTo>
                  <a:pt x="2004963" y="1197123"/>
                </a:lnTo>
                <a:lnTo>
                  <a:pt x="2040226" y="1191580"/>
                </a:lnTo>
                <a:close/>
                <a:moveTo>
                  <a:pt x="3057820" y="731517"/>
                </a:moveTo>
                <a:lnTo>
                  <a:pt x="3148496" y="731517"/>
                </a:lnTo>
                <a:lnTo>
                  <a:pt x="3244211" y="737059"/>
                </a:lnTo>
                <a:lnTo>
                  <a:pt x="3339925" y="748145"/>
                </a:lnTo>
                <a:lnTo>
                  <a:pt x="3430602" y="764774"/>
                </a:lnTo>
                <a:lnTo>
                  <a:pt x="3662331" y="809118"/>
                </a:lnTo>
                <a:lnTo>
                  <a:pt x="3768121" y="836832"/>
                </a:lnTo>
                <a:lnTo>
                  <a:pt x="3798346" y="847918"/>
                </a:lnTo>
                <a:lnTo>
                  <a:pt x="3813459" y="859004"/>
                </a:lnTo>
                <a:lnTo>
                  <a:pt x="3828572" y="903347"/>
                </a:lnTo>
                <a:lnTo>
                  <a:pt x="3843684" y="997577"/>
                </a:lnTo>
                <a:lnTo>
                  <a:pt x="3873910" y="1186037"/>
                </a:lnTo>
                <a:lnTo>
                  <a:pt x="3808421" y="1213752"/>
                </a:lnTo>
                <a:lnTo>
                  <a:pt x="3742933" y="1235923"/>
                </a:lnTo>
                <a:lnTo>
                  <a:pt x="3677444" y="1263638"/>
                </a:lnTo>
                <a:lnTo>
                  <a:pt x="3611955" y="1291353"/>
                </a:lnTo>
                <a:lnTo>
                  <a:pt x="3586767" y="1252552"/>
                </a:lnTo>
                <a:lnTo>
                  <a:pt x="3561579" y="1219295"/>
                </a:lnTo>
                <a:lnTo>
                  <a:pt x="3526316" y="1186037"/>
                </a:lnTo>
                <a:lnTo>
                  <a:pt x="3496090" y="1158322"/>
                </a:lnTo>
                <a:lnTo>
                  <a:pt x="3455790" y="1130608"/>
                </a:lnTo>
                <a:lnTo>
                  <a:pt x="3415489" y="1108436"/>
                </a:lnTo>
                <a:lnTo>
                  <a:pt x="3334887" y="1064093"/>
                </a:lnTo>
                <a:lnTo>
                  <a:pt x="3244211" y="1030835"/>
                </a:lnTo>
                <a:lnTo>
                  <a:pt x="3153534" y="1003120"/>
                </a:lnTo>
                <a:lnTo>
                  <a:pt x="3067895" y="980949"/>
                </a:lnTo>
                <a:lnTo>
                  <a:pt x="2987293" y="969863"/>
                </a:lnTo>
                <a:lnTo>
                  <a:pt x="2881504" y="958777"/>
                </a:lnTo>
                <a:lnTo>
                  <a:pt x="2765639" y="958777"/>
                </a:lnTo>
                <a:lnTo>
                  <a:pt x="2644737" y="964320"/>
                </a:lnTo>
                <a:lnTo>
                  <a:pt x="2523835" y="980949"/>
                </a:lnTo>
                <a:lnTo>
                  <a:pt x="2397895" y="1008663"/>
                </a:lnTo>
                <a:lnTo>
                  <a:pt x="2282030" y="1047464"/>
                </a:lnTo>
                <a:lnTo>
                  <a:pt x="2226617" y="1069635"/>
                </a:lnTo>
                <a:lnTo>
                  <a:pt x="2176241" y="1091807"/>
                </a:lnTo>
                <a:lnTo>
                  <a:pt x="2125865" y="1119522"/>
                </a:lnTo>
                <a:lnTo>
                  <a:pt x="2080527" y="1147236"/>
                </a:lnTo>
                <a:lnTo>
                  <a:pt x="1984812" y="1113979"/>
                </a:lnTo>
                <a:lnTo>
                  <a:pt x="2065414" y="1058550"/>
                </a:lnTo>
                <a:lnTo>
                  <a:pt x="2146015" y="1008663"/>
                </a:lnTo>
                <a:lnTo>
                  <a:pt x="2231654" y="958777"/>
                </a:lnTo>
                <a:lnTo>
                  <a:pt x="2317294" y="914433"/>
                </a:lnTo>
                <a:lnTo>
                  <a:pt x="2402933" y="875633"/>
                </a:lnTo>
                <a:lnTo>
                  <a:pt x="2493609" y="842375"/>
                </a:lnTo>
                <a:lnTo>
                  <a:pt x="2584286" y="814661"/>
                </a:lnTo>
                <a:lnTo>
                  <a:pt x="2680000" y="786946"/>
                </a:lnTo>
                <a:lnTo>
                  <a:pt x="2770677" y="764774"/>
                </a:lnTo>
                <a:lnTo>
                  <a:pt x="2866391" y="748145"/>
                </a:lnTo>
                <a:lnTo>
                  <a:pt x="2962105" y="737059"/>
                </a:lnTo>
                <a:lnTo>
                  <a:pt x="3057820" y="731517"/>
                </a:lnTo>
                <a:close/>
                <a:moveTo>
                  <a:pt x="1435100" y="0"/>
                </a:moveTo>
                <a:cubicBezTo>
                  <a:pt x="1809181" y="0"/>
                  <a:pt x="2112433" y="303252"/>
                  <a:pt x="2112433" y="677333"/>
                </a:cubicBezTo>
                <a:cubicBezTo>
                  <a:pt x="2112433" y="1051414"/>
                  <a:pt x="1809181" y="1354666"/>
                  <a:pt x="1435100" y="1354666"/>
                </a:cubicBezTo>
                <a:cubicBezTo>
                  <a:pt x="1061019" y="1354666"/>
                  <a:pt x="757767" y="1051414"/>
                  <a:pt x="757767" y="677333"/>
                </a:cubicBezTo>
                <a:cubicBezTo>
                  <a:pt x="757767" y="303252"/>
                  <a:pt x="1061019" y="0"/>
                  <a:pt x="14351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77389" y="419671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77388" y="4597878"/>
            <a:ext cx="203725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435030" y="367190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35029" y="4073068"/>
            <a:ext cx="203725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3923842" y="312253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841" y="3523698"/>
            <a:ext cx="203725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370261" y="2532156"/>
            <a:ext cx="190871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0260" y="2933318"/>
            <a:ext cx="2037257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  <a:p>
            <a:r>
              <a:rPr kumimoji="1" lang="zh-CN" altLang="en-US" dirty="0"/>
              <a:t>设想安排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43731" y="4534934"/>
            <a:ext cx="8571768" cy="1656545"/>
          </a:xfrm>
        </p:spPr>
        <p:txBody>
          <a:bodyPr/>
          <a:lstStyle/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339394" y="1596219"/>
            <a:ext cx="2341120" cy="1404672"/>
            <a:chOff x="1647866" y="1860624"/>
            <a:chExt cx="2341120" cy="1404672"/>
          </a:xfrm>
        </p:grpSpPr>
        <p:sp>
          <p:nvSpPr>
            <p:cNvPr id="19" name="矩形 18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65278" y="2099366"/>
              <a:ext cx="190871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2"/>
                  </a:solidFill>
                  <a:ea typeface="微软雅黑" charset="0"/>
                </a:rPr>
                <a:t>添加标题</a:t>
              </a:r>
              <a:endParaRPr lang="en-US" altLang="zh-CN" sz="2400" b="1" dirty="0">
                <a:solidFill>
                  <a:schemeClr val="tx2"/>
                </a:solidFill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22381" y="2500528"/>
              <a:ext cx="219450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</p:grpSp>
      <p:sp>
        <p:nvSpPr>
          <p:cNvPr id="23" name="任意多边形 18"/>
          <p:cNvSpPr/>
          <p:nvPr/>
        </p:nvSpPr>
        <p:spPr>
          <a:xfrm rot="13432065">
            <a:off x="3796482" y="2010105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4690711" y="1596219"/>
            <a:ext cx="2341120" cy="1404672"/>
            <a:chOff x="1647866" y="1860624"/>
            <a:chExt cx="2341120" cy="1404672"/>
          </a:xfrm>
        </p:grpSpPr>
        <p:sp>
          <p:nvSpPr>
            <p:cNvPr id="27" name="矩形 26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865278" y="2099366"/>
              <a:ext cx="190871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2"/>
                  </a:solidFill>
                  <a:ea typeface="微软雅黑" charset="0"/>
                </a:rPr>
                <a:t>添加标题</a:t>
              </a:r>
              <a:endParaRPr lang="en-US" altLang="zh-CN" sz="2400" b="1" dirty="0">
                <a:solidFill>
                  <a:schemeClr val="tx2"/>
                </a:solidFill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22381" y="2500528"/>
              <a:ext cx="219450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</p:grpSp>
      <p:sp>
        <p:nvSpPr>
          <p:cNvPr id="26" name="任意多边形 18"/>
          <p:cNvSpPr/>
          <p:nvPr/>
        </p:nvSpPr>
        <p:spPr>
          <a:xfrm rot="13432065">
            <a:off x="7147799" y="2010105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 30"/>
          <p:cNvGrpSpPr/>
          <p:nvPr/>
        </p:nvGrpSpPr>
        <p:grpSpPr>
          <a:xfrm>
            <a:off x="8042028" y="1596219"/>
            <a:ext cx="2341120" cy="1404672"/>
            <a:chOff x="1647866" y="1860624"/>
            <a:chExt cx="2341120" cy="1404672"/>
          </a:xfrm>
        </p:grpSpPr>
        <p:sp>
          <p:nvSpPr>
            <p:cNvPr id="42" name="矩形 41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865278" y="2099366"/>
              <a:ext cx="190871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2"/>
                  </a:solidFill>
                  <a:ea typeface="微软雅黑" charset="0"/>
                </a:rPr>
                <a:t>添加标题</a:t>
              </a:r>
              <a:endParaRPr lang="en-US" altLang="zh-CN" sz="2400" b="1" dirty="0">
                <a:solidFill>
                  <a:schemeClr val="tx2"/>
                </a:solidFill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22381" y="2500528"/>
              <a:ext cx="219450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</p:grpSp>
      <p:sp>
        <p:nvSpPr>
          <p:cNvPr id="45" name="任意多边形 18"/>
          <p:cNvSpPr/>
          <p:nvPr/>
        </p:nvSpPr>
        <p:spPr>
          <a:xfrm rot="18900000">
            <a:off x="8932431" y="3121896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 45"/>
          <p:cNvGrpSpPr/>
          <p:nvPr/>
        </p:nvGrpSpPr>
        <p:grpSpPr>
          <a:xfrm flipH="1">
            <a:off x="8042028" y="4257426"/>
            <a:ext cx="2341120" cy="1404672"/>
            <a:chOff x="1647866" y="1860624"/>
            <a:chExt cx="2341120" cy="1404672"/>
          </a:xfrm>
        </p:grpSpPr>
        <p:sp>
          <p:nvSpPr>
            <p:cNvPr id="47" name="矩形 46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65278" y="2099366"/>
              <a:ext cx="190871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2"/>
                  </a:solidFill>
                  <a:ea typeface="微软雅黑" charset="0"/>
                </a:rPr>
                <a:t>添加标题</a:t>
              </a:r>
              <a:endParaRPr lang="en-US" altLang="zh-CN" sz="2400" b="1" dirty="0">
                <a:solidFill>
                  <a:schemeClr val="tx2"/>
                </a:solidFill>
                <a:ea typeface="微软雅黑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22381" y="2500528"/>
              <a:ext cx="219450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</p:grpSp>
      <p:sp>
        <p:nvSpPr>
          <p:cNvPr id="50" name="任意多边形 18"/>
          <p:cNvSpPr/>
          <p:nvPr/>
        </p:nvSpPr>
        <p:spPr>
          <a:xfrm rot="8167935" flipH="1">
            <a:off x="7365746" y="4671312"/>
            <a:ext cx="560314" cy="56031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 50"/>
          <p:cNvGrpSpPr/>
          <p:nvPr/>
        </p:nvGrpSpPr>
        <p:grpSpPr>
          <a:xfrm>
            <a:off x="4690711" y="4257426"/>
            <a:ext cx="2341120" cy="1404672"/>
            <a:chOff x="1647866" y="1860624"/>
            <a:chExt cx="2341120" cy="1404672"/>
          </a:xfrm>
        </p:grpSpPr>
        <p:sp>
          <p:nvSpPr>
            <p:cNvPr id="52" name="矩形 51"/>
            <p:cNvSpPr/>
            <p:nvPr/>
          </p:nvSpPr>
          <p:spPr>
            <a:xfrm>
              <a:off x="1647866" y="1860624"/>
              <a:ext cx="2341120" cy="1404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211" tIns="220211" rIns="220211" bIns="220211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865278" y="2099366"/>
              <a:ext cx="1908710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tx2"/>
                  </a:solidFill>
                  <a:ea typeface="微软雅黑" charset="0"/>
                </a:rPr>
                <a:t>添加标题</a:t>
              </a:r>
              <a:endParaRPr lang="en-US" altLang="zh-CN" sz="2400" b="1" dirty="0">
                <a:solidFill>
                  <a:schemeClr val="tx2"/>
                </a:solidFill>
                <a:ea typeface="微软雅黑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722381" y="2500528"/>
              <a:ext cx="2194505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1173"/>
              </p:ext>
            </p:extLst>
          </p:nvPr>
        </p:nvGraphicFramePr>
        <p:xfrm>
          <a:off x="792440" y="1390788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3422296" y="5521814"/>
            <a:ext cx="307860" cy="2744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44005" y="5474387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kumimoji="1" lang="zh-CN" altLang="en-US" sz="13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29245" y="5521814"/>
            <a:ext cx="307860" cy="274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50954" y="5474387"/>
            <a:ext cx="141350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</a:t>
            </a:r>
            <a:r>
              <a:rPr kumimoji="1" lang="zh-CN" altLang="en-US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kumimoji="1" lang="zh-CN" altLang="en-US" sz="1333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90222" y="2578975"/>
            <a:ext cx="307965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9880" y="2578975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67331" y="3188056"/>
            <a:ext cx="185294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1444" y="3188056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18577" y="3705905"/>
            <a:ext cx="1797723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16301" y="3705905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40618" y="4279737"/>
            <a:ext cx="50317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343795" y="4279737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645628" y="4757416"/>
            <a:ext cx="2321581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967207" y="4757416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3766839"/>
              </p:ext>
            </p:extLst>
          </p:nvPr>
        </p:nvGraphicFramePr>
        <p:xfrm>
          <a:off x="599476" y="783163"/>
          <a:ext cx="5289211" cy="5293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矩形 18"/>
          <p:cNvSpPr/>
          <p:nvPr/>
        </p:nvSpPr>
        <p:spPr>
          <a:xfrm>
            <a:off x="6105840" y="4223731"/>
            <a:ext cx="5575590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105840" y="4851312"/>
            <a:ext cx="557559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261539" y="2592515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en-US" altLang="zh-CN" sz="11500" b="1" dirty="0">
                <a:solidFill>
                  <a:schemeClr val="tx2"/>
                </a:solidFill>
                <a:ea typeface="微软雅黑" charset="0"/>
              </a:rPr>
              <a:t>33%</a:t>
            </a:r>
            <a:endParaRPr lang="zh-CN" altLang="en-US" sz="115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5935577" y="2989264"/>
            <a:ext cx="1434165" cy="1089796"/>
          </a:xfrm>
          <a:prstGeom prst="upArrow">
            <a:avLst>
              <a:gd name="adj1" fmla="val 50000"/>
              <a:gd name="adj2" fmla="val 658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  <a:p>
            <a:r>
              <a:rPr kumimoji="1" lang="zh-CN" altLang="en-US" dirty="0"/>
              <a:t>解决办法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982706" y="1250546"/>
            <a:ext cx="4019277" cy="492844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/>
              <a:t>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dirty="0"/>
              <a:t>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982706" y="3144508"/>
            <a:ext cx="4019277" cy="492844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/>
              <a:t>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dirty="0"/>
              <a:t>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982706" y="5038471"/>
            <a:ext cx="4019277" cy="492844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/>
              <a:t>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dirty="0"/>
              <a:t>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6982706" y="4091489"/>
            <a:ext cx="4019277" cy="492844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/>
              <a:t>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dirty="0"/>
              <a:t>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982706" y="2197527"/>
            <a:ext cx="4019277" cy="492844"/>
          </a:xfrm>
        </p:spPr>
        <p:txBody>
          <a:bodyPr/>
          <a:lstStyle/>
          <a:p>
            <a:pPr lvl="0"/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/>
              <a:t>『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dirty="0"/>
              <a:t>』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36"/>
          <p:cNvSpPr/>
          <p:nvPr/>
        </p:nvSpPr>
        <p:spPr>
          <a:xfrm rot="13432065">
            <a:off x="3853702" y="1076970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34"/>
          <p:cNvSpPr/>
          <p:nvPr/>
        </p:nvSpPr>
        <p:spPr>
          <a:xfrm rot="13432065">
            <a:off x="2055774" y="1066200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5"/>
          <p:cNvSpPr/>
          <p:nvPr/>
        </p:nvSpPr>
        <p:spPr>
          <a:xfrm rot="13432065">
            <a:off x="2544363" y="190316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6"/>
          <p:cNvSpPr/>
          <p:nvPr/>
        </p:nvSpPr>
        <p:spPr>
          <a:xfrm rot="13432065">
            <a:off x="1866142" y="190316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7"/>
          <p:cNvSpPr/>
          <p:nvPr/>
        </p:nvSpPr>
        <p:spPr>
          <a:xfrm rot="13432065">
            <a:off x="3398474" y="190316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0"/>
          <p:cNvSpPr/>
          <p:nvPr/>
        </p:nvSpPr>
        <p:spPr>
          <a:xfrm rot="13432065">
            <a:off x="4252584" y="190317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1"/>
          <p:cNvSpPr/>
          <p:nvPr/>
        </p:nvSpPr>
        <p:spPr>
          <a:xfrm rot="13432065">
            <a:off x="5053866" y="1903168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2"/>
          <p:cNvSpPr/>
          <p:nvPr/>
        </p:nvSpPr>
        <p:spPr>
          <a:xfrm rot="13432065">
            <a:off x="1836873" y="3964786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33"/>
          <p:cNvSpPr/>
          <p:nvPr/>
        </p:nvSpPr>
        <p:spPr>
          <a:xfrm rot="13432065">
            <a:off x="3861601" y="4634695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35"/>
          <p:cNvSpPr/>
          <p:nvPr/>
        </p:nvSpPr>
        <p:spPr>
          <a:xfrm rot="13432065">
            <a:off x="3182038" y="5104975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8" name="任意多边形 36"/>
          <p:cNvSpPr/>
          <p:nvPr/>
        </p:nvSpPr>
        <p:spPr>
          <a:xfrm rot="13432065">
            <a:off x="3853702" y="1870185"/>
            <a:ext cx="583552" cy="583552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34"/>
          <p:cNvSpPr/>
          <p:nvPr/>
        </p:nvSpPr>
        <p:spPr>
          <a:xfrm rot="13432065">
            <a:off x="2055774" y="1859415"/>
            <a:ext cx="1142271" cy="114227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5"/>
          <p:cNvSpPr/>
          <p:nvPr/>
        </p:nvSpPr>
        <p:spPr>
          <a:xfrm rot="13432065">
            <a:off x="2884665" y="18596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6"/>
          <p:cNvSpPr/>
          <p:nvPr/>
        </p:nvSpPr>
        <p:spPr>
          <a:xfrm rot="13432065">
            <a:off x="1866142" y="2456906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27"/>
          <p:cNvSpPr/>
          <p:nvPr/>
        </p:nvSpPr>
        <p:spPr>
          <a:xfrm rot="13432065">
            <a:off x="3255522" y="2545311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0"/>
          <p:cNvSpPr/>
          <p:nvPr/>
        </p:nvSpPr>
        <p:spPr>
          <a:xfrm rot="13432065">
            <a:off x="4183797" y="2790310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1"/>
          <p:cNvSpPr/>
          <p:nvPr/>
        </p:nvSpPr>
        <p:spPr>
          <a:xfrm rot="13432065">
            <a:off x="4868034" y="3012604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2"/>
          <p:cNvSpPr/>
          <p:nvPr/>
        </p:nvSpPr>
        <p:spPr>
          <a:xfrm rot="13432065">
            <a:off x="1557101" y="3758008"/>
            <a:ext cx="1037164" cy="1037164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33"/>
          <p:cNvSpPr/>
          <p:nvPr/>
        </p:nvSpPr>
        <p:spPr>
          <a:xfrm rot="13432065">
            <a:off x="3581829" y="4427917"/>
            <a:ext cx="731161" cy="731161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35"/>
          <p:cNvSpPr/>
          <p:nvPr/>
        </p:nvSpPr>
        <p:spPr>
          <a:xfrm rot="13432065">
            <a:off x="2902266" y="4898197"/>
            <a:ext cx="450993" cy="450993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80358" y="297817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tx2"/>
                </a:solidFill>
              </a:rPr>
              <a:t>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238229" y="2220485"/>
            <a:ext cx="5186740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457200">
              <a:lnSpc>
                <a:spcPct val="130000"/>
              </a:lnSpc>
            </a:pPr>
            <a:r>
              <a:rPr lang="zh-CN" altLang="en-US" sz="2400" b="1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2400" b="1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" indent="457200" algn="r">
              <a:lnSpc>
                <a:spcPct val="130000"/>
              </a:lnSpc>
            </a:pPr>
            <a:r>
              <a:rPr lang="en-US" altLang="zh-CN" sz="2800" b="1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——《xxx》</a:t>
            </a:r>
            <a:endParaRPr lang="zh-CN" altLang="en-US" sz="2800" b="1" dirty="0">
              <a:solidFill>
                <a:srgbClr val="3D47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1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4522163" y="2074374"/>
            <a:ext cx="3232093" cy="3232094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9" name="MH_Other_2"/>
          <p:cNvSpPr/>
          <p:nvPr>
            <p:custDataLst>
              <p:tags r:id="rId2"/>
            </p:custDataLst>
          </p:nvPr>
        </p:nvSpPr>
        <p:spPr>
          <a:xfrm rot="18875958">
            <a:off x="3875193" y="2201934"/>
            <a:ext cx="2240991" cy="70478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 rot="18875958">
            <a:off x="4579976" y="2174403"/>
            <a:ext cx="675418" cy="6735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MH_Other_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09371" y="2358858"/>
            <a:ext cx="400112" cy="284482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MH_Other_5"/>
          <p:cNvSpPr/>
          <p:nvPr>
            <p:custDataLst>
              <p:tags r:id="rId5"/>
            </p:custDataLst>
          </p:nvPr>
        </p:nvSpPr>
        <p:spPr>
          <a:xfrm rot="2709347">
            <a:off x="6142798" y="2195510"/>
            <a:ext cx="2242827" cy="7047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Other_6"/>
          <p:cNvSpPr/>
          <p:nvPr>
            <p:custDataLst>
              <p:tags r:id="rId6"/>
            </p:custDataLst>
          </p:nvPr>
        </p:nvSpPr>
        <p:spPr>
          <a:xfrm rot="2709347">
            <a:off x="6970551" y="2133106"/>
            <a:ext cx="675418" cy="67541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MH_Other_7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108203" y="2314809"/>
            <a:ext cx="381758" cy="321190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MH_Other_8"/>
          <p:cNvSpPr/>
          <p:nvPr>
            <p:custDataLst>
              <p:tags r:id="rId8"/>
            </p:custDataLst>
          </p:nvPr>
        </p:nvSpPr>
        <p:spPr>
          <a:xfrm rot="8125751" flipH="1">
            <a:off x="6164821" y="4473209"/>
            <a:ext cx="2240992" cy="704784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MH_Other_9"/>
          <p:cNvSpPr/>
          <p:nvPr>
            <p:custDataLst>
              <p:tags r:id="rId9"/>
            </p:custDataLst>
          </p:nvPr>
        </p:nvSpPr>
        <p:spPr>
          <a:xfrm rot="8125751" flipH="1">
            <a:off x="6990741" y="4566814"/>
            <a:ext cx="673583" cy="67358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MH_Other_10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117382" y="4735668"/>
            <a:ext cx="363404" cy="357899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MH_Other_11"/>
          <p:cNvSpPr/>
          <p:nvPr>
            <p:custDataLst>
              <p:tags r:id="rId11"/>
            </p:custDataLst>
          </p:nvPr>
        </p:nvSpPr>
        <p:spPr>
          <a:xfrm rot="13490653" flipH="1">
            <a:off x="3874274" y="4467702"/>
            <a:ext cx="2240992" cy="70478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MH_Other_12"/>
          <p:cNvSpPr/>
          <p:nvPr>
            <p:custDataLst>
              <p:tags r:id="rId12"/>
            </p:custDataLst>
          </p:nvPr>
        </p:nvSpPr>
        <p:spPr>
          <a:xfrm rot="13490653" flipH="1">
            <a:off x="4580894" y="4526434"/>
            <a:ext cx="673582" cy="67541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69937" y="4735668"/>
            <a:ext cx="295496" cy="29182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MH_SubTitle_4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1202929" y="4637536"/>
            <a:ext cx="3203604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8-14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号。</a:t>
            </a:r>
          </a:p>
        </p:txBody>
      </p:sp>
      <p:sp>
        <p:nvSpPr>
          <p:cNvPr id="34" name="MH_SubTitle_3"/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7787293" y="4640227"/>
            <a:ext cx="3152456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8-14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号。</a:t>
            </a:r>
          </a:p>
        </p:txBody>
      </p:sp>
      <p:sp>
        <p:nvSpPr>
          <p:cNvPr id="35" name="MH_SubTitle_2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787293" y="2109247"/>
            <a:ext cx="3152456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r">
              <a:lnSpc>
                <a:spcPct val="130000"/>
              </a:lnSpc>
              <a:defRPr sz="1200"/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8-14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号。</a:t>
            </a:r>
          </a:p>
        </p:txBody>
      </p:sp>
      <p:sp>
        <p:nvSpPr>
          <p:cNvPr id="36" name="MH_SubTitle_1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1223119" y="2115182"/>
            <a:ext cx="3203605" cy="9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号。</a:t>
            </a:r>
          </a:p>
        </p:txBody>
      </p:sp>
      <p:sp>
        <p:nvSpPr>
          <p:cNvPr id="37" name="MH_Title_1"/>
          <p:cNvSpPr/>
          <p:nvPr>
            <p:custDataLst>
              <p:tags r:id="rId18"/>
            </p:custDataLst>
          </p:nvPr>
        </p:nvSpPr>
        <p:spPr>
          <a:xfrm>
            <a:off x="5282008" y="2793842"/>
            <a:ext cx="1771135" cy="17729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2"/>
                </a:solidFill>
              </a:rPr>
              <a:t>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7754256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54256" y="4222175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99709" y="1746239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91707" y="4290870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4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  <a:p>
            <a:r>
              <a:rPr kumimoji="1" lang="zh-CN" altLang="en-US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 BY OfficePLUS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XXX  </a:t>
            </a:r>
            <a:r>
              <a:rPr kumimoji="1" lang="zh-CN" altLang="en-US" dirty="0"/>
              <a:t>答辩人：</a:t>
            </a:r>
            <a:r>
              <a:rPr kumimoji="1" lang="en-US" altLang="zh-CN" dirty="0"/>
              <a:t>XXX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1875" r="21875"/>
          <a:stretch/>
        </p:blipFill>
        <p:spPr>
          <a:xfrm>
            <a:off x="6400797" y="779913"/>
            <a:ext cx="4770669" cy="47706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algn="tr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587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  <a:p>
            <a:r>
              <a:rPr kumimoji="1" lang="zh-CN" altLang="en-US" dirty="0"/>
              <a:t>课题目的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43731" y="4534934"/>
            <a:ext cx="8571768" cy="1656545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进展成果</a:t>
            </a:r>
            <a:endParaRPr kumimoji="1" lang="zh-CN" altLang="en-US" dirty="0"/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存在问题</a:t>
            </a:r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设想安排</a:t>
            </a:r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课题目的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1875" t="36083" r="21875" b="22286"/>
          <a:stretch/>
        </p:blipFill>
        <p:spPr>
          <a:xfrm>
            <a:off x="1106054" y="3628938"/>
            <a:ext cx="5674205" cy="23622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9664" y="149904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1109665" y="2182721"/>
            <a:ext cx="653604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更换图片方法：点击图片后右键，选择“更改图片”即可。</a:t>
            </a:r>
            <a:endParaRPr lang="en-US" altLang="zh-CN" sz="1200" u="sng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任意多边形 33"/>
          <p:cNvSpPr/>
          <p:nvPr/>
        </p:nvSpPr>
        <p:spPr>
          <a:xfrm rot="13432065">
            <a:off x="605744" y="1579899"/>
            <a:ext cx="417508" cy="417508"/>
          </a:xfrm>
          <a:custGeom>
            <a:avLst/>
            <a:gdLst>
              <a:gd name="connsiteX0" fmla="*/ 1 w 1083734"/>
              <a:gd name="connsiteY0" fmla="*/ 0 h 1083734"/>
              <a:gd name="connsiteX1" fmla="*/ 431801 w 1083734"/>
              <a:gd name="connsiteY1" fmla="*/ 0 h 1083734"/>
              <a:gd name="connsiteX2" fmla="*/ 431801 w 1083734"/>
              <a:gd name="connsiteY2" fmla="*/ 651734 h 1083734"/>
              <a:gd name="connsiteX3" fmla="*/ 1083734 w 1083734"/>
              <a:gd name="connsiteY3" fmla="*/ 651734 h 1083734"/>
              <a:gd name="connsiteX4" fmla="*/ 1083734 w 1083734"/>
              <a:gd name="connsiteY4" fmla="*/ 1083734 h 1083734"/>
              <a:gd name="connsiteX5" fmla="*/ 0 w 1083734"/>
              <a:gd name="connsiteY5" fmla="*/ 1083734 h 1083734"/>
              <a:gd name="connsiteX6" fmla="*/ 0 w 1083734"/>
              <a:gd name="connsiteY6" fmla="*/ 651734 h 1083734"/>
              <a:gd name="connsiteX7" fmla="*/ 1 w 1083734"/>
              <a:gd name="connsiteY7" fmla="*/ 651734 h 108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734" h="1083734">
                <a:moveTo>
                  <a:pt x="1" y="0"/>
                </a:moveTo>
                <a:lnTo>
                  <a:pt x="431801" y="0"/>
                </a:lnTo>
                <a:lnTo>
                  <a:pt x="431801" y="651734"/>
                </a:lnTo>
                <a:lnTo>
                  <a:pt x="1083734" y="651734"/>
                </a:lnTo>
                <a:lnTo>
                  <a:pt x="1083734" y="1083734"/>
                </a:lnTo>
                <a:lnTo>
                  <a:pt x="0" y="1083734"/>
                </a:lnTo>
                <a:lnTo>
                  <a:pt x="0" y="651734"/>
                </a:lnTo>
                <a:lnTo>
                  <a:pt x="1" y="6517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85080" y="4343756"/>
            <a:ext cx="439534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课题目的</a:t>
            </a:r>
          </a:p>
        </p:txBody>
      </p:sp>
      <p:grpSp>
        <p:nvGrpSpPr>
          <p:cNvPr id="41" name="组 40"/>
          <p:cNvGrpSpPr/>
          <p:nvPr/>
        </p:nvGrpSpPr>
        <p:grpSpPr>
          <a:xfrm>
            <a:off x="733888" y="1681826"/>
            <a:ext cx="3093251" cy="4088598"/>
            <a:chOff x="699102" y="1681826"/>
            <a:chExt cx="3093251" cy="4088598"/>
          </a:xfrm>
        </p:grpSpPr>
        <p:grpSp>
          <p:nvGrpSpPr>
            <p:cNvPr id="4" name="组合 11"/>
            <p:cNvGrpSpPr/>
            <p:nvPr/>
          </p:nvGrpSpPr>
          <p:grpSpPr>
            <a:xfrm>
              <a:off x="699102" y="1681826"/>
              <a:ext cx="3093251" cy="4088598"/>
              <a:chOff x="643467" y="2127250"/>
              <a:chExt cx="2762250" cy="3867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3467" y="2863850"/>
                <a:ext cx="2762250" cy="31305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梯形 5"/>
              <p:cNvSpPr/>
              <p:nvPr/>
            </p:nvSpPr>
            <p:spPr>
              <a:xfrm>
                <a:off x="643467" y="2127250"/>
                <a:ext cx="2762250" cy="736600"/>
              </a:xfrm>
              <a:prstGeom prst="trapezoid">
                <a:avLst>
                  <a:gd name="adj" fmla="val 7413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72192" y="2311400"/>
                <a:ext cx="305858" cy="30585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435250" y="3658018"/>
              <a:ext cx="1620957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30107" y="4195878"/>
              <a:ext cx="263123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cxnSp>
          <p:nvCxnSpPr>
            <p:cNvPr id="35" name="直接连接符 56"/>
            <p:cNvCxnSpPr/>
            <p:nvPr/>
          </p:nvCxnSpPr>
          <p:spPr>
            <a:xfrm>
              <a:off x="1087655" y="4156370"/>
              <a:ext cx="2242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48"/>
          <p:cNvGrpSpPr/>
          <p:nvPr/>
        </p:nvGrpSpPr>
        <p:grpSpPr>
          <a:xfrm>
            <a:off x="1904224" y="2830248"/>
            <a:ext cx="752576" cy="553836"/>
            <a:chOff x="4897438" y="2020888"/>
            <a:chExt cx="1268413" cy="933450"/>
          </a:xfrm>
          <a:solidFill>
            <a:schemeClr val="bg1"/>
          </a:solidFill>
        </p:grpSpPr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4897438" y="2020888"/>
              <a:ext cx="1268413" cy="933450"/>
            </a:xfrm>
            <a:custGeom>
              <a:avLst/>
              <a:gdLst>
                <a:gd name="T0" fmla="*/ 47 w 690"/>
                <a:gd name="T1" fmla="*/ 459 h 506"/>
                <a:gd name="T2" fmla="*/ 47 w 690"/>
                <a:gd name="T3" fmla="*/ 459 h 506"/>
                <a:gd name="T4" fmla="*/ 643 w 690"/>
                <a:gd name="T5" fmla="*/ 459 h 506"/>
                <a:gd name="T6" fmla="*/ 643 w 690"/>
                <a:gd name="T7" fmla="*/ 47 h 506"/>
                <a:gd name="T8" fmla="*/ 47 w 690"/>
                <a:gd name="T9" fmla="*/ 47 h 506"/>
                <a:gd name="T10" fmla="*/ 47 w 690"/>
                <a:gd name="T11" fmla="*/ 459 h 506"/>
                <a:gd name="T12" fmla="*/ 690 w 690"/>
                <a:gd name="T13" fmla="*/ 506 h 506"/>
                <a:gd name="T14" fmla="*/ 690 w 690"/>
                <a:gd name="T15" fmla="*/ 506 h 506"/>
                <a:gd name="T16" fmla="*/ 0 w 690"/>
                <a:gd name="T17" fmla="*/ 506 h 506"/>
                <a:gd name="T18" fmla="*/ 0 w 690"/>
                <a:gd name="T19" fmla="*/ 0 h 506"/>
                <a:gd name="T20" fmla="*/ 690 w 690"/>
                <a:gd name="T21" fmla="*/ 0 h 506"/>
                <a:gd name="T22" fmla="*/ 690 w 69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0" h="506">
                  <a:moveTo>
                    <a:pt x="47" y="459"/>
                  </a:moveTo>
                  <a:lnTo>
                    <a:pt x="47" y="459"/>
                  </a:lnTo>
                  <a:lnTo>
                    <a:pt x="643" y="459"/>
                  </a:lnTo>
                  <a:lnTo>
                    <a:pt x="643" y="47"/>
                  </a:lnTo>
                  <a:lnTo>
                    <a:pt x="47" y="47"/>
                  </a:lnTo>
                  <a:lnTo>
                    <a:pt x="47" y="459"/>
                  </a:lnTo>
                  <a:close/>
                  <a:moveTo>
                    <a:pt x="690" y="506"/>
                  </a:moveTo>
                  <a:lnTo>
                    <a:pt x="690" y="506"/>
                  </a:lnTo>
                  <a:lnTo>
                    <a:pt x="0" y="506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5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4914900" y="2030413"/>
              <a:ext cx="1233488" cy="509587"/>
            </a:xfrm>
            <a:custGeom>
              <a:avLst/>
              <a:gdLst>
                <a:gd name="T0" fmla="*/ 335 w 670"/>
                <a:gd name="T1" fmla="*/ 277 h 277"/>
                <a:gd name="T2" fmla="*/ 335 w 670"/>
                <a:gd name="T3" fmla="*/ 277 h 277"/>
                <a:gd name="T4" fmla="*/ 0 w 670"/>
                <a:gd name="T5" fmla="*/ 38 h 277"/>
                <a:gd name="T6" fmla="*/ 27 w 670"/>
                <a:gd name="T7" fmla="*/ 0 h 277"/>
                <a:gd name="T8" fmla="*/ 335 w 670"/>
                <a:gd name="T9" fmla="*/ 219 h 277"/>
                <a:gd name="T10" fmla="*/ 643 w 670"/>
                <a:gd name="T11" fmla="*/ 0 h 277"/>
                <a:gd name="T12" fmla="*/ 670 w 670"/>
                <a:gd name="T13" fmla="*/ 38 h 277"/>
                <a:gd name="T14" fmla="*/ 335 w 670"/>
                <a:gd name="T1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0" h="277">
                  <a:moveTo>
                    <a:pt x="335" y="277"/>
                  </a:moveTo>
                  <a:lnTo>
                    <a:pt x="335" y="277"/>
                  </a:lnTo>
                  <a:lnTo>
                    <a:pt x="0" y="38"/>
                  </a:lnTo>
                  <a:lnTo>
                    <a:pt x="27" y="0"/>
                  </a:lnTo>
                  <a:lnTo>
                    <a:pt x="335" y="219"/>
                  </a:lnTo>
                  <a:lnTo>
                    <a:pt x="643" y="0"/>
                  </a:lnTo>
                  <a:lnTo>
                    <a:pt x="670" y="38"/>
                  </a:lnTo>
                  <a:lnTo>
                    <a:pt x="335" y="2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549375" y="1681826"/>
            <a:ext cx="3093251" cy="4088598"/>
            <a:chOff x="699102" y="1681826"/>
            <a:chExt cx="3093251" cy="4088598"/>
          </a:xfrm>
        </p:grpSpPr>
        <p:grpSp>
          <p:nvGrpSpPr>
            <p:cNvPr id="48" name="组合 11"/>
            <p:cNvGrpSpPr/>
            <p:nvPr/>
          </p:nvGrpSpPr>
          <p:grpSpPr>
            <a:xfrm>
              <a:off x="699102" y="1681826"/>
              <a:ext cx="3093251" cy="4088598"/>
              <a:chOff x="643467" y="2127250"/>
              <a:chExt cx="2762250" cy="386715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43467" y="2863850"/>
                <a:ext cx="2762250" cy="31305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梯形 52"/>
              <p:cNvSpPr/>
              <p:nvPr/>
            </p:nvSpPr>
            <p:spPr>
              <a:xfrm>
                <a:off x="643467" y="2127250"/>
                <a:ext cx="2762250" cy="736600"/>
              </a:xfrm>
              <a:prstGeom prst="trapezoid">
                <a:avLst>
                  <a:gd name="adj" fmla="val 7413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872192" y="2311400"/>
                <a:ext cx="305858" cy="30585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435250" y="3658018"/>
              <a:ext cx="1620957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30107" y="4195878"/>
              <a:ext cx="263123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cxnSp>
          <p:nvCxnSpPr>
            <p:cNvPr id="51" name="直接连接符 56"/>
            <p:cNvCxnSpPr/>
            <p:nvPr/>
          </p:nvCxnSpPr>
          <p:spPr>
            <a:xfrm>
              <a:off x="1087655" y="4156370"/>
              <a:ext cx="2242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8364862" y="1681826"/>
            <a:ext cx="3093251" cy="4088598"/>
            <a:chOff x="699102" y="1681826"/>
            <a:chExt cx="3093251" cy="4088598"/>
          </a:xfrm>
        </p:grpSpPr>
        <p:grpSp>
          <p:nvGrpSpPr>
            <p:cNvPr id="60" name="组合 11"/>
            <p:cNvGrpSpPr/>
            <p:nvPr/>
          </p:nvGrpSpPr>
          <p:grpSpPr>
            <a:xfrm>
              <a:off x="699102" y="1681826"/>
              <a:ext cx="3093251" cy="4088598"/>
              <a:chOff x="643467" y="2127250"/>
              <a:chExt cx="2762250" cy="386715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643467" y="2863850"/>
                <a:ext cx="2762250" cy="313055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梯形 64"/>
              <p:cNvSpPr/>
              <p:nvPr/>
            </p:nvSpPr>
            <p:spPr>
              <a:xfrm>
                <a:off x="643467" y="2127250"/>
                <a:ext cx="2762250" cy="736600"/>
              </a:xfrm>
              <a:prstGeom prst="trapezoid">
                <a:avLst>
                  <a:gd name="adj" fmla="val 7413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872192" y="2311400"/>
                <a:ext cx="305858" cy="305858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1435250" y="3658018"/>
              <a:ext cx="1620957" cy="4801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ea typeface="微软雅黑" charset="0"/>
                </a:rPr>
                <a:t>添加标题</a:t>
              </a:r>
              <a:endParaRPr lang="en-US" altLang="zh-CN" sz="28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30107" y="4195878"/>
              <a:ext cx="263123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cxnSp>
          <p:nvCxnSpPr>
            <p:cNvPr id="63" name="直接连接符 56"/>
            <p:cNvCxnSpPr/>
            <p:nvPr/>
          </p:nvCxnSpPr>
          <p:spPr>
            <a:xfrm>
              <a:off x="1087655" y="4156370"/>
              <a:ext cx="22426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 13"/>
          <p:cNvSpPr>
            <a:spLocks noEditPoints="1"/>
          </p:cNvSpPr>
          <p:nvPr/>
        </p:nvSpPr>
        <p:spPr bwMode="auto">
          <a:xfrm>
            <a:off x="5850695" y="2712313"/>
            <a:ext cx="417152" cy="693998"/>
          </a:xfrm>
          <a:custGeom>
            <a:avLst/>
            <a:gdLst>
              <a:gd name="T0" fmla="*/ 348 w 382"/>
              <a:gd name="T1" fmla="*/ 525 h 634"/>
              <a:gd name="T2" fmla="*/ 348 w 382"/>
              <a:gd name="T3" fmla="*/ 525 h 634"/>
              <a:gd name="T4" fmla="*/ 34 w 382"/>
              <a:gd name="T5" fmla="*/ 525 h 634"/>
              <a:gd name="T6" fmla="*/ 34 w 382"/>
              <a:gd name="T7" fmla="*/ 50 h 634"/>
              <a:gd name="T8" fmla="*/ 348 w 382"/>
              <a:gd name="T9" fmla="*/ 50 h 634"/>
              <a:gd name="T10" fmla="*/ 348 w 382"/>
              <a:gd name="T11" fmla="*/ 525 h 634"/>
              <a:gd name="T12" fmla="*/ 191 w 382"/>
              <a:gd name="T13" fmla="*/ 619 h 634"/>
              <a:gd name="T14" fmla="*/ 191 w 382"/>
              <a:gd name="T15" fmla="*/ 619 h 634"/>
              <a:gd name="T16" fmla="*/ 158 w 382"/>
              <a:gd name="T17" fmla="*/ 582 h 634"/>
              <a:gd name="T18" fmla="*/ 191 w 382"/>
              <a:gd name="T19" fmla="*/ 545 h 634"/>
              <a:gd name="T20" fmla="*/ 224 w 382"/>
              <a:gd name="T21" fmla="*/ 582 h 634"/>
              <a:gd name="T22" fmla="*/ 191 w 382"/>
              <a:gd name="T23" fmla="*/ 619 h 634"/>
              <a:gd name="T24" fmla="*/ 157 w 382"/>
              <a:gd name="T25" fmla="*/ 24 h 634"/>
              <a:gd name="T26" fmla="*/ 157 w 382"/>
              <a:gd name="T27" fmla="*/ 24 h 634"/>
              <a:gd name="T28" fmla="*/ 225 w 382"/>
              <a:gd name="T29" fmla="*/ 24 h 634"/>
              <a:gd name="T30" fmla="*/ 231 w 382"/>
              <a:gd name="T31" fmla="*/ 29 h 634"/>
              <a:gd name="T32" fmla="*/ 225 w 382"/>
              <a:gd name="T33" fmla="*/ 35 h 634"/>
              <a:gd name="T34" fmla="*/ 157 w 382"/>
              <a:gd name="T35" fmla="*/ 35 h 634"/>
              <a:gd name="T36" fmla="*/ 151 w 382"/>
              <a:gd name="T37" fmla="*/ 29 h 634"/>
              <a:gd name="T38" fmla="*/ 157 w 382"/>
              <a:gd name="T39" fmla="*/ 24 h 634"/>
              <a:gd name="T40" fmla="*/ 356 w 382"/>
              <a:gd name="T41" fmla="*/ 0 h 634"/>
              <a:gd name="T42" fmla="*/ 356 w 382"/>
              <a:gd name="T43" fmla="*/ 0 h 634"/>
              <a:gd name="T44" fmla="*/ 26 w 382"/>
              <a:gd name="T45" fmla="*/ 0 h 634"/>
              <a:gd name="T46" fmla="*/ 0 w 382"/>
              <a:gd name="T47" fmla="*/ 26 h 634"/>
              <a:gd name="T48" fmla="*/ 0 w 382"/>
              <a:gd name="T49" fmla="*/ 608 h 634"/>
              <a:gd name="T50" fmla="*/ 26 w 382"/>
              <a:gd name="T51" fmla="*/ 634 h 634"/>
              <a:gd name="T52" fmla="*/ 356 w 382"/>
              <a:gd name="T53" fmla="*/ 634 h 634"/>
              <a:gd name="T54" fmla="*/ 382 w 382"/>
              <a:gd name="T55" fmla="*/ 608 h 634"/>
              <a:gd name="T56" fmla="*/ 382 w 382"/>
              <a:gd name="T57" fmla="*/ 26 h 634"/>
              <a:gd name="T58" fmla="*/ 356 w 382"/>
              <a:gd name="T5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2" h="634">
                <a:moveTo>
                  <a:pt x="348" y="525"/>
                </a:moveTo>
                <a:lnTo>
                  <a:pt x="348" y="525"/>
                </a:lnTo>
                <a:lnTo>
                  <a:pt x="34" y="525"/>
                </a:lnTo>
                <a:lnTo>
                  <a:pt x="34" y="50"/>
                </a:lnTo>
                <a:lnTo>
                  <a:pt x="348" y="50"/>
                </a:lnTo>
                <a:lnTo>
                  <a:pt x="348" y="525"/>
                </a:lnTo>
                <a:close/>
                <a:moveTo>
                  <a:pt x="191" y="619"/>
                </a:moveTo>
                <a:lnTo>
                  <a:pt x="191" y="619"/>
                </a:lnTo>
                <a:cubicBezTo>
                  <a:pt x="173" y="619"/>
                  <a:pt x="158" y="602"/>
                  <a:pt x="158" y="582"/>
                </a:cubicBezTo>
                <a:cubicBezTo>
                  <a:pt x="158" y="562"/>
                  <a:pt x="173" y="545"/>
                  <a:pt x="191" y="545"/>
                </a:cubicBezTo>
                <a:cubicBezTo>
                  <a:pt x="209" y="545"/>
                  <a:pt x="224" y="562"/>
                  <a:pt x="224" y="582"/>
                </a:cubicBezTo>
                <a:cubicBezTo>
                  <a:pt x="224" y="602"/>
                  <a:pt x="209" y="619"/>
                  <a:pt x="191" y="619"/>
                </a:cubicBezTo>
                <a:close/>
                <a:moveTo>
                  <a:pt x="157" y="24"/>
                </a:moveTo>
                <a:lnTo>
                  <a:pt x="157" y="24"/>
                </a:lnTo>
                <a:lnTo>
                  <a:pt x="225" y="24"/>
                </a:lnTo>
                <a:cubicBezTo>
                  <a:pt x="228" y="24"/>
                  <a:pt x="231" y="26"/>
                  <a:pt x="231" y="29"/>
                </a:cubicBezTo>
                <a:cubicBezTo>
                  <a:pt x="231" y="32"/>
                  <a:pt x="228" y="35"/>
                  <a:pt x="225" y="35"/>
                </a:cubicBezTo>
                <a:lnTo>
                  <a:pt x="157" y="35"/>
                </a:lnTo>
                <a:cubicBezTo>
                  <a:pt x="154" y="35"/>
                  <a:pt x="151" y="32"/>
                  <a:pt x="151" y="29"/>
                </a:cubicBezTo>
                <a:cubicBezTo>
                  <a:pt x="151" y="26"/>
                  <a:pt x="154" y="24"/>
                  <a:pt x="157" y="24"/>
                </a:cubicBezTo>
                <a:close/>
                <a:moveTo>
                  <a:pt x="356" y="0"/>
                </a:moveTo>
                <a:lnTo>
                  <a:pt x="356" y="0"/>
                </a:ln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608"/>
                </a:lnTo>
                <a:cubicBezTo>
                  <a:pt x="0" y="622"/>
                  <a:pt x="11" y="634"/>
                  <a:pt x="26" y="634"/>
                </a:cubicBezTo>
                <a:lnTo>
                  <a:pt x="356" y="634"/>
                </a:lnTo>
                <a:cubicBezTo>
                  <a:pt x="371" y="634"/>
                  <a:pt x="382" y="622"/>
                  <a:pt x="382" y="608"/>
                </a:cubicBezTo>
                <a:lnTo>
                  <a:pt x="382" y="26"/>
                </a:lnTo>
                <a:cubicBezTo>
                  <a:pt x="382" y="12"/>
                  <a:pt x="371" y="0"/>
                  <a:pt x="3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9" name="组合 22"/>
          <p:cNvGrpSpPr/>
          <p:nvPr/>
        </p:nvGrpSpPr>
        <p:grpSpPr>
          <a:xfrm>
            <a:off x="9544234" y="2797032"/>
            <a:ext cx="734504" cy="576572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课题目的</a:t>
            </a:r>
          </a:p>
        </p:txBody>
      </p:sp>
      <p:sp>
        <p:nvSpPr>
          <p:cNvPr id="3" name="任意多边形 15"/>
          <p:cNvSpPr/>
          <p:nvPr/>
        </p:nvSpPr>
        <p:spPr>
          <a:xfrm rot="10800000">
            <a:off x="6285349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16"/>
          <p:cNvSpPr/>
          <p:nvPr/>
        </p:nvSpPr>
        <p:spPr>
          <a:xfrm rot="10800000">
            <a:off x="643467" y="1115036"/>
            <a:ext cx="5197852" cy="5295391"/>
          </a:xfrm>
          <a:custGeom>
            <a:avLst/>
            <a:gdLst>
              <a:gd name="connsiteX0" fmla="*/ 5197852 w 5197852"/>
              <a:gd name="connsiteY0" fmla="*/ 5295391 h 5295391"/>
              <a:gd name="connsiteX1" fmla="*/ 0 w 5197852"/>
              <a:gd name="connsiteY1" fmla="*/ 5295391 h 5295391"/>
              <a:gd name="connsiteX2" fmla="*/ 0 w 5197852"/>
              <a:gd name="connsiteY2" fmla="*/ 338381 h 5295391"/>
              <a:gd name="connsiteX3" fmla="*/ 4022947 w 5197852"/>
              <a:gd name="connsiteY3" fmla="*/ 338381 h 5295391"/>
              <a:gd name="connsiteX4" fmla="*/ 4219208 w 5197852"/>
              <a:gd name="connsiteY4" fmla="*/ 0 h 5295391"/>
              <a:gd name="connsiteX5" fmla="*/ 4415469 w 5197852"/>
              <a:gd name="connsiteY5" fmla="*/ 338381 h 5295391"/>
              <a:gd name="connsiteX6" fmla="*/ 5197852 w 5197852"/>
              <a:gd name="connsiteY6" fmla="*/ 338381 h 529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7852" h="5295391">
                <a:moveTo>
                  <a:pt x="5197852" y="5295391"/>
                </a:moveTo>
                <a:lnTo>
                  <a:pt x="0" y="5295391"/>
                </a:lnTo>
                <a:lnTo>
                  <a:pt x="0" y="338381"/>
                </a:lnTo>
                <a:lnTo>
                  <a:pt x="4022947" y="338381"/>
                </a:lnTo>
                <a:lnTo>
                  <a:pt x="4219208" y="0"/>
                </a:lnTo>
                <a:lnTo>
                  <a:pt x="4415469" y="338381"/>
                </a:lnTo>
                <a:lnTo>
                  <a:pt x="5197852" y="33838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1964" y="3848277"/>
            <a:ext cx="43957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1011964" y="1310491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1500" b="1" dirty="0">
                <a:solidFill>
                  <a:schemeClr val="tx2"/>
                </a:solidFill>
                <a:ea typeface="微软雅黑" charset="0"/>
              </a:rPr>
              <a:t>43%</a:t>
            </a:r>
            <a:endParaRPr lang="zh-CN" altLang="en-US" sz="115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1964" y="308086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 dirty="0">
                <a:solidFill>
                  <a:schemeClr val="tx2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672798" y="3848277"/>
            <a:ext cx="43957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672797" y="1310491"/>
            <a:ext cx="3376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CN" sz="11500" b="1" dirty="0">
                <a:solidFill>
                  <a:schemeClr val="bg1"/>
                </a:solidFill>
                <a:ea typeface="微软雅黑" charset="0"/>
              </a:rPr>
              <a:t>57%</a:t>
            </a:r>
            <a:endParaRPr lang="zh-CN" altLang="en-US" sz="115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72798" y="308086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  <a:p>
            <a:r>
              <a:rPr kumimoji="1" lang="zh-CN" altLang="en-US" dirty="0"/>
              <a:t>进展成果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43731" y="4534934"/>
            <a:ext cx="8571768" cy="1656545"/>
          </a:xfrm>
        </p:spPr>
        <p:txBody>
          <a:bodyPr/>
          <a:lstStyle/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存在问题</a:t>
            </a:r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设想安排</a:t>
            </a:r>
          </a:p>
          <a:p>
            <a:r>
              <a:rPr lang="zh-CN" altLang="en-US" kern="0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解决办法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3812" y="3051208"/>
            <a:ext cx="3421422" cy="10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24" name="矩形 23"/>
          <p:cNvSpPr/>
          <p:nvPr/>
        </p:nvSpPr>
        <p:spPr>
          <a:xfrm>
            <a:off x="422591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2590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694482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94481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8962950" y="1280131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62949" y="1681293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2475104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75103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746995" y="4675252"/>
            <a:ext cx="26396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tx2"/>
                </a:solidFill>
                <a:ea typeface="微软雅黑" charset="0"/>
              </a:rPr>
              <a:t>添加标题</a:t>
            </a:r>
            <a:endParaRPr lang="en-US" altLang="zh-CN" sz="2400" b="1" dirty="0">
              <a:solidFill>
                <a:schemeClr val="tx2"/>
              </a:solidFill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46994" y="5076414"/>
            <a:ext cx="280645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503791" y="2795729"/>
            <a:ext cx="2597392" cy="88135"/>
            <a:chOff x="506776" y="881349"/>
            <a:chExt cx="2597392" cy="88135"/>
          </a:xfrm>
        </p:grpSpPr>
        <p:cxnSp>
          <p:nvCxnSpPr>
            <p:cNvPr id="36" name="直线连接符 35"/>
            <p:cNvCxnSpPr/>
            <p:nvPr/>
          </p:nvCxnSpPr>
          <p:spPr>
            <a:xfrm>
              <a:off x="506776" y="882314"/>
              <a:ext cx="427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 39"/>
            <p:cNvGrpSpPr/>
            <p:nvPr/>
          </p:nvGrpSpPr>
          <p:grpSpPr>
            <a:xfrm>
              <a:off x="934583" y="881349"/>
              <a:ext cx="142990" cy="88135"/>
              <a:chOff x="934583" y="881349"/>
              <a:chExt cx="268106" cy="165253"/>
            </a:xfrm>
          </p:grpSpPr>
          <p:cxnSp>
            <p:nvCxnSpPr>
              <p:cNvPr id="38" name="直线连接符 37"/>
              <p:cNvCxnSpPr/>
              <p:nvPr/>
            </p:nvCxnSpPr>
            <p:spPr>
              <a:xfrm>
                <a:off x="934583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/>
              <p:cNvCxnSpPr/>
              <p:nvPr/>
            </p:nvCxnSpPr>
            <p:spPr>
              <a:xfrm flipH="1">
                <a:off x="1068636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线连接符 40"/>
            <p:cNvCxnSpPr/>
            <p:nvPr/>
          </p:nvCxnSpPr>
          <p:spPr>
            <a:xfrm>
              <a:off x="1066556" y="881349"/>
              <a:ext cx="203761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 43"/>
          <p:cNvGrpSpPr/>
          <p:nvPr/>
        </p:nvGrpSpPr>
        <p:grpSpPr>
          <a:xfrm>
            <a:off x="4809517" y="2795729"/>
            <a:ext cx="2597392" cy="88135"/>
            <a:chOff x="506776" y="881349"/>
            <a:chExt cx="2597392" cy="88135"/>
          </a:xfrm>
        </p:grpSpPr>
        <p:cxnSp>
          <p:nvCxnSpPr>
            <p:cNvPr id="45" name="直线连接符 44"/>
            <p:cNvCxnSpPr/>
            <p:nvPr/>
          </p:nvCxnSpPr>
          <p:spPr>
            <a:xfrm>
              <a:off x="506776" y="882314"/>
              <a:ext cx="427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 45"/>
            <p:cNvGrpSpPr/>
            <p:nvPr/>
          </p:nvGrpSpPr>
          <p:grpSpPr>
            <a:xfrm>
              <a:off x="934583" y="881349"/>
              <a:ext cx="142990" cy="88135"/>
              <a:chOff x="934583" y="881349"/>
              <a:chExt cx="268106" cy="165253"/>
            </a:xfrm>
          </p:grpSpPr>
          <p:cxnSp>
            <p:nvCxnSpPr>
              <p:cNvPr id="48" name="直线连接符 47"/>
              <p:cNvCxnSpPr/>
              <p:nvPr/>
            </p:nvCxnSpPr>
            <p:spPr>
              <a:xfrm>
                <a:off x="934583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/>
              <p:cNvCxnSpPr/>
              <p:nvPr/>
            </p:nvCxnSpPr>
            <p:spPr>
              <a:xfrm flipH="1">
                <a:off x="1068636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线连接符 46"/>
            <p:cNvCxnSpPr/>
            <p:nvPr/>
          </p:nvCxnSpPr>
          <p:spPr>
            <a:xfrm>
              <a:off x="1066556" y="881349"/>
              <a:ext cx="203761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 49"/>
          <p:cNvGrpSpPr/>
          <p:nvPr/>
        </p:nvGrpSpPr>
        <p:grpSpPr>
          <a:xfrm>
            <a:off x="9039718" y="2795729"/>
            <a:ext cx="2597392" cy="88135"/>
            <a:chOff x="506776" y="881349"/>
            <a:chExt cx="2597392" cy="88135"/>
          </a:xfrm>
        </p:grpSpPr>
        <p:cxnSp>
          <p:nvCxnSpPr>
            <p:cNvPr id="51" name="直线连接符 50"/>
            <p:cNvCxnSpPr/>
            <p:nvPr/>
          </p:nvCxnSpPr>
          <p:spPr>
            <a:xfrm>
              <a:off x="506776" y="882314"/>
              <a:ext cx="427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 51"/>
            <p:cNvGrpSpPr/>
            <p:nvPr/>
          </p:nvGrpSpPr>
          <p:grpSpPr>
            <a:xfrm>
              <a:off x="934583" y="881349"/>
              <a:ext cx="142990" cy="88135"/>
              <a:chOff x="934583" y="881349"/>
              <a:chExt cx="268106" cy="165253"/>
            </a:xfrm>
          </p:grpSpPr>
          <p:cxnSp>
            <p:nvCxnSpPr>
              <p:cNvPr id="54" name="直线连接符 53"/>
              <p:cNvCxnSpPr/>
              <p:nvPr/>
            </p:nvCxnSpPr>
            <p:spPr>
              <a:xfrm>
                <a:off x="934583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/>
              <p:cNvCxnSpPr/>
              <p:nvPr/>
            </p:nvCxnSpPr>
            <p:spPr>
              <a:xfrm flipH="1">
                <a:off x="1068636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线连接符 52"/>
            <p:cNvCxnSpPr/>
            <p:nvPr/>
          </p:nvCxnSpPr>
          <p:spPr>
            <a:xfrm>
              <a:off x="1066556" y="881349"/>
              <a:ext cx="203761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L 形 56"/>
          <p:cNvSpPr/>
          <p:nvPr/>
        </p:nvSpPr>
        <p:spPr>
          <a:xfrm rot="13500000">
            <a:off x="422590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L 形 57"/>
          <p:cNvSpPr/>
          <p:nvPr/>
        </p:nvSpPr>
        <p:spPr>
          <a:xfrm rot="13500000">
            <a:off x="915018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L 形 58"/>
          <p:cNvSpPr/>
          <p:nvPr/>
        </p:nvSpPr>
        <p:spPr>
          <a:xfrm rot="13500000">
            <a:off x="1407447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L 形 59"/>
          <p:cNvSpPr/>
          <p:nvPr/>
        </p:nvSpPr>
        <p:spPr>
          <a:xfrm rot="13500000">
            <a:off x="1899875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L 形 60"/>
          <p:cNvSpPr/>
          <p:nvPr/>
        </p:nvSpPr>
        <p:spPr>
          <a:xfrm rot="13500000">
            <a:off x="2392304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L 形 61"/>
          <p:cNvSpPr/>
          <p:nvPr/>
        </p:nvSpPr>
        <p:spPr>
          <a:xfrm rot="13500000">
            <a:off x="2884732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L 形 62"/>
          <p:cNvSpPr/>
          <p:nvPr/>
        </p:nvSpPr>
        <p:spPr>
          <a:xfrm rot="13500000">
            <a:off x="3377160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L 形 63"/>
          <p:cNvSpPr/>
          <p:nvPr/>
        </p:nvSpPr>
        <p:spPr>
          <a:xfrm rot="13500000">
            <a:off x="3869589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L 形 64"/>
          <p:cNvSpPr/>
          <p:nvPr/>
        </p:nvSpPr>
        <p:spPr>
          <a:xfrm rot="13500000">
            <a:off x="4362017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L 形 65"/>
          <p:cNvSpPr/>
          <p:nvPr/>
        </p:nvSpPr>
        <p:spPr>
          <a:xfrm rot="13500000">
            <a:off x="4854446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L 形 66"/>
          <p:cNvSpPr/>
          <p:nvPr/>
        </p:nvSpPr>
        <p:spPr>
          <a:xfrm rot="13500000">
            <a:off x="5346874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L 形 67"/>
          <p:cNvSpPr/>
          <p:nvPr/>
        </p:nvSpPr>
        <p:spPr>
          <a:xfrm rot="13500000">
            <a:off x="5839303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L 形 68"/>
          <p:cNvSpPr/>
          <p:nvPr/>
        </p:nvSpPr>
        <p:spPr>
          <a:xfrm rot="13500000">
            <a:off x="6331731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L 形 69"/>
          <p:cNvSpPr/>
          <p:nvPr/>
        </p:nvSpPr>
        <p:spPr>
          <a:xfrm rot="13500000">
            <a:off x="6824159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L 形 70"/>
          <p:cNvSpPr/>
          <p:nvPr/>
        </p:nvSpPr>
        <p:spPr>
          <a:xfrm rot="13500000">
            <a:off x="7316588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L 形 72"/>
          <p:cNvSpPr/>
          <p:nvPr/>
        </p:nvSpPr>
        <p:spPr>
          <a:xfrm rot="13500000">
            <a:off x="7809016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L 形 73"/>
          <p:cNvSpPr/>
          <p:nvPr/>
        </p:nvSpPr>
        <p:spPr>
          <a:xfrm rot="13500000">
            <a:off x="8301445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L 形 74"/>
          <p:cNvSpPr/>
          <p:nvPr/>
        </p:nvSpPr>
        <p:spPr>
          <a:xfrm rot="13500000">
            <a:off x="8793873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L 形 75"/>
          <p:cNvSpPr/>
          <p:nvPr/>
        </p:nvSpPr>
        <p:spPr>
          <a:xfrm rot="13500000">
            <a:off x="9286302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L 形 76"/>
          <p:cNvSpPr/>
          <p:nvPr/>
        </p:nvSpPr>
        <p:spPr>
          <a:xfrm rot="13500000">
            <a:off x="9778730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L 形 77"/>
          <p:cNvSpPr/>
          <p:nvPr/>
        </p:nvSpPr>
        <p:spPr>
          <a:xfrm rot="13500000">
            <a:off x="10271158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L 形 78"/>
          <p:cNvSpPr/>
          <p:nvPr/>
        </p:nvSpPr>
        <p:spPr>
          <a:xfrm rot="13500000">
            <a:off x="10763593" y="3459599"/>
            <a:ext cx="727000" cy="727000"/>
          </a:xfrm>
          <a:prstGeom prst="corner">
            <a:avLst>
              <a:gd name="adj1" fmla="val 35749"/>
              <a:gd name="adj2" fmla="val 34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 82"/>
          <p:cNvGrpSpPr/>
          <p:nvPr/>
        </p:nvGrpSpPr>
        <p:grpSpPr>
          <a:xfrm>
            <a:off x="2532548" y="4529477"/>
            <a:ext cx="2597392" cy="88135"/>
            <a:chOff x="506776" y="881349"/>
            <a:chExt cx="2597392" cy="88135"/>
          </a:xfrm>
        </p:grpSpPr>
        <p:cxnSp>
          <p:nvCxnSpPr>
            <p:cNvPr id="84" name="直线连接符 83"/>
            <p:cNvCxnSpPr/>
            <p:nvPr/>
          </p:nvCxnSpPr>
          <p:spPr>
            <a:xfrm>
              <a:off x="506776" y="882314"/>
              <a:ext cx="427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 84"/>
            <p:cNvGrpSpPr/>
            <p:nvPr/>
          </p:nvGrpSpPr>
          <p:grpSpPr>
            <a:xfrm>
              <a:off x="934583" y="881349"/>
              <a:ext cx="142990" cy="88135"/>
              <a:chOff x="934583" y="881349"/>
              <a:chExt cx="268106" cy="165253"/>
            </a:xfrm>
          </p:grpSpPr>
          <p:cxnSp>
            <p:nvCxnSpPr>
              <p:cNvPr id="87" name="直线连接符 86"/>
              <p:cNvCxnSpPr/>
              <p:nvPr/>
            </p:nvCxnSpPr>
            <p:spPr>
              <a:xfrm>
                <a:off x="934583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 flipH="1">
                <a:off x="1068636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线连接符 85"/>
            <p:cNvCxnSpPr/>
            <p:nvPr/>
          </p:nvCxnSpPr>
          <p:spPr>
            <a:xfrm>
              <a:off x="1066556" y="881349"/>
              <a:ext cx="203761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 88"/>
          <p:cNvGrpSpPr/>
          <p:nvPr/>
        </p:nvGrpSpPr>
        <p:grpSpPr>
          <a:xfrm>
            <a:off x="6838274" y="4529477"/>
            <a:ext cx="2597392" cy="88135"/>
            <a:chOff x="506776" y="881349"/>
            <a:chExt cx="2597392" cy="88135"/>
          </a:xfrm>
        </p:grpSpPr>
        <p:cxnSp>
          <p:nvCxnSpPr>
            <p:cNvPr id="90" name="直线连接符 89"/>
            <p:cNvCxnSpPr/>
            <p:nvPr/>
          </p:nvCxnSpPr>
          <p:spPr>
            <a:xfrm>
              <a:off x="506776" y="882314"/>
              <a:ext cx="427807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 90"/>
            <p:cNvGrpSpPr/>
            <p:nvPr/>
          </p:nvGrpSpPr>
          <p:grpSpPr>
            <a:xfrm>
              <a:off x="934583" y="881349"/>
              <a:ext cx="142990" cy="88135"/>
              <a:chOff x="934583" y="881349"/>
              <a:chExt cx="268106" cy="165253"/>
            </a:xfrm>
          </p:grpSpPr>
          <p:cxnSp>
            <p:nvCxnSpPr>
              <p:cNvPr id="93" name="直线连接符 92"/>
              <p:cNvCxnSpPr/>
              <p:nvPr/>
            </p:nvCxnSpPr>
            <p:spPr>
              <a:xfrm>
                <a:off x="934583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/>
              <p:cNvCxnSpPr/>
              <p:nvPr/>
            </p:nvCxnSpPr>
            <p:spPr>
              <a:xfrm flipH="1">
                <a:off x="1068636" y="881349"/>
                <a:ext cx="134053" cy="165253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线连接符 91"/>
            <p:cNvCxnSpPr/>
            <p:nvPr/>
          </p:nvCxnSpPr>
          <p:spPr>
            <a:xfrm>
              <a:off x="1066556" y="881349"/>
              <a:ext cx="2037612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kern="0" dirty="0">
                <a:solidFill>
                  <a:srgbClr val="3D47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72" name="矩形 71"/>
          <p:cNvSpPr/>
          <p:nvPr/>
        </p:nvSpPr>
        <p:spPr>
          <a:xfrm>
            <a:off x="689565" y="4732685"/>
            <a:ext cx="10839734" cy="825802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80" name="矩形 79"/>
          <p:cNvSpPr/>
          <p:nvPr/>
        </p:nvSpPr>
        <p:spPr>
          <a:xfrm>
            <a:off x="689565" y="3180638"/>
            <a:ext cx="10839734" cy="825802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81" name="矩形 80"/>
          <p:cNvSpPr/>
          <p:nvPr/>
        </p:nvSpPr>
        <p:spPr>
          <a:xfrm>
            <a:off x="689565" y="1628591"/>
            <a:ext cx="10839734" cy="825802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0256" tIns="270256" rIns="7858070" bIns="270256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800" kern="1200"/>
          </a:p>
        </p:txBody>
      </p:sp>
      <p:sp>
        <p:nvSpPr>
          <p:cNvPr id="82" name="矩形 81"/>
          <p:cNvSpPr/>
          <p:nvPr/>
        </p:nvSpPr>
        <p:spPr>
          <a:xfrm>
            <a:off x="7952830" y="1452667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95" name="任意多边形 12"/>
          <p:cNvSpPr/>
          <p:nvPr/>
        </p:nvSpPr>
        <p:spPr>
          <a:xfrm>
            <a:off x="7159632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28143" y="0"/>
                </a:moveTo>
                <a:lnTo>
                  <a:pt x="1628143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矩形 95"/>
          <p:cNvSpPr/>
          <p:nvPr/>
        </p:nvSpPr>
        <p:spPr>
          <a:xfrm>
            <a:off x="6324687" y="3011231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97" name="任意多边形 14"/>
          <p:cNvSpPr/>
          <p:nvPr/>
        </p:nvSpPr>
        <p:spPr>
          <a:xfrm>
            <a:off x="6074203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85428" y="0"/>
                </a:moveTo>
                <a:lnTo>
                  <a:pt x="1085428" y="222652"/>
                </a:lnTo>
                <a:lnTo>
                  <a:pt x="0" y="222652"/>
                </a:lnTo>
                <a:lnTo>
                  <a:pt x="0" y="44530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矩形 97"/>
          <p:cNvSpPr/>
          <p:nvPr/>
        </p:nvSpPr>
        <p:spPr>
          <a:xfrm>
            <a:off x="5239258" y="4569796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99" name="任意多边形 16"/>
          <p:cNvSpPr/>
          <p:nvPr/>
        </p:nvSpPr>
        <p:spPr>
          <a:xfrm>
            <a:off x="7159632" y="4159947"/>
            <a:ext cx="1085428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085428" y="222652"/>
                </a:lnTo>
                <a:lnTo>
                  <a:pt x="1085428" y="44530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0" name="矩形 99"/>
          <p:cNvSpPr/>
          <p:nvPr/>
        </p:nvSpPr>
        <p:spPr>
          <a:xfrm>
            <a:off x="7410116" y="4569796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101" name="任意多边形 19"/>
          <p:cNvSpPr/>
          <p:nvPr/>
        </p:nvSpPr>
        <p:spPr>
          <a:xfrm>
            <a:off x="8787776" y="2601382"/>
            <a:ext cx="1628143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2652"/>
                </a:lnTo>
                <a:lnTo>
                  <a:pt x="1628143" y="222652"/>
                </a:lnTo>
                <a:lnTo>
                  <a:pt x="1628143" y="44530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2" name="矩形 101"/>
          <p:cNvSpPr/>
          <p:nvPr/>
        </p:nvSpPr>
        <p:spPr>
          <a:xfrm>
            <a:off x="9580974" y="3011231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103" name="任意多边形 21"/>
          <p:cNvSpPr/>
          <p:nvPr/>
        </p:nvSpPr>
        <p:spPr>
          <a:xfrm>
            <a:off x="10370199" y="4159947"/>
            <a:ext cx="91440" cy="4453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4530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4" name="矩形 103"/>
          <p:cNvSpPr/>
          <p:nvPr/>
        </p:nvSpPr>
        <p:spPr>
          <a:xfrm>
            <a:off x="9580974" y="4569796"/>
            <a:ext cx="1669890" cy="1113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76" tIns="173576" rIns="173576" bIns="173576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1318895" y="1653992"/>
            <a:ext cx="3992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318895" y="3212675"/>
            <a:ext cx="3992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7" name="矩形 106"/>
          <p:cNvSpPr/>
          <p:nvPr/>
        </p:nvSpPr>
        <p:spPr>
          <a:xfrm>
            <a:off x="1318895" y="4770906"/>
            <a:ext cx="399255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708844" y="1579827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8844" y="3131874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08844" y="4683921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2018571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模板页面">
  <a:themeElements>
    <a:clrScheme name="自定义 9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C3B1"/>
      </a:accent1>
      <a:accent2>
        <a:srgbClr val="3C4661"/>
      </a:accent2>
      <a:accent3>
        <a:srgbClr val="5D6C95"/>
      </a:accent3>
      <a:accent4>
        <a:srgbClr val="DB8962"/>
      </a:accent4>
      <a:accent5>
        <a:srgbClr val="AE9E8E"/>
      </a:accent5>
      <a:accent6>
        <a:srgbClr val="A0795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1980</Words>
  <Application>Microsoft Office PowerPoint</Application>
  <PresentationFormat>宽屏</PresentationFormat>
  <Paragraphs>187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等线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Yunxuan Liu (Chinasoft)</cp:lastModifiedBy>
  <cp:revision>72</cp:revision>
  <dcterms:created xsi:type="dcterms:W3CDTF">2015-08-18T02:51:41Z</dcterms:created>
  <dcterms:modified xsi:type="dcterms:W3CDTF">2018-09-21T08:17:07Z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