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mspgi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amlgaller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徐英愷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Left Join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</a:t>
            </a:r>
            <a:r>
              <a:rPr lang="en-US" altLang="zh-TW" b="1" dirty="0" err="1" smtClean="0">
                <a:latin typeface="Consolas" panose="020B0609020204030204" pitchFamily="49" charset="0"/>
              </a:rPr>
              <a:t>eft_join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smtClean="0"/>
              <a:t>, inner_join (cont.)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Right Join</a:t>
            </a:r>
            <a:endParaRPr 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right_join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inner_join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Inner 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5375153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u="sng" dirty="0"/>
              <a:t>Ian Hsu </a:t>
            </a:r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徐英愷</a:t>
            </a:r>
            <a:endParaRPr lang="en-US" altLang="zh-TW" sz="2400" u="sng" dirty="0"/>
          </a:p>
          <a:p>
            <a:pPr marL="514350" indent="-457200"/>
            <a:r>
              <a:rPr lang="en-US" altLang="zh-TW" sz="2000" dirty="0"/>
              <a:t>National Cheng Kung University</a:t>
            </a:r>
          </a:p>
          <a:p>
            <a:pPr marL="914400" lvl="1" indent="-457200"/>
            <a:r>
              <a:rPr lang="en-US" altLang="zh-TW" sz="1600" dirty="0">
                <a:ea typeface="微軟正黑體" panose="020B0604030504040204" pitchFamily="34" charset="-120"/>
              </a:rPr>
              <a:t>Department of Transportation and Communication Management Science</a:t>
            </a:r>
          </a:p>
          <a:p>
            <a:pPr marL="914400" lvl="1" indent="-457200"/>
            <a:r>
              <a:rPr lang="en-US" altLang="zh-TW" sz="1600" dirty="0">
                <a:ea typeface="微軟正黑體" panose="020B0604030504040204" pitchFamily="34" charset="-120"/>
              </a:rPr>
              <a:t>Credit Program of Big Data Analytics</a:t>
            </a:r>
          </a:p>
          <a:p>
            <a:pPr marL="514350" indent="-457200"/>
            <a:r>
              <a:rPr lang="en-US" altLang="zh-TW" sz="2000" dirty="0">
                <a:ea typeface="微軟正黑體" panose="020B0604030504040204" pitchFamily="34" charset="-120"/>
              </a:rPr>
              <a:t>Data Analysis Projects</a:t>
            </a:r>
          </a:p>
          <a:p>
            <a:pPr marL="914400" lvl="1" indent="-457200"/>
            <a:r>
              <a:rPr lang="en-US" altLang="zh-TW" sz="1600" dirty="0">
                <a:solidFill>
                  <a:prstClr val="black"/>
                </a:solidFill>
              </a:rPr>
              <a:t>Health Insurance Database in Taiwan</a:t>
            </a:r>
          </a:p>
          <a:p>
            <a:pPr marL="914400" lvl="1" indent="-457200"/>
            <a:r>
              <a:rPr lang="en-US" altLang="zh-TW" sz="1600" dirty="0">
                <a:solidFill>
                  <a:prstClr val="black"/>
                </a:solidFill>
              </a:rPr>
              <a:t>Database of Electronic Toll Collection on Freeway</a:t>
            </a:r>
          </a:p>
          <a:p>
            <a:pPr marL="514350" indent="-457200"/>
            <a:r>
              <a:rPr lang="en-US" altLang="zh-TW" sz="2000" dirty="0">
                <a:ea typeface="微軟正黑體" panose="020B0604030504040204" pitchFamily="34" charset="-120"/>
              </a:rPr>
              <a:t>Microsoft Student Partners 12th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536471" y="1243492"/>
            <a:ext cx="3345180" cy="291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– </a:t>
            </a:r>
            <a:r>
              <a:rPr lang="en-US" altLang="zh-TW" sz="4800" dirty="0" err="1" smtClean="0"/>
              <a:t>dplyr</a:t>
            </a:r>
            <a:r>
              <a:rPr lang="en-US" altLang="zh-TW" sz="4800" dirty="0" smtClean="0"/>
              <a:t> in </a:t>
            </a:r>
            <a:r>
              <a:rPr lang="en-US" altLang="zh-TW" sz="4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</a:t>
            </a:r>
            <a:endParaRPr lang="en-US" altLang="zh-TW" sz="55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ctr"/>
            <a:r>
              <a:rPr lang="en-US" altLang="zh-TW" sz="2400" dirty="0" smtClean="0"/>
              <a:t>(Short Link: </a:t>
            </a:r>
            <a:r>
              <a:rPr lang="en-US" altLang="zh-TW" sz="2400" dirty="0" smtClean="0">
                <a:hlinkClick r:id="rId2"/>
              </a:rPr>
              <a:t>https://aka.ms/ianmspgit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https://aka.ms/ianamlgallery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u="sng" dirty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1764</Words>
  <Application>Microsoft Office PowerPoint</Application>
  <PresentationFormat>如螢幕大小 (16:9)</PresentationFormat>
  <Paragraphs>384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left_join, right_join, inner_join</vt:lpstr>
      <vt:lpstr>left_join, right_join, inner_join (cont.)</vt:lpstr>
      <vt:lpstr>left_join, right_join, inner_join (cont.)</vt:lpstr>
      <vt:lpstr>Dataset of Batting in Lahman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66</cp:revision>
  <dcterms:modified xsi:type="dcterms:W3CDTF">2018-02-28T10:59:24Z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