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88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75" r:id="rId22"/>
    <p:sldId id="277" r:id="rId23"/>
    <p:sldId id="281" r:id="rId24"/>
    <p:sldId id="282" r:id="rId25"/>
    <p:sldId id="284" r:id="rId26"/>
    <p:sldId id="285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8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CHMuas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SfJanw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nkaihsu/MSP-Lecture-R-Introduction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徐英愷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</a:t>
            </a: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/ 10 /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arrange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6786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&lt;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s-ES" altLang="zh-TW" sz="1400" dirty="0" smtClean="0"/>
              <a:t>2009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2010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LAD	      NL	 kershcl01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2015	     LAN	      NL	 kershcl01	32571000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2011	     NYA	      AL	 rodrial01	32000000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ARI	      NL	 greinza01	31799030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2012	     NYA	      AL	 rodrial01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BOS	      AL	 priceda01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2013	     NYA	      AL	 rodrial01	29000000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2008	     NYA	      AL	 rodrial01	28000000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489894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arrange(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(salary))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0749"/>
              </p:ext>
            </p:extLst>
          </p:nvPr>
        </p:nvGraphicFramePr>
        <p:xfrm>
          <a:off x="5725768" y="1752514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701210" cy="56653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7422"/>
              </p:ext>
            </p:extLst>
          </p:nvPr>
        </p:nvGraphicFramePr>
        <p:xfrm>
          <a:off x="5725768" y="1752514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32873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46158" y="1520555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64136" y="1143289"/>
            <a:ext cx="470994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28457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select(tbl_Salaries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342" y="1136182"/>
            <a:ext cx="6879997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95759" y="1497606"/>
            <a:ext cx="682877" cy="35077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Left Join</a:t>
            </a:r>
            <a:endParaRPr 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6299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422060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</a:t>
            </a:r>
            <a:r>
              <a:rPr lang="en-US" altLang="zh-TW" b="1" dirty="0" err="1" smtClean="0">
                <a:latin typeface="Consolas" panose="020B0609020204030204" pitchFamily="49" charset="0"/>
              </a:rPr>
              <a:t>eft_join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840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smtClean="0"/>
              <a:t>, inner_join (cont.)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415535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Right Join</a:t>
            </a:r>
            <a:endParaRPr 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right_join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95827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inner_join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Inner Join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英愷 </a:t>
            </a:r>
            <a:r>
              <a:rPr lang="en-US" sz="2400" b="1" dirty="0"/>
              <a:t>Ian </a:t>
            </a:r>
            <a:r>
              <a:rPr lang="en-US" sz="2400" b="1" dirty="0" smtClean="0"/>
              <a:t>Hsu</a:t>
            </a: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交通管理科學系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 巨量資料分析學分學程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高速公路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pPr marL="514350" indent="-457200"/>
            <a:endParaRPr 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喜愛跨領域交流、旅遊、欣賞運動賽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318759" y="1243491"/>
            <a:ext cx="3345180" cy="29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</a:t>
            </a:r>
            <a:r>
              <a:rPr lang="en-US" altLang="zh-TW" sz="4800" dirty="0" err="1" smtClean="0"/>
              <a:t>RStudio</a:t>
            </a:r>
            <a:endParaRPr lang="en-US" altLang="zh-TW" sz="4800" dirty="0" smtClean="0"/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goo.gl/CHMuas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https://goo.gl/SfJanw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u="sng" dirty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github.com/yinkaihsu/MSP-Lecture-R-Introduction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2899954"/>
            <a:ext cx="6237515" cy="463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high 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batters in </a:t>
            </a:r>
            <a:r>
              <a:rPr lang="en-US" sz="1800" dirty="0" smtClean="0"/>
              <a:t>2016</a:t>
            </a:r>
          </a:p>
          <a:p>
            <a:pPr marL="914400" lvl="1" indent="-457200"/>
            <a:r>
              <a:rPr lang="en-US" sz="1800" dirty="0" smtClean="0"/>
              <a:t>Input</a:t>
            </a:r>
            <a:r>
              <a:rPr lang="en-US" sz="1800" dirty="0"/>
              <a:t>: Information </a:t>
            </a:r>
            <a:r>
              <a:rPr lang="en-US" sz="1800" dirty="0" smtClean="0"/>
              <a:t>about </a:t>
            </a:r>
            <a:r>
              <a:rPr lang="en-US" sz="1800" dirty="0"/>
              <a:t>batters and their teams in 2015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2210"/>
              </p:ext>
            </p:extLst>
          </p:nvPr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7953"/>
              </p:ext>
            </p:extLst>
          </p:nvPr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530620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7222"/>
              </p:ext>
            </p:extLst>
          </p:nvPr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4167" y="1136201"/>
            <a:ext cx="1191996" cy="494125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7d759ad-c71d-4e7a-8896-957c2805ad24"/>
    <ds:schemaRef ds:uri="3fce3ed0-24d1-45d0-8014-96f22eb6b0fb"/>
    <ds:schemaRef ds:uri="cbd1dd4f-7f1a-4b60-b24c-ce56e049787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1771</Words>
  <Application>Microsoft Office PowerPoint</Application>
  <PresentationFormat>如螢幕大小 (16:9)</PresentationFormat>
  <Paragraphs>384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arrange</vt:lpstr>
      <vt:lpstr>summarise</vt:lpstr>
      <vt:lpstr>group_by + summarise</vt:lpstr>
      <vt:lpstr>The pipe operator %&gt;%</vt:lpstr>
      <vt:lpstr>The pipe operator %&gt;% (cont.)</vt:lpstr>
      <vt:lpstr>left_join, right_join, inner_join</vt:lpstr>
      <vt:lpstr>left_join, right_join, inner_join (cont.)</vt:lpstr>
      <vt:lpstr>left_join, right_join, inner_join (cont.)</vt:lpstr>
      <vt:lpstr>Dataset of Batting in Lahman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64</cp:revision>
  <dcterms:modified xsi:type="dcterms:W3CDTF">2017-10-24T06:31:45Z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