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77" r:id="rId22"/>
    <p:sldId id="281" r:id="rId23"/>
    <p:sldId id="282" r:id="rId24"/>
    <p:sldId id="284" r:id="rId25"/>
    <p:sldId id="285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U3evZ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21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Left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64652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199996"/>
            <a:ext cx="2702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31515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ight Join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199996"/>
            <a:ext cx="2702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Inner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dirty="0"/>
              <a:t>Ian </a:t>
            </a:r>
            <a:r>
              <a:rPr lang="en-US" sz="2400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https://goo.gl/DU3evZ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dirty="0" smtClean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</a:t>
            </a:r>
            <a:r>
              <a:rPr lang="en-US" sz="1800" dirty="0" smtClean="0"/>
              <a:t>high </a:t>
            </a:r>
            <a:r>
              <a:rPr lang="en-US" sz="1800" dirty="0" smtClean="0"/>
              <a:t>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</a:t>
            </a:r>
            <a:r>
              <a:rPr lang="en-US" sz="1800" dirty="0" smtClean="0"/>
              <a:t>players</a:t>
            </a:r>
          </a:p>
          <a:p>
            <a:pPr marL="914400" lvl="1" indent="-457200"/>
            <a:r>
              <a:rPr lang="en-US" sz="1800" dirty="0"/>
              <a:t>Input: Information about players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1596</Words>
  <Application>Microsoft Office PowerPoint</Application>
  <PresentationFormat>如螢幕大小 (16:9)</PresentationFormat>
  <Paragraphs>350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summarise</vt:lpstr>
      <vt:lpstr>group_by + summarise</vt:lpstr>
      <vt:lpstr>The pipe operator %&gt;%</vt:lpstr>
      <vt:lpstr>The pipe operator %&gt;% (cont.)</vt:lpstr>
      <vt:lpstr>Dataset of Batting in Lahman</vt:lpstr>
      <vt:lpstr>left_join, right_join, inner_join</vt:lpstr>
      <vt:lpstr>left_join, right_join, inner_join (cont.)</vt:lpstr>
      <vt:lpstr>left_join, right_join, inner_join (cont.)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51</cp:revision>
  <dcterms:modified xsi:type="dcterms:W3CDTF">2017-10-21T14:57:49Z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