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9" r:id="rId4"/>
    <p:sldId id="275" r:id="rId5"/>
    <p:sldId id="276" r:id="rId6"/>
    <p:sldId id="277" r:id="rId7"/>
    <p:sldId id="261" r:id="rId8"/>
    <p:sldId id="278" r:id="rId9"/>
  </p:sldIdLst>
  <p:sldSz cx="9144000" cy="5143500" type="screen16x9"/>
  <p:notesSz cx="6858000" cy="9144000"/>
  <p:embeddedFontLst>
    <p:embeddedFont>
      <p:font typeface="Dosis Light" panose="020B0604020202020204" charset="0"/>
      <p:regular r:id="rId11"/>
      <p:bold r:id="rId12"/>
    </p:embeddedFont>
    <p:embeddedFont>
      <p:font typeface="微軟正黑體" panose="020B0604030504040204" pitchFamily="34" charset="-120"/>
      <p:regular r:id="rId13"/>
      <p:bold r:id="rId14"/>
    </p:embeddedFont>
    <p:embeddedFont>
      <p:font typeface="Titillium Web" panose="020B0604020202020204" charset="0"/>
      <p:regular r:id="rId15"/>
      <p:bold r:id="rId16"/>
      <p:italic r:id="rId17"/>
      <p:boldItalic r:id="rId18"/>
    </p:embeddedFont>
    <p:embeddedFont>
      <p:font typeface="Titillium Web Ligh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65B024-657F-4085-AE9B-F2E33C42B20A}">
  <a:tblStyle styleId="{9265B024-657F-4085-AE9B-F2E33C42B20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1411" autoAdjust="0"/>
  </p:normalViewPr>
  <p:slideViewPr>
    <p:cSldViewPr snapToGrid="0">
      <p:cViewPr varScale="1">
        <p:scale>
          <a:sx n="107" d="100"/>
          <a:sy n="107" d="100"/>
        </p:scale>
        <p:origin x="74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31511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726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Shape 38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Shape 3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414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0810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Shape 40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Shape 40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329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Shape 40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Shape 40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575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Shape 40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Shape 40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356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984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8705367" y="28697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535" y="28697"/>
            <a:ext cx="2309843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294" y="28697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294" y="28697"/>
            <a:ext cx="2309819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28" name="Shape 528"/>
          <p:cNvSpPr txBox="1">
            <a:spLocks noGrp="1"/>
          </p:cNvSpPr>
          <p:nvPr>
            <p:ph type="subTitle" idx="1"/>
          </p:nvPr>
        </p:nvSpPr>
        <p:spPr>
          <a:xfrm>
            <a:off x="685800" y="3983054"/>
            <a:ext cx="52689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0BFB7"/>
              </a:buClr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Shape 529"/>
          <p:cNvGrpSpPr/>
          <p:nvPr/>
        </p:nvGrpSpPr>
        <p:grpSpPr>
          <a:xfrm rot="10800000">
            <a:off x="8705367" y="28697"/>
            <a:ext cx="410132" cy="5086302"/>
            <a:chOff x="836200" y="238125"/>
            <a:chExt cx="422425" cy="5238750"/>
          </a:xfrm>
        </p:grpSpPr>
        <p:sp>
          <p:nvSpPr>
            <p:cNvPr id="530" name="Shape 530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 rot="10800000">
            <a:off x="6659535" y="28697"/>
            <a:ext cx="2309843" cy="5086302"/>
            <a:chOff x="986700" y="238125"/>
            <a:chExt cx="2379075" cy="5238750"/>
          </a:xfrm>
        </p:grpSpPr>
        <p:sp>
          <p:nvSpPr>
            <p:cNvPr id="611" name="Shape 611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0" name="Shape 730"/>
          <p:cNvGrpSpPr/>
          <p:nvPr/>
        </p:nvGrpSpPr>
        <p:grpSpPr>
          <a:xfrm rot="10800000">
            <a:off x="6367294" y="28697"/>
            <a:ext cx="2017554" cy="5086302"/>
            <a:chOff x="1588750" y="238125"/>
            <a:chExt cx="2078025" cy="5238750"/>
          </a:xfrm>
        </p:grpSpPr>
        <p:sp>
          <p:nvSpPr>
            <p:cNvPr id="731" name="Shape 731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40" name="Shape 940"/>
          <p:cNvGrpSpPr/>
          <p:nvPr/>
        </p:nvGrpSpPr>
        <p:grpSpPr>
          <a:xfrm rot="10800000">
            <a:off x="6367294" y="28697"/>
            <a:ext cx="2309819" cy="5086302"/>
            <a:chOff x="1287725" y="238125"/>
            <a:chExt cx="2379050" cy="5238750"/>
          </a:xfrm>
        </p:grpSpPr>
        <p:sp>
          <p:nvSpPr>
            <p:cNvPr id="941" name="Shape 941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718300" y="1733549"/>
            <a:ext cx="6761100" cy="2980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Shape 1842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43" name="Shape 1843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1844" name="Shape 1844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grpSp>
        <p:nvGrpSpPr>
          <p:cNvPr id="1845" name="Shape 1845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1846" name="Shape 184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7" name="Shape 184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8" name="Shape 184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9" name="Shape 184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0" name="Shape 185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1" name="Shape 185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2" name="Shape 185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3" name="Shape 185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4" name="Shape 185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5" name="Shape 185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6" name="Shape 185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7" name="Shape 185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8" name="Shape 185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9" name="Shape 185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0" name="Shape 186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1" name="Shape 186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2" name="Shape 186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3" name="Shape 186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4" name="Shape 186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5" name="Shape 186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6" name="Shape 186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7" name="Shape 186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8" name="Shape 186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9" name="Shape 186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0" name="Shape 187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1" name="Shape 187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2" name="Shape 187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3" name="Shape 187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4" name="Shape 187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5" name="Shape 187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6" name="Shape 187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7" name="Shape 187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8" name="Shape 187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9" name="Shape 187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0" name="Shape 188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1" name="Shape 188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2" name="Shape 188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3" name="Shape 188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4" name="Shape 188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5" name="Shape 188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6" name="Shape 188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7" name="Shape 188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8" name="Shape 188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9" name="Shape 188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0" name="Shape 189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1" name="Shape 189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2" name="Shape 189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3" name="Shape 189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4" name="Shape 189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5" name="Shape 189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6" name="Shape 189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7" name="Shape 189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8" name="Shape 189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9" name="Shape 189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0" name="Shape 190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1" name="Shape 190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2" name="Shape 190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03" name="Shape 1903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1904" name="Shape 190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5" name="Shape 190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6" name="Shape 190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7" name="Shape 190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8" name="Shape 190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9" name="Shape 190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0" name="Shape 19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1" name="Shape 19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2" name="Shape 191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3" name="Shape 191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4" name="Shape 191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5" name="Shape 191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6" name="Shape 191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7" name="Shape 191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8" name="Shape 191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9" name="Shape 191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0" name="Shape 192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1" name="Shape 192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2" name="Shape 192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3" name="Shape 192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4" name="Shape 192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5" name="Shape 192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6" name="Shape 192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7" name="Shape 192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8" name="Shape 192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9" name="Shape 192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0" name="Shape 193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1" name="Shape 193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2" name="Shape 193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3" name="Shape 193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4" name="Shape 193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5" name="Shape 193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6" name="Shape 193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7" name="Shape 193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8" name="Shape 193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9" name="Shape 193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0" name="Shape 194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1" name="Shape 194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2" name="Shape 194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3" name="Shape 194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4" name="Shape 194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5" name="Shape 194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6" name="Shape 194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7" name="Shape 194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8" name="Shape 194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9" name="Shape 194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0" name="Shape 195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1" name="Shape 195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2" name="Shape 195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3" name="Shape 195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4" name="Shape 195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5" name="Shape 195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6" name="Shape 195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7" name="Shape 195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8" name="Shape 195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9" name="Shape 195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0" name="Shape 196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1" name="Shape 196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2" name="Shape 196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3" name="Shape 196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4" name="Shape 196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5" name="Shape 196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66" name="Shape 1966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1967" name="Shape 196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8" name="Shape 196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9" name="Shape 196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0" name="Shape 197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1" name="Shape 197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2" name="Shape 197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3" name="Shape 197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4" name="Shape 197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5" name="Shape 197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6" name="Shape 197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7" name="Shape 197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8" name="Shape 197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9" name="Shape 197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0" name="Shape 198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1" name="Shape 198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2" name="Shape 198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3" name="Shape 198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4" name="Shape 198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5" name="Shape 198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6" name="Shape 198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7" name="Shape 198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8" name="Shape 198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9" name="Shape 198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0" name="Shape 199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1" name="Shape 199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2" name="Shape 199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3" name="Shape 199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4" name="Shape 199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5" name="Shape 199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6" name="Shape 199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7" name="Shape 199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8" name="Shape 199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9" name="Shape 199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0" name="Shape 200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1" name="Shape 200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2" name="Shape 200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3" name="Shape 200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4" name="Shape 200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5" name="Shape 200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6" name="Shape 200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7" name="Shape 200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8" name="Shape 200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9" name="Shape 200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0" name="Shape 20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1" name="Shape 20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2" name="Shape 201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3" name="Shape 201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4" name="Shape 201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5" name="Shape 201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6" name="Shape 201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7" name="Shape 201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8" name="Shape 201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9" name="Shape 201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0" name="Shape 202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1" name="Shape 202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2" name="Shape 202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3" name="Shape 202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4" name="Shape 202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5" name="Shape 202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6" name="Shape 202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7" name="Shape 202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8" name="Shape 202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9" name="Shape 202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0" name="Shape 203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1" name="Shape 203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2" name="Shape 203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3" name="Shape 203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4" name="Shape 203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5" name="Shape 203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6" name="Shape 203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7" name="Shape 203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8" name="Shape 203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9" name="Shape 203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0" name="Shape 204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1" name="Shape 204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2" name="Shape 204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3" name="Shape 204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4" name="Shape 204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5" name="Shape 204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6" name="Shape 204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7" name="Shape 204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8" name="Shape 204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9" name="Shape 204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0" name="Shape 205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1" name="Shape 205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2" name="Shape 205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3" name="Shape 205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4" name="Shape 205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5" name="Shape 205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6" name="Shape 205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7" name="Shape 205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8" name="Shape 205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9" name="Shape 205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0" name="Shape 206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1" name="Shape 206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2" name="Shape 206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3" name="Shape 206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4" name="Shape 206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5" name="Shape 206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6" name="Shape 206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7" name="Shape 206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68" name="Shape 2068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2069" name="Shape 206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0" name="Shape 207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1" name="Shape 207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2" name="Shape 207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3" name="Shape 207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4" name="Shape 207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5" name="Shape 207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6" name="Shape 207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7" name="Shape 207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8" name="Shape 207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9" name="Shape 207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0" name="Shape 208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1" name="Shape 208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2" name="Shape 208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3" name="Shape 208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4" name="Shape 208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5" name="Shape 208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6" name="Shape 208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7" name="Shape 208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8" name="Shape 208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9" name="Shape 208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0" name="Shape 209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1" name="Shape 209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2" name="Shape 209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3" name="Shape 209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4" name="Shape 209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5" name="Shape 209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6" name="Shape 209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7" name="Shape 209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8" name="Shape 209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9" name="Shape 209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0" name="Shape 210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1" name="Shape 210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2" name="Shape 210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3" name="Shape 210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4" name="Shape 210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5" name="Shape 210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6" name="Shape 210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7" name="Shape 210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8" name="Shape 210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9" name="Shape 210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0" name="Shape 21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1" name="Shape 21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2" name="Shape 211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3" name="Shape 211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4" name="Shape 211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5" name="Shape 211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6" name="Shape 211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7" name="Shape 211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8" name="Shape 211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19" name="Shape 2119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Shape 2955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2956" name="Shape 295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7" name="Shape 295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8" name="Shape 295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9" name="Shape 295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0" name="Shape 296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1" name="Shape 296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2" name="Shape 296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3" name="Shape 296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4" name="Shape 296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5" name="Shape 296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6" name="Shape 296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7" name="Shape 296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8" name="Shape 296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9" name="Shape 296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0" name="Shape 297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1" name="Shape 297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2" name="Shape 297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3" name="Shape 297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4" name="Shape 297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5" name="Shape 297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6" name="Shape 297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7" name="Shape 297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8" name="Shape 297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0" name="Shape 298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1" name="Shape 298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2" name="Shape 298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4" name="Shape 298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5" name="Shape 298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6" name="Shape 298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7" name="Shape 298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8" name="Shape 298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9" name="Shape 298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0" name="Shape 299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1" name="Shape 299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2" name="Shape 299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3" name="Shape 299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4" name="Shape 299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5" name="Shape 299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6" name="Shape 299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7" name="Shape 299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8" name="Shape 299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9" name="Shape 299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0" name="Shape 300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1" name="Shape 300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2" name="Shape 300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3" name="Shape 300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4" name="Shape 300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5" name="Shape 300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6" name="Shape 300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7" name="Shape 300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8" name="Shape 300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9" name="Shape 300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0" name="Shape 30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1" name="Shape 30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13" name="Shape 3013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3014" name="Shape 301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5" name="Shape 301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6" name="Shape 301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7" name="Shape 301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8" name="Shape 301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9" name="Shape 301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0" name="Shape 302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1" name="Shape 302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2" name="Shape 302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3" name="Shape 302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4" name="Shape 302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5" name="Shape 302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6" name="Shape 302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7" name="Shape 302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8" name="Shape 302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9" name="Shape 302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0" name="Shape 303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1" name="Shape 303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2" name="Shape 303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3" name="Shape 303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4" name="Shape 303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5" name="Shape 303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6" name="Shape 303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7" name="Shape 303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8" name="Shape 303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9" name="Shape 303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0" name="Shape 304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1" name="Shape 304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2" name="Shape 304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3" name="Shape 304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4" name="Shape 304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5" name="Shape 304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6" name="Shape 304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7" name="Shape 304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8" name="Shape 304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9" name="Shape 304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0" name="Shape 305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1" name="Shape 305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2" name="Shape 305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3" name="Shape 305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4" name="Shape 305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5" name="Shape 305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6" name="Shape 305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7" name="Shape 305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8" name="Shape 305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9" name="Shape 305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0" name="Shape 306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1" name="Shape 306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2" name="Shape 306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3" name="Shape 306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4" name="Shape 306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5" name="Shape 306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6" name="Shape 306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7" name="Shape 306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8" name="Shape 306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9" name="Shape 306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0" name="Shape 307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1" name="Shape 307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2" name="Shape 307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3" name="Shape 307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4" name="Shape 307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5" name="Shape 307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76" name="Shape 3076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3077" name="Shape 307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8" name="Shape 307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9" name="Shape 307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0" name="Shape 308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1" name="Shape 308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2" name="Shape 308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3" name="Shape 308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4" name="Shape 308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5" name="Shape 308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6" name="Shape 308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7" name="Shape 308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8" name="Shape 308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9" name="Shape 308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0" name="Shape 309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1" name="Shape 309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2" name="Shape 309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3" name="Shape 309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4" name="Shape 309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5" name="Shape 309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6" name="Shape 309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7" name="Shape 309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8" name="Shape 309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9" name="Shape 309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0" name="Shape 310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1" name="Shape 310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2" name="Shape 310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3" name="Shape 310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4" name="Shape 310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5" name="Shape 310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6" name="Shape 310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7" name="Shape 310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8" name="Shape 310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9" name="Shape 310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0" name="Shape 31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1" name="Shape 31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2" name="Shape 311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3" name="Shape 311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4" name="Shape 311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5" name="Shape 311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6" name="Shape 311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7" name="Shape 311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8" name="Shape 311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9" name="Shape 311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0" name="Shape 312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1" name="Shape 312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2" name="Shape 312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3" name="Shape 312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4" name="Shape 312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5" name="Shape 312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6" name="Shape 312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7" name="Shape 312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8" name="Shape 312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9" name="Shape 312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0" name="Shape 313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1" name="Shape 313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2" name="Shape 313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3" name="Shape 313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4" name="Shape 313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5" name="Shape 313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6" name="Shape 313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7" name="Shape 313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8" name="Shape 313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9" name="Shape 313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0" name="Shape 314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1" name="Shape 314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2" name="Shape 314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3" name="Shape 314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4" name="Shape 314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5" name="Shape 314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6" name="Shape 314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7" name="Shape 314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8" name="Shape 314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9" name="Shape 314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0" name="Shape 315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1" name="Shape 315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2" name="Shape 315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3" name="Shape 315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4" name="Shape 315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5" name="Shape 315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6" name="Shape 315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7" name="Shape 315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8" name="Shape 315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9" name="Shape 315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0" name="Shape 316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1" name="Shape 316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2" name="Shape 316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3" name="Shape 316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4" name="Shape 316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5" name="Shape 316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6" name="Shape 316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7" name="Shape 316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8" name="Shape 316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9" name="Shape 316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0" name="Shape 317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1" name="Shape 317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2" name="Shape 317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3" name="Shape 317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4" name="Shape 317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5" name="Shape 317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6" name="Shape 317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7" name="Shape 317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78" name="Shape 3178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3179" name="Shape 317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0" name="Shape 318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1" name="Shape 318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2" name="Shape 318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3" name="Shape 318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4" name="Shape 318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5" name="Shape 318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6" name="Shape 318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7" name="Shape 318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8" name="Shape 318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9" name="Shape 318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0" name="Shape 319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1" name="Shape 319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2" name="Shape 319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3" name="Shape 319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4" name="Shape 319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5" name="Shape 319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6" name="Shape 319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7" name="Shape 319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8" name="Shape 319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9" name="Shape 319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0" name="Shape 320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1" name="Shape 320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2" name="Shape 320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3" name="Shape 320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4" name="Shape 320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5" name="Shape 320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6" name="Shape 320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7" name="Shape 320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8" name="Shape 320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9" name="Shape 320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0" name="Shape 32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1" name="Shape 32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2" name="Shape 321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3" name="Shape 321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4" name="Shape 321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5" name="Shape 321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6" name="Shape 321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7" name="Shape 321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8" name="Shape 321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9" name="Shape 321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0" name="Shape 322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1" name="Shape 322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2" name="Shape 322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3" name="Shape 322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4" name="Shape 322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5" name="Shape 322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6" name="Shape 322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7" name="Shape 322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8" name="Shape 322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29" name="Shape 3229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18300" y="1733549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D3EBD5"/>
              </a:buClr>
              <a:buSzPct val="1000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‹#›</a:t>
            </a:fld>
            <a:endParaRPr lang="en" sz="12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>
            <a:spLocks noGrp="1"/>
          </p:cNvSpPr>
          <p:nvPr>
            <p:ph type="ctrTitle"/>
          </p:nvPr>
        </p:nvSpPr>
        <p:spPr>
          <a:xfrm>
            <a:off x="346841" y="488731"/>
            <a:ext cx="8647387" cy="16317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Single to Double (S2D)</a:t>
            </a:r>
            <a:endParaRPr lang="en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826586" y="2586532"/>
            <a:ext cx="262495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1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</a:t>
            </a:r>
            <a:endParaRPr lang="en-US" altLang="zh-TW" sz="18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>
              <a:lnSpc>
                <a:spcPct val="150000"/>
              </a:lnSpc>
            </a:pPr>
            <a:r>
              <a:rPr lang="zh-TW" altLang="en-US" sz="1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徐</a:t>
            </a:r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英愷 </a:t>
            </a:r>
            <a:r>
              <a:rPr lang="en-US" altLang="zh-TW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國立成功大學</a:t>
            </a:r>
            <a:r>
              <a:rPr lang="en-US" altLang="zh-TW" sz="1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r">
              <a:lnSpc>
                <a:spcPct val="150000"/>
              </a:lnSpc>
            </a:pPr>
            <a:r>
              <a:rPr lang="zh-TW" altLang="en-US" sz="1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辛</a:t>
            </a:r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宥言 </a:t>
            </a:r>
            <a:r>
              <a:rPr lang="en-US" altLang="zh-TW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國立交通大學</a:t>
            </a:r>
            <a:r>
              <a:rPr lang="en-US" altLang="zh-TW" sz="1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</a:p>
          <a:p>
            <a:pPr algn="r">
              <a:lnSpc>
                <a:spcPct val="150000"/>
              </a:lnSpc>
            </a:pPr>
            <a:r>
              <a:rPr lang="zh-TW" altLang="en-US" sz="1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潘</a:t>
            </a:r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珠峰 </a:t>
            </a:r>
            <a:r>
              <a:rPr lang="en-US" altLang="zh-TW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國立清華大學</a:t>
            </a:r>
            <a:r>
              <a:rPr lang="en-US" altLang="zh-TW" sz="1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r">
              <a:lnSpc>
                <a:spcPct val="150000"/>
              </a:lnSpc>
            </a:pPr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林恒卲 </a:t>
            </a:r>
            <a:r>
              <a:rPr lang="en-US" altLang="zh-TW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國立宜蘭大學</a:t>
            </a:r>
            <a:r>
              <a:rPr lang="en-US" altLang="zh-TW" sz="1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Shape 384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Why S2D?</a:t>
            </a:r>
            <a:endParaRPr lang="e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43" name="Shape 3843"/>
          <p:cNvSpPr txBox="1">
            <a:spLocks noGrp="1"/>
          </p:cNvSpPr>
          <p:nvPr>
            <p:ph type="body" idx="1"/>
          </p:nvPr>
        </p:nvSpPr>
        <p:spPr>
          <a:xfrm>
            <a:off x="718300" y="1662637"/>
            <a:ext cx="6076638" cy="27541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ct val="91666"/>
            </a:pPr>
            <a:r>
              <a:rPr lang="en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tillium Web"/>
                <a:sym typeface="Titillium Web"/>
              </a:rPr>
              <a:t>Nobody wants to be lonely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ct val="91666"/>
            </a:pPr>
            <a:r>
              <a:rPr lang="en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tillium Web"/>
                <a:sym typeface="Titillium Web"/>
              </a:rPr>
              <a:t>Single people want to date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ct val="91666"/>
            </a:pPr>
            <a:r>
              <a:rPr lang="en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tillium Web"/>
                <a:sym typeface="Titillium Web"/>
              </a:rPr>
              <a:t>Improve birth rate for the economy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ct val="91666"/>
            </a:pPr>
            <a:r>
              <a:rPr lang="en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tillium Web"/>
                <a:sym typeface="Titillium Web"/>
              </a:rPr>
              <a:t>Get familiar with Azure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ct val="91666"/>
            </a:pPr>
            <a:r>
              <a:rPr lang="en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tillium Web"/>
                <a:sym typeface="Titillium Web"/>
              </a:rPr>
              <a:t>Lots of fun, why not</a:t>
            </a:r>
            <a:r>
              <a:rPr lang="en" altLang="zh-CN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tillium Web"/>
                <a:sym typeface="Titillium Web"/>
              </a:rPr>
              <a:t>?</a:t>
            </a:r>
            <a:endParaRPr lang="en" altLang="zh-CN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tillium Web"/>
              <a:sym typeface="Titillium Web"/>
            </a:endParaRPr>
          </a:p>
        </p:txBody>
      </p:sp>
      <p:sp>
        <p:nvSpPr>
          <p:cNvPr id="3845" name="Shape 3845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fld>
            <a:endParaRPr lang="en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788276" y="496614"/>
            <a:ext cx="4981903" cy="90121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Bot Architecture</a:t>
            </a:r>
            <a:endParaRPr lang="e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76" y="1452956"/>
            <a:ext cx="5348617" cy="3390505"/>
          </a:xfrm>
          <a:prstGeom prst="rect">
            <a:avLst/>
          </a:prstGeom>
        </p:spPr>
      </p:pic>
      <p:sp>
        <p:nvSpPr>
          <p:cNvPr id="4" name="Shape 3845"/>
          <p:cNvSpPr txBox="1">
            <a:spLocks/>
          </p:cNvSpPr>
          <p:nvPr/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83" y="1163765"/>
            <a:ext cx="1137541" cy="58711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55" y="2997783"/>
            <a:ext cx="723132" cy="72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642" y="2810402"/>
            <a:ext cx="1550592" cy="81406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34" y="1898250"/>
            <a:ext cx="699776" cy="466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61" y="2592735"/>
            <a:ext cx="1035067" cy="54341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61" y="3301834"/>
            <a:ext cx="1050156" cy="105015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849" y="4335223"/>
            <a:ext cx="509256" cy="6272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Shape 4006"/>
          <p:cNvSpPr/>
          <p:nvPr/>
        </p:nvSpPr>
        <p:spPr>
          <a:xfrm>
            <a:off x="4328484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07" name="Shape 4007"/>
          <p:cNvSpPr txBox="1">
            <a:spLocks noGrp="1"/>
          </p:cNvSpPr>
          <p:nvPr>
            <p:ph type="body" idx="4294967295"/>
          </p:nvPr>
        </p:nvSpPr>
        <p:spPr>
          <a:xfrm>
            <a:off x="640231" y="1897592"/>
            <a:ext cx="3350172" cy="123891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u="sng" dirty="0" smtClean="0">
                <a:solidFill>
                  <a:srgbClr val="0B87A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osis Light"/>
                <a:sym typeface="Dosis Light"/>
              </a:rPr>
              <a:t>Demo</a:t>
            </a:r>
            <a:endParaRPr lang="en" sz="7200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08" name="Shape 4008"/>
          <p:cNvSpPr/>
          <p:nvPr/>
        </p:nvSpPr>
        <p:spPr>
          <a:xfrm>
            <a:off x="44218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1000" dirty="0">
              <a:solidFill>
                <a:srgbClr val="80BFB7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tillium Web Light"/>
              <a:sym typeface="Titillium Web Light"/>
            </a:endParaRPr>
          </a:p>
        </p:txBody>
      </p:sp>
      <p:sp>
        <p:nvSpPr>
          <p:cNvPr id="4009" name="Shape 4009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fld>
            <a:endParaRPr lang="en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800" y="839000"/>
            <a:ext cx="1888500" cy="3357332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985963" y="3057525"/>
            <a:ext cx="1835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0B87A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osis Light"/>
                <a:sym typeface="Titillium Web Light"/>
              </a:rPr>
              <a:t>單身透視鏡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Shape 4006"/>
          <p:cNvSpPr/>
          <p:nvPr/>
        </p:nvSpPr>
        <p:spPr>
          <a:xfrm>
            <a:off x="4328484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07" name="Shape 4007"/>
          <p:cNvSpPr txBox="1">
            <a:spLocks noGrp="1"/>
          </p:cNvSpPr>
          <p:nvPr>
            <p:ph type="body" idx="4294967295"/>
          </p:nvPr>
        </p:nvSpPr>
        <p:spPr>
          <a:xfrm>
            <a:off x="640231" y="1897592"/>
            <a:ext cx="3350172" cy="123891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u="sng" dirty="0" smtClean="0">
                <a:solidFill>
                  <a:srgbClr val="0B87A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osis Light"/>
                <a:sym typeface="Dosis Light"/>
              </a:rPr>
              <a:t>Demo</a:t>
            </a:r>
            <a:endParaRPr lang="en" sz="7200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08" name="Shape 4008"/>
          <p:cNvSpPr/>
          <p:nvPr/>
        </p:nvSpPr>
        <p:spPr>
          <a:xfrm>
            <a:off x="44218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1000" dirty="0">
              <a:solidFill>
                <a:srgbClr val="80BFB7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tillium Web Light"/>
              <a:sym typeface="Titillium Web Light"/>
            </a:endParaRPr>
          </a:p>
        </p:txBody>
      </p:sp>
      <p:sp>
        <p:nvSpPr>
          <p:cNvPr id="4009" name="Shape 4009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fld>
            <a:endParaRPr lang="en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800" y="839000"/>
            <a:ext cx="1888500" cy="3357332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985963" y="3057525"/>
            <a:ext cx="1835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0B87A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osis Light"/>
                <a:sym typeface="Titillium Web Light"/>
              </a:rPr>
              <a:t>單身遠離</a:t>
            </a:r>
            <a:r>
              <a:rPr lang="zh-TW" altLang="en-US" sz="2000" dirty="0">
                <a:solidFill>
                  <a:srgbClr val="0B87A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osis Light"/>
                <a:sym typeface="Titillium Web Light"/>
              </a:rPr>
              <a:t>我</a:t>
            </a:r>
          </a:p>
        </p:txBody>
      </p:sp>
    </p:spTree>
    <p:extLst>
      <p:ext uri="{BB962C8B-B14F-4D97-AF65-F5344CB8AC3E}">
        <p14:creationId xmlns:p14="http://schemas.microsoft.com/office/powerpoint/2010/main" val="141230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Shape 4006"/>
          <p:cNvSpPr/>
          <p:nvPr/>
        </p:nvSpPr>
        <p:spPr>
          <a:xfrm>
            <a:off x="4328484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07" name="Shape 4007"/>
          <p:cNvSpPr txBox="1">
            <a:spLocks noGrp="1"/>
          </p:cNvSpPr>
          <p:nvPr>
            <p:ph type="body" idx="4294967295"/>
          </p:nvPr>
        </p:nvSpPr>
        <p:spPr>
          <a:xfrm>
            <a:off x="640231" y="1897592"/>
            <a:ext cx="3350172" cy="123891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u="sng" dirty="0" smtClean="0">
                <a:solidFill>
                  <a:srgbClr val="0B87A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osis Light"/>
                <a:sym typeface="Dosis Light"/>
              </a:rPr>
              <a:t>Demo</a:t>
            </a:r>
            <a:endParaRPr lang="en" sz="7200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08" name="Shape 4008"/>
          <p:cNvSpPr/>
          <p:nvPr/>
        </p:nvSpPr>
        <p:spPr>
          <a:xfrm>
            <a:off x="44218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1000" dirty="0">
              <a:solidFill>
                <a:srgbClr val="80BFB7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tillium Web Light"/>
              <a:sym typeface="Titillium Web Light"/>
            </a:endParaRPr>
          </a:p>
        </p:txBody>
      </p:sp>
      <p:sp>
        <p:nvSpPr>
          <p:cNvPr id="4009" name="Shape 4009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fld>
            <a:endParaRPr lang="en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800" y="839000"/>
            <a:ext cx="1888500" cy="3357332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985963" y="3057525"/>
            <a:ext cx="1835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0B87A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osis Light"/>
                <a:sym typeface="Titillium Web Light"/>
              </a:rPr>
              <a:t>單身分析</a:t>
            </a:r>
            <a:r>
              <a:rPr lang="zh-TW" altLang="en-US" sz="2000" dirty="0">
                <a:solidFill>
                  <a:srgbClr val="0B87A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osis Light"/>
                <a:sym typeface="Titillium Web Light"/>
              </a:rPr>
              <a:t>師</a:t>
            </a:r>
          </a:p>
        </p:txBody>
      </p:sp>
    </p:spTree>
    <p:extLst>
      <p:ext uri="{BB962C8B-B14F-4D97-AF65-F5344CB8AC3E}">
        <p14:creationId xmlns:p14="http://schemas.microsoft.com/office/powerpoint/2010/main" val="142183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606" y="1370616"/>
            <a:ext cx="2145803" cy="2253583"/>
          </a:xfrm>
          <a:prstGeom prst="rect">
            <a:avLst/>
          </a:prstGeom>
        </p:spPr>
      </p:pic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單身配對機</a:t>
            </a:r>
            <a:endParaRPr lang="e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fld>
            <a:endParaRPr lang="en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AutoShape 6" descr="http://140.114.203.5:8889/files/face_morpher/ave.png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4379090" y="4443360"/>
            <a:ext cx="3978768" cy="55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By face </a:t>
            </a:r>
            <a:r>
              <a:rPr lang="en-US" altLang="zh-CN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morpher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CN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https://github.com/alyssaq/face_morpher</a:t>
            </a:r>
            <a:endParaRPr lang="zh-CN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43" y="1499846"/>
            <a:ext cx="2085975" cy="21907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481" y="1566241"/>
            <a:ext cx="3645527" cy="205795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332" y="1454657"/>
            <a:ext cx="1767870" cy="21214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700" y="3808494"/>
            <a:ext cx="7671843" cy="535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Shape 4007"/>
          <p:cNvSpPr txBox="1">
            <a:spLocks/>
          </p:cNvSpPr>
          <p:nvPr/>
        </p:nvSpPr>
        <p:spPr>
          <a:xfrm>
            <a:off x="2447600" y="1854729"/>
            <a:ext cx="3350172" cy="12389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spcBef>
                <a:spcPts val="0"/>
              </a:spcBef>
              <a:buFont typeface="Titillium Web Light"/>
              <a:buNone/>
            </a:pPr>
            <a:r>
              <a:rPr lang="en" sz="7200" dirty="0" smtClean="0">
                <a:solidFill>
                  <a:srgbClr val="0B87A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osis Light"/>
                <a:sym typeface="Dosis Light"/>
              </a:rPr>
              <a:t>Q &amp; A</a:t>
            </a:r>
            <a:endParaRPr lang="en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413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102</Words>
  <Application>Microsoft Office PowerPoint</Application>
  <PresentationFormat>如螢幕大小 (16:9)</PresentationFormat>
  <Paragraphs>30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Dosis Light</vt:lpstr>
      <vt:lpstr>Arial</vt:lpstr>
      <vt:lpstr>微軟正黑體</vt:lpstr>
      <vt:lpstr>Titillium Web</vt:lpstr>
      <vt:lpstr>Titillium Web Light</vt:lpstr>
      <vt:lpstr>Mowbray template</vt:lpstr>
      <vt:lpstr>Single to Double (S2D)</vt:lpstr>
      <vt:lpstr>Why S2D?</vt:lpstr>
      <vt:lpstr>Bot Architecture</vt:lpstr>
      <vt:lpstr>PowerPoint 簡報</vt:lpstr>
      <vt:lpstr>PowerPoint 簡報</vt:lpstr>
      <vt:lpstr>PowerPoint 簡報</vt:lpstr>
      <vt:lpstr>單身配對機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to Double (S2D)</dc:title>
  <dc:creator>辛宥言</dc:creator>
  <cp:lastModifiedBy>徐英愷</cp:lastModifiedBy>
  <cp:revision>14</cp:revision>
  <dcterms:modified xsi:type="dcterms:W3CDTF">2017-09-20T14:26:05Z</dcterms:modified>
</cp:coreProperties>
</file>