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8" r:id="rId2"/>
    <p:sldId id="466" r:id="rId3"/>
    <p:sldId id="842" r:id="rId4"/>
    <p:sldId id="382" r:id="rId5"/>
    <p:sldId id="390" r:id="rId6"/>
    <p:sldId id="498" r:id="rId7"/>
    <p:sldId id="825" r:id="rId8"/>
    <p:sldId id="841" r:id="rId9"/>
    <p:sldId id="391" r:id="rId10"/>
    <p:sldId id="827" r:id="rId11"/>
    <p:sldId id="828" r:id="rId12"/>
    <p:sldId id="829" r:id="rId13"/>
    <p:sldId id="506" r:id="rId14"/>
    <p:sldId id="843" r:id="rId15"/>
    <p:sldId id="836" r:id="rId16"/>
    <p:sldId id="379" r:id="rId17"/>
    <p:sldId id="376" r:id="rId18"/>
    <p:sldId id="383" r:id="rId19"/>
    <p:sldId id="844" r:id="rId20"/>
    <p:sldId id="485" r:id="rId21"/>
    <p:sldId id="830" r:id="rId22"/>
    <p:sldId id="845"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C63F"/>
    <a:srgbClr val="00489A"/>
    <a:srgbClr val="05489B"/>
    <a:srgbClr val="3F87C3"/>
    <a:srgbClr val="427EC0"/>
    <a:srgbClr val="4DB4B3"/>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3904" autoAdjust="0"/>
  </p:normalViewPr>
  <p:slideViewPr>
    <p:cSldViewPr snapToGrid="0">
      <p:cViewPr>
        <p:scale>
          <a:sx n="69" d="100"/>
          <a:sy n="69" d="100"/>
        </p:scale>
        <p:origin x="1064" y="96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tags" Target="tags/tag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E0FF8D-49A8-40F4-A3A3-B4EE91820E78}" type="datetimeFigureOut">
              <a:rPr lang="zh-CN" altLang="en-US" smtClean="0"/>
              <a:t>2019/6/6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E8DF44-43F2-4AEC-8A92-7B9E6689BC3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EFAD40A-418D-4D12-BFEA-900EE695B24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t>10</a:t>
            </a:fld>
            <a:endParaRPr 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8F6036-E835-44CB-A25A-34C755DFD5D4}"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8F6036-E835-44CB-A25A-34C755DFD5D4}"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EFAD40A-418D-4D12-BFEA-900EE695B243}" type="slidenum">
              <a:rPr lang="zh-CN" altLang="en-US" smtClean="0"/>
              <a:t>14</a:t>
            </a:fld>
            <a:endParaRPr lang="zh-CN" altLang="en-US"/>
          </a:p>
        </p:txBody>
      </p:sp>
    </p:spTree>
    <p:extLst>
      <p:ext uri="{BB962C8B-B14F-4D97-AF65-F5344CB8AC3E}">
        <p14:creationId xmlns:p14="http://schemas.microsoft.com/office/powerpoint/2010/main" val="21651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152EF90-2F2B-4F01-9362-19097A600279}"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6B96F7-238A-436E-8798-5DD8D861D65B}"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EFAD40A-418D-4D12-BFEA-900EE695B243}" type="slidenum">
              <a:rPr lang="zh-CN" altLang="en-US" smtClean="0"/>
              <a:t>19</a:t>
            </a:fld>
            <a:endParaRPr lang="zh-CN" altLang="en-US"/>
          </a:p>
        </p:txBody>
      </p:sp>
    </p:spTree>
    <p:extLst>
      <p:ext uri="{BB962C8B-B14F-4D97-AF65-F5344CB8AC3E}">
        <p14:creationId xmlns:p14="http://schemas.microsoft.com/office/powerpoint/2010/main" val="1971099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EFAD40A-418D-4D12-BFEA-900EE695B24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E83283F-6F8F-44D2-8035-831A6187AB7F}"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EFAD40A-418D-4D12-BFEA-900EE695B243}" type="slidenum">
              <a:rPr lang="zh-CN" altLang="en-US" smtClean="0"/>
              <a:t>22</a:t>
            </a:fld>
            <a:endParaRPr lang="zh-CN" altLang="en-US"/>
          </a:p>
        </p:txBody>
      </p:sp>
    </p:spTree>
    <p:extLst>
      <p:ext uri="{BB962C8B-B14F-4D97-AF65-F5344CB8AC3E}">
        <p14:creationId xmlns:p14="http://schemas.microsoft.com/office/powerpoint/2010/main" val="329278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EFAD40A-418D-4D12-BFEA-900EE695B243}" type="slidenum">
              <a:rPr lang="zh-CN" altLang="en-US" smtClean="0"/>
              <a:t>3</a:t>
            </a:fld>
            <a:endParaRPr lang="zh-CN" altLang="en-US"/>
          </a:p>
        </p:txBody>
      </p:sp>
    </p:spTree>
    <p:extLst>
      <p:ext uri="{BB962C8B-B14F-4D97-AF65-F5344CB8AC3E}">
        <p14:creationId xmlns:p14="http://schemas.microsoft.com/office/powerpoint/2010/main" val="127721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4</a:t>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8F6036-E835-44CB-A25A-34C755DFD5D4}"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EFAD40A-418D-4D12-BFEA-900EE695B243}" type="slidenum">
              <a:rPr lang="zh-CN" altLang="en-US" smtClean="0"/>
              <a:t>8</a:t>
            </a:fld>
            <a:endParaRPr lang="zh-CN" altLang="en-US"/>
          </a:p>
        </p:txBody>
      </p:sp>
    </p:spTree>
    <p:extLst>
      <p:ext uri="{BB962C8B-B14F-4D97-AF65-F5344CB8AC3E}">
        <p14:creationId xmlns:p14="http://schemas.microsoft.com/office/powerpoint/2010/main" val="877936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4B7709F-F39B-494F-9649-0979C5F91EBA}" type="datetimeFigureOut">
              <a:rPr lang="zh-CN" altLang="en-US" smtClean="0"/>
              <a:t>2019/6/6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508C2F-0AC4-4388-8C6D-EAFDAFBF1A6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4B7709F-F39B-494F-9649-0979C5F91EBA}" type="datetimeFigureOut">
              <a:rPr lang="zh-CN" altLang="en-US" smtClean="0"/>
              <a:t>2019/6/6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508C2F-0AC4-4388-8C6D-EAFDAFBF1A6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4B7709F-F39B-494F-9649-0979C5F91EBA}" type="datetimeFigureOut">
              <a:rPr lang="zh-CN" altLang="en-US" smtClean="0"/>
              <a:t>2019/6/6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508C2F-0AC4-4388-8C6D-EAFDAFBF1A6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3" name="Picture Placeholder 6"/>
          <p:cNvSpPr>
            <a:spLocks noGrp="1"/>
          </p:cNvSpPr>
          <p:nvPr>
            <p:ph type="pic" sz="quarter" idx="21"/>
          </p:nvPr>
        </p:nvSpPr>
        <p:spPr>
          <a:xfrm>
            <a:off x="247073" y="261030"/>
            <a:ext cx="5028545" cy="6066028"/>
          </a:xfrm>
          <a:prstGeom prst="rect">
            <a:avLst/>
          </a:prstGeom>
          <a:pattFill prst="pct5">
            <a:fgClr>
              <a:schemeClr val="bg1"/>
            </a:fgClr>
            <a:bgClr>
              <a:schemeClr val="tx1"/>
            </a:bgClr>
          </a:pattFill>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9D9C70D-B7C8-466D-B87C-22D855EF72C6}" type="datetimeFigureOut">
              <a:rPr lang="zh-CN" altLang="en-US" smtClean="0"/>
              <a:t>2019/6/6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137558" y="2154903"/>
            <a:ext cx="2689324" cy="1749270"/>
          </a:xfrm>
          <a:custGeom>
            <a:avLst/>
            <a:gdLst>
              <a:gd name="connsiteX0" fmla="*/ 0 w 2689324"/>
              <a:gd name="connsiteY0" fmla="*/ 0 h 1749270"/>
              <a:gd name="connsiteX1" fmla="*/ 2689324 w 2689324"/>
              <a:gd name="connsiteY1" fmla="*/ 0 h 1749270"/>
              <a:gd name="connsiteX2" fmla="*/ 2689324 w 2689324"/>
              <a:gd name="connsiteY2" fmla="*/ 1749270 h 1749270"/>
              <a:gd name="connsiteX3" fmla="*/ 0 w 2689324"/>
              <a:gd name="connsiteY3" fmla="*/ 1749270 h 1749270"/>
            </a:gdLst>
            <a:ahLst/>
            <a:cxnLst>
              <a:cxn ang="0">
                <a:pos x="connsiteX0" y="connsiteY0"/>
              </a:cxn>
              <a:cxn ang="0">
                <a:pos x="connsiteX1" y="connsiteY1"/>
              </a:cxn>
              <a:cxn ang="0">
                <a:pos x="connsiteX2" y="connsiteY2"/>
              </a:cxn>
              <a:cxn ang="0">
                <a:pos x="connsiteX3" y="connsiteY3"/>
              </a:cxn>
            </a:cxnLst>
            <a:rect l="l" t="t" r="r" b="b"/>
            <a:pathLst>
              <a:path w="2689324" h="1749270">
                <a:moveTo>
                  <a:pt x="0" y="0"/>
                </a:moveTo>
                <a:lnTo>
                  <a:pt x="2689324" y="0"/>
                </a:lnTo>
                <a:lnTo>
                  <a:pt x="2689324" y="1749270"/>
                </a:lnTo>
                <a:lnTo>
                  <a:pt x="0" y="174927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751337" y="2154903"/>
            <a:ext cx="2689324" cy="1749270"/>
          </a:xfrm>
          <a:custGeom>
            <a:avLst/>
            <a:gdLst>
              <a:gd name="connsiteX0" fmla="*/ 0 w 2689324"/>
              <a:gd name="connsiteY0" fmla="*/ 0 h 1749270"/>
              <a:gd name="connsiteX1" fmla="*/ 2689324 w 2689324"/>
              <a:gd name="connsiteY1" fmla="*/ 0 h 1749270"/>
              <a:gd name="connsiteX2" fmla="*/ 2689324 w 2689324"/>
              <a:gd name="connsiteY2" fmla="*/ 1749270 h 1749270"/>
              <a:gd name="connsiteX3" fmla="*/ 0 w 2689324"/>
              <a:gd name="connsiteY3" fmla="*/ 1749270 h 1749270"/>
            </a:gdLst>
            <a:ahLst/>
            <a:cxnLst>
              <a:cxn ang="0">
                <a:pos x="connsiteX0" y="connsiteY0"/>
              </a:cxn>
              <a:cxn ang="0">
                <a:pos x="connsiteX1" y="connsiteY1"/>
              </a:cxn>
              <a:cxn ang="0">
                <a:pos x="connsiteX2" y="connsiteY2"/>
              </a:cxn>
              <a:cxn ang="0">
                <a:pos x="connsiteX3" y="connsiteY3"/>
              </a:cxn>
            </a:cxnLst>
            <a:rect l="l" t="t" r="r" b="b"/>
            <a:pathLst>
              <a:path w="2689324" h="1749270">
                <a:moveTo>
                  <a:pt x="0" y="0"/>
                </a:moveTo>
                <a:lnTo>
                  <a:pt x="2689324" y="0"/>
                </a:lnTo>
                <a:lnTo>
                  <a:pt x="2689324" y="1749270"/>
                </a:lnTo>
                <a:lnTo>
                  <a:pt x="0" y="174927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365117" y="2154903"/>
            <a:ext cx="2689324" cy="1749270"/>
          </a:xfrm>
          <a:custGeom>
            <a:avLst/>
            <a:gdLst>
              <a:gd name="connsiteX0" fmla="*/ 0 w 2689324"/>
              <a:gd name="connsiteY0" fmla="*/ 0 h 1749270"/>
              <a:gd name="connsiteX1" fmla="*/ 2689324 w 2689324"/>
              <a:gd name="connsiteY1" fmla="*/ 0 h 1749270"/>
              <a:gd name="connsiteX2" fmla="*/ 2689324 w 2689324"/>
              <a:gd name="connsiteY2" fmla="*/ 1749270 h 1749270"/>
              <a:gd name="connsiteX3" fmla="*/ 0 w 2689324"/>
              <a:gd name="connsiteY3" fmla="*/ 1749270 h 1749270"/>
            </a:gdLst>
            <a:ahLst/>
            <a:cxnLst>
              <a:cxn ang="0">
                <a:pos x="connsiteX0" y="connsiteY0"/>
              </a:cxn>
              <a:cxn ang="0">
                <a:pos x="connsiteX1" y="connsiteY1"/>
              </a:cxn>
              <a:cxn ang="0">
                <a:pos x="connsiteX2" y="connsiteY2"/>
              </a:cxn>
              <a:cxn ang="0">
                <a:pos x="connsiteX3" y="connsiteY3"/>
              </a:cxn>
            </a:cxnLst>
            <a:rect l="l" t="t" r="r" b="b"/>
            <a:pathLst>
              <a:path w="2689324" h="1749270">
                <a:moveTo>
                  <a:pt x="0" y="0"/>
                </a:moveTo>
                <a:lnTo>
                  <a:pt x="2689324" y="0"/>
                </a:lnTo>
                <a:lnTo>
                  <a:pt x="2689324" y="1749270"/>
                </a:lnTo>
                <a:lnTo>
                  <a:pt x="0" y="1749270"/>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节标题">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332690" y="1746250"/>
            <a:ext cx="2709422" cy="3524250"/>
          </a:xfrm>
          <a:custGeom>
            <a:avLst/>
            <a:gdLst>
              <a:gd name="connsiteX0" fmla="*/ 0 w 2709422"/>
              <a:gd name="connsiteY0" fmla="*/ 0 h 3524250"/>
              <a:gd name="connsiteX1" fmla="*/ 2709422 w 2709422"/>
              <a:gd name="connsiteY1" fmla="*/ 0 h 3524250"/>
              <a:gd name="connsiteX2" fmla="*/ 2709422 w 2709422"/>
              <a:gd name="connsiteY2" fmla="*/ 3524250 h 3524250"/>
              <a:gd name="connsiteX3" fmla="*/ 0 w 2709422"/>
              <a:gd name="connsiteY3" fmla="*/ 3524250 h 3524250"/>
            </a:gdLst>
            <a:ahLst/>
            <a:cxnLst>
              <a:cxn ang="0">
                <a:pos x="connsiteX0" y="connsiteY0"/>
              </a:cxn>
              <a:cxn ang="0">
                <a:pos x="connsiteX1" y="connsiteY1"/>
              </a:cxn>
              <a:cxn ang="0">
                <a:pos x="connsiteX2" y="connsiteY2"/>
              </a:cxn>
              <a:cxn ang="0">
                <a:pos x="connsiteX3" y="connsiteY3"/>
              </a:cxn>
            </a:cxnLst>
            <a:rect l="l" t="t" r="r" b="b"/>
            <a:pathLst>
              <a:path w="2709422" h="3524250">
                <a:moveTo>
                  <a:pt x="0" y="0"/>
                </a:moveTo>
                <a:lnTo>
                  <a:pt x="2709422" y="0"/>
                </a:lnTo>
                <a:lnTo>
                  <a:pt x="2709422" y="3524250"/>
                </a:lnTo>
                <a:lnTo>
                  <a:pt x="0" y="352425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746829" y="1746250"/>
            <a:ext cx="2709422" cy="3524250"/>
          </a:xfrm>
          <a:custGeom>
            <a:avLst/>
            <a:gdLst>
              <a:gd name="connsiteX0" fmla="*/ 0 w 2709422"/>
              <a:gd name="connsiteY0" fmla="*/ 0 h 3524250"/>
              <a:gd name="connsiteX1" fmla="*/ 2709422 w 2709422"/>
              <a:gd name="connsiteY1" fmla="*/ 0 h 3524250"/>
              <a:gd name="connsiteX2" fmla="*/ 2709422 w 2709422"/>
              <a:gd name="connsiteY2" fmla="*/ 3524250 h 3524250"/>
              <a:gd name="connsiteX3" fmla="*/ 0 w 2709422"/>
              <a:gd name="connsiteY3" fmla="*/ 3524250 h 3524250"/>
            </a:gdLst>
            <a:ahLst/>
            <a:cxnLst>
              <a:cxn ang="0">
                <a:pos x="connsiteX0" y="connsiteY0"/>
              </a:cxn>
              <a:cxn ang="0">
                <a:pos x="connsiteX1" y="connsiteY1"/>
              </a:cxn>
              <a:cxn ang="0">
                <a:pos x="connsiteX2" y="connsiteY2"/>
              </a:cxn>
              <a:cxn ang="0">
                <a:pos x="connsiteX3" y="connsiteY3"/>
              </a:cxn>
            </a:cxnLst>
            <a:rect l="l" t="t" r="r" b="b"/>
            <a:pathLst>
              <a:path w="2709422" h="3524250">
                <a:moveTo>
                  <a:pt x="0" y="0"/>
                </a:moveTo>
                <a:lnTo>
                  <a:pt x="2709422" y="0"/>
                </a:lnTo>
                <a:lnTo>
                  <a:pt x="2709422" y="3524250"/>
                </a:lnTo>
                <a:lnTo>
                  <a:pt x="0" y="352425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160968" y="1746250"/>
            <a:ext cx="2709422" cy="3524250"/>
          </a:xfrm>
          <a:custGeom>
            <a:avLst/>
            <a:gdLst>
              <a:gd name="connsiteX0" fmla="*/ 0 w 2709422"/>
              <a:gd name="connsiteY0" fmla="*/ 0 h 3524250"/>
              <a:gd name="connsiteX1" fmla="*/ 2709422 w 2709422"/>
              <a:gd name="connsiteY1" fmla="*/ 0 h 3524250"/>
              <a:gd name="connsiteX2" fmla="*/ 2709422 w 2709422"/>
              <a:gd name="connsiteY2" fmla="*/ 3524250 h 3524250"/>
              <a:gd name="connsiteX3" fmla="*/ 0 w 2709422"/>
              <a:gd name="connsiteY3" fmla="*/ 3524250 h 3524250"/>
            </a:gdLst>
            <a:ahLst/>
            <a:cxnLst>
              <a:cxn ang="0">
                <a:pos x="connsiteX0" y="connsiteY0"/>
              </a:cxn>
              <a:cxn ang="0">
                <a:pos x="connsiteX1" y="connsiteY1"/>
              </a:cxn>
              <a:cxn ang="0">
                <a:pos x="connsiteX2" y="connsiteY2"/>
              </a:cxn>
              <a:cxn ang="0">
                <a:pos x="connsiteX3" y="connsiteY3"/>
              </a:cxn>
            </a:cxnLst>
            <a:rect l="l" t="t" r="r" b="b"/>
            <a:pathLst>
              <a:path w="2709422" h="3524250">
                <a:moveTo>
                  <a:pt x="0" y="0"/>
                </a:moveTo>
                <a:lnTo>
                  <a:pt x="2709422" y="0"/>
                </a:lnTo>
                <a:lnTo>
                  <a:pt x="2709422" y="3524250"/>
                </a:lnTo>
                <a:lnTo>
                  <a:pt x="0" y="3524250"/>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内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4B7709F-F39B-494F-9649-0979C5F91EBA}" type="datetimeFigureOut">
              <a:rPr lang="zh-CN" altLang="en-US" smtClean="0"/>
              <a:t>2019/6/6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508C2F-0AC4-4388-8C6D-EAFDAFBF1A6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4B7709F-F39B-494F-9649-0979C5F91EBA}" type="datetimeFigureOut">
              <a:rPr lang="zh-CN" altLang="en-US" smtClean="0"/>
              <a:t>2019/6/6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508C2F-0AC4-4388-8C6D-EAFDAFBF1A6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44B7709F-F39B-494F-9649-0979C5F91EBA}" type="datetimeFigureOut">
              <a:rPr lang="zh-CN" altLang="en-US" smtClean="0"/>
              <a:t>2019/6/6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508C2F-0AC4-4388-8C6D-EAFDAFBF1A6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44B7709F-F39B-494F-9649-0979C5F91EBA}" type="datetimeFigureOut">
              <a:rPr lang="zh-CN" altLang="en-US" smtClean="0"/>
              <a:t>2019/6/6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9508C2F-0AC4-4388-8C6D-EAFDAFBF1A6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4B7709F-F39B-494F-9649-0979C5F91EBA}" type="datetimeFigureOut">
              <a:rPr lang="zh-CN" altLang="en-US" smtClean="0"/>
              <a:t>2019/6/6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508C2F-0AC4-4388-8C6D-EAFDAFBF1A6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B7709F-F39B-494F-9649-0979C5F91EBA}" type="datetimeFigureOut">
              <a:rPr lang="zh-CN" altLang="en-US" smtClean="0"/>
              <a:t>2019/6/6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9508C2F-0AC4-4388-8C6D-EAFDAFBF1A6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4B7709F-F39B-494F-9649-0979C5F91EBA}" type="datetimeFigureOut">
              <a:rPr lang="zh-CN" altLang="en-US" smtClean="0"/>
              <a:t>2019/6/6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508C2F-0AC4-4388-8C6D-EAFDAFBF1A6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4B7709F-F39B-494F-9649-0979C5F91EBA}" type="datetimeFigureOut">
              <a:rPr lang="zh-CN" altLang="en-US" smtClean="0"/>
              <a:t>2019/6/6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508C2F-0AC4-4388-8C6D-EAFDAFBF1A6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B7709F-F39B-494F-9649-0979C5F91EBA}" type="datetimeFigureOut">
              <a:rPr lang="zh-CN" altLang="en-US" smtClean="0"/>
              <a:t>2019/6/6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08C2F-0AC4-4388-8C6D-EAFDAFBF1A6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tags" Target="../tags/tag4.xml"/><Relationship Id="rId4" Type="http://schemas.openxmlformats.org/officeDocument/2006/relationships/tags" Target="../tags/tag5.xml"/><Relationship Id="rId5" Type="http://schemas.openxmlformats.org/officeDocument/2006/relationships/tags" Target="../tags/tag6.xml"/><Relationship Id="rId6" Type="http://schemas.openxmlformats.org/officeDocument/2006/relationships/tags" Target="../tags/tag7.xml"/><Relationship Id="rId7" Type="http://schemas.openxmlformats.org/officeDocument/2006/relationships/slideLayout" Target="../slideLayouts/slideLayout18.xml"/><Relationship Id="rId8" Type="http://schemas.openxmlformats.org/officeDocument/2006/relationships/notesSlide" Target="../notesSlides/notesSlide15.xml"/><Relationship Id="rId9" Type="http://schemas.openxmlformats.org/officeDocument/2006/relationships/image" Target="../media/image3.png"/><Relationship Id="rId1" Type="http://schemas.openxmlformats.org/officeDocument/2006/relationships/tags" Target="../tags/tag2.xml"/><Relationship Id="rId2" Type="http://schemas.openxmlformats.org/officeDocument/2006/relationships/tags" Target="../tags/tag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37" y="0"/>
            <a:ext cx="11815763" cy="6858000"/>
          </a:xfrm>
          <a:prstGeom prst="rect">
            <a:avLst/>
          </a:prstGeom>
        </p:spPr>
      </p:pic>
      <p:sp>
        <p:nvSpPr>
          <p:cNvPr id="4" name="矩形 3"/>
          <p:cNvSpPr/>
          <p:nvPr/>
        </p:nvSpPr>
        <p:spPr>
          <a:xfrm>
            <a:off x="2558" y="0"/>
            <a:ext cx="2267957" cy="6858000"/>
          </a:xfrm>
          <a:prstGeom prst="rect">
            <a:avLst/>
          </a:prstGeom>
          <a:solidFill>
            <a:srgbClr val="004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20" name="组合 19"/>
          <p:cNvGrpSpPr/>
          <p:nvPr/>
        </p:nvGrpSpPr>
        <p:grpSpPr>
          <a:xfrm>
            <a:off x="5544840" y="-4728922"/>
            <a:ext cx="3037833" cy="3585697"/>
            <a:chOff x="3464529" y="1235491"/>
            <a:chExt cx="3427532" cy="4045677"/>
          </a:xfrm>
        </p:grpSpPr>
        <p:pic>
          <p:nvPicPr>
            <p:cNvPr id="17" name="图片 16"/>
            <p:cNvPicPr>
              <a:picLocks noChangeAspect="1"/>
            </p:cNvPicPr>
            <p:nvPr/>
          </p:nvPicPr>
          <p:blipFill>
            <a:blip r:embed="rId4">
              <a:extLst>
                <a:ext uri="{28A0092B-C50C-407E-A947-70E740481C1C}">
                  <a14:useLocalDpi xmlns:a14="http://schemas.microsoft.com/office/drawing/2010/main" val="0"/>
                </a:ext>
              </a:extLst>
            </a:blip>
            <a:srcRect l="25681" t="16167" r="28825" b="16167"/>
            <a:stretch>
              <a:fillRect/>
            </a:stretch>
          </p:blipFill>
          <p:spPr>
            <a:xfrm>
              <a:off x="4274523" y="2663632"/>
              <a:ext cx="2617538" cy="2617536"/>
            </a:xfrm>
            <a:custGeom>
              <a:avLst/>
              <a:gdLst>
                <a:gd name="connsiteX0" fmla="*/ 1629472 w 3258944"/>
                <a:gd name="connsiteY0" fmla="*/ 0 h 3258944"/>
                <a:gd name="connsiteX1" fmla="*/ 3258944 w 3258944"/>
                <a:gd name="connsiteY1" fmla="*/ 1629472 h 3258944"/>
                <a:gd name="connsiteX2" fmla="*/ 1629472 w 3258944"/>
                <a:gd name="connsiteY2" fmla="*/ 3258944 h 3258944"/>
                <a:gd name="connsiteX3" fmla="*/ 0 w 3258944"/>
                <a:gd name="connsiteY3" fmla="*/ 1629472 h 3258944"/>
                <a:gd name="connsiteX4" fmla="*/ 1629472 w 3258944"/>
                <a:gd name="connsiteY4" fmla="*/ 0 h 3258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8944" h="3258944">
                  <a:moveTo>
                    <a:pt x="1629472" y="0"/>
                  </a:moveTo>
                  <a:cubicBezTo>
                    <a:pt x="2529405" y="0"/>
                    <a:pt x="3258944" y="729539"/>
                    <a:pt x="3258944" y="1629472"/>
                  </a:cubicBezTo>
                  <a:cubicBezTo>
                    <a:pt x="3258944" y="2529405"/>
                    <a:pt x="2529405" y="3258944"/>
                    <a:pt x="1629472" y="3258944"/>
                  </a:cubicBezTo>
                  <a:cubicBezTo>
                    <a:pt x="729539" y="3258944"/>
                    <a:pt x="0" y="2529405"/>
                    <a:pt x="0" y="1629472"/>
                  </a:cubicBezTo>
                  <a:cubicBezTo>
                    <a:pt x="0" y="729539"/>
                    <a:pt x="729539" y="0"/>
                    <a:pt x="1629472" y="0"/>
                  </a:cubicBezTo>
                  <a:close/>
                </a:path>
              </a:pathLst>
            </a:custGeom>
          </p:spPr>
        </p:pic>
        <p:sp>
          <p:nvSpPr>
            <p:cNvPr id="19" name="椭圆 18"/>
            <p:cNvSpPr/>
            <p:nvPr/>
          </p:nvSpPr>
          <p:spPr>
            <a:xfrm>
              <a:off x="3464529" y="1235491"/>
              <a:ext cx="2221624" cy="2221624"/>
            </a:xfrm>
            <a:prstGeom prst="ellipse">
              <a:avLst/>
            </a:prstGeom>
            <a:solidFill>
              <a:srgbClr val="427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21" name="文本框 20"/>
          <p:cNvSpPr txBox="1"/>
          <p:nvPr/>
        </p:nvSpPr>
        <p:spPr>
          <a:xfrm>
            <a:off x="4098141" y="2755264"/>
            <a:ext cx="6564619" cy="1323439"/>
          </a:xfrm>
          <a:prstGeom prst="rect">
            <a:avLst/>
          </a:prstGeom>
          <a:noFill/>
        </p:spPr>
        <p:txBody>
          <a:bodyPr wrap="none" rtlCol="0">
            <a:spAutoFit/>
          </a:bodyPr>
          <a:lstStyle/>
          <a:p>
            <a:pPr algn="ctr"/>
            <a:r>
              <a:rPr lang="en-US" altLang="zh-CN" sz="8000" b="1" dirty="0" smtClean="0">
                <a:solidFill>
                  <a:srgbClr val="00489A"/>
                </a:solidFill>
                <a:ea typeface="Source Han Serif SC" panose="02020400000000000000" pitchFamily="18" charset="-122"/>
                <a:sym typeface="Source Han Serif SC" panose="02020400000000000000" pitchFamily="18" charset="-122"/>
              </a:rPr>
              <a:t>2019</a:t>
            </a:r>
            <a:r>
              <a:rPr lang="zh-CN" altLang="en-US" sz="8000" b="1" dirty="0" smtClean="0">
                <a:solidFill>
                  <a:srgbClr val="00489A"/>
                </a:solidFill>
                <a:ea typeface="Source Han Serif SC" panose="02020400000000000000" pitchFamily="18" charset="-122"/>
                <a:sym typeface="Source Han Serif SC" panose="02020400000000000000" pitchFamily="18" charset="-122"/>
              </a:rPr>
              <a:t>工作</a:t>
            </a:r>
            <a:r>
              <a:rPr lang="zh-CN" altLang="en-US" sz="8000" b="1" dirty="0" smtClean="0">
                <a:solidFill>
                  <a:srgbClr val="00489A"/>
                </a:solidFill>
                <a:ea typeface="Source Han Serif SC" panose="02020400000000000000" pitchFamily="18" charset="-122"/>
                <a:sym typeface="Source Han Serif SC" panose="02020400000000000000" pitchFamily="18" charset="-122"/>
              </a:rPr>
              <a:t>总结</a:t>
            </a:r>
            <a:endParaRPr lang="zh-CN" altLang="en-US" sz="8000" b="1" dirty="0">
              <a:solidFill>
                <a:srgbClr val="00489A"/>
              </a:solidFill>
              <a:ea typeface="Source Han Serif SC" panose="02020400000000000000" pitchFamily="18" charset="-122"/>
              <a:sym typeface="Source Han Serif SC" panose="02020400000000000000" pitchFamily="18" charset="-122"/>
            </a:endParaRPr>
          </a:p>
        </p:txBody>
      </p:sp>
      <p:sp>
        <p:nvSpPr>
          <p:cNvPr id="22" name="矩形 21"/>
          <p:cNvSpPr/>
          <p:nvPr/>
        </p:nvSpPr>
        <p:spPr>
          <a:xfrm>
            <a:off x="6096887" y="4357716"/>
            <a:ext cx="2833972" cy="452432"/>
          </a:xfrm>
          <a:prstGeom prst="rect">
            <a:avLst/>
          </a:prstGeom>
        </p:spPr>
        <p:txBody>
          <a:bodyPr wrap="square">
            <a:spAutoFit/>
          </a:bodyPr>
          <a:lstStyle/>
          <a:p>
            <a:pPr lvl="0" algn="just">
              <a:lnSpc>
                <a:spcPct val="130000"/>
              </a:lnSpc>
              <a:defRPr/>
            </a:pPr>
            <a:r>
              <a:rPr lang="zh-CN" altLang="en-US" b="1" dirty="0" smtClean="0">
                <a:solidFill>
                  <a:schemeClr val="tx1">
                    <a:lumMod val="75000"/>
                    <a:lumOff val="25000"/>
                  </a:schemeClr>
                </a:solidFill>
                <a:latin typeface="★时尚中黑" panose="01010104010101010101" pitchFamily="2" charset="-122"/>
                <a:ea typeface="★时尚中黑" panose="01010104010101010101" pitchFamily="2" charset="-122"/>
                <a:sym typeface="Source Han Serif SC" panose="02020400000000000000" pitchFamily="18" charset="-122"/>
              </a:rPr>
              <a:t>你可以在这里输入内容</a:t>
            </a:r>
            <a:endParaRPr lang="en-US" altLang="zh-CN" b="1" dirty="0">
              <a:solidFill>
                <a:schemeClr val="tx1">
                  <a:lumMod val="75000"/>
                  <a:lumOff val="25000"/>
                </a:schemeClr>
              </a:solidFill>
              <a:latin typeface="★时尚中黑" panose="01010104010101010101" pitchFamily="2" charset="-122"/>
              <a:ea typeface="★时尚中黑" panose="01010104010101010101" pitchFamily="2" charset="-122"/>
              <a:sym typeface="Source Han Serif SC" panose="02020400000000000000" pitchFamily="18" charset="-122"/>
            </a:endParaRPr>
          </a:p>
        </p:txBody>
      </p:sp>
      <p:sp>
        <p:nvSpPr>
          <p:cNvPr id="28" name="文本框 27"/>
          <p:cNvSpPr txBox="1"/>
          <p:nvPr/>
        </p:nvSpPr>
        <p:spPr>
          <a:xfrm>
            <a:off x="5603737" y="5114324"/>
            <a:ext cx="3416320" cy="369332"/>
          </a:xfrm>
          <a:prstGeom prst="rect">
            <a:avLst/>
          </a:prstGeom>
          <a:noFill/>
        </p:spPr>
        <p:txBody>
          <a:bodyPr wrap="none" rtlCol="0">
            <a:spAutoFit/>
          </a:bodyPr>
          <a:lstStyle/>
          <a:p>
            <a:r>
              <a:rPr lang="zh-CN" altLang="en-US" b="1" dirty="0">
                <a:solidFill>
                  <a:srgbClr val="515151"/>
                </a:solidFill>
                <a:latin typeface="Source Han Serif SC" panose="02020400000000000000" pitchFamily="18" charset="-122"/>
                <a:ea typeface="Source Han Serif SC" panose="02020400000000000000" pitchFamily="18" charset="-122"/>
                <a:sym typeface="Source Han Serif SC" panose="02020400000000000000" pitchFamily="18" charset="-122"/>
              </a:rPr>
              <a:t>宣讲人：</a:t>
            </a:r>
            <a:r>
              <a:rPr lang="en-US" altLang="zh-CN" b="1" dirty="0">
                <a:solidFill>
                  <a:srgbClr val="515151"/>
                </a:solidFill>
                <a:latin typeface="Source Han Serif SC" panose="02020400000000000000" pitchFamily="18" charset="-122"/>
                <a:ea typeface="Source Han Serif SC" panose="02020400000000000000" pitchFamily="18" charset="-122"/>
                <a:sym typeface="Source Han Serif SC" panose="02020400000000000000" pitchFamily="18" charset="-122"/>
              </a:rPr>
              <a:t>XXX  </a:t>
            </a:r>
            <a:r>
              <a:rPr lang="zh-CN" altLang="en-US" b="1" dirty="0">
                <a:solidFill>
                  <a:srgbClr val="515151"/>
                </a:solidFill>
                <a:latin typeface="Source Han Serif SC" panose="02020400000000000000" pitchFamily="18" charset="-122"/>
                <a:ea typeface="Source Han Serif SC" panose="02020400000000000000" pitchFamily="18" charset="-122"/>
                <a:sym typeface="Source Han Serif SC" panose="02020400000000000000" pitchFamily="18" charset="-122"/>
              </a:rPr>
              <a:t>时间：</a:t>
            </a:r>
            <a:r>
              <a:rPr lang="en-US" altLang="zh-CN" b="1" dirty="0">
                <a:solidFill>
                  <a:srgbClr val="515151"/>
                </a:solidFill>
                <a:latin typeface="Source Han Serif SC" panose="02020400000000000000" pitchFamily="18" charset="-122"/>
                <a:ea typeface="Source Han Serif SC" panose="02020400000000000000" pitchFamily="18" charset="-122"/>
                <a:sym typeface="Source Han Serif SC" panose="02020400000000000000" pitchFamily="18" charset="-122"/>
              </a:rPr>
              <a:t>XXX.X.X</a:t>
            </a:r>
            <a:endParaRPr lang="zh-CN" altLang="en-US" b="1" dirty="0">
              <a:solidFill>
                <a:srgbClr val="515151"/>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9" name="TextBox 19"/>
          <p:cNvSpPr txBox="1"/>
          <p:nvPr/>
        </p:nvSpPr>
        <p:spPr>
          <a:xfrm rot="5400000">
            <a:off x="-218135" y="4708820"/>
            <a:ext cx="3126177" cy="261610"/>
          </a:xfrm>
          <a:prstGeom prst="rect">
            <a:avLst/>
          </a:prstGeom>
          <a:noFill/>
        </p:spPr>
        <p:txBody>
          <a:bodyPr wrap="none" rtlCol="0">
            <a:spAutoFit/>
          </a:bodyPr>
          <a:lstStyle/>
          <a:p>
            <a:pPr algn="r"/>
            <a:r>
              <a:rPr lang="en-US" altLang="zh-CN" sz="1100" spc="300" dirty="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Summary of Operation Work</a:t>
            </a:r>
            <a:endParaRPr lang="zh-CN" altLang="en-US" sz="1100" spc="300" dirty="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0" name="矩形 29"/>
          <p:cNvSpPr>
            <a:spLocks noChangeAspect="1"/>
          </p:cNvSpPr>
          <p:nvPr/>
        </p:nvSpPr>
        <p:spPr>
          <a:xfrm>
            <a:off x="1237900" y="6504314"/>
            <a:ext cx="224249" cy="224249"/>
          </a:xfrm>
          <a:prstGeom prst="rect">
            <a:avLst/>
          </a:prstGeom>
          <a:solidFill>
            <a:srgbClr val="51515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72354" y="1199108"/>
            <a:ext cx="5444890" cy="10912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30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400"/>
                                  </p:stCondLst>
                                  <p:iterate type="lt">
                                    <p:tmPct val="1000"/>
                                  </p:iterate>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6"/>
          <p:cNvGrpSpPr/>
          <p:nvPr/>
        </p:nvGrpSpPr>
        <p:grpSpPr bwMode="auto">
          <a:xfrm>
            <a:off x="3513985" y="2176673"/>
            <a:ext cx="5139383" cy="3868527"/>
            <a:chOff x="3200238" y="2031113"/>
            <a:chExt cx="4303307" cy="3238214"/>
          </a:xfrm>
        </p:grpSpPr>
        <p:grpSp>
          <p:nvGrpSpPr>
            <p:cNvPr id="4" name="Group 3"/>
            <p:cNvGrpSpPr/>
            <p:nvPr/>
          </p:nvGrpSpPr>
          <p:grpSpPr bwMode="auto">
            <a:xfrm>
              <a:off x="3200238" y="2031113"/>
              <a:ext cx="4303307" cy="3238214"/>
              <a:chOff x="3366492" y="2204299"/>
              <a:chExt cx="4303307" cy="3238214"/>
            </a:xfrm>
          </p:grpSpPr>
          <p:sp>
            <p:nvSpPr>
              <p:cNvPr id="108563" name="AutoShape 3"/>
              <p:cNvSpPr>
                <a:spLocks noChangeAspect="1" noChangeArrowheads="1" noTextEdit="1"/>
              </p:cNvSpPr>
              <p:nvPr/>
            </p:nvSpPr>
            <p:spPr bwMode="auto">
              <a:xfrm rot="-5400000">
                <a:off x="3987896" y="1766574"/>
                <a:ext cx="3060500" cy="411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6" name="Freeform 5"/>
              <p:cNvSpPr/>
              <p:nvPr/>
            </p:nvSpPr>
            <p:spPr bwMode="auto">
              <a:xfrm rot="16200000">
                <a:off x="5169718" y="4012303"/>
                <a:ext cx="1363543" cy="696847"/>
              </a:xfrm>
              <a:custGeom>
                <a:avLst/>
                <a:gdLst>
                  <a:gd name="T0" fmla="*/ 364 w 482"/>
                  <a:gd name="T1" fmla="*/ 246 h 246"/>
                  <a:gd name="T2" fmla="*/ 482 w 482"/>
                  <a:gd name="T3" fmla="*/ 128 h 246"/>
                  <a:gd name="T4" fmla="*/ 0 w 482"/>
                  <a:gd name="T5" fmla="*/ 128 h 246"/>
                  <a:gd name="T6" fmla="*/ 118 w 482"/>
                  <a:gd name="T7" fmla="*/ 246 h 246"/>
                  <a:gd name="T8" fmla="*/ 364 w 482"/>
                  <a:gd name="T9" fmla="*/ 246 h 246"/>
                </a:gdLst>
                <a:ahLst/>
                <a:cxnLst>
                  <a:cxn ang="0">
                    <a:pos x="T0" y="T1"/>
                  </a:cxn>
                  <a:cxn ang="0">
                    <a:pos x="T2" y="T3"/>
                  </a:cxn>
                  <a:cxn ang="0">
                    <a:pos x="T4" y="T5"/>
                  </a:cxn>
                  <a:cxn ang="0">
                    <a:pos x="T6" y="T7"/>
                  </a:cxn>
                  <a:cxn ang="0">
                    <a:pos x="T8" y="T9"/>
                  </a:cxn>
                </a:cxnLst>
                <a:rect l="0" t="0" r="r" b="b"/>
                <a:pathLst>
                  <a:path w="482" h="246">
                    <a:moveTo>
                      <a:pt x="364" y="246"/>
                    </a:moveTo>
                    <a:cubicBezTo>
                      <a:pt x="482" y="128"/>
                      <a:pt x="482" y="128"/>
                      <a:pt x="482" y="128"/>
                    </a:cubicBezTo>
                    <a:cubicBezTo>
                      <a:pt x="347" y="0"/>
                      <a:pt x="135" y="0"/>
                      <a:pt x="0" y="128"/>
                    </a:cubicBezTo>
                    <a:cubicBezTo>
                      <a:pt x="118" y="246"/>
                      <a:pt x="118" y="246"/>
                      <a:pt x="118" y="246"/>
                    </a:cubicBezTo>
                    <a:cubicBezTo>
                      <a:pt x="188" y="183"/>
                      <a:pt x="294" y="183"/>
                      <a:pt x="364" y="246"/>
                    </a:cubicBezTo>
                    <a:close/>
                  </a:path>
                </a:pathLst>
              </a:custGeom>
              <a:solidFill>
                <a:srgbClr val="FBC63F"/>
              </a:solidFill>
              <a:ln>
                <a:noFill/>
              </a:ln>
            </p:spPr>
            <p:txBody>
              <a:bodyPr/>
              <a:lstStyle/>
              <a:p>
                <a:pPr>
                  <a:defRPr/>
                </a:pPr>
                <a:endParaRPr lang="en-US" sz="2400">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7" name="Freeform 6"/>
              <p:cNvSpPr/>
              <p:nvPr/>
            </p:nvSpPr>
            <p:spPr bwMode="auto">
              <a:xfrm rot="16200000">
                <a:off x="6641191" y="4013891"/>
                <a:ext cx="1363543" cy="693673"/>
              </a:xfrm>
              <a:custGeom>
                <a:avLst/>
                <a:gdLst>
                  <a:gd name="T0" fmla="*/ 118 w 482"/>
                  <a:gd name="T1" fmla="*/ 0 h 246"/>
                  <a:gd name="T2" fmla="*/ 0 w 482"/>
                  <a:gd name="T3" fmla="*/ 118 h 246"/>
                  <a:gd name="T4" fmla="*/ 482 w 482"/>
                  <a:gd name="T5" fmla="*/ 118 h 246"/>
                  <a:gd name="T6" fmla="*/ 364 w 482"/>
                  <a:gd name="T7" fmla="*/ 0 h 246"/>
                  <a:gd name="T8" fmla="*/ 118 w 482"/>
                  <a:gd name="T9" fmla="*/ 0 h 246"/>
                </a:gdLst>
                <a:ahLst/>
                <a:cxnLst>
                  <a:cxn ang="0">
                    <a:pos x="T0" y="T1"/>
                  </a:cxn>
                  <a:cxn ang="0">
                    <a:pos x="T2" y="T3"/>
                  </a:cxn>
                  <a:cxn ang="0">
                    <a:pos x="T4" y="T5"/>
                  </a:cxn>
                  <a:cxn ang="0">
                    <a:pos x="T6" y="T7"/>
                  </a:cxn>
                  <a:cxn ang="0">
                    <a:pos x="T8" y="T9"/>
                  </a:cxn>
                </a:cxnLst>
                <a:rect l="0" t="0" r="r" b="b"/>
                <a:pathLst>
                  <a:path w="482" h="246">
                    <a:moveTo>
                      <a:pt x="118" y="0"/>
                    </a:moveTo>
                    <a:cubicBezTo>
                      <a:pt x="0" y="118"/>
                      <a:pt x="0" y="118"/>
                      <a:pt x="0" y="118"/>
                    </a:cubicBezTo>
                    <a:cubicBezTo>
                      <a:pt x="135" y="246"/>
                      <a:pt x="347" y="246"/>
                      <a:pt x="482" y="118"/>
                    </a:cubicBezTo>
                    <a:cubicBezTo>
                      <a:pt x="364" y="0"/>
                      <a:pt x="364" y="0"/>
                      <a:pt x="364" y="0"/>
                    </a:cubicBezTo>
                    <a:cubicBezTo>
                      <a:pt x="294" y="63"/>
                      <a:pt x="188" y="63"/>
                      <a:pt x="118" y="0"/>
                    </a:cubicBezTo>
                    <a:close/>
                  </a:path>
                </a:pathLst>
              </a:custGeom>
              <a:solidFill>
                <a:srgbClr val="05489B"/>
              </a:solidFill>
              <a:ln>
                <a:noFill/>
              </a:ln>
            </p:spPr>
            <p:txBody>
              <a:bodyPr/>
              <a:lstStyle/>
              <a:p>
                <a:pPr>
                  <a:defRPr/>
                </a:pPr>
                <a:endParaRPr lang="en-US" sz="2400">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8" name="Freeform 7"/>
              <p:cNvSpPr/>
              <p:nvPr/>
            </p:nvSpPr>
            <p:spPr bwMode="auto">
              <a:xfrm rot="16200000">
                <a:off x="6240388" y="4413114"/>
                <a:ext cx="693677" cy="1365121"/>
              </a:xfrm>
              <a:custGeom>
                <a:avLst/>
                <a:gdLst>
                  <a:gd name="T0" fmla="*/ 246 w 246"/>
                  <a:gd name="T1" fmla="*/ 118 h 483"/>
                  <a:gd name="T2" fmla="*/ 128 w 246"/>
                  <a:gd name="T3" fmla="*/ 0 h 483"/>
                  <a:gd name="T4" fmla="*/ 128 w 246"/>
                  <a:gd name="T5" fmla="*/ 483 h 483"/>
                  <a:gd name="T6" fmla="*/ 246 w 246"/>
                  <a:gd name="T7" fmla="*/ 365 h 483"/>
                  <a:gd name="T8" fmla="*/ 246 w 246"/>
                  <a:gd name="T9" fmla="*/ 118 h 483"/>
                </a:gdLst>
                <a:ahLst/>
                <a:cxnLst>
                  <a:cxn ang="0">
                    <a:pos x="T0" y="T1"/>
                  </a:cxn>
                  <a:cxn ang="0">
                    <a:pos x="T2" y="T3"/>
                  </a:cxn>
                  <a:cxn ang="0">
                    <a:pos x="T4" y="T5"/>
                  </a:cxn>
                  <a:cxn ang="0">
                    <a:pos x="T6" y="T7"/>
                  </a:cxn>
                  <a:cxn ang="0">
                    <a:pos x="T8" y="T9"/>
                  </a:cxn>
                </a:cxnLst>
                <a:rect l="0" t="0" r="r" b="b"/>
                <a:pathLst>
                  <a:path w="246" h="483">
                    <a:moveTo>
                      <a:pt x="246" y="118"/>
                    </a:moveTo>
                    <a:cubicBezTo>
                      <a:pt x="128" y="0"/>
                      <a:pt x="128" y="0"/>
                      <a:pt x="128" y="0"/>
                    </a:cubicBezTo>
                    <a:cubicBezTo>
                      <a:pt x="0" y="135"/>
                      <a:pt x="0" y="347"/>
                      <a:pt x="128" y="483"/>
                    </a:cubicBezTo>
                    <a:cubicBezTo>
                      <a:pt x="246" y="365"/>
                      <a:pt x="246" y="365"/>
                      <a:pt x="246" y="365"/>
                    </a:cubicBezTo>
                    <a:cubicBezTo>
                      <a:pt x="183" y="295"/>
                      <a:pt x="183" y="188"/>
                      <a:pt x="246" y="118"/>
                    </a:cubicBezTo>
                    <a:close/>
                  </a:path>
                </a:pathLst>
              </a:custGeom>
              <a:solidFill>
                <a:srgbClr val="FBC63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400">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9" name="Freeform 8"/>
              <p:cNvSpPr/>
              <p:nvPr/>
            </p:nvSpPr>
            <p:spPr bwMode="auto">
              <a:xfrm rot="16200000">
                <a:off x="6240388" y="2943219"/>
                <a:ext cx="693677" cy="1365121"/>
              </a:xfrm>
              <a:custGeom>
                <a:avLst/>
                <a:gdLst>
                  <a:gd name="T0" fmla="*/ 118 w 246"/>
                  <a:gd name="T1" fmla="*/ 0 h 483"/>
                  <a:gd name="T2" fmla="*/ 0 w 246"/>
                  <a:gd name="T3" fmla="*/ 118 h 483"/>
                  <a:gd name="T4" fmla="*/ 0 w 246"/>
                  <a:gd name="T5" fmla="*/ 365 h 483"/>
                  <a:gd name="T6" fmla="*/ 118 w 246"/>
                  <a:gd name="T7" fmla="*/ 483 h 483"/>
                  <a:gd name="T8" fmla="*/ 118 w 246"/>
                  <a:gd name="T9" fmla="*/ 0 h 483"/>
                </a:gdLst>
                <a:ahLst/>
                <a:cxnLst>
                  <a:cxn ang="0">
                    <a:pos x="T0" y="T1"/>
                  </a:cxn>
                  <a:cxn ang="0">
                    <a:pos x="T2" y="T3"/>
                  </a:cxn>
                  <a:cxn ang="0">
                    <a:pos x="T4" y="T5"/>
                  </a:cxn>
                  <a:cxn ang="0">
                    <a:pos x="T6" y="T7"/>
                  </a:cxn>
                  <a:cxn ang="0">
                    <a:pos x="T8" y="T9"/>
                  </a:cxn>
                </a:cxnLst>
                <a:rect l="0" t="0" r="r" b="b"/>
                <a:pathLst>
                  <a:path w="246" h="483">
                    <a:moveTo>
                      <a:pt x="118" y="0"/>
                    </a:moveTo>
                    <a:cubicBezTo>
                      <a:pt x="0" y="118"/>
                      <a:pt x="0" y="118"/>
                      <a:pt x="0" y="118"/>
                    </a:cubicBezTo>
                    <a:cubicBezTo>
                      <a:pt x="63" y="188"/>
                      <a:pt x="63" y="295"/>
                      <a:pt x="0" y="365"/>
                    </a:cubicBezTo>
                    <a:cubicBezTo>
                      <a:pt x="118" y="483"/>
                      <a:pt x="118" y="483"/>
                      <a:pt x="118" y="483"/>
                    </a:cubicBezTo>
                    <a:cubicBezTo>
                      <a:pt x="246" y="347"/>
                      <a:pt x="246" y="135"/>
                      <a:pt x="118" y="0"/>
                    </a:cubicBezTo>
                    <a:close/>
                  </a:path>
                </a:pathLst>
              </a:custGeom>
              <a:solidFill>
                <a:srgbClr val="FBC63F"/>
              </a:solidFill>
              <a:ln>
                <a:noFill/>
              </a:ln>
            </p:spPr>
            <p:txBody>
              <a:bodyPr/>
              <a:lstStyle/>
              <a:p>
                <a:pPr>
                  <a:defRPr/>
                </a:pPr>
                <a:endParaRPr lang="en-US" sz="2400">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10" name="Freeform 9"/>
              <p:cNvSpPr/>
              <p:nvPr/>
            </p:nvSpPr>
            <p:spPr bwMode="auto">
              <a:xfrm rot="16200000">
                <a:off x="3030764" y="4009923"/>
                <a:ext cx="1365129" cy="693673"/>
              </a:xfrm>
              <a:custGeom>
                <a:avLst/>
                <a:gdLst>
                  <a:gd name="T0" fmla="*/ 365 w 483"/>
                  <a:gd name="T1" fmla="*/ 246 h 246"/>
                  <a:gd name="T2" fmla="*/ 483 w 483"/>
                  <a:gd name="T3" fmla="*/ 128 h 246"/>
                  <a:gd name="T4" fmla="*/ 0 w 483"/>
                  <a:gd name="T5" fmla="*/ 128 h 246"/>
                  <a:gd name="T6" fmla="*/ 118 w 483"/>
                  <a:gd name="T7" fmla="*/ 246 h 246"/>
                  <a:gd name="T8" fmla="*/ 365 w 483"/>
                  <a:gd name="T9" fmla="*/ 246 h 246"/>
                </a:gdLst>
                <a:ahLst/>
                <a:cxnLst>
                  <a:cxn ang="0">
                    <a:pos x="T0" y="T1"/>
                  </a:cxn>
                  <a:cxn ang="0">
                    <a:pos x="T2" y="T3"/>
                  </a:cxn>
                  <a:cxn ang="0">
                    <a:pos x="T4" y="T5"/>
                  </a:cxn>
                  <a:cxn ang="0">
                    <a:pos x="T6" y="T7"/>
                  </a:cxn>
                  <a:cxn ang="0">
                    <a:pos x="T8" y="T9"/>
                  </a:cxn>
                </a:cxnLst>
                <a:rect l="0" t="0" r="r" b="b"/>
                <a:pathLst>
                  <a:path w="483" h="246">
                    <a:moveTo>
                      <a:pt x="365" y="246"/>
                    </a:moveTo>
                    <a:cubicBezTo>
                      <a:pt x="483" y="128"/>
                      <a:pt x="483" y="128"/>
                      <a:pt x="483" y="128"/>
                    </a:cubicBezTo>
                    <a:cubicBezTo>
                      <a:pt x="347" y="0"/>
                      <a:pt x="135" y="0"/>
                      <a:pt x="0" y="128"/>
                    </a:cubicBezTo>
                    <a:cubicBezTo>
                      <a:pt x="118" y="246"/>
                      <a:pt x="118" y="246"/>
                      <a:pt x="118" y="246"/>
                    </a:cubicBezTo>
                    <a:cubicBezTo>
                      <a:pt x="188" y="183"/>
                      <a:pt x="295" y="183"/>
                      <a:pt x="365" y="246"/>
                    </a:cubicBezTo>
                    <a:close/>
                  </a:path>
                </a:pathLst>
              </a:custGeom>
              <a:solidFill>
                <a:srgbClr val="05489B"/>
              </a:solidFill>
              <a:ln>
                <a:noFill/>
              </a:ln>
            </p:spPr>
            <p:txBody>
              <a:bodyPr/>
              <a:lstStyle/>
              <a:p>
                <a:pPr>
                  <a:defRPr/>
                </a:pPr>
                <a:endParaRPr lang="en-US" sz="2400">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11" name="Freeform 10"/>
              <p:cNvSpPr/>
              <p:nvPr/>
            </p:nvSpPr>
            <p:spPr bwMode="auto">
              <a:xfrm rot="16200000">
                <a:off x="4499063" y="4009923"/>
                <a:ext cx="1365129" cy="693672"/>
              </a:xfrm>
              <a:custGeom>
                <a:avLst/>
                <a:gdLst>
                  <a:gd name="T0" fmla="*/ 118 w 483"/>
                  <a:gd name="T1" fmla="*/ 0 h 246"/>
                  <a:gd name="T2" fmla="*/ 0 w 483"/>
                  <a:gd name="T3" fmla="*/ 118 h 246"/>
                  <a:gd name="T4" fmla="*/ 483 w 483"/>
                  <a:gd name="T5" fmla="*/ 118 h 246"/>
                  <a:gd name="T6" fmla="*/ 365 w 483"/>
                  <a:gd name="T7" fmla="*/ 0 h 246"/>
                  <a:gd name="T8" fmla="*/ 118 w 483"/>
                  <a:gd name="T9" fmla="*/ 0 h 246"/>
                </a:gdLst>
                <a:ahLst/>
                <a:cxnLst>
                  <a:cxn ang="0">
                    <a:pos x="T0" y="T1"/>
                  </a:cxn>
                  <a:cxn ang="0">
                    <a:pos x="T2" y="T3"/>
                  </a:cxn>
                  <a:cxn ang="0">
                    <a:pos x="T4" y="T5"/>
                  </a:cxn>
                  <a:cxn ang="0">
                    <a:pos x="T6" y="T7"/>
                  </a:cxn>
                  <a:cxn ang="0">
                    <a:pos x="T8" y="T9"/>
                  </a:cxn>
                </a:cxnLst>
                <a:rect l="0" t="0" r="r" b="b"/>
                <a:pathLst>
                  <a:path w="483" h="246">
                    <a:moveTo>
                      <a:pt x="118" y="0"/>
                    </a:moveTo>
                    <a:cubicBezTo>
                      <a:pt x="0" y="118"/>
                      <a:pt x="0" y="118"/>
                      <a:pt x="0" y="118"/>
                    </a:cubicBezTo>
                    <a:cubicBezTo>
                      <a:pt x="135" y="246"/>
                      <a:pt x="347" y="246"/>
                      <a:pt x="483" y="118"/>
                    </a:cubicBezTo>
                    <a:cubicBezTo>
                      <a:pt x="365" y="0"/>
                      <a:pt x="365" y="0"/>
                      <a:pt x="365" y="0"/>
                    </a:cubicBezTo>
                    <a:cubicBezTo>
                      <a:pt x="295" y="63"/>
                      <a:pt x="188" y="63"/>
                      <a:pt x="118" y="0"/>
                    </a:cubicBezTo>
                    <a:close/>
                  </a:path>
                </a:pathLst>
              </a:custGeom>
              <a:solidFill>
                <a:srgbClr val="FBC63F"/>
              </a:solidFill>
              <a:ln>
                <a:noFill/>
              </a:ln>
            </p:spPr>
            <p:txBody>
              <a:bodyPr/>
              <a:lstStyle/>
              <a:p>
                <a:pPr>
                  <a:defRPr/>
                </a:pPr>
                <a:endParaRPr lang="en-US" sz="2400">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12" name="Freeform 11"/>
              <p:cNvSpPr/>
              <p:nvPr/>
            </p:nvSpPr>
            <p:spPr bwMode="auto">
              <a:xfrm rot="16200000">
                <a:off x="4099846" y="4410733"/>
                <a:ext cx="695264" cy="1361947"/>
              </a:xfrm>
              <a:custGeom>
                <a:avLst/>
                <a:gdLst>
                  <a:gd name="T0" fmla="*/ 246 w 246"/>
                  <a:gd name="T1" fmla="*/ 118 h 482"/>
                  <a:gd name="T2" fmla="*/ 128 w 246"/>
                  <a:gd name="T3" fmla="*/ 0 h 482"/>
                  <a:gd name="T4" fmla="*/ 128 w 246"/>
                  <a:gd name="T5" fmla="*/ 482 h 482"/>
                  <a:gd name="T6" fmla="*/ 246 w 246"/>
                  <a:gd name="T7" fmla="*/ 364 h 482"/>
                  <a:gd name="T8" fmla="*/ 246 w 246"/>
                  <a:gd name="T9" fmla="*/ 118 h 482"/>
                </a:gdLst>
                <a:ahLst/>
                <a:cxnLst>
                  <a:cxn ang="0">
                    <a:pos x="T0" y="T1"/>
                  </a:cxn>
                  <a:cxn ang="0">
                    <a:pos x="T2" y="T3"/>
                  </a:cxn>
                  <a:cxn ang="0">
                    <a:pos x="T4" y="T5"/>
                  </a:cxn>
                  <a:cxn ang="0">
                    <a:pos x="T6" y="T7"/>
                  </a:cxn>
                  <a:cxn ang="0">
                    <a:pos x="T8" y="T9"/>
                  </a:cxn>
                </a:cxnLst>
                <a:rect l="0" t="0" r="r" b="b"/>
                <a:pathLst>
                  <a:path w="246" h="482">
                    <a:moveTo>
                      <a:pt x="246" y="118"/>
                    </a:moveTo>
                    <a:cubicBezTo>
                      <a:pt x="128" y="0"/>
                      <a:pt x="128" y="0"/>
                      <a:pt x="128" y="0"/>
                    </a:cubicBezTo>
                    <a:cubicBezTo>
                      <a:pt x="0" y="135"/>
                      <a:pt x="0" y="347"/>
                      <a:pt x="128" y="482"/>
                    </a:cubicBezTo>
                    <a:cubicBezTo>
                      <a:pt x="246" y="364"/>
                      <a:pt x="246" y="364"/>
                      <a:pt x="246" y="364"/>
                    </a:cubicBezTo>
                    <a:cubicBezTo>
                      <a:pt x="183" y="294"/>
                      <a:pt x="183" y="188"/>
                      <a:pt x="246" y="118"/>
                    </a:cubicBezTo>
                    <a:close/>
                  </a:path>
                </a:pathLst>
              </a:custGeom>
              <a:solidFill>
                <a:srgbClr val="FBC63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400">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13" name="Freeform 12"/>
              <p:cNvSpPr/>
              <p:nvPr/>
            </p:nvSpPr>
            <p:spPr bwMode="auto">
              <a:xfrm rot="16200000">
                <a:off x="4099846" y="2939250"/>
                <a:ext cx="695264" cy="1361947"/>
              </a:xfrm>
              <a:custGeom>
                <a:avLst/>
                <a:gdLst>
                  <a:gd name="T0" fmla="*/ 118 w 246"/>
                  <a:gd name="T1" fmla="*/ 0 h 482"/>
                  <a:gd name="T2" fmla="*/ 0 w 246"/>
                  <a:gd name="T3" fmla="*/ 118 h 482"/>
                  <a:gd name="T4" fmla="*/ 0 w 246"/>
                  <a:gd name="T5" fmla="*/ 364 h 482"/>
                  <a:gd name="T6" fmla="*/ 118 w 246"/>
                  <a:gd name="T7" fmla="*/ 482 h 482"/>
                  <a:gd name="T8" fmla="*/ 118 w 246"/>
                  <a:gd name="T9" fmla="*/ 0 h 482"/>
                </a:gdLst>
                <a:ahLst/>
                <a:cxnLst>
                  <a:cxn ang="0">
                    <a:pos x="T0" y="T1"/>
                  </a:cxn>
                  <a:cxn ang="0">
                    <a:pos x="T2" y="T3"/>
                  </a:cxn>
                  <a:cxn ang="0">
                    <a:pos x="T4" y="T5"/>
                  </a:cxn>
                  <a:cxn ang="0">
                    <a:pos x="T6" y="T7"/>
                  </a:cxn>
                  <a:cxn ang="0">
                    <a:pos x="T8" y="T9"/>
                  </a:cxn>
                </a:cxnLst>
                <a:rect l="0" t="0" r="r" b="b"/>
                <a:pathLst>
                  <a:path w="246" h="482">
                    <a:moveTo>
                      <a:pt x="118" y="0"/>
                    </a:moveTo>
                    <a:cubicBezTo>
                      <a:pt x="0" y="118"/>
                      <a:pt x="0" y="118"/>
                      <a:pt x="0" y="118"/>
                    </a:cubicBezTo>
                    <a:cubicBezTo>
                      <a:pt x="62" y="188"/>
                      <a:pt x="62" y="294"/>
                      <a:pt x="0" y="364"/>
                    </a:cubicBezTo>
                    <a:cubicBezTo>
                      <a:pt x="118" y="482"/>
                      <a:pt x="118" y="482"/>
                      <a:pt x="118" y="482"/>
                    </a:cubicBezTo>
                    <a:cubicBezTo>
                      <a:pt x="246" y="347"/>
                      <a:pt x="246" y="135"/>
                      <a:pt x="118" y="0"/>
                    </a:cubicBezTo>
                    <a:close/>
                  </a:path>
                </a:pathLst>
              </a:custGeom>
              <a:solidFill>
                <a:srgbClr val="FBC63F"/>
              </a:solidFill>
              <a:ln>
                <a:noFill/>
              </a:ln>
            </p:spPr>
            <p:txBody>
              <a:bodyPr/>
              <a:lstStyle/>
              <a:p>
                <a:pPr>
                  <a:defRPr/>
                </a:pPr>
                <a:endParaRPr lang="en-US" sz="2400">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14" name="Freeform 13"/>
              <p:cNvSpPr/>
              <p:nvPr/>
            </p:nvSpPr>
            <p:spPr bwMode="auto">
              <a:xfrm rot="16200000">
                <a:off x="4096669" y="2939248"/>
                <a:ext cx="1361955" cy="695259"/>
              </a:xfrm>
              <a:custGeom>
                <a:avLst/>
                <a:gdLst>
                  <a:gd name="T0" fmla="*/ 364 w 482"/>
                  <a:gd name="T1" fmla="*/ 246 h 246"/>
                  <a:gd name="T2" fmla="*/ 482 w 482"/>
                  <a:gd name="T3" fmla="*/ 128 h 246"/>
                  <a:gd name="T4" fmla="*/ 0 w 482"/>
                  <a:gd name="T5" fmla="*/ 128 h 246"/>
                  <a:gd name="T6" fmla="*/ 118 w 482"/>
                  <a:gd name="T7" fmla="*/ 246 h 246"/>
                  <a:gd name="T8" fmla="*/ 364 w 482"/>
                  <a:gd name="T9" fmla="*/ 246 h 246"/>
                </a:gdLst>
                <a:ahLst/>
                <a:cxnLst>
                  <a:cxn ang="0">
                    <a:pos x="T0" y="T1"/>
                  </a:cxn>
                  <a:cxn ang="0">
                    <a:pos x="T2" y="T3"/>
                  </a:cxn>
                  <a:cxn ang="0">
                    <a:pos x="T4" y="T5"/>
                  </a:cxn>
                  <a:cxn ang="0">
                    <a:pos x="T6" y="T7"/>
                  </a:cxn>
                  <a:cxn ang="0">
                    <a:pos x="T8" y="T9"/>
                  </a:cxn>
                </a:cxnLst>
                <a:rect l="0" t="0" r="r" b="b"/>
                <a:pathLst>
                  <a:path w="482" h="246">
                    <a:moveTo>
                      <a:pt x="364" y="246"/>
                    </a:moveTo>
                    <a:cubicBezTo>
                      <a:pt x="482" y="128"/>
                      <a:pt x="482" y="128"/>
                      <a:pt x="482" y="128"/>
                    </a:cubicBezTo>
                    <a:cubicBezTo>
                      <a:pt x="347" y="0"/>
                      <a:pt x="135" y="0"/>
                      <a:pt x="0" y="128"/>
                    </a:cubicBezTo>
                    <a:cubicBezTo>
                      <a:pt x="118" y="246"/>
                      <a:pt x="118" y="246"/>
                      <a:pt x="118" y="246"/>
                    </a:cubicBezTo>
                    <a:cubicBezTo>
                      <a:pt x="188" y="184"/>
                      <a:pt x="294" y="184"/>
                      <a:pt x="364" y="246"/>
                    </a:cubicBezTo>
                    <a:close/>
                  </a:path>
                </a:pathLst>
              </a:custGeom>
              <a:solidFill>
                <a:srgbClr val="05489B"/>
              </a:solidFill>
              <a:ln>
                <a:noFill/>
              </a:ln>
            </p:spPr>
            <p:txBody>
              <a:bodyPr/>
              <a:lstStyle/>
              <a:p>
                <a:pPr>
                  <a:defRPr/>
                </a:pPr>
                <a:endParaRPr lang="en-US" sz="2400">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15" name="Freeform 14"/>
              <p:cNvSpPr/>
              <p:nvPr/>
            </p:nvSpPr>
            <p:spPr bwMode="auto">
              <a:xfrm rot="16200000">
                <a:off x="5568143" y="2939248"/>
                <a:ext cx="1361955" cy="695259"/>
              </a:xfrm>
              <a:custGeom>
                <a:avLst/>
                <a:gdLst>
                  <a:gd name="T0" fmla="*/ 118 w 482"/>
                  <a:gd name="T1" fmla="*/ 0 h 246"/>
                  <a:gd name="T2" fmla="*/ 0 w 482"/>
                  <a:gd name="T3" fmla="*/ 118 h 246"/>
                  <a:gd name="T4" fmla="*/ 482 w 482"/>
                  <a:gd name="T5" fmla="*/ 118 h 246"/>
                  <a:gd name="T6" fmla="*/ 364 w 482"/>
                  <a:gd name="T7" fmla="*/ 0 h 246"/>
                  <a:gd name="T8" fmla="*/ 118 w 482"/>
                  <a:gd name="T9" fmla="*/ 0 h 246"/>
                </a:gdLst>
                <a:ahLst/>
                <a:cxnLst>
                  <a:cxn ang="0">
                    <a:pos x="T0" y="T1"/>
                  </a:cxn>
                  <a:cxn ang="0">
                    <a:pos x="T2" y="T3"/>
                  </a:cxn>
                  <a:cxn ang="0">
                    <a:pos x="T4" y="T5"/>
                  </a:cxn>
                  <a:cxn ang="0">
                    <a:pos x="T6" y="T7"/>
                  </a:cxn>
                  <a:cxn ang="0">
                    <a:pos x="T8" y="T9"/>
                  </a:cxn>
                </a:cxnLst>
                <a:rect l="0" t="0" r="r" b="b"/>
                <a:pathLst>
                  <a:path w="482" h="246">
                    <a:moveTo>
                      <a:pt x="118" y="0"/>
                    </a:moveTo>
                    <a:cubicBezTo>
                      <a:pt x="0" y="118"/>
                      <a:pt x="0" y="118"/>
                      <a:pt x="0" y="118"/>
                    </a:cubicBezTo>
                    <a:cubicBezTo>
                      <a:pt x="135" y="246"/>
                      <a:pt x="347" y="246"/>
                      <a:pt x="482" y="118"/>
                    </a:cubicBezTo>
                    <a:cubicBezTo>
                      <a:pt x="364" y="0"/>
                      <a:pt x="364" y="0"/>
                      <a:pt x="364" y="0"/>
                    </a:cubicBezTo>
                    <a:cubicBezTo>
                      <a:pt x="294" y="63"/>
                      <a:pt x="188" y="63"/>
                      <a:pt x="118" y="0"/>
                    </a:cubicBezTo>
                    <a:close/>
                  </a:path>
                </a:pathLst>
              </a:custGeom>
              <a:solidFill>
                <a:srgbClr val="05489B"/>
              </a:solidFill>
              <a:ln>
                <a:noFill/>
              </a:ln>
            </p:spPr>
            <p:txBody>
              <a:bodyPr/>
              <a:lstStyle/>
              <a:p>
                <a:pPr>
                  <a:defRPr/>
                </a:pPr>
                <a:endParaRPr lang="en-US" sz="2400">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16" name="Freeform 15"/>
              <p:cNvSpPr/>
              <p:nvPr/>
            </p:nvSpPr>
            <p:spPr bwMode="auto">
              <a:xfrm rot="16200000">
                <a:off x="5165751" y="1870165"/>
                <a:ext cx="695264" cy="1363533"/>
              </a:xfrm>
              <a:custGeom>
                <a:avLst/>
                <a:gdLst>
                  <a:gd name="T0" fmla="*/ 118 w 246"/>
                  <a:gd name="T1" fmla="*/ 0 h 483"/>
                  <a:gd name="T2" fmla="*/ 0 w 246"/>
                  <a:gd name="T3" fmla="*/ 118 h 483"/>
                  <a:gd name="T4" fmla="*/ 0 w 246"/>
                  <a:gd name="T5" fmla="*/ 365 h 483"/>
                  <a:gd name="T6" fmla="*/ 118 w 246"/>
                  <a:gd name="T7" fmla="*/ 483 h 483"/>
                  <a:gd name="T8" fmla="*/ 118 w 246"/>
                  <a:gd name="T9" fmla="*/ 0 h 483"/>
                </a:gdLst>
                <a:ahLst/>
                <a:cxnLst>
                  <a:cxn ang="0">
                    <a:pos x="T0" y="T1"/>
                  </a:cxn>
                  <a:cxn ang="0">
                    <a:pos x="T2" y="T3"/>
                  </a:cxn>
                  <a:cxn ang="0">
                    <a:pos x="T4" y="T5"/>
                  </a:cxn>
                  <a:cxn ang="0">
                    <a:pos x="T6" y="T7"/>
                  </a:cxn>
                  <a:cxn ang="0">
                    <a:pos x="T8" y="T9"/>
                  </a:cxn>
                </a:cxnLst>
                <a:rect l="0" t="0" r="r" b="b"/>
                <a:pathLst>
                  <a:path w="246" h="483">
                    <a:moveTo>
                      <a:pt x="118" y="0"/>
                    </a:moveTo>
                    <a:cubicBezTo>
                      <a:pt x="0" y="118"/>
                      <a:pt x="0" y="118"/>
                      <a:pt x="0" y="118"/>
                    </a:cubicBezTo>
                    <a:cubicBezTo>
                      <a:pt x="63" y="188"/>
                      <a:pt x="63" y="295"/>
                      <a:pt x="0" y="365"/>
                    </a:cubicBezTo>
                    <a:cubicBezTo>
                      <a:pt x="118" y="483"/>
                      <a:pt x="118" y="483"/>
                      <a:pt x="118" y="483"/>
                    </a:cubicBezTo>
                    <a:cubicBezTo>
                      <a:pt x="246" y="348"/>
                      <a:pt x="246" y="136"/>
                      <a:pt x="118" y="0"/>
                    </a:cubicBezTo>
                    <a:close/>
                  </a:path>
                </a:pathLst>
              </a:custGeom>
              <a:solidFill>
                <a:srgbClr val="FBC63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400">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grpSp>
        <p:sp>
          <p:nvSpPr>
            <p:cNvPr id="34" name="Freeform 27"/>
            <p:cNvSpPr>
              <a:spLocks noChangeArrowheads="1"/>
            </p:cNvSpPr>
            <p:nvPr/>
          </p:nvSpPr>
          <p:spPr bwMode="auto">
            <a:xfrm>
              <a:off x="3987374" y="3936359"/>
              <a:ext cx="604682" cy="473227"/>
            </a:xfrm>
            <a:custGeom>
              <a:avLst/>
              <a:gdLst>
                <a:gd name="T0" fmla="*/ 518640 w 506"/>
                <a:gd name="T1" fmla="*/ 83022 h 399"/>
                <a:gd name="T2" fmla="*/ 518640 w 506"/>
                <a:gd name="T3" fmla="*/ 83022 h 399"/>
                <a:gd name="T4" fmla="*/ 200764 w 506"/>
                <a:gd name="T5" fmla="*/ 41511 h 399"/>
                <a:gd name="T6" fmla="*/ 10755 w 506"/>
                <a:gd name="T7" fmla="*/ 262113 h 399"/>
                <a:gd name="T8" fmla="*/ 233030 w 506"/>
                <a:gd name="T9" fmla="*/ 472041 h 399"/>
                <a:gd name="T10" fmla="*/ 455304 w 506"/>
                <a:gd name="T11" fmla="*/ 367670 h 399"/>
                <a:gd name="T12" fmla="*/ 433794 w 506"/>
                <a:gd name="T13" fmla="*/ 251439 h 399"/>
                <a:gd name="T14" fmla="*/ 560466 w 506"/>
                <a:gd name="T15" fmla="*/ 240765 h 399"/>
                <a:gd name="T16" fmla="*/ 518640 w 506"/>
                <a:gd name="T17" fmla="*/ 83022 h 399"/>
                <a:gd name="T18" fmla="*/ 327436 w 506"/>
                <a:gd name="T19" fmla="*/ 356996 h 399"/>
                <a:gd name="T20" fmla="*/ 327436 w 506"/>
                <a:gd name="T21" fmla="*/ 356996 h 399"/>
                <a:gd name="T22" fmla="*/ 285611 w 506"/>
                <a:gd name="T23" fmla="*/ 314299 h 399"/>
                <a:gd name="T24" fmla="*/ 327436 w 506"/>
                <a:gd name="T25" fmla="*/ 272787 h 399"/>
                <a:gd name="T26" fmla="*/ 369262 w 506"/>
                <a:gd name="T27" fmla="*/ 314299 h 399"/>
                <a:gd name="T28" fmla="*/ 327436 w 506"/>
                <a:gd name="T29" fmla="*/ 356996 h 3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06" h="399">
                  <a:moveTo>
                    <a:pt x="434" y="70"/>
                  </a:moveTo>
                  <a:lnTo>
                    <a:pt x="434" y="70"/>
                  </a:lnTo>
                  <a:cubicBezTo>
                    <a:pt x="354" y="17"/>
                    <a:pt x="265" y="0"/>
                    <a:pt x="168" y="35"/>
                  </a:cubicBezTo>
                  <a:cubicBezTo>
                    <a:pt x="89" y="53"/>
                    <a:pt x="9" y="141"/>
                    <a:pt x="9" y="221"/>
                  </a:cubicBezTo>
                  <a:cubicBezTo>
                    <a:pt x="0" y="319"/>
                    <a:pt x="71" y="398"/>
                    <a:pt x="195" y="398"/>
                  </a:cubicBezTo>
                  <a:cubicBezTo>
                    <a:pt x="337" y="398"/>
                    <a:pt x="381" y="328"/>
                    <a:pt x="381" y="310"/>
                  </a:cubicBezTo>
                  <a:cubicBezTo>
                    <a:pt x="390" y="292"/>
                    <a:pt x="328" y="248"/>
                    <a:pt x="363" y="212"/>
                  </a:cubicBezTo>
                  <a:cubicBezTo>
                    <a:pt x="408" y="168"/>
                    <a:pt x="452" y="203"/>
                    <a:pt x="469" y="203"/>
                  </a:cubicBezTo>
                  <a:cubicBezTo>
                    <a:pt x="496" y="194"/>
                    <a:pt x="505" y="124"/>
                    <a:pt x="434" y="70"/>
                  </a:cubicBezTo>
                  <a:close/>
                  <a:moveTo>
                    <a:pt x="274" y="301"/>
                  </a:moveTo>
                  <a:lnTo>
                    <a:pt x="274" y="301"/>
                  </a:lnTo>
                  <a:cubicBezTo>
                    <a:pt x="248" y="301"/>
                    <a:pt x="239" y="283"/>
                    <a:pt x="239" y="265"/>
                  </a:cubicBezTo>
                  <a:cubicBezTo>
                    <a:pt x="239" y="248"/>
                    <a:pt x="248" y="230"/>
                    <a:pt x="274" y="230"/>
                  </a:cubicBezTo>
                  <a:cubicBezTo>
                    <a:pt x="293" y="230"/>
                    <a:pt x="309" y="248"/>
                    <a:pt x="309" y="265"/>
                  </a:cubicBezTo>
                  <a:cubicBezTo>
                    <a:pt x="309" y="283"/>
                    <a:pt x="293" y="301"/>
                    <a:pt x="274" y="301"/>
                  </a:cubicBezTo>
                  <a:close/>
                </a:path>
              </a:pathLst>
            </a:custGeom>
            <a:solidFill>
              <a:srgbClr val="FBC63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sz="2400">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5" name="Freeform 97"/>
            <p:cNvSpPr>
              <a:spLocks noChangeArrowheads="1"/>
            </p:cNvSpPr>
            <p:nvPr/>
          </p:nvSpPr>
          <p:spPr bwMode="auto">
            <a:xfrm>
              <a:off x="5071610" y="2885136"/>
              <a:ext cx="556310" cy="477540"/>
            </a:xfrm>
            <a:custGeom>
              <a:avLst/>
              <a:gdLst>
                <a:gd name="T0" fmla="*/ 257447 w 497"/>
                <a:gd name="T1" fmla="*/ 258948 h 426"/>
                <a:gd name="T2" fmla="*/ 257447 w 497"/>
                <a:gd name="T3" fmla="*/ 258948 h 426"/>
                <a:gd name="T4" fmla="*/ 306698 w 497"/>
                <a:gd name="T5" fmla="*/ 258948 h 426"/>
                <a:gd name="T6" fmla="*/ 306698 w 497"/>
                <a:gd name="T7" fmla="*/ 308271 h 426"/>
                <a:gd name="T8" fmla="*/ 555191 w 497"/>
                <a:gd name="T9" fmla="*/ 308271 h 426"/>
                <a:gd name="T10" fmla="*/ 545117 w 497"/>
                <a:gd name="T11" fmla="*/ 149091 h 426"/>
                <a:gd name="T12" fmla="*/ 495866 w 497"/>
                <a:gd name="T13" fmla="*/ 89679 h 426"/>
                <a:gd name="T14" fmla="*/ 406319 w 497"/>
                <a:gd name="T15" fmla="*/ 89679 h 426"/>
                <a:gd name="T16" fmla="*/ 377216 w 497"/>
                <a:gd name="T17" fmla="*/ 30267 h 426"/>
                <a:gd name="T18" fmla="*/ 335801 w 497"/>
                <a:gd name="T19" fmla="*/ 0 h 426"/>
                <a:gd name="T20" fmla="*/ 217151 w 497"/>
                <a:gd name="T21" fmla="*/ 0 h 426"/>
                <a:gd name="T22" fmla="*/ 188048 w 497"/>
                <a:gd name="T23" fmla="*/ 30267 h 426"/>
                <a:gd name="T24" fmla="*/ 148872 w 497"/>
                <a:gd name="T25" fmla="*/ 89679 h 426"/>
                <a:gd name="T26" fmla="*/ 59325 w 497"/>
                <a:gd name="T27" fmla="*/ 89679 h 426"/>
                <a:gd name="T28" fmla="*/ 10074 w 497"/>
                <a:gd name="T29" fmla="*/ 149091 h 426"/>
                <a:gd name="T30" fmla="*/ 0 w 497"/>
                <a:gd name="T31" fmla="*/ 308271 h 426"/>
                <a:gd name="T32" fmla="*/ 257447 w 497"/>
                <a:gd name="T33" fmla="*/ 308271 h 426"/>
                <a:gd name="T34" fmla="*/ 257447 w 497"/>
                <a:gd name="T35" fmla="*/ 258948 h 426"/>
                <a:gd name="T36" fmla="*/ 208196 w 497"/>
                <a:gd name="T37" fmla="*/ 59412 h 426"/>
                <a:gd name="T38" fmla="*/ 208196 w 497"/>
                <a:gd name="T39" fmla="*/ 59412 h 426"/>
                <a:gd name="T40" fmla="*/ 237299 w 497"/>
                <a:gd name="T41" fmla="*/ 40355 h 426"/>
                <a:gd name="T42" fmla="*/ 317891 w 497"/>
                <a:gd name="T43" fmla="*/ 40355 h 426"/>
                <a:gd name="T44" fmla="*/ 345875 w 497"/>
                <a:gd name="T45" fmla="*/ 59412 h 426"/>
                <a:gd name="T46" fmla="*/ 357068 w 497"/>
                <a:gd name="T47" fmla="*/ 89679 h 426"/>
                <a:gd name="T48" fmla="*/ 198122 w 497"/>
                <a:gd name="T49" fmla="*/ 89679 h 426"/>
                <a:gd name="T50" fmla="*/ 208196 w 497"/>
                <a:gd name="T51" fmla="*/ 59412 h 426"/>
                <a:gd name="T52" fmla="*/ 306698 w 497"/>
                <a:gd name="T53" fmla="*/ 397950 h 426"/>
                <a:gd name="T54" fmla="*/ 306698 w 497"/>
                <a:gd name="T55" fmla="*/ 397950 h 426"/>
                <a:gd name="T56" fmla="*/ 257447 w 497"/>
                <a:gd name="T57" fmla="*/ 397950 h 426"/>
                <a:gd name="T58" fmla="*/ 257447 w 497"/>
                <a:gd name="T59" fmla="*/ 338538 h 426"/>
                <a:gd name="T60" fmla="*/ 10074 w 497"/>
                <a:gd name="T61" fmla="*/ 338538 h 426"/>
                <a:gd name="T62" fmla="*/ 19029 w 497"/>
                <a:gd name="T63" fmla="*/ 427096 h 426"/>
                <a:gd name="T64" fmla="*/ 69399 w 497"/>
                <a:gd name="T65" fmla="*/ 476419 h 426"/>
                <a:gd name="T66" fmla="*/ 485792 w 497"/>
                <a:gd name="T67" fmla="*/ 476419 h 426"/>
                <a:gd name="T68" fmla="*/ 535043 w 497"/>
                <a:gd name="T69" fmla="*/ 427096 h 426"/>
                <a:gd name="T70" fmla="*/ 545117 w 497"/>
                <a:gd name="T71" fmla="*/ 338538 h 426"/>
                <a:gd name="T72" fmla="*/ 306698 w 497"/>
                <a:gd name="T73" fmla="*/ 338538 h 426"/>
                <a:gd name="T74" fmla="*/ 306698 w 497"/>
                <a:gd name="T75" fmla="*/ 397950 h 42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rgbClr val="FBC63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sz="2400">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6" name="Freeform 116"/>
            <p:cNvSpPr>
              <a:spLocks noChangeArrowheads="1"/>
            </p:cNvSpPr>
            <p:nvPr/>
          </p:nvSpPr>
          <p:spPr bwMode="auto">
            <a:xfrm>
              <a:off x="6194390" y="3947764"/>
              <a:ext cx="433260" cy="450415"/>
            </a:xfrm>
            <a:custGeom>
              <a:avLst/>
              <a:gdLst>
                <a:gd name="T0" fmla="*/ 389447 w 445"/>
                <a:gd name="T1" fmla="*/ 155013 h 462"/>
                <a:gd name="T2" fmla="*/ 389447 w 445"/>
                <a:gd name="T3" fmla="*/ 155013 h 462"/>
                <a:gd name="T4" fmla="*/ 258982 w 445"/>
                <a:gd name="T5" fmla="*/ 7799 h 462"/>
                <a:gd name="T6" fmla="*/ 35050 w 445"/>
                <a:gd name="T7" fmla="*/ 241781 h 462"/>
                <a:gd name="T8" fmla="*/ 8763 w 445"/>
                <a:gd name="T9" fmla="*/ 311001 h 462"/>
                <a:gd name="T10" fmla="*/ 78863 w 445"/>
                <a:gd name="T11" fmla="*/ 346098 h 462"/>
                <a:gd name="T12" fmla="*/ 95415 w 445"/>
                <a:gd name="T13" fmla="*/ 337324 h 462"/>
                <a:gd name="T14" fmla="*/ 130465 w 445"/>
                <a:gd name="T15" fmla="*/ 362672 h 462"/>
                <a:gd name="T16" fmla="*/ 155779 w 445"/>
                <a:gd name="T17" fmla="*/ 423117 h 462"/>
                <a:gd name="T18" fmla="*/ 182067 w 445"/>
                <a:gd name="T19" fmla="*/ 440666 h 462"/>
                <a:gd name="T20" fmla="*/ 233668 w 445"/>
                <a:gd name="T21" fmla="*/ 423117 h 462"/>
                <a:gd name="T22" fmla="*/ 242431 w 445"/>
                <a:gd name="T23" fmla="*/ 405568 h 462"/>
                <a:gd name="T24" fmla="*/ 224906 w 445"/>
                <a:gd name="T25" fmla="*/ 380220 h 462"/>
                <a:gd name="T26" fmla="*/ 198618 w 445"/>
                <a:gd name="T27" fmla="*/ 328549 h 462"/>
                <a:gd name="T28" fmla="*/ 224906 w 445"/>
                <a:gd name="T29" fmla="*/ 302227 h 462"/>
                <a:gd name="T30" fmla="*/ 405999 w 445"/>
                <a:gd name="T31" fmla="*/ 346098 h 462"/>
                <a:gd name="T32" fmla="*/ 389447 w 445"/>
                <a:gd name="T33" fmla="*/ 155013 h 462"/>
                <a:gd name="T34" fmla="*/ 379711 w 445"/>
                <a:gd name="T35" fmla="*/ 302227 h 462"/>
                <a:gd name="T36" fmla="*/ 379711 w 445"/>
                <a:gd name="T37" fmla="*/ 302227 h 462"/>
                <a:gd name="T38" fmla="*/ 294033 w 445"/>
                <a:gd name="T39" fmla="*/ 198885 h 462"/>
                <a:gd name="T40" fmla="*/ 276508 w 445"/>
                <a:gd name="T41" fmla="*/ 60445 h 462"/>
                <a:gd name="T42" fmla="*/ 354397 w 445"/>
                <a:gd name="T43" fmla="*/ 172562 h 462"/>
                <a:gd name="T44" fmla="*/ 379711 w 445"/>
                <a:gd name="T45" fmla="*/ 302227 h 4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rgbClr val="FBC63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sz="2400">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grpSp>
      <p:grpSp>
        <p:nvGrpSpPr>
          <p:cNvPr id="28" name="组合 27"/>
          <p:cNvGrpSpPr/>
          <p:nvPr/>
        </p:nvGrpSpPr>
        <p:grpSpPr>
          <a:xfrm>
            <a:off x="1150997" y="4123017"/>
            <a:ext cx="2075039" cy="937025"/>
            <a:chOff x="7226954" y="1525189"/>
            <a:chExt cx="2075038" cy="937025"/>
          </a:xfrm>
        </p:grpSpPr>
        <p:sp>
          <p:nvSpPr>
            <p:cNvPr id="39" name="文本框 38"/>
            <p:cNvSpPr txBox="1"/>
            <p:nvPr/>
          </p:nvSpPr>
          <p:spPr>
            <a:xfrm>
              <a:off x="7288817" y="1810704"/>
              <a:ext cx="1951311" cy="65151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点击添加主要内容</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pPr algn="ctr">
                <a:lnSpc>
                  <a:spcPct val="114000"/>
                </a:lnSpc>
              </a:pPr>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点击添加主要内容</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0" name="文本框 39"/>
            <p:cNvSpPr txBox="1"/>
            <p:nvPr/>
          </p:nvSpPr>
          <p:spPr>
            <a:xfrm>
              <a:off x="7226954" y="1525189"/>
              <a:ext cx="2075038" cy="38414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b="1"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添加内容</a:t>
              </a:r>
            </a:p>
          </p:txBody>
        </p:sp>
      </p:grpSp>
      <p:grpSp>
        <p:nvGrpSpPr>
          <p:cNvPr id="41" name="组合 40"/>
          <p:cNvGrpSpPr/>
          <p:nvPr/>
        </p:nvGrpSpPr>
        <p:grpSpPr>
          <a:xfrm>
            <a:off x="8759885" y="4233321"/>
            <a:ext cx="2075039" cy="937025"/>
            <a:chOff x="7226954" y="1525189"/>
            <a:chExt cx="2075038" cy="937025"/>
          </a:xfrm>
        </p:grpSpPr>
        <p:sp>
          <p:nvSpPr>
            <p:cNvPr id="42" name="文本框 41"/>
            <p:cNvSpPr txBox="1"/>
            <p:nvPr/>
          </p:nvSpPr>
          <p:spPr>
            <a:xfrm>
              <a:off x="7288817" y="1810704"/>
              <a:ext cx="1951311" cy="65151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点击添加主要内容</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pPr algn="ctr">
                <a:lnSpc>
                  <a:spcPct val="114000"/>
                </a:lnSpc>
              </a:pPr>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点击添加主要内容</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3" name="文本框 42"/>
            <p:cNvSpPr txBox="1"/>
            <p:nvPr/>
          </p:nvSpPr>
          <p:spPr>
            <a:xfrm>
              <a:off x="7226954" y="1525189"/>
              <a:ext cx="2075038" cy="38414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b="1"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添加内容</a:t>
              </a:r>
            </a:p>
          </p:txBody>
        </p:sp>
      </p:grpSp>
      <p:grpSp>
        <p:nvGrpSpPr>
          <p:cNvPr id="44" name="组合 43"/>
          <p:cNvGrpSpPr/>
          <p:nvPr/>
        </p:nvGrpSpPr>
        <p:grpSpPr>
          <a:xfrm>
            <a:off x="5058480" y="1292813"/>
            <a:ext cx="2075039" cy="937025"/>
            <a:chOff x="7226954" y="1525189"/>
            <a:chExt cx="2075038" cy="937025"/>
          </a:xfrm>
        </p:grpSpPr>
        <p:sp>
          <p:nvSpPr>
            <p:cNvPr id="45" name="文本框 44"/>
            <p:cNvSpPr txBox="1"/>
            <p:nvPr/>
          </p:nvSpPr>
          <p:spPr>
            <a:xfrm>
              <a:off x="7288817" y="1810704"/>
              <a:ext cx="1951311" cy="65151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点击添加主要内容</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pPr algn="ctr">
                <a:lnSpc>
                  <a:spcPct val="114000"/>
                </a:lnSpc>
              </a:pPr>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点击添加主要内容</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6" name="文本框 45"/>
            <p:cNvSpPr txBox="1"/>
            <p:nvPr/>
          </p:nvSpPr>
          <p:spPr>
            <a:xfrm>
              <a:off x="7226954" y="1525189"/>
              <a:ext cx="2075038" cy="38414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b="1"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添加内容</a:t>
              </a:r>
            </a:p>
          </p:txBody>
        </p:sp>
      </p:grpSp>
      <p:grpSp>
        <p:nvGrpSpPr>
          <p:cNvPr id="52" name="组合 2"/>
          <p:cNvGrpSpPr/>
          <p:nvPr/>
        </p:nvGrpSpPr>
        <p:grpSpPr>
          <a:xfrm>
            <a:off x="399680" y="183099"/>
            <a:ext cx="11311585" cy="667619"/>
            <a:chOff x="399680" y="183099"/>
            <a:chExt cx="11311585" cy="667619"/>
          </a:xfrm>
        </p:grpSpPr>
        <p:grpSp>
          <p:nvGrpSpPr>
            <p:cNvPr id="53" name="组合 30"/>
            <p:cNvGrpSpPr/>
            <p:nvPr/>
          </p:nvGrpSpPr>
          <p:grpSpPr>
            <a:xfrm>
              <a:off x="399680" y="255712"/>
              <a:ext cx="11311585" cy="595006"/>
              <a:chOff x="399680" y="255712"/>
              <a:chExt cx="11311585" cy="595006"/>
            </a:xfrm>
          </p:grpSpPr>
          <p:grpSp>
            <p:nvGrpSpPr>
              <p:cNvPr id="55" name="组合 31"/>
              <p:cNvGrpSpPr/>
              <p:nvPr/>
            </p:nvGrpSpPr>
            <p:grpSpPr>
              <a:xfrm>
                <a:off x="480735" y="850718"/>
                <a:ext cx="11230530" cy="0"/>
                <a:chOff x="585550" y="727790"/>
                <a:chExt cx="11230530" cy="0"/>
              </a:xfrm>
            </p:grpSpPr>
            <p:cxnSp>
              <p:nvCxnSpPr>
                <p:cNvPr id="57" name="直接连接符 33"/>
                <p:cNvCxnSpPr/>
                <p:nvPr/>
              </p:nvCxnSpPr>
              <p:spPr>
                <a:xfrm>
                  <a:off x="585550" y="727790"/>
                  <a:ext cx="798654" cy="0"/>
                </a:xfrm>
                <a:prstGeom prst="line">
                  <a:avLst/>
                </a:prstGeom>
                <a:ln w="57150">
                  <a:solidFill>
                    <a:srgbClr val="05489B"/>
                  </a:solidFill>
                </a:ln>
              </p:spPr>
              <p:style>
                <a:lnRef idx="1">
                  <a:schemeClr val="accent1"/>
                </a:lnRef>
                <a:fillRef idx="0">
                  <a:schemeClr val="accent1"/>
                </a:fillRef>
                <a:effectRef idx="0">
                  <a:schemeClr val="accent1"/>
                </a:effectRef>
                <a:fontRef idx="minor">
                  <a:schemeClr val="tx1"/>
                </a:fontRef>
              </p:style>
            </p:cxnSp>
            <p:cxnSp>
              <p:nvCxnSpPr>
                <p:cNvPr id="58" name="直接连接符 34"/>
                <p:cNvCxnSpPr/>
                <p:nvPr/>
              </p:nvCxnSpPr>
              <p:spPr>
                <a:xfrm>
                  <a:off x="1384204" y="727790"/>
                  <a:ext cx="10431876" cy="0"/>
                </a:xfrm>
                <a:prstGeom prst="line">
                  <a:avLst/>
                </a:prstGeom>
                <a:ln>
                  <a:solidFill>
                    <a:srgbClr val="05489B"/>
                  </a:solidFill>
                </a:ln>
              </p:spPr>
              <p:style>
                <a:lnRef idx="1">
                  <a:schemeClr val="accent1"/>
                </a:lnRef>
                <a:fillRef idx="0">
                  <a:schemeClr val="accent1"/>
                </a:fillRef>
                <a:effectRef idx="0">
                  <a:schemeClr val="accent1"/>
                </a:effectRef>
                <a:fontRef idx="minor">
                  <a:schemeClr val="tx1"/>
                </a:fontRef>
              </p:style>
            </p:cxnSp>
          </p:grpSp>
          <p:sp>
            <p:nvSpPr>
              <p:cNvPr id="56" name="文本框 55"/>
              <p:cNvSpPr txBox="1"/>
              <p:nvPr/>
            </p:nvSpPr>
            <p:spPr>
              <a:xfrm>
                <a:off x="399680" y="255712"/>
                <a:ext cx="3196942" cy="461665"/>
              </a:xfrm>
              <a:prstGeom prst="rect">
                <a:avLst/>
              </a:prstGeom>
              <a:noFill/>
            </p:spPr>
            <p:txBody>
              <a:bodyPr vert="horz" wrap="square" rtlCol="0">
                <a:spAutoFit/>
              </a:bodyPr>
              <a:lstStyle/>
              <a:p>
                <a:r>
                  <a:rPr lang="zh-CN" altLang="en-US" sz="2400" b="1" spc="600" dirty="0">
                    <a:solidFill>
                      <a:schemeClr val="accent1"/>
                    </a:solidFill>
                    <a:latin typeface="Source Han Serif SC" panose="02020400000000000000" pitchFamily="18" charset="-122"/>
                    <a:ea typeface="Source Han Serif SC" panose="02020400000000000000" pitchFamily="18" charset="-122"/>
                    <a:sym typeface="Source Han Serif SC" panose="02020400000000000000" pitchFamily="18" charset="-122"/>
                  </a:rPr>
                  <a:t>请输入您的标题</a:t>
                </a:r>
              </a:p>
            </p:txBody>
          </p:sp>
        </p:grpSp>
        <p:pic>
          <p:nvPicPr>
            <p:cNvPr id="54" name="图片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1969" y="183099"/>
              <a:ext cx="2989296" cy="59909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36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p:cTn id="14" dur="500" fill="hold"/>
                                        <p:tgtEl>
                                          <p:spTgt spid="28"/>
                                        </p:tgtEl>
                                        <p:attrNameLst>
                                          <p:attrName>ppt_w</p:attrName>
                                        </p:attrNameLst>
                                      </p:cBhvr>
                                      <p:tavLst>
                                        <p:tav tm="0">
                                          <p:val>
                                            <p:fltVal val="0"/>
                                          </p:val>
                                        </p:tav>
                                        <p:tav tm="100000">
                                          <p:val>
                                            <p:strVal val="#ppt_w"/>
                                          </p:val>
                                        </p:tav>
                                      </p:tavLst>
                                    </p:anim>
                                    <p:anim calcmode="lin" valueType="num">
                                      <p:cBhvr>
                                        <p:cTn id="15" dur="500" fill="hold"/>
                                        <p:tgtEl>
                                          <p:spTgt spid="28"/>
                                        </p:tgtEl>
                                        <p:attrNameLst>
                                          <p:attrName>ppt_h</p:attrName>
                                        </p:attrNameLst>
                                      </p:cBhvr>
                                      <p:tavLst>
                                        <p:tav tm="0">
                                          <p:val>
                                            <p:fltVal val="0"/>
                                          </p:val>
                                        </p:tav>
                                        <p:tav tm="100000">
                                          <p:val>
                                            <p:strVal val="#ppt_h"/>
                                          </p:val>
                                        </p:tav>
                                      </p:tavLst>
                                    </p:anim>
                                    <p:animEffect transition="in" filter="fade">
                                      <p:cBhvr>
                                        <p:cTn id="16" dur="500"/>
                                        <p:tgtEl>
                                          <p:spTgt spid="28"/>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p:cTn id="26" dur="500" fill="hold"/>
                                        <p:tgtEl>
                                          <p:spTgt spid="44"/>
                                        </p:tgtEl>
                                        <p:attrNameLst>
                                          <p:attrName>ppt_w</p:attrName>
                                        </p:attrNameLst>
                                      </p:cBhvr>
                                      <p:tavLst>
                                        <p:tav tm="0">
                                          <p:val>
                                            <p:fltVal val="0"/>
                                          </p:val>
                                        </p:tav>
                                        <p:tav tm="100000">
                                          <p:val>
                                            <p:strVal val="#ppt_w"/>
                                          </p:val>
                                        </p:tav>
                                      </p:tavLst>
                                    </p:anim>
                                    <p:anim calcmode="lin" valueType="num">
                                      <p:cBhvr>
                                        <p:cTn id="27" dur="500" fill="hold"/>
                                        <p:tgtEl>
                                          <p:spTgt spid="44"/>
                                        </p:tgtEl>
                                        <p:attrNameLst>
                                          <p:attrName>ppt_h</p:attrName>
                                        </p:attrNameLst>
                                      </p:cBhvr>
                                      <p:tavLst>
                                        <p:tav tm="0">
                                          <p:val>
                                            <p:fltVal val="0"/>
                                          </p:val>
                                        </p:tav>
                                        <p:tav tm="100000">
                                          <p:val>
                                            <p:strVal val="#ppt_h"/>
                                          </p:val>
                                        </p:tav>
                                      </p:tavLst>
                                    </p:anim>
                                    <p:animEffect transition="in" filter="fade">
                                      <p:cBhvr>
                                        <p:cTn id="2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4" name="组合 403"/>
          <p:cNvGrpSpPr/>
          <p:nvPr/>
        </p:nvGrpSpPr>
        <p:grpSpPr>
          <a:xfrm>
            <a:off x="922337" y="1336963"/>
            <a:ext cx="10256839" cy="3848211"/>
            <a:chOff x="866920" y="1780309"/>
            <a:chExt cx="10256838" cy="3848210"/>
          </a:xfrm>
        </p:grpSpPr>
        <p:sp>
          <p:nvSpPr>
            <p:cNvPr id="227" name="Freeform 28"/>
            <p:cNvSpPr/>
            <p:nvPr/>
          </p:nvSpPr>
          <p:spPr bwMode="auto">
            <a:xfrm>
              <a:off x="6575570" y="2118447"/>
              <a:ext cx="4548188" cy="2273300"/>
            </a:xfrm>
            <a:custGeom>
              <a:avLst/>
              <a:gdLst>
                <a:gd name="T0" fmla="*/ 1432 w 2865"/>
                <a:gd name="T1" fmla="*/ 0 h 1432"/>
                <a:gd name="T2" fmla="*/ 2865 w 2865"/>
                <a:gd name="T3" fmla="*/ 1432 h 1432"/>
                <a:gd name="T4" fmla="*/ 2042 w 2865"/>
                <a:gd name="T5" fmla="*/ 1432 h 1432"/>
                <a:gd name="T6" fmla="*/ 1432 w 2865"/>
                <a:gd name="T7" fmla="*/ 823 h 1432"/>
                <a:gd name="T8" fmla="*/ 823 w 2865"/>
                <a:gd name="T9" fmla="*/ 1432 h 1432"/>
                <a:gd name="T10" fmla="*/ 0 w 2865"/>
                <a:gd name="T11" fmla="*/ 1432 h 1432"/>
                <a:gd name="T12" fmla="*/ 1432 w 2865"/>
                <a:gd name="T13" fmla="*/ 0 h 1432"/>
                <a:gd name="T14" fmla="*/ 1432 w 2865"/>
                <a:gd name="T15" fmla="*/ 0 h 14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5" h="1432">
                  <a:moveTo>
                    <a:pt x="1432" y="0"/>
                  </a:moveTo>
                  <a:lnTo>
                    <a:pt x="2865" y="1432"/>
                  </a:lnTo>
                  <a:lnTo>
                    <a:pt x="2042" y="1432"/>
                  </a:lnTo>
                  <a:lnTo>
                    <a:pt x="1432" y="823"/>
                  </a:lnTo>
                  <a:lnTo>
                    <a:pt x="823" y="1432"/>
                  </a:lnTo>
                  <a:lnTo>
                    <a:pt x="0" y="1432"/>
                  </a:lnTo>
                  <a:lnTo>
                    <a:pt x="1432" y="0"/>
                  </a:lnTo>
                  <a:lnTo>
                    <a:pt x="1432" y="0"/>
                  </a:lnTo>
                  <a:close/>
                </a:path>
              </a:pathLst>
            </a:custGeom>
            <a:solidFill>
              <a:srgbClr val="05489B"/>
            </a:solidFill>
            <a:ln>
              <a:noFill/>
            </a:ln>
          </p:spPr>
          <p:txBody>
            <a:bodyPr vert="horz" wrap="square" lIns="91440" tIns="45720" rIns="91440" bIns="45720" numCol="1" anchor="t" anchorCtr="0" compatLnSpc="1"/>
            <a:lstStyle/>
            <a:p>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28" name="Freeform 29"/>
            <p:cNvSpPr/>
            <p:nvPr/>
          </p:nvSpPr>
          <p:spPr bwMode="auto">
            <a:xfrm>
              <a:off x="4678507" y="1934297"/>
              <a:ext cx="4918075" cy="2457450"/>
            </a:xfrm>
            <a:custGeom>
              <a:avLst/>
              <a:gdLst>
                <a:gd name="T0" fmla="*/ 1549 w 3098"/>
                <a:gd name="T1" fmla="*/ 0 h 1548"/>
                <a:gd name="T2" fmla="*/ 3098 w 3098"/>
                <a:gd name="T3" fmla="*/ 1548 h 1548"/>
                <a:gd name="T4" fmla="*/ 2207 w 3098"/>
                <a:gd name="T5" fmla="*/ 1548 h 1548"/>
                <a:gd name="T6" fmla="*/ 1549 w 3098"/>
                <a:gd name="T7" fmla="*/ 890 h 1548"/>
                <a:gd name="T8" fmla="*/ 891 w 3098"/>
                <a:gd name="T9" fmla="*/ 1548 h 1548"/>
                <a:gd name="T10" fmla="*/ 0 w 3098"/>
                <a:gd name="T11" fmla="*/ 1548 h 1548"/>
                <a:gd name="T12" fmla="*/ 1549 w 3098"/>
                <a:gd name="T13" fmla="*/ 0 h 1548"/>
                <a:gd name="T14" fmla="*/ 1549 w 3098"/>
                <a:gd name="T15" fmla="*/ 0 h 15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98" h="1548">
                  <a:moveTo>
                    <a:pt x="1549" y="0"/>
                  </a:moveTo>
                  <a:lnTo>
                    <a:pt x="3098" y="1548"/>
                  </a:lnTo>
                  <a:lnTo>
                    <a:pt x="2207" y="1548"/>
                  </a:lnTo>
                  <a:lnTo>
                    <a:pt x="1549" y="890"/>
                  </a:lnTo>
                  <a:lnTo>
                    <a:pt x="891" y="1548"/>
                  </a:lnTo>
                  <a:lnTo>
                    <a:pt x="0" y="1548"/>
                  </a:lnTo>
                  <a:lnTo>
                    <a:pt x="1549" y="0"/>
                  </a:lnTo>
                  <a:lnTo>
                    <a:pt x="1549" y="0"/>
                  </a:lnTo>
                  <a:close/>
                </a:path>
              </a:pathLst>
            </a:custGeom>
            <a:solidFill>
              <a:srgbClr val="FBC63F"/>
            </a:solidFill>
            <a:ln>
              <a:noFill/>
            </a:ln>
          </p:spPr>
          <p:txBody>
            <a:bodyPr vert="horz" wrap="square" lIns="91440" tIns="45720" rIns="91440" bIns="45720" numCol="1" anchor="t" anchorCtr="0" compatLnSpc="1"/>
            <a:lstStyle/>
            <a:p>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29" name="Freeform 30"/>
            <p:cNvSpPr/>
            <p:nvPr/>
          </p:nvSpPr>
          <p:spPr bwMode="auto">
            <a:xfrm>
              <a:off x="2784620" y="1845397"/>
              <a:ext cx="5100638" cy="2546350"/>
            </a:xfrm>
            <a:custGeom>
              <a:avLst/>
              <a:gdLst>
                <a:gd name="T0" fmla="*/ 1607 w 3213"/>
                <a:gd name="T1" fmla="*/ 0 h 1604"/>
                <a:gd name="T2" fmla="*/ 3213 w 3213"/>
                <a:gd name="T3" fmla="*/ 1604 h 1604"/>
                <a:gd name="T4" fmla="*/ 2290 w 3213"/>
                <a:gd name="T5" fmla="*/ 1604 h 1604"/>
                <a:gd name="T6" fmla="*/ 1607 w 3213"/>
                <a:gd name="T7" fmla="*/ 922 h 1604"/>
                <a:gd name="T8" fmla="*/ 925 w 3213"/>
                <a:gd name="T9" fmla="*/ 1604 h 1604"/>
                <a:gd name="T10" fmla="*/ 0 w 3213"/>
                <a:gd name="T11" fmla="*/ 1604 h 1604"/>
                <a:gd name="T12" fmla="*/ 1607 w 3213"/>
                <a:gd name="T13" fmla="*/ 0 h 1604"/>
                <a:gd name="T14" fmla="*/ 1607 w 3213"/>
                <a:gd name="T15" fmla="*/ 0 h 1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13" h="1604">
                  <a:moveTo>
                    <a:pt x="1607" y="0"/>
                  </a:moveTo>
                  <a:lnTo>
                    <a:pt x="3213" y="1604"/>
                  </a:lnTo>
                  <a:lnTo>
                    <a:pt x="2290" y="1604"/>
                  </a:lnTo>
                  <a:lnTo>
                    <a:pt x="1607" y="922"/>
                  </a:lnTo>
                  <a:lnTo>
                    <a:pt x="925" y="1604"/>
                  </a:lnTo>
                  <a:lnTo>
                    <a:pt x="0" y="1604"/>
                  </a:lnTo>
                  <a:lnTo>
                    <a:pt x="1607" y="0"/>
                  </a:lnTo>
                  <a:lnTo>
                    <a:pt x="1607" y="0"/>
                  </a:lnTo>
                  <a:close/>
                </a:path>
              </a:pathLst>
            </a:custGeom>
            <a:solidFill>
              <a:srgbClr val="05489B"/>
            </a:solidFill>
            <a:ln>
              <a:noFill/>
            </a:ln>
          </p:spPr>
          <p:txBody>
            <a:bodyPr vert="horz" wrap="square" lIns="91440" tIns="45720" rIns="91440" bIns="45720" numCol="1" anchor="t" anchorCtr="0" compatLnSpc="1"/>
            <a:lstStyle/>
            <a:p>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30" name="Freeform 31"/>
            <p:cNvSpPr/>
            <p:nvPr/>
          </p:nvSpPr>
          <p:spPr bwMode="auto">
            <a:xfrm>
              <a:off x="866920" y="1780309"/>
              <a:ext cx="5232400" cy="2611438"/>
            </a:xfrm>
            <a:custGeom>
              <a:avLst/>
              <a:gdLst>
                <a:gd name="T0" fmla="*/ 1647 w 3296"/>
                <a:gd name="T1" fmla="*/ 0 h 1645"/>
                <a:gd name="T2" fmla="*/ 3296 w 3296"/>
                <a:gd name="T3" fmla="*/ 1645 h 1645"/>
                <a:gd name="T4" fmla="*/ 2348 w 3296"/>
                <a:gd name="T5" fmla="*/ 1645 h 1645"/>
                <a:gd name="T6" fmla="*/ 1647 w 3296"/>
                <a:gd name="T7" fmla="*/ 944 h 1645"/>
                <a:gd name="T8" fmla="*/ 948 w 3296"/>
                <a:gd name="T9" fmla="*/ 1645 h 1645"/>
                <a:gd name="T10" fmla="*/ 0 w 3296"/>
                <a:gd name="T11" fmla="*/ 1645 h 1645"/>
                <a:gd name="T12" fmla="*/ 1647 w 3296"/>
                <a:gd name="T13" fmla="*/ 0 h 1645"/>
                <a:gd name="T14" fmla="*/ 1647 w 3296"/>
                <a:gd name="T15" fmla="*/ 0 h 1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1645">
                  <a:moveTo>
                    <a:pt x="1647" y="0"/>
                  </a:moveTo>
                  <a:lnTo>
                    <a:pt x="3296" y="1645"/>
                  </a:lnTo>
                  <a:lnTo>
                    <a:pt x="2348" y="1645"/>
                  </a:lnTo>
                  <a:lnTo>
                    <a:pt x="1647" y="944"/>
                  </a:lnTo>
                  <a:lnTo>
                    <a:pt x="948" y="1645"/>
                  </a:lnTo>
                  <a:lnTo>
                    <a:pt x="0" y="1645"/>
                  </a:lnTo>
                  <a:lnTo>
                    <a:pt x="1647" y="0"/>
                  </a:lnTo>
                  <a:lnTo>
                    <a:pt x="1647" y="0"/>
                  </a:lnTo>
                  <a:close/>
                </a:path>
              </a:pathLst>
            </a:custGeom>
            <a:solidFill>
              <a:srgbClr val="FBC63F"/>
            </a:solidFill>
            <a:ln>
              <a:noFill/>
            </a:ln>
          </p:spPr>
          <p:txBody>
            <a:bodyPr vert="horz" wrap="square" lIns="91440" tIns="45720" rIns="91440" bIns="45720" numCol="1" anchor="t" anchorCtr="0" compatLnSpc="1"/>
            <a:lstStyle/>
            <a:p>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2" name="组合 1"/>
            <p:cNvGrpSpPr/>
            <p:nvPr/>
          </p:nvGrpSpPr>
          <p:grpSpPr>
            <a:xfrm>
              <a:off x="2369779" y="4580768"/>
              <a:ext cx="1196975" cy="1042988"/>
              <a:chOff x="2938463" y="4057650"/>
              <a:chExt cx="1196975" cy="1042988"/>
            </a:xfrm>
          </p:grpSpPr>
          <p:sp>
            <p:nvSpPr>
              <p:cNvPr id="179" name="Freeform 376"/>
              <p:cNvSpPr/>
              <p:nvPr/>
            </p:nvSpPr>
            <p:spPr bwMode="auto">
              <a:xfrm>
                <a:off x="2938463" y="4503738"/>
                <a:ext cx="1196975" cy="596900"/>
              </a:xfrm>
              <a:custGeom>
                <a:avLst/>
                <a:gdLst>
                  <a:gd name="T0" fmla="*/ 377 w 754"/>
                  <a:gd name="T1" fmla="*/ 376 h 376"/>
                  <a:gd name="T2" fmla="*/ 754 w 754"/>
                  <a:gd name="T3" fmla="*/ 0 h 376"/>
                  <a:gd name="T4" fmla="*/ 651 w 754"/>
                  <a:gd name="T5" fmla="*/ 0 h 376"/>
                  <a:gd name="T6" fmla="*/ 377 w 754"/>
                  <a:gd name="T7" fmla="*/ 271 h 376"/>
                  <a:gd name="T8" fmla="*/ 103 w 754"/>
                  <a:gd name="T9" fmla="*/ 0 h 376"/>
                  <a:gd name="T10" fmla="*/ 0 w 754"/>
                  <a:gd name="T11" fmla="*/ 0 h 376"/>
                  <a:gd name="T12" fmla="*/ 377 w 754"/>
                  <a:gd name="T13" fmla="*/ 376 h 376"/>
                  <a:gd name="T14" fmla="*/ 377 w 754"/>
                  <a:gd name="T15" fmla="*/ 376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4" h="376">
                    <a:moveTo>
                      <a:pt x="377" y="376"/>
                    </a:moveTo>
                    <a:lnTo>
                      <a:pt x="754" y="0"/>
                    </a:lnTo>
                    <a:lnTo>
                      <a:pt x="651" y="0"/>
                    </a:lnTo>
                    <a:lnTo>
                      <a:pt x="377" y="271"/>
                    </a:lnTo>
                    <a:lnTo>
                      <a:pt x="103" y="0"/>
                    </a:lnTo>
                    <a:lnTo>
                      <a:pt x="0" y="0"/>
                    </a:lnTo>
                    <a:lnTo>
                      <a:pt x="377" y="376"/>
                    </a:lnTo>
                    <a:lnTo>
                      <a:pt x="377" y="376"/>
                    </a:lnTo>
                    <a:close/>
                  </a:path>
                </a:pathLst>
              </a:custGeom>
              <a:solidFill>
                <a:srgbClr val="FBC63F"/>
              </a:solidFill>
              <a:ln>
                <a:noFill/>
              </a:ln>
            </p:spPr>
            <p:txBody>
              <a:bodyPr vert="horz" wrap="square" lIns="91440" tIns="45720" rIns="91440" bIns="45720" numCol="1" anchor="t" anchorCtr="0" compatLnSpc="1"/>
              <a:lstStyle/>
              <a:p>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83" name="Freeform 380"/>
              <p:cNvSpPr/>
              <p:nvPr/>
            </p:nvSpPr>
            <p:spPr bwMode="auto">
              <a:xfrm>
                <a:off x="3502025" y="4327525"/>
                <a:ext cx="25400" cy="41275"/>
              </a:xfrm>
              <a:custGeom>
                <a:avLst/>
                <a:gdLst>
                  <a:gd name="T0" fmla="*/ 0 w 9"/>
                  <a:gd name="T1" fmla="*/ 7 h 14"/>
                  <a:gd name="T2" fmla="*/ 9 w 9"/>
                  <a:gd name="T3" fmla="*/ 14 h 14"/>
                  <a:gd name="T4" fmla="*/ 9 w 9"/>
                  <a:gd name="T5" fmla="*/ 0 h 14"/>
                  <a:gd name="T6" fmla="*/ 3 w 9"/>
                  <a:gd name="T7" fmla="*/ 2 h 14"/>
                  <a:gd name="T8" fmla="*/ 0 w 9"/>
                  <a:gd name="T9" fmla="*/ 7 h 14"/>
                </a:gdLst>
                <a:ahLst/>
                <a:cxnLst>
                  <a:cxn ang="0">
                    <a:pos x="T0" y="T1"/>
                  </a:cxn>
                  <a:cxn ang="0">
                    <a:pos x="T2" y="T3"/>
                  </a:cxn>
                  <a:cxn ang="0">
                    <a:pos x="T4" y="T5"/>
                  </a:cxn>
                  <a:cxn ang="0">
                    <a:pos x="T6" y="T7"/>
                  </a:cxn>
                  <a:cxn ang="0">
                    <a:pos x="T8" y="T9"/>
                  </a:cxn>
                </a:cxnLst>
                <a:rect l="0" t="0" r="r" b="b"/>
                <a:pathLst>
                  <a:path w="9" h="14">
                    <a:moveTo>
                      <a:pt x="0" y="7"/>
                    </a:moveTo>
                    <a:cubicBezTo>
                      <a:pt x="0" y="11"/>
                      <a:pt x="3" y="13"/>
                      <a:pt x="9" y="14"/>
                    </a:cubicBezTo>
                    <a:cubicBezTo>
                      <a:pt x="9" y="0"/>
                      <a:pt x="9" y="0"/>
                      <a:pt x="9" y="0"/>
                    </a:cubicBezTo>
                    <a:cubicBezTo>
                      <a:pt x="6" y="0"/>
                      <a:pt x="4" y="0"/>
                      <a:pt x="3" y="2"/>
                    </a:cubicBezTo>
                    <a:cubicBezTo>
                      <a:pt x="1" y="3"/>
                      <a:pt x="0" y="4"/>
                      <a:pt x="0" y="7"/>
                    </a:cubicBezTo>
                    <a:close/>
                  </a:path>
                </a:pathLst>
              </a:custGeom>
              <a:solidFill>
                <a:srgbClr val="FBC63F"/>
              </a:solidFill>
              <a:ln>
                <a:noFill/>
              </a:ln>
            </p:spPr>
            <p:txBody>
              <a:bodyPr vert="horz" wrap="square" lIns="91440" tIns="45720" rIns="91440" bIns="45720" numCol="1" anchor="t" anchorCtr="0" compatLnSpc="1"/>
              <a:lstStyle/>
              <a:p>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84" name="Freeform 381"/>
              <p:cNvSpPr/>
              <p:nvPr/>
            </p:nvSpPr>
            <p:spPr bwMode="auto">
              <a:xfrm>
                <a:off x="3543300" y="4398963"/>
                <a:ext cx="26988" cy="47625"/>
              </a:xfrm>
              <a:custGeom>
                <a:avLst/>
                <a:gdLst>
                  <a:gd name="T0" fmla="*/ 0 w 9"/>
                  <a:gd name="T1" fmla="*/ 0 h 16"/>
                  <a:gd name="T2" fmla="*/ 0 w 9"/>
                  <a:gd name="T3" fmla="*/ 16 h 16"/>
                  <a:gd name="T4" fmla="*/ 7 w 9"/>
                  <a:gd name="T5" fmla="*/ 14 h 16"/>
                  <a:gd name="T6" fmla="*/ 9 w 9"/>
                  <a:gd name="T7" fmla="*/ 8 h 16"/>
                  <a:gd name="T8" fmla="*/ 0 w 9"/>
                  <a:gd name="T9" fmla="*/ 0 h 16"/>
                </a:gdLst>
                <a:ahLst/>
                <a:cxnLst>
                  <a:cxn ang="0">
                    <a:pos x="T0" y="T1"/>
                  </a:cxn>
                  <a:cxn ang="0">
                    <a:pos x="T2" y="T3"/>
                  </a:cxn>
                  <a:cxn ang="0">
                    <a:pos x="T4" y="T5"/>
                  </a:cxn>
                  <a:cxn ang="0">
                    <a:pos x="T6" y="T7"/>
                  </a:cxn>
                  <a:cxn ang="0">
                    <a:pos x="T8" y="T9"/>
                  </a:cxn>
                </a:cxnLst>
                <a:rect l="0" t="0" r="r" b="b"/>
                <a:pathLst>
                  <a:path w="9" h="16">
                    <a:moveTo>
                      <a:pt x="0" y="0"/>
                    </a:moveTo>
                    <a:cubicBezTo>
                      <a:pt x="0" y="16"/>
                      <a:pt x="0" y="16"/>
                      <a:pt x="0" y="16"/>
                    </a:cubicBezTo>
                    <a:cubicBezTo>
                      <a:pt x="3" y="16"/>
                      <a:pt x="5" y="15"/>
                      <a:pt x="7" y="14"/>
                    </a:cubicBezTo>
                    <a:cubicBezTo>
                      <a:pt x="9" y="12"/>
                      <a:pt x="9" y="10"/>
                      <a:pt x="9" y="8"/>
                    </a:cubicBezTo>
                    <a:cubicBezTo>
                      <a:pt x="9" y="4"/>
                      <a:pt x="6" y="1"/>
                      <a:pt x="0" y="0"/>
                    </a:cubicBezTo>
                    <a:close/>
                  </a:path>
                </a:pathLst>
              </a:custGeom>
              <a:solidFill>
                <a:srgbClr val="FBC63F"/>
              </a:solidFill>
              <a:ln>
                <a:noFill/>
              </a:ln>
            </p:spPr>
            <p:txBody>
              <a:bodyPr vert="horz" wrap="square" lIns="91440" tIns="45720" rIns="91440" bIns="45720" numCol="1" anchor="t" anchorCtr="0" compatLnSpc="1"/>
              <a:lstStyle/>
              <a:p>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85" name="Freeform 382"/>
              <p:cNvSpPr/>
              <p:nvPr/>
            </p:nvSpPr>
            <p:spPr bwMode="auto">
              <a:xfrm>
                <a:off x="3430588" y="4057650"/>
                <a:ext cx="215900" cy="98425"/>
              </a:xfrm>
              <a:custGeom>
                <a:avLst/>
                <a:gdLst>
                  <a:gd name="T0" fmla="*/ 53 w 73"/>
                  <a:gd name="T1" fmla="*/ 33 h 33"/>
                  <a:gd name="T2" fmla="*/ 54 w 73"/>
                  <a:gd name="T3" fmla="*/ 33 h 33"/>
                  <a:gd name="T4" fmla="*/ 65 w 73"/>
                  <a:gd name="T5" fmla="*/ 15 h 33"/>
                  <a:gd name="T6" fmla="*/ 36 w 73"/>
                  <a:gd name="T7" fmla="*/ 1 h 33"/>
                  <a:gd name="T8" fmla="*/ 8 w 73"/>
                  <a:gd name="T9" fmla="*/ 15 h 33"/>
                  <a:gd name="T10" fmla="*/ 19 w 73"/>
                  <a:gd name="T11" fmla="*/ 33 h 33"/>
                  <a:gd name="T12" fmla="*/ 20 w 73"/>
                  <a:gd name="T13" fmla="*/ 33 h 33"/>
                  <a:gd name="T14" fmla="*/ 53 w 73"/>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3">
                    <a:moveTo>
                      <a:pt x="53" y="33"/>
                    </a:moveTo>
                    <a:cubicBezTo>
                      <a:pt x="53" y="33"/>
                      <a:pt x="53" y="33"/>
                      <a:pt x="54" y="33"/>
                    </a:cubicBezTo>
                    <a:cubicBezTo>
                      <a:pt x="57" y="29"/>
                      <a:pt x="60" y="23"/>
                      <a:pt x="65" y="15"/>
                    </a:cubicBezTo>
                    <a:cubicBezTo>
                      <a:pt x="73" y="1"/>
                      <a:pt x="52" y="1"/>
                      <a:pt x="36" y="1"/>
                    </a:cubicBezTo>
                    <a:cubicBezTo>
                      <a:pt x="21" y="1"/>
                      <a:pt x="0" y="0"/>
                      <a:pt x="8" y="15"/>
                    </a:cubicBezTo>
                    <a:cubicBezTo>
                      <a:pt x="11" y="23"/>
                      <a:pt x="15" y="29"/>
                      <a:pt x="19" y="33"/>
                    </a:cubicBezTo>
                    <a:cubicBezTo>
                      <a:pt x="19" y="33"/>
                      <a:pt x="20" y="33"/>
                      <a:pt x="20" y="33"/>
                    </a:cubicBezTo>
                    <a:cubicBezTo>
                      <a:pt x="53" y="33"/>
                      <a:pt x="53" y="33"/>
                      <a:pt x="53" y="33"/>
                    </a:cubicBezTo>
                    <a:close/>
                  </a:path>
                </a:pathLst>
              </a:custGeom>
              <a:solidFill>
                <a:srgbClr val="FBC63F"/>
              </a:solidFill>
              <a:ln>
                <a:noFill/>
              </a:ln>
            </p:spPr>
            <p:txBody>
              <a:bodyPr vert="horz" wrap="square" lIns="91440" tIns="45720" rIns="91440" bIns="45720" numCol="1" anchor="t" anchorCtr="0" compatLnSpc="1"/>
              <a:lstStyle/>
              <a:p>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86" name="Freeform 383"/>
              <p:cNvSpPr>
                <a:spLocks noEditPoints="1"/>
              </p:cNvSpPr>
              <p:nvPr/>
            </p:nvSpPr>
            <p:spPr bwMode="auto">
              <a:xfrm>
                <a:off x="3346450" y="4181475"/>
                <a:ext cx="384175" cy="390525"/>
              </a:xfrm>
              <a:custGeom>
                <a:avLst/>
                <a:gdLst>
                  <a:gd name="T0" fmla="*/ 80 w 129"/>
                  <a:gd name="T1" fmla="*/ 91 h 131"/>
                  <a:gd name="T2" fmla="*/ 66 w 129"/>
                  <a:gd name="T3" fmla="*/ 96 h 131"/>
                  <a:gd name="T4" fmla="*/ 66 w 129"/>
                  <a:gd name="T5" fmla="*/ 104 h 131"/>
                  <a:gd name="T6" fmla="*/ 61 w 129"/>
                  <a:gd name="T7" fmla="*/ 104 h 131"/>
                  <a:gd name="T8" fmla="*/ 61 w 129"/>
                  <a:gd name="T9" fmla="*/ 96 h 131"/>
                  <a:gd name="T10" fmla="*/ 41 w 129"/>
                  <a:gd name="T11" fmla="*/ 82 h 131"/>
                  <a:gd name="T12" fmla="*/ 50 w 129"/>
                  <a:gd name="T13" fmla="*/ 80 h 131"/>
                  <a:gd name="T14" fmla="*/ 61 w 129"/>
                  <a:gd name="T15" fmla="*/ 89 h 131"/>
                  <a:gd name="T16" fmla="*/ 61 w 129"/>
                  <a:gd name="T17" fmla="*/ 73 h 131"/>
                  <a:gd name="T18" fmla="*/ 47 w 129"/>
                  <a:gd name="T19" fmla="*/ 66 h 131"/>
                  <a:gd name="T20" fmla="*/ 43 w 129"/>
                  <a:gd name="T21" fmla="*/ 57 h 131"/>
                  <a:gd name="T22" fmla="*/ 61 w 129"/>
                  <a:gd name="T23" fmla="*/ 41 h 131"/>
                  <a:gd name="T24" fmla="*/ 61 w 129"/>
                  <a:gd name="T25" fmla="*/ 35 h 131"/>
                  <a:gd name="T26" fmla="*/ 66 w 129"/>
                  <a:gd name="T27" fmla="*/ 35 h 131"/>
                  <a:gd name="T28" fmla="*/ 66 w 129"/>
                  <a:gd name="T29" fmla="*/ 41 h 131"/>
                  <a:gd name="T30" fmla="*/ 82 w 129"/>
                  <a:gd name="T31" fmla="*/ 54 h 131"/>
                  <a:gd name="T32" fmla="*/ 74 w 129"/>
                  <a:gd name="T33" fmla="*/ 56 h 131"/>
                  <a:gd name="T34" fmla="*/ 66 w 129"/>
                  <a:gd name="T35" fmla="*/ 49 h 131"/>
                  <a:gd name="T36" fmla="*/ 66 w 129"/>
                  <a:gd name="T37" fmla="*/ 63 h 131"/>
                  <a:gd name="T38" fmla="*/ 77 w 129"/>
                  <a:gd name="T39" fmla="*/ 67 h 131"/>
                  <a:gd name="T40" fmla="*/ 82 w 129"/>
                  <a:gd name="T41" fmla="*/ 71 h 131"/>
                  <a:gd name="T42" fmla="*/ 84 w 129"/>
                  <a:gd name="T43" fmla="*/ 80 h 131"/>
                  <a:gd name="T44" fmla="*/ 80 w 129"/>
                  <a:gd name="T45" fmla="*/ 91 h 131"/>
                  <a:gd name="T46" fmla="*/ 85 w 129"/>
                  <a:gd name="T47" fmla="*/ 1 h 131"/>
                  <a:gd name="T48" fmla="*/ 81 w 129"/>
                  <a:gd name="T49" fmla="*/ 6 h 131"/>
                  <a:gd name="T50" fmla="*/ 48 w 129"/>
                  <a:gd name="T51" fmla="*/ 6 h 131"/>
                  <a:gd name="T52" fmla="*/ 44 w 129"/>
                  <a:gd name="T53" fmla="*/ 0 h 131"/>
                  <a:gd name="T54" fmla="*/ 0 w 129"/>
                  <a:gd name="T55" fmla="*/ 82 h 131"/>
                  <a:gd name="T56" fmla="*/ 64 w 129"/>
                  <a:gd name="T57" fmla="*/ 131 h 131"/>
                  <a:gd name="T58" fmla="*/ 129 w 129"/>
                  <a:gd name="T59" fmla="*/ 82 h 131"/>
                  <a:gd name="T60" fmla="*/ 85 w 129"/>
                  <a:gd name="T61" fmla="*/ 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9" h="131">
                    <a:moveTo>
                      <a:pt x="80" y="91"/>
                    </a:moveTo>
                    <a:cubicBezTo>
                      <a:pt x="77" y="94"/>
                      <a:pt x="72" y="96"/>
                      <a:pt x="66" y="96"/>
                    </a:cubicBezTo>
                    <a:cubicBezTo>
                      <a:pt x="66" y="104"/>
                      <a:pt x="66" y="104"/>
                      <a:pt x="66" y="104"/>
                    </a:cubicBezTo>
                    <a:cubicBezTo>
                      <a:pt x="61" y="104"/>
                      <a:pt x="61" y="104"/>
                      <a:pt x="61" y="104"/>
                    </a:cubicBezTo>
                    <a:cubicBezTo>
                      <a:pt x="61" y="96"/>
                      <a:pt x="61" y="96"/>
                      <a:pt x="61" y="96"/>
                    </a:cubicBezTo>
                    <a:cubicBezTo>
                      <a:pt x="51" y="96"/>
                      <a:pt x="44" y="91"/>
                      <a:pt x="41" y="82"/>
                    </a:cubicBezTo>
                    <a:cubicBezTo>
                      <a:pt x="50" y="80"/>
                      <a:pt x="50" y="80"/>
                      <a:pt x="50" y="80"/>
                    </a:cubicBezTo>
                    <a:cubicBezTo>
                      <a:pt x="52" y="85"/>
                      <a:pt x="55" y="89"/>
                      <a:pt x="61" y="89"/>
                    </a:cubicBezTo>
                    <a:cubicBezTo>
                      <a:pt x="61" y="73"/>
                      <a:pt x="61" y="73"/>
                      <a:pt x="61" y="73"/>
                    </a:cubicBezTo>
                    <a:cubicBezTo>
                      <a:pt x="54" y="71"/>
                      <a:pt x="49" y="69"/>
                      <a:pt x="47" y="66"/>
                    </a:cubicBezTo>
                    <a:cubicBezTo>
                      <a:pt x="44" y="64"/>
                      <a:pt x="43" y="61"/>
                      <a:pt x="43" y="57"/>
                    </a:cubicBezTo>
                    <a:cubicBezTo>
                      <a:pt x="43" y="48"/>
                      <a:pt x="49" y="43"/>
                      <a:pt x="61" y="41"/>
                    </a:cubicBezTo>
                    <a:cubicBezTo>
                      <a:pt x="61" y="35"/>
                      <a:pt x="61" y="35"/>
                      <a:pt x="61" y="35"/>
                    </a:cubicBezTo>
                    <a:cubicBezTo>
                      <a:pt x="66" y="35"/>
                      <a:pt x="66" y="35"/>
                      <a:pt x="66" y="35"/>
                    </a:cubicBezTo>
                    <a:cubicBezTo>
                      <a:pt x="66" y="41"/>
                      <a:pt x="66" y="41"/>
                      <a:pt x="66" y="41"/>
                    </a:cubicBezTo>
                    <a:cubicBezTo>
                      <a:pt x="75" y="42"/>
                      <a:pt x="80" y="46"/>
                      <a:pt x="82" y="54"/>
                    </a:cubicBezTo>
                    <a:cubicBezTo>
                      <a:pt x="74" y="56"/>
                      <a:pt x="74" y="56"/>
                      <a:pt x="74" y="56"/>
                    </a:cubicBezTo>
                    <a:cubicBezTo>
                      <a:pt x="73" y="51"/>
                      <a:pt x="70" y="49"/>
                      <a:pt x="66" y="49"/>
                    </a:cubicBezTo>
                    <a:cubicBezTo>
                      <a:pt x="66" y="63"/>
                      <a:pt x="66" y="63"/>
                      <a:pt x="66" y="63"/>
                    </a:cubicBezTo>
                    <a:cubicBezTo>
                      <a:pt x="72" y="65"/>
                      <a:pt x="75" y="66"/>
                      <a:pt x="77" y="67"/>
                    </a:cubicBezTo>
                    <a:cubicBezTo>
                      <a:pt x="79" y="67"/>
                      <a:pt x="81" y="69"/>
                      <a:pt x="82" y="71"/>
                    </a:cubicBezTo>
                    <a:cubicBezTo>
                      <a:pt x="84" y="74"/>
                      <a:pt x="84" y="77"/>
                      <a:pt x="84" y="80"/>
                    </a:cubicBezTo>
                    <a:cubicBezTo>
                      <a:pt x="84" y="84"/>
                      <a:pt x="83" y="88"/>
                      <a:pt x="80" y="91"/>
                    </a:cubicBezTo>
                    <a:close/>
                    <a:moveTo>
                      <a:pt x="85" y="1"/>
                    </a:moveTo>
                    <a:cubicBezTo>
                      <a:pt x="84" y="4"/>
                      <a:pt x="83" y="6"/>
                      <a:pt x="81" y="6"/>
                    </a:cubicBezTo>
                    <a:cubicBezTo>
                      <a:pt x="48" y="6"/>
                      <a:pt x="48" y="6"/>
                      <a:pt x="48" y="6"/>
                    </a:cubicBezTo>
                    <a:cubicBezTo>
                      <a:pt x="46" y="6"/>
                      <a:pt x="44" y="3"/>
                      <a:pt x="44" y="0"/>
                    </a:cubicBezTo>
                    <a:cubicBezTo>
                      <a:pt x="19" y="14"/>
                      <a:pt x="0" y="52"/>
                      <a:pt x="0" y="82"/>
                    </a:cubicBezTo>
                    <a:cubicBezTo>
                      <a:pt x="0" y="120"/>
                      <a:pt x="29" y="131"/>
                      <a:pt x="64" y="131"/>
                    </a:cubicBezTo>
                    <a:cubicBezTo>
                      <a:pt x="100" y="131"/>
                      <a:pt x="129" y="120"/>
                      <a:pt x="129" y="82"/>
                    </a:cubicBezTo>
                    <a:cubicBezTo>
                      <a:pt x="129" y="53"/>
                      <a:pt x="108" y="16"/>
                      <a:pt x="85" y="1"/>
                    </a:cubicBezTo>
                    <a:close/>
                  </a:path>
                </a:pathLst>
              </a:custGeom>
              <a:solidFill>
                <a:srgbClr val="FBC63F"/>
              </a:solidFill>
              <a:ln>
                <a:noFill/>
              </a:ln>
            </p:spPr>
            <p:txBody>
              <a:bodyPr vert="horz" wrap="square" lIns="91440" tIns="45720" rIns="91440" bIns="45720" numCol="1" anchor="t" anchorCtr="0" compatLnSpc="1"/>
              <a:lstStyle/>
              <a:p>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3" name="组合 2"/>
            <p:cNvGrpSpPr/>
            <p:nvPr/>
          </p:nvGrpSpPr>
          <p:grpSpPr>
            <a:xfrm>
              <a:off x="4567335" y="4576006"/>
              <a:ext cx="1195388" cy="1052513"/>
              <a:chOff x="4794250" y="4048125"/>
              <a:chExt cx="1195388" cy="1052513"/>
            </a:xfrm>
          </p:grpSpPr>
          <p:sp>
            <p:nvSpPr>
              <p:cNvPr id="180" name="Freeform 377"/>
              <p:cNvSpPr/>
              <p:nvPr/>
            </p:nvSpPr>
            <p:spPr bwMode="auto">
              <a:xfrm>
                <a:off x="4794250" y="4503738"/>
                <a:ext cx="1195388" cy="596900"/>
              </a:xfrm>
              <a:custGeom>
                <a:avLst/>
                <a:gdLst>
                  <a:gd name="T0" fmla="*/ 376 w 753"/>
                  <a:gd name="T1" fmla="*/ 376 h 376"/>
                  <a:gd name="T2" fmla="*/ 753 w 753"/>
                  <a:gd name="T3" fmla="*/ 0 h 376"/>
                  <a:gd name="T4" fmla="*/ 650 w 753"/>
                  <a:gd name="T5" fmla="*/ 0 h 376"/>
                  <a:gd name="T6" fmla="*/ 376 w 753"/>
                  <a:gd name="T7" fmla="*/ 271 h 376"/>
                  <a:gd name="T8" fmla="*/ 103 w 753"/>
                  <a:gd name="T9" fmla="*/ 0 h 376"/>
                  <a:gd name="T10" fmla="*/ 0 w 753"/>
                  <a:gd name="T11" fmla="*/ 0 h 376"/>
                  <a:gd name="T12" fmla="*/ 376 w 753"/>
                  <a:gd name="T13" fmla="*/ 376 h 376"/>
                  <a:gd name="T14" fmla="*/ 376 w 753"/>
                  <a:gd name="T15" fmla="*/ 376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3" h="376">
                    <a:moveTo>
                      <a:pt x="376" y="376"/>
                    </a:moveTo>
                    <a:lnTo>
                      <a:pt x="753" y="0"/>
                    </a:lnTo>
                    <a:lnTo>
                      <a:pt x="650" y="0"/>
                    </a:lnTo>
                    <a:lnTo>
                      <a:pt x="376" y="271"/>
                    </a:lnTo>
                    <a:lnTo>
                      <a:pt x="103" y="0"/>
                    </a:lnTo>
                    <a:lnTo>
                      <a:pt x="0" y="0"/>
                    </a:lnTo>
                    <a:lnTo>
                      <a:pt x="376" y="376"/>
                    </a:lnTo>
                    <a:lnTo>
                      <a:pt x="376" y="376"/>
                    </a:lnTo>
                    <a:close/>
                  </a:path>
                </a:pathLst>
              </a:custGeom>
              <a:solidFill>
                <a:srgbClr val="05489B"/>
              </a:solidFill>
              <a:ln>
                <a:noFill/>
              </a:ln>
            </p:spPr>
            <p:txBody>
              <a:bodyPr vert="horz" wrap="square" lIns="91440" tIns="45720" rIns="91440" bIns="45720" numCol="1" anchor="t" anchorCtr="0" compatLnSpc="1"/>
              <a:lstStyle/>
              <a:p>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87" name="Freeform 384"/>
              <p:cNvSpPr/>
              <p:nvPr/>
            </p:nvSpPr>
            <p:spPr bwMode="auto">
              <a:xfrm>
                <a:off x="5380038" y="4048125"/>
                <a:ext cx="14288" cy="57150"/>
              </a:xfrm>
              <a:custGeom>
                <a:avLst/>
                <a:gdLst>
                  <a:gd name="T0" fmla="*/ 5 w 5"/>
                  <a:gd name="T1" fmla="*/ 17 h 19"/>
                  <a:gd name="T2" fmla="*/ 3 w 5"/>
                  <a:gd name="T3" fmla="*/ 19 h 19"/>
                  <a:gd name="T4" fmla="*/ 3 w 5"/>
                  <a:gd name="T5" fmla="*/ 19 h 19"/>
                  <a:gd name="T6" fmla="*/ 0 w 5"/>
                  <a:gd name="T7" fmla="*/ 17 h 19"/>
                  <a:gd name="T8" fmla="*/ 0 w 5"/>
                  <a:gd name="T9" fmla="*/ 2 h 19"/>
                  <a:gd name="T10" fmla="*/ 3 w 5"/>
                  <a:gd name="T11" fmla="*/ 0 h 19"/>
                  <a:gd name="T12" fmla="*/ 3 w 5"/>
                  <a:gd name="T13" fmla="*/ 0 h 19"/>
                  <a:gd name="T14" fmla="*/ 5 w 5"/>
                  <a:gd name="T15" fmla="*/ 2 h 19"/>
                  <a:gd name="T16" fmla="*/ 5 w 5"/>
                  <a:gd name="T17"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9">
                    <a:moveTo>
                      <a:pt x="5" y="17"/>
                    </a:moveTo>
                    <a:cubicBezTo>
                      <a:pt x="5" y="18"/>
                      <a:pt x="4" y="19"/>
                      <a:pt x="3" y="19"/>
                    </a:cubicBezTo>
                    <a:cubicBezTo>
                      <a:pt x="3" y="19"/>
                      <a:pt x="3" y="19"/>
                      <a:pt x="3" y="19"/>
                    </a:cubicBezTo>
                    <a:cubicBezTo>
                      <a:pt x="1" y="19"/>
                      <a:pt x="0" y="18"/>
                      <a:pt x="0" y="17"/>
                    </a:cubicBezTo>
                    <a:cubicBezTo>
                      <a:pt x="0" y="2"/>
                      <a:pt x="0" y="2"/>
                      <a:pt x="0" y="2"/>
                    </a:cubicBezTo>
                    <a:cubicBezTo>
                      <a:pt x="0" y="1"/>
                      <a:pt x="1" y="0"/>
                      <a:pt x="3" y="0"/>
                    </a:cubicBezTo>
                    <a:cubicBezTo>
                      <a:pt x="3" y="0"/>
                      <a:pt x="3" y="0"/>
                      <a:pt x="3" y="0"/>
                    </a:cubicBezTo>
                    <a:cubicBezTo>
                      <a:pt x="4" y="0"/>
                      <a:pt x="5" y="1"/>
                      <a:pt x="5" y="2"/>
                    </a:cubicBezTo>
                    <a:cubicBezTo>
                      <a:pt x="5" y="17"/>
                      <a:pt x="5" y="17"/>
                      <a:pt x="5" y="17"/>
                    </a:cubicBezTo>
                    <a:close/>
                  </a:path>
                </a:pathLst>
              </a:custGeom>
              <a:solidFill>
                <a:srgbClr val="3F87C3"/>
              </a:solidFill>
              <a:ln>
                <a:noFill/>
              </a:ln>
            </p:spPr>
            <p:txBody>
              <a:bodyPr vert="horz" wrap="square" lIns="91440" tIns="45720" rIns="91440" bIns="45720" numCol="1" anchor="t" anchorCtr="0" compatLnSpc="1"/>
              <a:lstStyle/>
              <a:p>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88" name="Freeform 385"/>
              <p:cNvSpPr/>
              <p:nvPr/>
            </p:nvSpPr>
            <p:spPr bwMode="auto">
              <a:xfrm>
                <a:off x="5189538" y="4137025"/>
                <a:ext cx="50800" cy="44450"/>
              </a:xfrm>
              <a:custGeom>
                <a:avLst/>
                <a:gdLst>
                  <a:gd name="T0" fmla="*/ 16 w 17"/>
                  <a:gd name="T1" fmla="*/ 11 h 15"/>
                  <a:gd name="T2" fmla="*/ 16 w 17"/>
                  <a:gd name="T3" fmla="*/ 14 h 15"/>
                  <a:gd name="T4" fmla="*/ 16 w 17"/>
                  <a:gd name="T5" fmla="*/ 14 h 15"/>
                  <a:gd name="T6" fmla="*/ 12 w 17"/>
                  <a:gd name="T7" fmla="*/ 14 h 15"/>
                  <a:gd name="T8" fmla="*/ 1 w 17"/>
                  <a:gd name="T9" fmla="*/ 4 h 15"/>
                  <a:gd name="T10" fmla="*/ 1 w 17"/>
                  <a:gd name="T11" fmla="*/ 1 h 15"/>
                  <a:gd name="T12" fmla="*/ 1 w 17"/>
                  <a:gd name="T13" fmla="*/ 1 h 15"/>
                  <a:gd name="T14" fmla="*/ 5 w 17"/>
                  <a:gd name="T15" fmla="*/ 0 h 15"/>
                  <a:gd name="T16" fmla="*/ 16 w 17"/>
                  <a:gd name="T17"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11"/>
                    </a:moveTo>
                    <a:cubicBezTo>
                      <a:pt x="17" y="11"/>
                      <a:pt x="17" y="13"/>
                      <a:pt x="16" y="14"/>
                    </a:cubicBezTo>
                    <a:cubicBezTo>
                      <a:pt x="16" y="14"/>
                      <a:pt x="16" y="14"/>
                      <a:pt x="16" y="14"/>
                    </a:cubicBezTo>
                    <a:cubicBezTo>
                      <a:pt x="15" y="15"/>
                      <a:pt x="13" y="15"/>
                      <a:pt x="12" y="14"/>
                    </a:cubicBezTo>
                    <a:cubicBezTo>
                      <a:pt x="1" y="4"/>
                      <a:pt x="1" y="4"/>
                      <a:pt x="1" y="4"/>
                    </a:cubicBezTo>
                    <a:cubicBezTo>
                      <a:pt x="0" y="3"/>
                      <a:pt x="0" y="2"/>
                      <a:pt x="1" y="1"/>
                    </a:cubicBezTo>
                    <a:cubicBezTo>
                      <a:pt x="1" y="1"/>
                      <a:pt x="1" y="1"/>
                      <a:pt x="1" y="1"/>
                    </a:cubicBezTo>
                    <a:cubicBezTo>
                      <a:pt x="2" y="0"/>
                      <a:pt x="4" y="0"/>
                      <a:pt x="5" y="0"/>
                    </a:cubicBezTo>
                    <a:cubicBezTo>
                      <a:pt x="16" y="11"/>
                      <a:pt x="16" y="11"/>
                      <a:pt x="16" y="11"/>
                    </a:cubicBezTo>
                    <a:close/>
                  </a:path>
                </a:pathLst>
              </a:custGeom>
              <a:solidFill>
                <a:srgbClr val="3F87C3"/>
              </a:solidFill>
              <a:ln>
                <a:noFill/>
              </a:ln>
            </p:spPr>
            <p:txBody>
              <a:bodyPr vert="horz" wrap="square" lIns="91440" tIns="45720" rIns="91440" bIns="45720" numCol="1" anchor="t" anchorCtr="0" compatLnSpc="1"/>
              <a:lstStyle/>
              <a:p>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89" name="Freeform 386"/>
              <p:cNvSpPr/>
              <p:nvPr/>
            </p:nvSpPr>
            <p:spPr bwMode="auto">
              <a:xfrm>
                <a:off x="5129213" y="4333875"/>
                <a:ext cx="60325" cy="20638"/>
              </a:xfrm>
              <a:custGeom>
                <a:avLst/>
                <a:gdLst>
                  <a:gd name="T0" fmla="*/ 18 w 20"/>
                  <a:gd name="T1" fmla="*/ 0 h 7"/>
                  <a:gd name="T2" fmla="*/ 20 w 20"/>
                  <a:gd name="T3" fmla="*/ 3 h 7"/>
                  <a:gd name="T4" fmla="*/ 20 w 20"/>
                  <a:gd name="T5" fmla="*/ 3 h 7"/>
                  <a:gd name="T6" fmla="*/ 18 w 20"/>
                  <a:gd name="T7" fmla="*/ 5 h 7"/>
                  <a:gd name="T8" fmla="*/ 3 w 20"/>
                  <a:gd name="T9" fmla="*/ 7 h 7"/>
                  <a:gd name="T10" fmla="*/ 1 w 20"/>
                  <a:gd name="T11" fmla="*/ 5 h 7"/>
                  <a:gd name="T12" fmla="*/ 1 w 20"/>
                  <a:gd name="T13" fmla="*/ 5 h 7"/>
                  <a:gd name="T14" fmla="*/ 2 w 20"/>
                  <a:gd name="T15" fmla="*/ 2 h 7"/>
                  <a:gd name="T16" fmla="*/ 18 w 20"/>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7">
                    <a:moveTo>
                      <a:pt x="18" y="0"/>
                    </a:moveTo>
                    <a:cubicBezTo>
                      <a:pt x="19" y="0"/>
                      <a:pt x="20" y="1"/>
                      <a:pt x="20" y="3"/>
                    </a:cubicBezTo>
                    <a:cubicBezTo>
                      <a:pt x="20" y="3"/>
                      <a:pt x="20" y="3"/>
                      <a:pt x="20" y="3"/>
                    </a:cubicBezTo>
                    <a:cubicBezTo>
                      <a:pt x="20" y="4"/>
                      <a:pt x="19" y="5"/>
                      <a:pt x="18" y="5"/>
                    </a:cubicBezTo>
                    <a:cubicBezTo>
                      <a:pt x="3" y="7"/>
                      <a:pt x="3" y="7"/>
                      <a:pt x="3" y="7"/>
                    </a:cubicBezTo>
                    <a:cubicBezTo>
                      <a:pt x="2" y="7"/>
                      <a:pt x="1" y="6"/>
                      <a:pt x="1" y="5"/>
                    </a:cubicBezTo>
                    <a:cubicBezTo>
                      <a:pt x="1" y="5"/>
                      <a:pt x="1" y="5"/>
                      <a:pt x="1" y="5"/>
                    </a:cubicBezTo>
                    <a:cubicBezTo>
                      <a:pt x="0" y="3"/>
                      <a:pt x="1" y="2"/>
                      <a:pt x="2" y="2"/>
                    </a:cubicBezTo>
                    <a:cubicBezTo>
                      <a:pt x="18" y="0"/>
                      <a:pt x="18" y="0"/>
                      <a:pt x="18" y="0"/>
                    </a:cubicBezTo>
                    <a:close/>
                  </a:path>
                </a:pathLst>
              </a:custGeom>
              <a:solidFill>
                <a:srgbClr val="3F87C3"/>
              </a:solidFill>
              <a:ln>
                <a:noFill/>
              </a:ln>
            </p:spPr>
            <p:txBody>
              <a:bodyPr vert="horz" wrap="square" lIns="91440" tIns="45720" rIns="91440" bIns="45720" numCol="1" anchor="t" anchorCtr="0" compatLnSpc="1"/>
              <a:lstStyle/>
              <a:p>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90" name="Freeform 387"/>
              <p:cNvSpPr/>
              <p:nvPr/>
            </p:nvSpPr>
            <p:spPr bwMode="auto">
              <a:xfrm>
                <a:off x="5603875" y="4322763"/>
                <a:ext cx="55563" cy="17463"/>
              </a:xfrm>
              <a:custGeom>
                <a:avLst/>
                <a:gdLst>
                  <a:gd name="T0" fmla="*/ 2 w 19"/>
                  <a:gd name="T1" fmla="*/ 5 h 6"/>
                  <a:gd name="T2" fmla="*/ 0 w 19"/>
                  <a:gd name="T3" fmla="*/ 2 h 6"/>
                  <a:gd name="T4" fmla="*/ 0 w 19"/>
                  <a:gd name="T5" fmla="*/ 2 h 6"/>
                  <a:gd name="T6" fmla="*/ 2 w 19"/>
                  <a:gd name="T7" fmla="*/ 0 h 6"/>
                  <a:gd name="T8" fmla="*/ 17 w 19"/>
                  <a:gd name="T9" fmla="*/ 1 h 6"/>
                  <a:gd name="T10" fmla="*/ 19 w 19"/>
                  <a:gd name="T11" fmla="*/ 4 h 6"/>
                  <a:gd name="T12" fmla="*/ 19 w 19"/>
                  <a:gd name="T13" fmla="*/ 4 h 6"/>
                  <a:gd name="T14" fmla="*/ 17 w 19"/>
                  <a:gd name="T15" fmla="*/ 6 h 6"/>
                  <a:gd name="T16" fmla="*/ 2 w 19"/>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6">
                    <a:moveTo>
                      <a:pt x="2" y="5"/>
                    </a:moveTo>
                    <a:cubicBezTo>
                      <a:pt x="0" y="5"/>
                      <a:pt x="0" y="3"/>
                      <a:pt x="0" y="2"/>
                    </a:cubicBezTo>
                    <a:cubicBezTo>
                      <a:pt x="0" y="2"/>
                      <a:pt x="0" y="2"/>
                      <a:pt x="0" y="2"/>
                    </a:cubicBezTo>
                    <a:cubicBezTo>
                      <a:pt x="0" y="1"/>
                      <a:pt x="1" y="0"/>
                      <a:pt x="2" y="0"/>
                    </a:cubicBezTo>
                    <a:cubicBezTo>
                      <a:pt x="17" y="1"/>
                      <a:pt x="17" y="1"/>
                      <a:pt x="17" y="1"/>
                    </a:cubicBezTo>
                    <a:cubicBezTo>
                      <a:pt x="19" y="1"/>
                      <a:pt x="19" y="3"/>
                      <a:pt x="19" y="4"/>
                    </a:cubicBezTo>
                    <a:cubicBezTo>
                      <a:pt x="19" y="4"/>
                      <a:pt x="19" y="4"/>
                      <a:pt x="19" y="4"/>
                    </a:cubicBezTo>
                    <a:cubicBezTo>
                      <a:pt x="19" y="5"/>
                      <a:pt x="18" y="6"/>
                      <a:pt x="17" y="6"/>
                    </a:cubicBezTo>
                    <a:cubicBezTo>
                      <a:pt x="2" y="5"/>
                      <a:pt x="2" y="5"/>
                      <a:pt x="2" y="5"/>
                    </a:cubicBezTo>
                    <a:close/>
                  </a:path>
                </a:pathLst>
              </a:custGeom>
              <a:solidFill>
                <a:srgbClr val="3F87C3"/>
              </a:solidFill>
              <a:ln>
                <a:noFill/>
              </a:ln>
            </p:spPr>
            <p:txBody>
              <a:bodyPr vert="horz" wrap="square" lIns="91440" tIns="45720" rIns="91440" bIns="45720" numCol="1" anchor="t" anchorCtr="0" compatLnSpc="1"/>
              <a:lstStyle/>
              <a:p>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91" name="Freeform 388"/>
              <p:cNvSpPr/>
              <p:nvPr/>
            </p:nvSpPr>
            <p:spPr bwMode="auto">
              <a:xfrm>
                <a:off x="5540375" y="4125913"/>
                <a:ext cx="50800" cy="47625"/>
              </a:xfrm>
              <a:custGeom>
                <a:avLst/>
                <a:gdLst>
                  <a:gd name="T0" fmla="*/ 5 w 17"/>
                  <a:gd name="T1" fmla="*/ 15 h 16"/>
                  <a:gd name="T2" fmla="*/ 1 w 17"/>
                  <a:gd name="T3" fmla="*/ 15 h 16"/>
                  <a:gd name="T4" fmla="*/ 1 w 17"/>
                  <a:gd name="T5" fmla="*/ 15 h 16"/>
                  <a:gd name="T6" fmla="*/ 1 w 17"/>
                  <a:gd name="T7" fmla="*/ 11 h 16"/>
                  <a:gd name="T8" fmla="*/ 13 w 17"/>
                  <a:gd name="T9" fmla="*/ 1 h 16"/>
                  <a:gd name="T10" fmla="*/ 16 w 17"/>
                  <a:gd name="T11" fmla="*/ 1 h 16"/>
                  <a:gd name="T12" fmla="*/ 16 w 17"/>
                  <a:gd name="T13" fmla="*/ 1 h 16"/>
                  <a:gd name="T14" fmla="*/ 16 w 17"/>
                  <a:gd name="T15" fmla="*/ 5 h 16"/>
                  <a:gd name="T16" fmla="*/ 5 w 17"/>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5" y="15"/>
                    </a:moveTo>
                    <a:cubicBezTo>
                      <a:pt x="4" y="16"/>
                      <a:pt x="2" y="16"/>
                      <a:pt x="1" y="15"/>
                    </a:cubicBezTo>
                    <a:cubicBezTo>
                      <a:pt x="1" y="15"/>
                      <a:pt x="1" y="15"/>
                      <a:pt x="1" y="15"/>
                    </a:cubicBezTo>
                    <a:cubicBezTo>
                      <a:pt x="1" y="14"/>
                      <a:pt x="0" y="12"/>
                      <a:pt x="1" y="11"/>
                    </a:cubicBezTo>
                    <a:cubicBezTo>
                      <a:pt x="13" y="1"/>
                      <a:pt x="13" y="1"/>
                      <a:pt x="13" y="1"/>
                    </a:cubicBezTo>
                    <a:cubicBezTo>
                      <a:pt x="14" y="0"/>
                      <a:pt x="15" y="0"/>
                      <a:pt x="16" y="1"/>
                    </a:cubicBezTo>
                    <a:cubicBezTo>
                      <a:pt x="16" y="1"/>
                      <a:pt x="16" y="1"/>
                      <a:pt x="16" y="1"/>
                    </a:cubicBezTo>
                    <a:cubicBezTo>
                      <a:pt x="17" y="3"/>
                      <a:pt x="17" y="4"/>
                      <a:pt x="16" y="5"/>
                    </a:cubicBezTo>
                    <a:cubicBezTo>
                      <a:pt x="5" y="15"/>
                      <a:pt x="5" y="15"/>
                      <a:pt x="5" y="15"/>
                    </a:cubicBezTo>
                    <a:close/>
                  </a:path>
                </a:pathLst>
              </a:custGeom>
              <a:solidFill>
                <a:srgbClr val="3F87C3"/>
              </a:solidFill>
              <a:ln>
                <a:noFill/>
              </a:ln>
            </p:spPr>
            <p:txBody>
              <a:bodyPr vert="horz" wrap="square" lIns="91440" tIns="45720" rIns="91440" bIns="45720" numCol="1" anchor="t" anchorCtr="0" compatLnSpc="1"/>
              <a:lstStyle/>
              <a:p>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92" name="Freeform 389"/>
              <p:cNvSpPr>
                <a:spLocks noEditPoints="1"/>
              </p:cNvSpPr>
              <p:nvPr/>
            </p:nvSpPr>
            <p:spPr bwMode="auto">
              <a:xfrm>
                <a:off x="5224463" y="4129088"/>
                <a:ext cx="325438" cy="454025"/>
              </a:xfrm>
              <a:custGeom>
                <a:avLst/>
                <a:gdLst>
                  <a:gd name="T0" fmla="*/ 72 w 109"/>
                  <a:gd name="T1" fmla="*/ 131 h 153"/>
                  <a:gd name="T2" fmla="*/ 70 w 109"/>
                  <a:gd name="T3" fmla="*/ 135 h 153"/>
                  <a:gd name="T4" fmla="*/ 68 w 109"/>
                  <a:gd name="T5" fmla="*/ 136 h 153"/>
                  <a:gd name="T6" fmla="*/ 42 w 109"/>
                  <a:gd name="T7" fmla="*/ 136 h 153"/>
                  <a:gd name="T8" fmla="*/ 39 w 109"/>
                  <a:gd name="T9" fmla="*/ 135 h 153"/>
                  <a:gd name="T10" fmla="*/ 37 w 109"/>
                  <a:gd name="T11" fmla="*/ 131 h 153"/>
                  <a:gd name="T12" fmla="*/ 37 w 109"/>
                  <a:gd name="T13" fmla="*/ 116 h 153"/>
                  <a:gd name="T14" fmla="*/ 72 w 109"/>
                  <a:gd name="T15" fmla="*/ 116 h 153"/>
                  <a:gd name="T16" fmla="*/ 72 w 109"/>
                  <a:gd name="T17" fmla="*/ 131 h 153"/>
                  <a:gd name="T18" fmla="*/ 34 w 109"/>
                  <a:gd name="T19" fmla="*/ 28 h 153"/>
                  <a:gd name="T20" fmla="*/ 21 w 109"/>
                  <a:gd name="T21" fmla="*/ 55 h 153"/>
                  <a:gd name="T22" fmla="*/ 33 w 109"/>
                  <a:gd name="T23" fmla="*/ 81 h 153"/>
                  <a:gd name="T24" fmla="*/ 33 w 109"/>
                  <a:gd name="T25" fmla="*/ 84 h 153"/>
                  <a:gd name="T26" fmla="*/ 33 w 109"/>
                  <a:gd name="T27" fmla="*/ 84 h 153"/>
                  <a:gd name="T28" fmla="*/ 29 w 109"/>
                  <a:gd name="T29" fmla="*/ 85 h 153"/>
                  <a:gd name="T30" fmla="*/ 15 w 109"/>
                  <a:gd name="T31" fmla="*/ 55 h 153"/>
                  <a:gd name="T32" fmla="*/ 31 w 109"/>
                  <a:gd name="T33" fmla="*/ 24 h 153"/>
                  <a:gd name="T34" fmla="*/ 35 w 109"/>
                  <a:gd name="T35" fmla="*/ 24 h 153"/>
                  <a:gd name="T36" fmla="*/ 35 w 109"/>
                  <a:gd name="T37" fmla="*/ 24 h 153"/>
                  <a:gd name="T38" fmla="*/ 34 w 109"/>
                  <a:gd name="T39" fmla="*/ 28 h 153"/>
                  <a:gd name="T40" fmla="*/ 109 w 109"/>
                  <a:gd name="T41" fmla="*/ 55 h 153"/>
                  <a:gd name="T42" fmla="*/ 55 w 109"/>
                  <a:gd name="T43" fmla="*/ 0 h 153"/>
                  <a:gd name="T44" fmla="*/ 0 w 109"/>
                  <a:gd name="T45" fmla="*/ 55 h 153"/>
                  <a:gd name="T46" fmla="*/ 32 w 109"/>
                  <a:gd name="T47" fmla="*/ 105 h 153"/>
                  <a:gd name="T48" fmla="*/ 32 w 109"/>
                  <a:gd name="T49" fmla="*/ 116 h 153"/>
                  <a:gd name="T50" fmla="*/ 32 w 109"/>
                  <a:gd name="T51" fmla="*/ 131 h 153"/>
                  <a:gd name="T52" fmla="*/ 40 w 109"/>
                  <a:gd name="T53" fmla="*/ 141 h 153"/>
                  <a:gd name="T54" fmla="*/ 41 w 109"/>
                  <a:gd name="T55" fmla="*/ 144 h 153"/>
                  <a:gd name="T56" fmla="*/ 51 w 109"/>
                  <a:gd name="T57" fmla="*/ 153 h 153"/>
                  <a:gd name="T58" fmla="*/ 58 w 109"/>
                  <a:gd name="T59" fmla="*/ 153 h 153"/>
                  <a:gd name="T60" fmla="*/ 68 w 109"/>
                  <a:gd name="T61" fmla="*/ 144 h 153"/>
                  <a:gd name="T62" fmla="*/ 69 w 109"/>
                  <a:gd name="T63" fmla="*/ 141 h 153"/>
                  <a:gd name="T64" fmla="*/ 77 w 109"/>
                  <a:gd name="T65" fmla="*/ 131 h 153"/>
                  <a:gd name="T66" fmla="*/ 77 w 109"/>
                  <a:gd name="T67" fmla="*/ 111 h 153"/>
                  <a:gd name="T68" fmla="*/ 77 w 109"/>
                  <a:gd name="T69" fmla="*/ 105 h 153"/>
                  <a:gd name="T70" fmla="*/ 109 w 109"/>
                  <a:gd name="T71" fmla="*/ 5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153">
                    <a:moveTo>
                      <a:pt x="72" y="131"/>
                    </a:moveTo>
                    <a:cubicBezTo>
                      <a:pt x="72" y="132"/>
                      <a:pt x="71" y="134"/>
                      <a:pt x="70" y="135"/>
                    </a:cubicBezTo>
                    <a:cubicBezTo>
                      <a:pt x="69" y="135"/>
                      <a:pt x="69" y="136"/>
                      <a:pt x="68" y="136"/>
                    </a:cubicBezTo>
                    <a:cubicBezTo>
                      <a:pt x="42" y="136"/>
                      <a:pt x="42" y="136"/>
                      <a:pt x="42" y="136"/>
                    </a:cubicBezTo>
                    <a:cubicBezTo>
                      <a:pt x="41" y="136"/>
                      <a:pt x="40" y="135"/>
                      <a:pt x="39" y="135"/>
                    </a:cubicBezTo>
                    <a:cubicBezTo>
                      <a:pt x="38" y="134"/>
                      <a:pt x="37" y="132"/>
                      <a:pt x="37" y="131"/>
                    </a:cubicBezTo>
                    <a:cubicBezTo>
                      <a:pt x="37" y="116"/>
                      <a:pt x="37" y="116"/>
                      <a:pt x="37" y="116"/>
                    </a:cubicBezTo>
                    <a:cubicBezTo>
                      <a:pt x="72" y="116"/>
                      <a:pt x="72" y="116"/>
                      <a:pt x="72" y="116"/>
                    </a:cubicBezTo>
                    <a:cubicBezTo>
                      <a:pt x="72" y="131"/>
                      <a:pt x="72" y="131"/>
                      <a:pt x="72" y="131"/>
                    </a:cubicBezTo>
                    <a:close/>
                    <a:moveTo>
                      <a:pt x="34" y="28"/>
                    </a:moveTo>
                    <a:cubicBezTo>
                      <a:pt x="26" y="34"/>
                      <a:pt x="21" y="44"/>
                      <a:pt x="21" y="55"/>
                    </a:cubicBezTo>
                    <a:cubicBezTo>
                      <a:pt x="21" y="65"/>
                      <a:pt x="25" y="75"/>
                      <a:pt x="33" y="81"/>
                    </a:cubicBezTo>
                    <a:cubicBezTo>
                      <a:pt x="34" y="82"/>
                      <a:pt x="34" y="83"/>
                      <a:pt x="33" y="84"/>
                    </a:cubicBezTo>
                    <a:cubicBezTo>
                      <a:pt x="33" y="84"/>
                      <a:pt x="33" y="84"/>
                      <a:pt x="33" y="84"/>
                    </a:cubicBezTo>
                    <a:cubicBezTo>
                      <a:pt x="32" y="86"/>
                      <a:pt x="31" y="86"/>
                      <a:pt x="29" y="85"/>
                    </a:cubicBezTo>
                    <a:cubicBezTo>
                      <a:pt x="21" y="78"/>
                      <a:pt x="15" y="67"/>
                      <a:pt x="15" y="55"/>
                    </a:cubicBezTo>
                    <a:cubicBezTo>
                      <a:pt x="15" y="42"/>
                      <a:pt x="22" y="31"/>
                      <a:pt x="31" y="24"/>
                    </a:cubicBezTo>
                    <a:cubicBezTo>
                      <a:pt x="32" y="23"/>
                      <a:pt x="34" y="23"/>
                      <a:pt x="35" y="24"/>
                    </a:cubicBezTo>
                    <a:cubicBezTo>
                      <a:pt x="35" y="24"/>
                      <a:pt x="35" y="24"/>
                      <a:pt x="35" y="24"/>
                    </a:cubicBezTo>
                    <a:cubicBezTo>
                      <a:pt x="36" y="25"/>
                      <a:pt x="35" y="27"/>
                      <a:pt x="34" y="28"/>
                    </a:cubicBezTo>
                    <a:close/>
                    <a:moveTo>
                      <a:pt x="109" y="55"/>
                    </a:moveTo>
                    <a:cubicBezTo>
                      <a:pt x="109" y="25"/>
                      <a:pt x="85" y="0"/>
                      <a:pt x="55" y="0"/>
                    </a:cubicBezTo>
                    <a:cubicBezTo>
                      <a:pt x="24" y="0"/>
                      <a:pt x="0" y="25"/>
                      <a:pt x="0" y="55"/>
                    </a:cubicBezTo>
                    <a:cubicBezTo>
                      <a:pt x="0" y="77"/>
                      <a:pt x="13" y="96"/>
                      <a:pt x="32" y="105"/>
                    </a:cubicBezTo>
                    <a:cubicBezTo>
                      <a:pt x="32" y="116"/>
                      <a:pt x="32" y="116"/>
                      <a:pt x="32" y="116"/>
                    </a:cubicBezTo>
                    <a:cubicBezTo>
                      <a:pt x="32" y="131"/>
                      <a:pt x="32" y="131"/>
                      <a:pt x="32" y="131"/>
                    </a:cubicBezTo>
                    <a:cubicBezTo>
                      <a:pt x="32" y="136"/>
                      <a:pt x="36" y="140"/>
                      <a:pt x="40" y="141"/>
                    </a:cubicBezTo>
                    <a:cubicBezTo>
                      <a:pt x="40" y="142"/>
                      <a:pt x="41" y="143"/>
                      <a:pt x="41" y="144"/>
                    </a:cubicBezTo>
                    <a:cubicBezTo>
                      <a:pt x="44" y="150"/>
                      <a:pt x="48" y="153"/>
                      <a:pt x="51" y="153"/>
                    </a:cubicBezTo>
                    <a:cubicBezTo>
                      <a:pt x="58" y="153"/>
                      <a:pt x="58" y="153"/>
                      <a:pt x="58" y="153"/>
                    </a:cubicBezTo>
                    <a:cubicBezTo>
                      <a:pt x="62" y="153"/>
                      <a:pt x="66" y="150"/>
                      <a:pt x="68" y="144"/>
                    </a:cubicBezTo>
                    <a:cubicBezTo>
                      <a:pt x="69" y="143"/>
                      <a:pt x="69" y="142"/>
                      <a:pt x="69" y="141"/>
                    </a:cubicBezTo>
                    <a:cubicBezTo>
                      <a:pt x="74" y="140"/>
                      <a:pt x="77" y="136"/>
                      <a:pt x="77" y="131"/>
                    </a:cubicBezTo>
                    <a:cubicBezTo>
                      <a:pt x="77" y="111"/>
                      <a:pt x="77" y="111"/>
                      <a:pt x="77" y="111"/>
                    </a:cubicBezTo>
                    <a:cubicBezTo>
                      <a:pt x="77" y="105"/>
                      <a:pt x="77" y="105"/>
                      <a:pt x="77" y="105"/>
                    </a:cubicBezTo>
                    <a:cubicBezTo>
                      <a:pt x="96" y="96"/>
                      <a:pt x="109" y="77"/>
                      <a:pt x="109" y="55"/>
                    </a:cubicBezTo>
                    <a:close/>
                  </a:path>
                </a:pathLst>
              </a:custGeom>
              <a:solidFill>
                <a:srgbClr val="05489B"/>
              </a:solidFill>
              <a:ln>
                <a:noFill/>
              </a:ln>
            </p:spPr>
            <p:txBody>
              <a:bodyPr vert="horz" wrap="square" lIns="91440" tIns="45720" rIns="91440" bIns="45720" numCol="1" anchor="t" anchorCtr="0" compatLnSpc="1"/>
              <a:lstStyle/>
              <a:p>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4" name="组合 3"/>
            <p:cNvGrpSpPr/>
            <p:nvPr/>
          </p:nvGrpSpPr>
          <p:grpSpPr>
            <a:xfrm>
              <a:off x="6763304" y="4592675"/>
              <a:ext cx="1196975" cy="1019175"/>
              <a:chOff x="6594475" y="4081463"/>
              <a:chExt cx="1196975" cy="1019175"/>
            </a:xfrm>
          </p:grpSpPr>
          <p:sp>
            <p:nvSpPr>
              <p:cNvPr id="181" name="Freeform 378"/>
              <p:cNvSpPr/>
              <p:nvPr/>
            </p:nvSpPr>
            <p:spPr bwMode="auto">
              <a:xfrm>
                <a:off x="6594475" y="4503738"/>
                <a:ext cx="1196975" cy="596900"/>
              </a:xfrm>
              <a:custGeom>
                <a:avLst/>
                <a:gdLst>
                  <a:gd name="T0" fmla="*/ 377 w 754"/>
                  <a:gd name="T1" fmla="*/ 376 h 376"/>
                  <a:gd name="T2" fmla="*/ 754 w 754"/>
                  <a:gd name="T3" fmla="*/ 0 h 376"/>
                  <a:gd name="T4" fmla="*/ 651 w 754"/>
                  <a:gd name="T5" fmla="*/ 0 h 376"/>
                  <a:gd name="T6" fmla="*/ 377 w 754"/>
                  <a:gd name="T7" fmla="*/ 271 h 376"/>
                  <a:gd name="T8" fmla="*/ 103 w 754"/>
                  <a:gd name="T9" fmla="*/ 0 h 376"/>
                  <a:gd name="T10" fmla="*/ 0 w 754"/>
                  <a:gd name="T11" fmla="*/ 0 h 376"/>
                  <a:gd name="T12" fmla="*/ 377 w 754"/>
                  <a:gd name="T13" fmla="*/ 376 h 376"/>
                  <a:gd name="T14" fmla="*/ 377 w 754"/>
                  <a:gd name="T15" fmla="*/ 376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4" h="376">
                    <a:moveTo>
                      <a:pt x="377" y="376"/>
                    </a:moveTo>
                    <a:lnTo>
                      <a:pt x="754" y="0"/>
                    </a:lnTo>
                    <a:lnTo>
                      <a:pt x="651" y="0"/>
                    </a:lnTo>
                    <a:lnTo>
                      <a:pt x="377" y="271"/>
                    </a:lnTo>
                    <a:lnTo>
                      <a:pt x="103" y="0"/>
                    </a:lnTo>
                    <a:lnTo>
                      <a:pt x="0" y="0"/>
                    </a:lnTo>
                    <a:lnTo>
                      <a:pt x="377" y="376"/>
                    </a:lnTo>
                    <a:lnTo>
                      <a:pt x="377" y="376"/>
                    </a:lnTo>
                    <a:close/>
                  </a:path>
                </a:pathLst>
              </a:custGeom>
              <a:solidFill>
                <a:srgbClr val="FBC63F"/>
              </a:solidFill>
              <a:ln>
                <a:noFill/>
              </a:ln>
            </p:spPr>
            <p:txBody>
              <a:bodyPr vert="horz" wrap="square" lIns="91440" tIns="45720" rIns="91440" bIns="45720" numCol="1" anchor="t" anchorCtr="0" compatLnSpc="1"/>
              <a:lstStyle/>
              <a:p>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93" name="Freeform 390"/>
              <p:cNvSpPr>
                <a:spLocks noEditPoints="1"/>
              </p:cNvSpPr>
              <p:nvPr/>
            </p:nvSpPr>
            <p:spPr bwMode="auto">
              <a:xfrm>
                <a:off x="6961188" y="4081463"/>
                <a:ext cx="466725" cy="466725"/>
              </a:xfrm>
              <a:custGeom>
                <a:avLst/>
                <a:gdLst>
                  <a:gd name="T0" fmla="*/ 78 w 157"/>
                  <a:gd name="T1" fmla="*/ 146 h 157"/>
                  <a:gd name="T2" fmla="*/ 11 w 157"/>
                  <a:gd name="T3" fmla="*/ 79 h 157"/>
                  <a:gd name="T4" fmla="*/ 78 w 157"/>
                  <a:gd name="T5" fmla="*/ 12 h 157"/>
                  <a:gd name="T6" fmla="*/ 145 w 157"/>
                  <a:gd name="T7" fmla="*/ 79 h 157"/>
                  <a:gd name="T8" fmla="*/ 78 w 157"/>
                  <a:gd name="T9" fmla="*/ 146 h 157"/>
                  <a:gd name="T10" fmla="*/ 78 w 157"/>
                  <a:gd name="T11" fmla="*/ 0 h 157"/>
                  <a:gd name="T12" fmla="*/ 0 w 157"/>
                  <a:gd name="T13" fmla="*/ 79 h 157"/>
                  <a:gd name="T14" fmla="*/ 78 w 157"/>
                  <a:gd name="T15" fmla="*/ 157 h 157"/>
                  <a:gd name="T16" fmla="*/ 157 w 157"/>
                  <a:gd name="T17" fmla="*/ 79 h 157"/>
                  <a:gd name="T18" fmla="*/ 78 w 157"/>
                  <a:gd name="T1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78" y="146"/>
                    </a:moveTo>
                    <a:cubicBezTo>
                      <a:pt x="41" y="146"/>
                      <a:pt x="11" y="116"/>
                      <a:pt x="11" y="79"/>
                    </a:cubicBezTo>
                    <a:cubicBezTo>
                      <a:pt x="11" y="42"/>
                      <a:pt x="41" y="12"/>
                      <a:pt x="78" y="12"/>
                    </a:cubicBezTo>
                    <a:cubicBezTo>
                      <a:pt x="115" y="12"/>
                      <a:pt x="145" y="42"/>
                      <a:pt x="145" y="79"/>
                    </a:cubicBezTo>
                    <a:cubicBezTo>
                      <a:pt x="145" y="116"/>
                      <a:pt x="115" y="146"/>
                      <a:pt x="78" y="146"/>
                    </a:cubicBezTo>
                    <a:close/>
                    <a:moveTo>
                      <a:pt x="78" y="0"/>
                    </a:moveTo>
                    <a:cubicBezTo>
                      <a:pt x="35" y="0"/>
                      <a:pt x="0" y="35"/>
                      <a:pt x="0" y="79"/>
                    </a:cubicBezTo>
                    <a:cubicBezTo>
                      <a:pt x="0" y="122"/>
                      <a:pt x="35" y="157"/>
                      <a:pt x="78" y="157"/>
                    </a:cubicBezTo>
                    <a:cubicBezTo>
                      <a:pt x="121" y="157"/>
                      <a:pt x="157" y="122"/>
                      <a:pt x="157" y="79"/>
                    </a:cubicBezTo>
                    <a:cubicBezTo>
                      <a:pt x="157" y="35"/>
                      <a:pt x="121" y="0"/>
                      <a:pt x="78" y="0"/>
                    </a:cubicBezTo>
                    <a:close/>
                  </a:path>
                </a:pathLst>
              </a:custGeom>
              <a:solidFill>
                <a:srgbClr val="FBC63F"/>
              </a:solidFill>
              <a:ln>
                <a:noFill/>
              </a:ln>
            </p:spPr>
            <p:txBody>
              <a:bodyPr vert="horz" wrap="square" lIns="91440" tIns="45720" rIns="91440" bIns="45720" numCol="1" anchor="t" anchorCtr="0" compatLnSpc="1"/>
              <a:lstStyle/>
              <a:p>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94" name="Freeform 391"/>
              <p:cNvSpPr/>
              <p:nvPr/>
            </p:nvSpPr>
            <p:spPr bwMode="auto">
              <a:xfrm>
                <a:off x="7181850" y="4129088"/>
                <a:ext cx="23813" cy="44450"/>
              </a:xfrm>
              <a:custGeom>
                <a:avLst/>
                <a:gdLst>
                  <a:gd name="T0" fmla="*/ 4 w 8"/>
                  <a:gd name="T1" fmla="*/ 15 h 15"/>
                  <a:gd name="T2" fmla="*/ 8 w 8"/>
                  <a:gd name="T3" fmla="*/ 11 h 15"/>
                  <a:gd name="T4" fmla="*/ 8 w 8"/>
                  <a:gd name="T5" fmla="*/ 4 h 15"/>
                  <a:gd name="T6" fmla="*/ 4 w 8"/>
                  <a:gd name="T7" fmla="*/ 0 h 15"/>
                  <a:gd name="T8" fmla="*/ 0 w 8"/>
                  <a:gd name="T9" fmla="*/ 4 h 15"/>
                  <a:gd name="T10" fmla="*/ 0 w 8"/>
                  <a:gd name="T11" fmla="*/ 11 h 15"/>
                  <a:gd name="T12" fmla="*/ 4 w 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8" h="15">
                    <a:moveTo>
                      <a:pt x="4" y="15"/>
                    </a:moveTo>
                    <a:cubicBezTo>
                      <a:pt x="6" y="15"/>
                      <a:pt x="8" y="13"/>
                      <a:pt x="8" y="11"/>
                    </a:cubicBezTo>
                    <a:cubicBezTo>
                      <a:pt x="8" y="4"/>
                      <a:pt x="8" y="4"/>
                      <a:pt x="8" y="4"/>
                    </a:cubicBezTo>
                    <a:cubicBezTo>
                      <a:pt x="8" y="1"/>
                      <a:pt x="6" y="0"/>
                      <a:pt x="4" y="0"/>
                    </a:cubicBezTo>
                    <a:cubicBezTo>
                      <a:pt x="2" y="0"/>
                      <a:pt x="0" y="1"/>
                      <a:pt x="0" y="4"/>
                    </a:cubicBezTo>
                    <a:cubicBezTo>
                      <a:pt x="0" y="11"/>
                      <a:pt x="0" y="11"/>
                      <a:pt x="0" y="11"/>
                    </a:cubicBezTo>
                    <a:cubicBezTo>
                      <a:pt x="0" y="13"/>
                      <a:pt x="2" y="15"/>
                      <a:pt x="4" y="15"/>
                    </a:cubicBezTo>
                    <a:close/>
                  </a:path>
                </a:pathLst>
              </a:custGeom>
              <a:solidFill>
                <a:srgbClr val="FBC63F"/>
              </a:solidFill>
              <a:ln>
                <a:noFill/>
              </a:ln>
            </p:spPr>
            <p:txBody>
              <a:bodyPr vert="horz" wrap="square" lIns="91440" tIns="45720" rIns="91440" bIns="45720" numCol="1" anchor="t" anchorCtr="0" compatLnSpc="1"/>
              <a:lstStyle/>
              <a:p>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95" name="Freeform 392"/>
              <p:cNvSpPr/>
              <p:nvPr/>
            </p:nvSpPr>
            <p:spPr bwMode="auto">
              <a:xfrm>
                <a:off x="7181850" y="4452938"/>
                <a:ext cx="23813" cy="47625"/>
              </a:xfrm>
              <a:custGeom>
                <a:avLst/>
                <a:gdLst>
                  <a:gd name="T0" fmla="*/ 4 w 8"/>
                  <a:gd name="T1" fmla="*/ 0 h 16"/>
                  <a:gd name="T2" fmla="*/ 0 w 8"/>
                  <a:gd name="T3" fmla="*/ 4 h 16"/>
                  <a:gd name="T4" fmla="*/ 0 w 8"/>
                  <a:gd name="T5" fmla="*/ 12 h 16"/>
                  <a:gd name="T6" fmla="*/ 4 w 8"/>
                  <a:gd name="T7" fmla="*/ 16 h 16"/>
                  <a:gd name="T8" fmla="*/ 8 w 8"/>
                  <a:gd name="T9" fmla="*/ 12 h 16"/>
                  <a:gd name="T10" fmla="*/ 8 w 8"/>
                  <a:gd name="T11" fmla="*/ 4 h 16"/>
                  <a:gd name="T12" fmla="*/ 4 w 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8" h="16">
                    <a:moveTo>
                      <a:pt x="4" y="0"/>
                    </a:moveTo>
                    <a:cubicBezTo>
                      <a:pt x="2" y="0"/>
                      <a:pt x="0" y="2"/>
                      <a:pt x="0" y="4"/>
                    </a:cubicBezTo>
                    <a:cubicBezTo>
                      <a:pt x="0" y="12"/>
                      <a:pt x="0" y="12"/>
                      <a:pt x="0" y="12"/>
                    </a:cubicBezTo>
                    <a:cubicBezTo>
                      <a:pt x="0" y="14"/>
                      <a:pt x="2" y="16"/>
                      <a:pt x="4" y="16"/>
                    </a:cubicBezTo>
                    <a:cubicBezTo>
                      <a:pt x="6" y="16"/>
                      <a:pt x="8" y="14"/>
                      <a:pt x="8" y="12"/>
                    </a:cubicBezTo>
                    <a:cubicBezTo>
                      <a:pt x="8" y="4"/>
                      <a:pt x="8" y="4"/>
                      <a:pt x="8" y="4"/>
                    </a:cubicBezTo>
                    <a:cubicBezTo>
                      <a:pt x="8" y="2"/>
                      <a:pt x="6" y="0"/>
                      <a:pt x="4" y="0"/>
                    </a:cubicBezTo>
                    <a:close/>
                  </a:path>
                </a:pathLst>
              </a:custGeom>
              <a:solidFill>
                <a:srgbClr val="FBC63F"/>
              </a:solidFill>
              <a:ln>
                <a:noFill/>
              </a:ln>
            </p:spPr>
            <p:txBody>
              <a:bodyPr vert="horz" wrap="square" lIns="91440" tIns="45720" rIns="91440" bIns="45720" numCol="1" anchor="t" anchorCtr="0" compatLnSpc="1"/>
              <a:lstStyle/>
              <a:p>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96" name="Freeform 393"/>
              <p:cNvSpPr/>
              <p:nvPr/>
            </p:nvSpPr>
            <p:spPr bwMode="auto">
              <a:xfrm>
                <a:off x="7008813" y="4300538"/>
                <a:ext cx="44450" cy="23813"/>
              </a:xfrm>
              <a:custGeom>
                <a:avLst/>
                <a:gdLst>
                  <a:gd name="T0" fmla="*/ 11 w 15"/>
                  <a:gd name="T1" fmla="*/ 0 h 8"/>
                  <a:gd name="T2" fmla="*/ 3 w 15"/>
                  <a:gd name="T3" fmla="*/ 0 h 8"/>
                  <a:gd name="T4" fmla="*/ 0 w 15"/>
                  <a:gd name="T5" fmla="*/ 4 h 8"/>
                  <a:gd name="T6" fmla="*/ 3 w 15"/>
                  <a:gd name="T7" fmla="*/ 8 h 8"/>
                  <a:gd name="T8" fmla="*/ 11 w 15"/>
                  <a:gd name="T9" fmla="*/ 8 h 8"/>
                  <a:gd name="T10" fmla="*/ 15 w 15"/>
                  <a:gd name="T11" fmla="*/ 4 h 8"/>
                  <a:gd name="T12" fmla="*/ 11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11" y="0"/>
                    </a:moveTo>
                    <a:cubicBezTo>
                      <a:pt x="3" y="0"/>
                      <a:pt x="3" y="0"/>
                      <a:pt x="3" y="0"/>
                    </a:cubicBezTo>
                    <a:cubicBezTo>
                      <a:pt x="1" y="0"/>
                      <a:pt x="0" y="2"/>
                      <a:pt x="0" y="4"/>
                    </a:cubicBezTo>
                    <a:cubicBezTo>
                      <a:pt x="0" y="6"/>
                      <a:pt x="1" y="8"/>
                      <a:pt x="3" y="8"/>
                    </a:cubicBezTo>
                    <a:cubicBezTo>
                      <a:pt x="11" y="8"/>
                      <a:pt x="11" y="8"/>
                      <a:pt x="11" y="8"/>
                    </a:cubicBezTo>
                    <a:cubicBezTo>
                      <a:pt x="13" y="8"/>
                      <a:pt x="15" y="6"/>
                      <a:pt x="15" y="4"/>
                    </a:cubicBezTo>
                    <a:cubicBezTo>
                      <a:pt x="15" y="2"/>
                      <a:pt x="13" y="0"/>
                      <a:pt x="11" y="0"/>
                    </a:cubicBezTo>
                    <a:close/>
                  </a:path>
                </a:pathLst>
              </a:custGeom>
              <a:solidFill>
                <a:srgbClr val="FBC63F"/>
              </a:solidFill>
              <a:ln>
                <a:noFill/>
              </a:ln>
            </p:spPr>
            <p:txBody>
              <a:bodyPr vert="horz" wrap="square" lIns="91440" tIns="45720" rIns="91440" bIns="45720" numCol="1" anchor="t" anchorCtr="0" compatLnSpc="1"/>
              <a:lstStyle/>
              <a:p>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97" name="Freeform 394"/>
              <p:cNvSpPr/>
              <p:nvPr/>
            </p:nvSpPr>
            <p:spPr bwMode="auto">
              <a:xfrm>
                <a:off x="7332663" y="4300538"/>
                <a:ext cx="47625" cy="23813"/>
              </a:xfrm>
              <a:custGeom>
                <a:avLst/>
                <a:gdLst>
                  <a:gd name="T0" fmla="*/ 12 w 16"/>
                  <a:gd name="T1" fmla="*/ 0 h 8"/>
                  <a:gd name="T2" fmla="*/ 4 w 16"/>
                  <a:gd name="T3" fmla="*/ 0 h 8"/>
                  <a:gd name="T4" fmla="*/ 0 w 16"/>
                  <a:gd name="T5" fmla="*/ 4 h 8"/>
                  <a:gd name="T6" fmla="*/ 4 w 16"/>
                  <a:gd name="T7" fmla="*/ 8 h 8"/>
                  <a:gd name="T8" fmla="*/ 12 w 16"/>
                  <a:gd name="T9" fmla="*/ 8 h 8"/>
                  <a:gd name="T10" fmla="*/ 16 w 16"/>
                  <a:gd name="T11" fmla="*/ 4 h 8"/>
                  <a:gd name="T12" fmla="*/ 12 w 16"/>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12" y="0"/>
                    </a:moveTo>
                    <a:cubicBezTo>
                      <a:pt x="4" y="0"/>
                      <a:pt x="4" y="0"/>
                      <a:pt x="4" y="0"/>
                    </a:cubicBezTo>
                    <a:cubicBezTo>
                      <a:pt x="2" y="0"/>
                      <a:pt x="0" y="2"/>
                      <a:pt x="0" y="4"/>
                    </a:cubicBezTo>
                    <a:cubicBezTo>
                      <a:pt x="0" y="6"/>
                      <a:pt x="2" y="8"/>
                      <a:pt x="4" y="8"/>
                    </a:cubicBezTo>
                    <a:cubicBezTo>
                      <a:pt x="12" y="8"/>
                      <a:pt x="12" y="8"/>
                      <a:pt x="12" y="8"/>
                    </a:cubicBezTo>
                    <a:cubicBezTo>
                      <a:pt x="14" y="8"/>
                      <a:pt x="16" y="6"/>
                      <a:pt x="16" y="4"/>
                    </a:cubicBezTo>
                    <a:cubicBezTo>
                      <a:pt x="16" y="2"/>
                      <a:pt x="14" y="0"/>
                      <a:pt x="12" y="0"/>
                    </a:cubicBezTo>
                    <a:close/>
                  </a:path>
                </a:pathLst>
              </a:custGeom>
              <a:solidFill>
                <a:srgbClr val="FBC63F"/>
              </a:solidFill>
              <a:ln>
                <a:noFill/>
              </a:ln>
            </p:spPr>
            <p:txBody>
              <a:bodyPr vert="horz" wrap="square" lIns="91440" tIns="45720" rIns="91440" bIns="45720" numCol="1" anchor="t" anchorCtr="0" compatLnSpc="1"/>
              <a:lstStyle/>
              <a:p>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98" name="Freeform 395"/>
              <p:cNvSpPr/>
              <p:nvPr/>
            </p:nvSpPr>
            <p:spPr bwMode="auto">
              <a:xfrm>
                <a:off x="7067550" y="4205288"/>
                <a:ext cx="163513" cy="214313"/>
              </a:xfrm>
              <a:custGeom>
                <a:avLst/>
                <a:gdLst>
                  <a:gd name="T0" fmla="*/ 46 w 55"/>
                  <a:gd name="T1" fmla="*/ 28 h 72"/>
                  <a:gd name="T2" fmla="*/ 46 w 55"/>
                  <a:gd name="T3" fmla="*/ 4 h 72"/>
                  <a:gd name="T4" fmla="*/ 42 w 55"/>
                  <a:gd name="T5" fmla="*/ 0 h 72"/>
                  <a:gd name="T6" fmla="*/ 38 w 55"/>
                  <a:gd name="T7" fmla="*/ 4 h 72"/>
                  <a:gd name="T8" fmla="*/ 38 w 55"/>
                  <a:gd name="T9" fmla="*/ 28 h 72"/>
                  <a:gd name="T10" fmla="*/ 34 w 55"/>
                  <a:gd name="T11" fmla="*/ 40 h 72"/>
                  <a:gd name="T12" fmla="*/ 2 w 55"/>
                  <a:gd name="T13" fmla="*/ 65 h 72"/>
                  <a:gd name="T14" fmla="*/ 1 w 55"/>
                  <a:gd name="T15" fmla="*/ 70 h 72"/>
                  <a:gd name="T16" fmla="*/ 6 w 55"/>
                  <a:gd name="T17" fmla="*/ 71 h 72"/>
                  <a:gd name="T18" fmla="*/ 40 w 55"/>
                  <a:gd name="T19" fmla="*/ 45 h 72"/>
                  <a:gd name="T20" fmla="*/ 46 w 55"/>
                  <a:gd name="T21" fmla="*/ 2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72">
                    <a:moveTo>
                      <a:pt x="46" y="28"/>
                    </a:moveTo>
                    <a:cubicBezTo>
                      <a:pt x="46" y="4"/>
                      <a:pt x="46" y="4"/>
                      <a:pt x="46" y="4"/>
                    </a:cubicBezTo>
                    <a:cubicBezTo>
                      <a:pt x="46" y="1"/>
                      <a:pt x="44" y="0"/>
                      <a:pt x="42" y="0"/>
                    </a:cubicBezTo>
                    <a:cubicBezTo>
                      <a:pt x="40" y="0"/>
                      <a:pt x="38" y="1"/>
                      <a:pt x="38" y="4"/>
                    </a:cubicBezTo>
                    <a:cubicBezTo>
                      <a:pt x="38" y="28"/>
                      <a:pt x="38" y="28"/>
                      <a:pt x="38" y="28"/>
                    </a:cubicBezTo>
                    <a:cubicBezTo>
                      <a:pt x="34" y="30"/>
                      <a:pt x="32" y="35"/>
                      <a:pt x="34" y="40"/>
                    </a:cubicBezTo>
                    <a:cubicBezTo>
                      <a:pt x="2" y="65"/>
                      <a:pt x="2" y="65"/>
                      <a:pt x="2" y="65"/>
                    </a:cubicBezTo>
                    <a:cubicBezTo>
                      <a:pt x="0" y="66"/>
                      <a:pt x="0" y="69"/>
                      <a:pt x="1" y="70"/>
                    </a:cubicBezTo>
                    <a:cubicBezTo>
                      <a:pt x="2" y="72"/>
                      <a:pt x="5" y="72"/>
                      <a:pt x="6" y="71"/>
                    </a:cubicBezTo>
                    <a:cubicBezTo>
                      <a:pt x="40" y="45"/>
                      <a:pt x="40" y="45"/>
                      <a:pt x="40" y="45"/>
                    </a:cubicBezTo>
                    <a:cubicBezTo>
                      <a:pt x="50" y="47"/>
                      <a:pt x="55" y="33"/>
                      <a:pt x="46" y="28"/>
                    </a:cubicBezTo>
                    <a:close/>
                  </a:path>
                </a:pathLst>
              </a:custGeom>
              <a:solidFill>
                <a:srgbClr val="FBC63F"/>
              </a:solidFill>
              <a:ln>
                <a:noFill/>
              </a:ln>
            </p:spPr>
            <p:txBody>
              <a:bodyPr vert="horz" wrap="square" lIns="91440" tIns="45720" rIns="91440" bIns="45720" numCol="1" anchor="t" anchorCtr="0" compatLnSpc="1"/>
              <a:lstStyle/>
              <a:p>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5" name="组合 4"/>
            <p:cNvGrpSpPr/>
            <p:nvPr/>
          </p:nvGrpSpPr>
          <p:grpSpPr>
            <a:xfrm>
              <a:off x="8960861" y="4601406"/>
              <a:ext cx="1196975" cy="1001713"/>
              <a:chOff x="8369300" y="4098925"/>
              <a:chExt cx="1196975" cy="1001713"/>
            </a:xfrm>
          </p:grpSpPr>
          <p:sp>
            <p:nvSpPr>
              <p:cNvPr id="182" name="Freeform 379"/>
              <p:cNvSpPr/>
              <p:nvPr/>
            </p:nvSpPr>
            <p:spPr bwMode="auto">
              <a:xfrm>
                <a:off x="8369300" y="4503738"/>
                <a:ext cx="1196975" cy="596900"/>
              </a:xfrm>
              <a:custGeom>
                <a:avLst/>
                <a:gdLst>
                  <a:gd name="T0" fmla="*/ 377 w 754"/>
                  <a:gd name="T1" fmla="*/ 376 h 376"/>
                  <a:gd name="T2" fmla="*/ 754 w 754"/>
                  <a:gd name="T3" fmla="*/ 0 h 376"/>
                  <a:gd name="T4" fmla="*/ 651 w 754"/>
                  <a:gd name="T5" fmla="*/ 0 h 376"/>
                  <a:gd name="T6" fmla="*/ 377 w 754"/>
                  <a:gd name="T7" fmla="*/ 271 h 376"/>
                  <a:gd name="T8" fmla="*/ 103 w 754"/>
                  <a:gd name="T9" fmla="*/ 0 h 376"/>
                  <a:gd name="T10" fmla="*/ 0 w 754"/>
                  <a:gd name="T11" fmla="*/ 0 h 376"/>
                  <a:gd name="T12" fmla="*/ 377 w 754"/>
                  <a:gd name="T13" fmla="*/ 376 h 376"/>
                  <a:gd name="T14" fmla="*/ 377 w 754"/>
                  <a:gd name="T15" fmla="*/ 376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4" h="376">
                    <a:moveTo>
                      <a:pt x="377" y="376"/>
                    </a:moveTo>
                    <a:lnTo>
                      <a:pt x="754" y="0"/>
                    </a:lnTo>
                    <a:lnTo>
                      <a:pt x="651" y="0"/>
                    </a:lnTo>
                    <a:lnTo>
                      <a:pt x="377" y="271"/>
                    </a:lnTo>
                    <a:lnTo>
                      <a:pt x="103" y="0"/>
                    </a:lnTo>
                    <a:lnTo>
                      <a:pt x="0" y="0"/>
                    </a:lnTo>
                    <a:lnTo>
                      <a:pt x="377" y="376"/>
                    </a:lnTo>
                    <a:lnTo>
                      <a:pt x="377" y="376"/>
                    </a:lnTo>
                    <a:close/>
                  </a:path>
                </a:pathLst>
              </a:custGeom>
              <a:solidFill>
                <a:srgbClr val="05489B"/>
              </a:solidFill>
              <a:ln>
                <a:noFill/>
              </a:ln>
            </p:spPr>
            <p:txBody>
              <a:bodyPr vert="horz" wrap="square" lIns="91440" tIns="45720" rIns="91440" bIns="45720" numCol="1" anchor="t" anchorCtr="0" compatLnSpc="1"/>
              <a:lstStyle/>
              <a:p>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99" name="Freeform 396"/>
              <p:cNvSpPr>
                <a:spLocks noEditPoints="1"/>
              </p:cNvSpPr>
              <p:nvPr/>
            </p:nvSpPr>
            <p:spPr bwMode="auto">
              <a:xfrm>
                <a:off x="8863013" y="4098925"/>
                <a:ext cx="328613" cy="309563"/>
              </a:xfrm>
              <a:custGeom>
                <a:avLst/>
                <a:gdLst>
                  <a:gd name="T0" fmla="*/ 58 w 110"/>
                  <a:gd name="T1" fmla="*/ 14 h 104"/>
                  <a:gd name="T2" fmla="*/ 29 w 110"/>
                  <a:gd name="T3" fmla="*/ 28 h 104"/>
                  <a:gd name="T4" fmla="*/ 33 w 110"/>
                  <a:gd name="T5" fmla="*/ 81 h 104"/>
                  <a:gd name="T6" fmla="*/ 58 w 110"/>
                  <a:gd name="T7" fmla="*/ 90 h 104"/>
                  <a:gd name="T8" fmla="*/ 86 w 110"/>
                  <a:gd name="T9" fmla="*/ 76 h 104"/>
                  <a:gd name="T10" fmla="*/ 95 w 110"/>
                  <a:gd name="T11" fmla="*/ 49 h 104"/>
                  <a:gd name="T12" fmla="*/ 82 w 110"/>
                  <a:gd name="T13" fmla="*/ 23 h 104"/>
                  <a:gd name="T14" fmla="*/ 58 w 110"/>
                  <a:gd name="T15" fmla="*/ 14 h 104"/>
                  <a:gd name="T16" fmla="*/ 58 w 110"/>
                  <a:gd name="T17" fmla="*/ 104 h 104"/>
                  <a:gd name="T18" fmla="*/ 24 w 110"/>
                  <a:gd name="T19" fmla="*/ 91 h 104"/>
                  <a:gd name="T20" fmla="*/ 18 w 110"/>
                  <a:gd name="T21" fmla="*/ 18 h 104"/>
                  <a:gd name="T22" fmla="*/ 58 w 110"/>
                  <a:gd name="T23" fmla="*/ 0 h 104"/>
                  <a:gd name="T24" fmla="*/ 91 w 110"/>
                  <a:gd name="T25" fmla="*/ 12 h 104"/>
                  <a:gd name="T26" fmla="*/ 109 w 110"/>
                  <a:gd name="T27" fmla="*/ 48 h 104"/>
                  <a:gd name="T28" fmla="*/ 97 w 110"/>
                  <a:gd name="T29" fmla="*/ 86 h 104"/>
                  <a:gd name="T30" fmla="*/ 58 w 110"/>
                  <a:gd name="T31"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04">
                    <a:moveTo>
                      <a:pt x="58" y="14"/>
                    </a:moveTo>
                    <a:cubicBezTo>
                      <a:pt x="47" y="14"/>
                      <a:pt x="36" y="19"/>
                      <a:pt x="29" y="28"/>
                    </a:cubicBezTo>
                    <a:cubicBezTo>
                      <a:pt x="16" y="43"/>
                      <a:pt x="17" y="67"/>
                      <a:pt x="33" y="81"/>
                    </a:cubicBezTo>
                    <a:cubicBezTo>
                      <a:pt x="40" y="86"/>
                      <a:pt x="49" y="90"/>
                      <a:pt x="58" y="90"/>
                    </a:cubicBezTo>
                    <a:cubicBezTo>
                      <a:pt x="69" y="90"/>
                      <a:pt x="79" y="85"/>
                      <a:pt x="86" y="76"/>
                    </a:cubicBezTo>
                    <a:cubicBezTo>
                      <a:pt x="93" y="69"/>
                      <a:pt x="96" y="59"/>
                      <a:pt x="95" y="49"/>
                    </a:cubicBezTo>
                    <a:cubicBezTo>
                      <a:pt x="94" y="39"/>
                      <a:pt x="90" y="30"/>
                      <a:pt x="82" y="23"/>
                    </a:cubicBezTo>
                    <a:cubicBezTo>
                      <a:pt x="75" y="17"/>
                      <a:pt x="67" y="14"/>
                      <a:pt x="58" y="14"/>
                    </a:cubicBezTo>
                    <a:close/>
                    <a:moveTo>
                      <a:pt x="58" y="104"/>
                    </a:moveTo>
                    <a:cubicBezTo>
                      <a:pt x="45" y="104"/>
                      <a:pt x="33" y="99"/>
                      <a:pt x="24" y="91"/>
                    </a:cubicBezTo>
                    <a:cubicBezTo>
                      <a:pt x="2" y="73"/>
                      <a:pt x="0" y="40"/>
                      <a:pt x="18" y="18"/>
                    </a:cubicBezTo>
                    <a:cubicBezTo>
                      <a:pt x="28" y="7"/>
                      <a:pt x="42" y="0"/>
                      <a:pt x="58" y="0"/>
                    </a:cubicBezTo>
                    <a:cubicBezTo>
                      <a:pt x="70" y="0"/>
                      <a:pt x="82" y="4"/>
                      <a:pt x="91" y="12"/>
                    </a:cubicBezTo>
                    <a:cubicBezTo>
                      <a:pt x="102" y="21"/>
                      <a:pt x="108" y="34"/>
                      <a:pt x="109" y="48"/>
                    </a:cubicBezTo>
                    <a:cubicBezTo>
                      <a:pt x="110" y="62"/>
                      <a:pt x="106" y="75"/>
                      <a:pt x="97" y="86"/>
                    </a:cubicBezTo>
                    <a:cubicBezTo>
                      <a:pt x="87" y="97"/>
                      <a:pt x="73" y="104"/>
                      <a:pt x="58" y="104"/>
                    </a:cubicBezTo>
                    <a:close/>
                  </a:path>
                </a:pathLst>
              </a:custGeom>
              <a:solidFill>
                <a:srgbClr val="05489B"/>
              </a:solidFill>
              <a:ln>
                <a:noFill/>
              </a:ln>
            </p:spPr>
            <p:txBody>
              <a:bodyPr vert="horz" wrap="square" lIns="91440" tIns="45720" rIns="91440" bIns="45720" numCol="1" anchor="t" anchorCtr="0" compatLnSpc="1"/>
              <a:lstStyle/>
              <a:p>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00" name="Freeform 397"/>
              <p:cNvSpPr/>
              <p:nvPr/>
            </p:nvSpPr>
            <p:spPr bwMode="auto">
              <a:xfrm>
                <a:off x="8886825" y="4340225"/>
                <a:ext cx="77788" cy="82550"/>
              </a:xfrm>
              <a:custGeom>
                <a:avLst/>
                <a:gdLst>
                  <a:gd name="T0" fmla="*/ 21 w 49"/>
                  <a:gd name="T1" fmla="*/ 52 h 52"/>
                  <a:gd name="T2" fmla="*/ 0 w 49"/>
                  <a:gd name="T3" fmla="*/ 33 h 52"/>
                  <a:gd name="T4" fmla="*/ 28 w 49"/>
                  <a:gd name="T5" fmla="*/ 0 h 52"/>
                  <a:gd name="T6" fmla="*/ 49 w 49"/>
                  <a:gd name="T7" fmla="*/ 18 h 52"/>
                  <a:gd name="T8" fmla="*/ 21 w 49"/>
                  <a:gd name="T9" fmla="*/ 52 h 52"/>
                  <a:gd name="T10" fmla="*/ 21 w 49"/>
                  <a:gd name="T11" fmla="*/ 52 h 52"/>
                </a:gdLst>
                <a:ahLst/>
                <a:cxnLst>
                  <a:cxn ang="0">
                    <a:pos x="T0" y="T1"/>
                  </a:cxn>
                  <a:cxn ang="0">
                    <a:pos x="T2" y="T3"/>
                  </a:cxn>
                  <a:cxn ang="0">
                    <a:pos x="T4" y="T5"/>
                  </a:cxn>
                  <a:cxn ang="0">
                    <a:pos x="T6" y="T7"/>
                  </a:cxn>
                  <a:cxn ang="0">
                    <a:pos x="T8" y="T9"/>
                  </a:cxn>
                  <a:cxn ang="0">
                    <a:pos x="T10" y="T11"/>
                  </a:cxn>
                </a:cxnLst>
                <a:rect l="0" t="0" r="r" b="b"/>
                <a:pathLst>
                  <a:path w="49" h="52">
                    <a:moveTo>
                      <a:pt x="21" y="52"/>
                    </a:moveTo>
                    <a:lnTo>
                      <a:pt x="0" y="33"/>
                    </a:lnTo>
                    <a:lnTo>
                      <a:pt x="28" y="0"/>
                    </a:lnTo>
                    <a:lnTo>
                      <a:pt x="49" y="18"/>
                    </a:lnTo>
                    <a:lnTo>
                      <a:pt x="21" y="52"/>
                    </a:lnTo>
                    <a:lnTo>
                      <a:pt x="21" y="52"/>
                    </a:lnTo>
                    <a:close/>
                  </a:path>
                </a:pathLst>
              </a:custGeom>
              <a:solidFill>
                <a:schemeClr val="accent2"/>
              </a:solidFill>
              <a:ln>
                <a:noFill/>
              </a:ln>
            </p:spPr>
            <p:txBody>
              <a:bodyPr vert="horz" wrap="square" lIns="91440" tIns="45720" rIns="91440" bIns="45720" numCol="1" anchor="t" anchorCtr="0" compatLnSpc="1"/>
              <a:lstStyle/>
              <a:p>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01" name="Freeform 398"/>
              <p:cNvSpPr/>
              <p:nvPr/>
            </p:nvSpPr>
            <p:spPr bwMode="auto">
              <a:xfrm>
                <a:off x="8791575" y="4384675"/>
                <a:ext cx="136525" cy="149225"/>
              </a:xfrm>
              <a:custGeom>
                <a:avLst/>
                <a:gdLst>
                  <a:gd name="T0" fmla="*/ 20 w 46"/>
                  <a:gd name="T1" fmla="*/ 47 h 50"/>
                  <a:gd name="T2" fmla="*/ 10 w 46"/>
                  <a:gd name="T3" fmla="*/ 48 h 50"/>
                  <a:gd name="T4" fmla="*/ 3 w 46"/>
                  <a:gd name="T5" fmla="*/ 41 h 50"/>
                  <a:gd name="T6" fmla="*/ 2 w 46"/>
                  <a:gd name="T7" fmla="*/ 31 h 50"/>
                  <a:gd name="T8" fmla="*/ 26 w 46"/>
                  <a:gd name="T9" fmla="*/ 4 h 50"/>
                  <a:gd name="T10" fmla="*/ 36 w 46"/>
                  <a:gd name="T11" fmla="*/ 3 h 50"/>
                  <a:gd name="T12" fmla="*/ 43 w 46"/>
                  <a:gd name="T13" fmla="*/ 9 h 50"/>
                  <a:gd name="T14" fmla="*/ 44 w 46"/>
                  <a:gd name="T15" fmla="*/ 19 h 50"/>
                  <a:gd name="T16" fmla="*/ 20 w 46"/>
                  <a:gd name="T17"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0">
                    <a:moveTo>
                      <a:pt x="20" y="47"/>
                    </a:moveTo>
                    <a:cubicBezTo>
                      <a:pt x="18" y="50"/>
                      <a:pt x="13" y="50"/>
                      <a:pt x="10" y="48"/>
                    </a:cubicBezTo>
                    <a:cubicBezTo>
                      <a:pt x="3" y="41"/>
                      <a:pt x="3" y="41"/>
                      <a:pt x="3" y="41"/>
                    </a:cubicBezTo>
                    <a:cubicBezTo>
                      <a:pt x="0" y="39"/>
                      <a:pt x="0" y="34"/>
                      <a:pt x="2" y="31"/>
                    </a:cubicBezTo>
                    <a:cubicBezTo>
                      <a:pt x="26" y="4"/>
                      <a:pt x="26" y="4"/>
                      <a:pt x="26" y="4"/>
                    </a:cubicBezTo>
                    <a:cubicBezTo>
                      <a:pt x="28" y="1"/>
                      <a:pt x="33" y="0"/>
                      <a:pt x="36" y="3"/>
                    </a:cubicBezTo>
                    <a:cubicBezTo>
                      <a:pt x="43" y="9"/>
                      <a:pt x="43" y="9"/>
                      <a:pt x="43" y="9"/>
                    </a:cubicBezTo>
                    <a:cubicBezTo>
                      <a:pt x="46" y="12"/>
                      <a:pt x="46" y="16"/>
                      <a:pt x="44" y="19"/>
                    </a:cubicBezTo>
                    <a:cubicBezTo>
                      <a:pt x="20" y="47"/>
                      <a:pt x="20" y="47"/>
                      <a:pt x="20" y="47"/>
                    </a:cubicBezTo>
                    <a:close/>
                  </a:path>
                </a:pathLst>
              </a:custGeom>
              <a:solidFill>
                <a:srgbClr val="05489B"/>
              </a:solidFill>
              <a:ln>
                <a:noFill/>
              </a:ln>
            </p:spPr>
            <p:txBody>
              <a:bodyPr vert="horz" wrap="square" lIns="91440" tIns="45720" rIns="91440" bIns="45720" numCol="1" anchor="t" anchorCtr="0" compatLnSpc="1"/>
              <a:lstStyle/>
              <a:p>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02" name="Freeform 399"/>
              <p:cNvSpPr/>
              <p:nvPr/>
            </p:nvSpPr>
            <p:spPr bwMode="auto">
              <a:xfrm>
                <a:off x="8964613" y="4156075"/>
                <a:ext cx="104775" cy="58738"/>
              </a:xfrm>
              <a:custGeom>
                <a:avLst/>
                <a:gdLst>
                  <a:gd name="T0" fmla="*/ 34 w 35"/>
                  <a:gd name="T1" fmla="*/ 7 h 20"/>
                  <a:gd name="T2" fmla="*/ 18 w 35"/>
                  <a:gd name="T3" fmla="*/ 10 h 20"/>
                  <a:gd name="T4" fmla="*/ 1 w 35"/>
                  <a:gd name="T5" fmla="*/ 15 h 20"/>
                  <a:gd name="T6" fmla="*/ 15 w 35"/>
                  <a:gd name="T7" fmla="*/ 2 h 20"/>
                  <a:gd name="T8" fmla="*/ 34 w 35"/>
                  <a:gd name="T9" fmla="*/ 7 h 20"/>
                </a:gdLst>
                <a:ahLst/>
                <a:cxnLst>
                  <a:cxn ang="0">
                    <a:pos x="T0" y="T1"/>
                  </a:cxn>
                  <a:cxn ang="0">
                    <a:pos x="T2" y="T3"/>
                  </a:cxn>
                  <a:cxn ang="0">
                    <a:pos x="T4" y="T5"/>
                  </a:cxn>
                  <a:cxn ang="0">
                    <a:pos x="T6" y="T7"/>
                  </a:cxn>
                  <a:cxn ang="0">
                    <a:pos x="T8" y="T9"/>
                  </a:cxn>
                </a:cxnLst>
                <a:rect l="0" t="0" r="r" b="b"/>
                <a:pathLst>
                  <a:path w="35" h="20">
                    <a:moveTo>
                      <a:pt x="34" y="7"/>
                    </a:moveTo>
                    <a:cubicBezTo>
                      <a:pt x="35" y="12"/>
                      <a:pt x="27" y="7"/>
                      <a:pt x="18" y="10"/>
                    </a:cubicBezTo>
                    <a:cubicBezTo>
                      <a:pt x="9" y="12"/>
                      <a:pt x="2" y="20"/>
                      <a:pt x="1" y="15"/>
                    </a:cubicBezTo>
                    <a:cubicBezTo>
                      <a:pt x="0" y="10"/>
                      <a:pt x="10" y="3"/>
                      <a:pt x="15" y="2"/>
                    </a:cubicBezTo>
                    <a:cubicBezTo>
                      <a:pt x="21" y="0"/>
                      <a:pt x="33" y="2"/>
                      <a:pt x="34" y="7"/>
                    </a:cubicBezTo>
                    <a:close/>
                  </a:path>
                </a:pathLst>
              </a:custGeom>
              <a:solidFill>
                <a:srgbClr val="05489B"/>
              </a:solidFill>
              <a:ln>
                <a:noFill/>
              </a:ln>
            </p:spPr>
            <p:txBody>
              <a:bodyPr vert="horz" wrap="square" lIns="91440" tIns="45720" rIns="91440" bIns="45720" numCol="1" anchor="t" anchorCtr="0" compatLnSpc="1"/>
              <a:lstStyle/>
              <a:p>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03" name="Freeform 400"/>
              <p:cNvSpPr/>
              <p:nvPr/>
            </p:nvSpPr>
            <p:spPr bwMode="auto">
              <a:xfrm>
                <a:off x="9069388" y="4170363"/>
                <a:ext cx="28575" cy="26988"/>
              </a:xfrm>
              <a:custGeom>
                <a:avLst/>
                <a:gdLst>
                  <a:gd name="T0" fmla="*/ 9 w 10"/>
                  <a:gd name="T1" fmla="*/ 6 h 9"/>
                  <a:gd name="T2" fmla="*/ 4 w 10"/>
                  <a:gd name="T3" fmla="*/ 7 h 9"/>
                  <a:gd name="T4" fmla="*/ 1 w 10"/>
                  <a:gd name="T5" fmla="*/ 4 h 9"/>
                  <a:gd name="T6" fmla="*/ 5 w 10"/>
                  <a:gd name="T7" fmla="*/ 1 h 9"/>
                  <a:gd name="T8" fmla="*/ 9 w 10"/>
                  <a:gd name="T9" fmla="*/ 6 h 9"/>
                </a:gdLst>
                <a:ahLst/>
                <a:cxnLst>
                  <a:cxn ang="0">
                    <a:pos x="T0" y="T1"/>
                  </a:cxn>
                  <a:cxn ang="0">
                    <a:pos x="T2" y="T3"/>
                  </a:cxn>
                  <a:cxn ang="0">
                    <a:pos x="T4" y="T5"/>
                  </a:cxn>
                  <a:cxn ang="0">
                    <a:pos x="T6" y="T7"/>
                  </a:cxn>
                  <a:cxn ang="0">
                    <a:pos x="T8" y="T9"/>
                  </a:cxn>
                </a:cxnLst>
                <a:rect l="0" t="0" r="r" b="b"/>
                <a:pathLst>
                  <a:path w="10" h="9">
                    <a:moveTo>
                      <a:pt x="9" y="6"/>
                    </a:moveTo>
                    <a:cubicBezTo>
                      <a:pt x="8" y="9"/>
                      <a:pt x="6" y="8"/>
                      <a:pt x="4" y="7"/>
                    </a:cubicBezTo>
                    <a:cubicBezTo>
                      <a:pt x="1" y="6"/>
                      <a:pt x="0" y="6"/>
                      <a:pt x="1" y="4"/>
                    </a:cubicBezTo>
                    <a:cubicBezTo>
                      <a:pt x="2" y="1"/>
                      <a:pt x="2" y="0"/>
                      <a:pt x="5" y="1"/>
                    </a:cubicBezTo>
                    <a:cubicBezTo>
                      <a:pt x="7" y="2"/>
                      <a:pt x="10" y="4"/>
                      <a:pt x="9" y="6"/>
                    </a:cubicBezTo>
                    <a:close/>
                  </a:path>
                </a:pathLst>
              </a:custGeom>
              <a:solidFill>
                <a:schemeClr val="accent2"/>
              </a:solidFill>
              <a:ln>
                <a:noFill/>
              </a:ln>
            </p:spPr>
            <p:txBody>
              <a:bodyPr vert="horz" wrap="square" lIns="91440" tIns="45720" rIns="91440" bIns="45720" numCol="1" anchor="t" anchorCtr="0" compatLnSpc="1"/>
              <a:lstStyle/>
              <a:p>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grpSp>
        <p:nvGrpSpPr>
          <p:cNvPr id="405" name="组合 404"/>
          <p:cNvGrpSpPr/>
          <p:nvPr/>
        </p:nvGrpSpPr>
        <p:grpSpPr>
          <a:xfrm>
            <a:off x="1927427" y="5202348"/>
            <a:ext cx="2075039" cy="937025"/>
            <a:chOff x="7226954" y="1525189"/>
            <a:chExt cx="2075038" cy="937025"/>
          </a:xfrm>
        </p:grpSpPr>
        <p:sp>
          <p:nvSpPr>
            <p:cNvPr id="406" name="文本框 405"/>
            <p:cNvSpPr txBox="1"/>
            <p:nvPr/>
          </p:nvSpPr>
          <p:spPr>
            <a:xfrm>
              <a:off x="7288817" y="1810704"/>
              <a:ext cx="1951311" cy="65151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点击添加主要内容</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pPr algn="ctr">
                <a:lnSpc>
                  <a:spcPct val="114000"/>
                </a:lnSpc>
              </a:pPr>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点击添加主要内容</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07" name="文本框 406"/>
            <p:cNvSpPr txBox="1"/>
            <p:nvPr/>
          </p:nvSpPr>
          <p:spPr>
            <a:xfrm>
              <a:off x="7226954" y="1525189"/>
              <a:ext cx="2075038" cy="38414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b="1"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添加内容</a:t>
              </a:r>
            </a:p>
          </p:txBody>
        </p:sp>
      </p:grpSp>
      <p:grpSp>
        <p:nvGrpSpPr>
          <p:cNvPr id="408" name="组合 407"/>
          <p:cNvGrpSpPr/>
          <p:nvPr/>
        </p:nvGrpSpPr>
        <p:grpSpPr>
          <a:xfrm>
            <a:off x="4130805" y="5202348"/>
            <a:ext cx="2075039" cy="937025"/>
            <a:chOff x="7226954" y="1525189"/>
            <a:chExt cx="2075038" cy="937025"/>
          </a:xfrm>
        </p:grpSpPr>
        <p:sp>
          <p:nvSpPr>
            <p:cNvPr id="409" name="文本框 408"/>
            <p:cNvSpPr txBox="1"/>
            <p:nvPr/>
          </p:nvSpPr>
          <p:spPr>
            <a:xfrm>
              <a:off x="7288817" y="1810704"/>
              <a:ext cx="1951311" cy="65151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点击添加主要内容</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pPr algn="ctr">
                <a:lnSpc>
                  <a:spcPct val="114000"/>
                </a:lnSpc>
              </a:pPr>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点击添加主要内容</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10" name="文本框 409"/>
            <p:cNvSpPr txBox="1"/>
            <p:nvPr/>
          </p:nvSpPr>
          <p:spPr>
            <a:xfrm>
              <a:off x="7226954" y="1525189"/>
              <a:ext cx="2075038" cy="38414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b="1"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添加内容</a:t>
              </a:r>
            </a:p>
          </p:txBody>
        </p:sp>
      </p:grpSp>
      <p:grpSp>
        <p:nvGrpSpPr>
          <p:cNvPr id="411" name="组合 410"/>
          <p:cNvGrpSpPr/>
          <p:nvPr/>
        </p:nvGrpSpPr>
        <p:grpSpPr>
          <a:xfrm>
            <a:off x="6334183" y="5202348"/>
            <a:ext cx="2075039" cy="937025"/>
            <a:chOff x="7226954" y="1525189"/>
            <a:chExt cx="2075038" cy="937025"/>
          </a:xfrm>
        </p:grpSpPr>
        <p:sp>
          <p:nvSpPr>
            <p:cNvPr id="412" name="文本框 411"/>
            <p:cNvSpPr txBox="1"/>
            <p:nvPr/>
          </p:nvSpPr>
          <p:spPr>
            <a:xfrm>
              <a:off x="7288817" y="1810704"/>
              <a:ext cx="1951311" cy="65151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点击添加主要内容</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pPr algn="ctr">
                <a:lnSpc>
                  <a:spcPct val="114000"/>
                </a:lnSpc>
              </a:pPr>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点击添加主要内容</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13" name="文本框 412"/>
            <p:cNvSpPr txBox="1"/>
            <p:nvPr/>
          </p:nvSpPr>
          <p:spPr>
            <a:xfrm>
              <a:off x="7226954" y="1525189"/>
              <a:ext cx="2075038" cy="38414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b="1"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添加内容</a:t>
              </a:r>
            </a:p>
          </p:txBody>
        </p:sp>
      </p:grpSp>
      <p:grpSp>
        <p:nvGrpSpPr>
          <p:cNvPr id="414" name="组合 413"/>
          <p:cNvGrpSpPr/>
          <p:nvPr/>
        </p:nvGrpSpPr>
        <p:grpSpPr>
          <a:xfrm>
            <a:off x="8537560" y="5202348"/>
            <a:ext cx="2075039" cy="937025"/>
            <a:chOff x="7226954" y="1525189"/>
            <a:chExt cx="2075038" cy="937025"/>
          </a:xfrm>
        </p:grpSpPr>
        <p:sp>
          <p:nvSpPr>
            <p:cNvPr id="415" name="文本框 414"/>
            <p:cNvSpPr txBox="1"/>
            <p:nvPr/>
          </p:nvSpPr>
          <p:spPr>
            <a:xfrm>
              <a:off x="7288817" y="1810704"/>
              <a:ext cx="1951311" cy="65151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点击添加主要内容</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pPr algn="ctr">
                <a:lnSpc>
                  <a:spcPct val="114000"/>
                </a:lnSpc>
              </a:pPr>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点击添加主要内容</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16" name="文本框 415"/>
            <p:cNvSpPr txBox="1"/>
            <p:nvPr/>
          </p:nvSpPr>
          <p:spPr>
            <a:xfrm>
              <a:off x="7226954" y="1525189"/>
              <a:ext cx="2075038" cy="38414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b="1"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添加内容</a:t>
              </a:r>
            </a:p>
          </p:txBody>
        </p:sp>
      </p:grpSp>
      <p:grpSp>
        <p:nvGrpSpPr>
          <p:cNvPr id="60" name="组合 2"/>
          <p:cNvGrpSpPr/>
          <p:nvPr/>
        </p:nvGrpSpPr>
        <p:grpSpPr>
          <a:xfrm>
            <a:off x="399680" y="183099"/>
            <a:ext cx="11311585" cy="667619"/>
            <a:chOff x="399680" y="183099"/>
            <a:chExt cx="11311585" cy="667619"/>
          </a:xfrm>
        </p:grpSpPr>
        <p:grpSp>
          <p:nvGrpSpPr>
            <p:cNvPr id="61" name="组合 30"/>
            <p:cNvGrpSpPr/>
            <p:nvPr/>
          </p:nvGrpSpPr>
          <p:grpSpPr>
            <a:xfrm>
              <a:off x="399680" y="255712"/>
              <a:ext cx="11311585" cy="595006"/>
              <a:chOff x="399680" y="255712"/>
              <a:chExt cx="11311585" cy="595006"/>
            </a:xfrm>
          </p:grpSpPr>
          <p:grpSp>
            <p:nvGrpSpPr>
              <p:cNvPr id="63" name="组合 31"/>
              <p:cNvGrpSpPr/>
              <p:nvPr/>
            </p:nvGrpSpPr>
            <p:grpSpPr>
              <a:xfrm>
                <a:off x="480735" y="850718"/>
                <a:ext cx="11230530" cy="0"/>
                <a:chOff x="585550" y="727790"/>
                <a:chExt cx="11230530" cy="0"/>
              </a:xfrm>
            </p:grpSpPr>
            <p:cxnSp>
              <p:nvCxnSpPr>
                <p:cNvPr id="65" name="直接连接符 33"/>
                <p:cNvCxnSpPr/>
                <p:nvPr/>
              </p:nvCxnSpPr>
              <p:spPr>
                <a:xfrm>
                  <a:off x="585550" y="727790"/>
                  <a:ext cx="798654" cy="0"/>
                </a:xfrm>
                <a:prstGeom prst="line">
                  <a:avLst/>
                </a:prstGeom>
                <a:ln w="57150">
                  <a:solidFill>
                    <a:srgbClr val="05489B"/>
                  </a:solidFill>
                </a:ln>
              </p:spPr>
              <p:style>
                <a:lnRef idx="1">
                  <a:schemeClr val="accent1"/>
                </a:lnRef>
                <a:fillRef idx="0">
                  <a:schemeClr val="accent1"/>
                </a:fillRef>
                <a:effectRef idx="0">
                  <a:schemeClr val="accent1"/>
                </a:effectRef>
                <a:fontRef idx="minor">
                  <a:schemeClr val="tx1"/>
                </a:fontRef>
              </p:style>
            </p:cxnSp>
            <p:cxnSp>
              <p:nvCxnSpPr>
                <p:cNvPr id="66" name="直接连接符 34"/>
                <p:cNvCxnSpPr/>
                <p:nvPr/>
              </p:nvCxnSpPr>
              <p:spPr>
                <a:xfrm>
                  <a:off x="1384204" y="727790"/>
                  <a:ext cx="10431876" cy="0"/>
                </a:xfrm>
                <a:prstGeom prst="line">
                  <a:avLst/>
                </a:prstGeom>
                <a:ln>
                  <a:solidFill>
                    <a:srgbClr val="05489B"/>
                  </a:solidFill>
                </a:ln>
              </p:spPr>
              <p:style>
                <a:lnRef idx="1">
                  <a:schemeClr val="accent1"/>
                </a:lnRef>
                <a:fillRef idx="0">
                  <a:schemeClr val="accent1"/>
                </a:fillRef>
                <a:effectRef idx="0">
                  <a:schemeClr val="accent1"/>
                </a:effectRef>
                <a:fontRef idx="minor">
                  <a:schemeClr val="tx1"/>
                </a:fontRef>
              </p:style>
            </p:cxnSp>
          </p:grpSp>
          <p:sp>
            <p:nvSpPr>
              <p:cNvPr id="64" name="文本框 63"/>
              <p:cNvSpPr txBox="1"/>
              <p:nvPr/>
            </p:nvSpPr>
            <p:spPr>
              <a:xfrm>
                <a:off x="399680" y="255712"/>
                <a:ext cx="3196942" cy="461665"/>
              </a:xfrm>
              <a:prstGeom prst="rect">
                <a:avLst/>
              </a:prstGeom>
              <a:noFill/>
            </p:spPr>
            <p:txBody>
              <a:bodyPr vert="horz" wrap="square" rtlCol="0">
                <a:spAutoFit/>
              </a:bodyPr>
              <a:lstStyle/>
              <a:p>
                <a:r>
                  <a:rPr lang="zh-CN" altLang="en-US" sz="2400" b="1" spc="600" dirty="0">
                    <a:solidFill>
                      <a:schemeClr val="accent1"/>
                    </a:solidFill>
                    <a:latin typeface="Source Han Serif SC" panose="02020400000000000000" pitchFamily="18" charset="-122"/>
                    <a:ea typeface="Source Han Serif SC" panose="02020400000000000000" pitchFamily="18" charset="-122"/>
                    <a:sym typeface="Source Han Serif SC" panose="02020400000000000000" pitchFamily="18" charset="-122"/>
                  </a:rPr>
                  <a:t>请输入您的标题</a:t>
                </a:r>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1969" y="183099"/>
              <a:ext cx="2989296" cy="59909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2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04"/>
                                        </p:tgtEl>
                                        <p:attrNameLst>
                                          <p:attrName>style.visibility</p:attrName>
                                        </p:attrNameLst>
                                      </p:cBhvr>
                                      <p:to>
                                        <p:strVal val="visible"/>
                                      </p:to>
                                    </p:set>
                                    <p:animEffect transition="in" filter="fade">
                                      <p:cBhvr>
                                        <p:cTn id="7" dur="1000"/>
                                        <p:tgtEl>
                                          <p:spTgt spid="404"/>
                                        </p:tgtEl>
                                      </p:cBhvr>
                                    </p:animEffect>
                                    <p:anim calcmode="lin" valueType="num">
                                      <p:cBhvr>
                                        <p:cTn id="8" dur="1000" fill="hold"/>
                                        <p:tgtEl>
                                          <p:spTgt spid="404"/>
                                        </p:tgtEl>
                                        <p:attrNameLst>
                                          <p:attrName>ppt_x</p:attrName>
                                        </p:attrNameLst>
                                      </p:cBhvr>
                                      <p:tavLst>
                                        <p:tav tm="0">
                                          <p:val>
                                            <p:strVal val="#ppt_x"/>
                                          </p:val>
                                        </p:tav>
                                        <p:tav tm="100000">
                                          <p:val>
                                            <p:strVal val="#ppt_x"/>
                                          </p:val>
                                        </p:tav>
                                      </p:tavLst>
                                    </p:anim>
                                    <p:anim calcmode="lin" valueType="num">
                                      <p:cBhvr>
                                        <p:cTn id="9" dur="1000" fill="hold"/>
                                        <p:tgtEl>
                                          <p:spTgt spid="40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405"/>
                                        </p:tgtEl>
                                        <p:attrNameLst>
                                          <p:attrName>style.visibility</p:attrName>
                                        </p:attrNameLst>
                                      </p:cBhvr>
                                      <p:to>
                                        <p:strVal val="visible"/>
                                      </p:to>
                                    </p:set>
                                    <p:anim calcmode="lin" valueType="num">
                                      <p:cBhvr>
                                        <p:cTn id="13" dur="500" fill="hold"/>
                                        <p:tgtEl>
                                          <p:spTgt spid="405"/>
                                        </p:tgtEl>
                                        <p:attrNameLst>
                                          <p:attrName>ppt_w</p:attrName>
                                        </p:attrNameLst>
                                      </p:cBhvr>
                                      <p:tavLst>
                                        <p:tav tm="0">
                                          <p:val>
                                            <p:fltVal val="0"/>
                                          </p:val>
                                        </p:tav>
                                        <p:tav tm="100000">
                                          <p:val>
                                            <p:strVal val="#ppt_w"/>
                                          </p:val>
                                        </p:tav>
                                      </p:tavLst>
                                    </p:anim>
                                    <p:anim calcmode="lin" valueType="num">
                                      <p:cBhvr>
                                        <p:cTn id="14" dur="500" fill="hold"/>
                                        <p:tgtEl>
                                          <p:spTgt spid="405"/>
                                        </p:tgtEl>
                                        <p:attrNameLst>
                                          <p:attrName>ppt_h</p:attrName>
                                        </p:attrNameLst>
                                      </p:cBhvr>
                                      <p:tavLst>
                                        <p:tav tm="0">
                                          <p:val>
                                            <p:fltVal val="0"/>
                                          </p:val>
                                        </p:tav>
                                        <p:tav tm="100000">
                                          <p:val>
                                            <p:strVal val="#ppt_h"/>
                                          </p:val>
                                        </p:tav>
                                      </p:tavLst>
                                    </p:anim>
                                    <p:animEffect transition="in" filter="fade">
                                      <p:cBhvr>
                                        <p:cTn id="15" dur="500"/>
                                        <p:tgtEl>
                                          <p:spTgt spid="405"/>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408"/>
                                        </p:tgtEl>
                                        <p:attrNameLst>
                                          <p:attrName>style.visibility</p:attrName>
                                        </p:attrNameLst>
                                      </p:cBhvr>
                                      <p:to>
                                        <p:strVal val="visible"/>
                                      </p:to>
                                    </p:set>
                                    <p:anim calcmode="lin" valueType="num">
                                      <p:cBhvr>
                                        <p:cTn id="19" dur="500" fill="hold"/>
                                        <p:tgtEl>
                                          <p:spTgt spid="408"/>
                                        </p:tgtEl>
                                        <p:attrNameLst>
                                          <p:attrName>ppt_w</p:attrName>
                                        </p:attrNameLst>
                                      </p:cBhvr>
                                      <p:tavLst>
                                        <p:tav tm="0">
                                          <p:val>
                                            <p:fltVal val="0"/>
                                          </p:val>
                                        </p:tav>
                                        <p:tav tm="100000">
                                          <p:val>
                                            <p:strVal val="#ppt_w"/>
                                          </p:val>
                                        </p:tav>
                                      </p:tavLst>
                                    </p:anim>
                                    <p:anim calcmode="lin" valueType="num">
                                      <p:cBhvr>
                                        <p:cTn id="20" dur="500" fill="hold"/>
                                        <p:tgtEl>
                                          <p:spTgt spid="408"/>
                                        </p:tgtEl>
                                        <p:attrNameLst>
                                          <p:attrName>ppt_h</p:attrName>
                                        </p:attrNameLst>
                                      </p:cBhvr>
                                      <p:tavLst>
                                        <p:tav tm="0">
                                          <p:val>
                                            <p:fltVal val="0"/>
                                          </p:val>
                                        </p:tav>
                                        <p:tav tm="100000">
                                          <p:val>
                                            <p:strVal val="#ppt_h"/>
                                          </p:val>
                                        </p:tav>
                                      </p:tavLst>
                                    </p:anim>
                                    <p:animEffect transition="in" filter="fade">
                                      <p:cBhvr>
                                        <p:cTn id="21" dur="500"/>
                                        <p:tgtEl>
                                          <p:spTgt spid="408"/>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411"/>
                                        </p:tgtEl>
                                        <p:attrNameLst>
                                          <p:attrName>style.visibility</p:attrName>
                                        </p:attrNameLst>
                                      </p:cBhvr>
                                      <p:to>
                                        <p:strVal val="visible"/>
                                      </p:to>
                                    </p:set>
                                    <p:anim calcmode="lin" valueType="num">
                                      <p:cBhvr>
                                        <p:cTn id="25" dur="500" fill="hold"/>
                                        <p:tgtEl>
                                          <p:spTgt spid="411"/>
                                        </p:tgtEl>
                                        <p:attrNameLst>
                                          <p:attrName>ppt_w</p:attrName>
                                        </p:attrNameLst>
                                      </p:cBhvr>
                                      <p:tavLst>
                                        <p:tav tm="0">
                                          <p:val>
                                            <p:fltVal val="0"/>
                                          </p:val>
                                        </p:tav>
                                        <p:tav tm="100000">
                                          <p:val>
                                            <p:strVal val="#ppt_w"/>
                                          </p:val>
                                        </p:tav>
                                      </p:tavLst>
                                    </p:anim>
                                    <p:anim calcmode="lin" valueType="num">
                                      <p:cBhvr>
                                        <p:cTn id="26" dur="500" fill="hold"/>
                                        <p:tgtEl>
                                          <p:spTgt spid="411"/>
                                        </p:tgtEl>
                                        <p:attrNameLst>
                                          <p:attrName>ppt_h</p:attrName>
                                        </p:attrNameLst>
                                      </p:cBhvr>
                                      <p:tavLst>
                                        <p:tav tm="0">
                                          <p:val>
                                            <p:fltVal val="0"/>
                                          </p:val>
                                        </p:tav>
                                        <p:tav tm="100000">
                                          <p:val>
                                            <p:strVal val="#ppt_h"/>
                                          </p:val>
                                        </p:tav>
                                      </p:tavLst>
                                    </p:anim>
                                    <p:animEffect transition="in" filter="fade">
                                      <p:cBhvr>
                                        <p:cTn id="27" dur="500"/>
                                        <p:tgtEl>
                                          <p:spTgt spid="411"/>
                                        </p:tgtEl>
                                      </p:cBhvr>
                                    </p:animEffect>
                                  </p:childTnLst>
                                </p:cTn>
                              </p:par>
                            </p:childTnLst>
                          </p:cTn>
                        </p:par>
                        <p:par>
                          <p:cTn id="28" fill="hold">
                            <p:stCondLst>
                              <p:cond delay="2500"/>
                            </p:stCondLst>
                            <p:childTnLst>
                              <p:par>
                                <p:cTn id="29" presetID="53" presetClass="entr" presetSubtype="16" fill="hold" nodeType="afterEffect">
                                  <p:stCondLst>
                                    <p:cond delay="0"/>
                                  </p:stCondLst>
                                  <p:childTnLst>
                                    <p:set>
                                      <p:cBhvr>
                                        <p:cTn id="30" dur="1" fill="hold">
                                          <p:stCondLst>
                                            <p:cond delay="0"/>
                                          </p:stCondLst>
                                        </p:cTn>
                                        <p:tgtEl>
                                          <p:spTgt spid="414"/>
                                        </p:tgtEl>
                                        <p:attrNameLst>
                                          <p:attrName>style.visibility</p:attrName>
                                        </p:attrNameLst>
                                      </p:cBhvr>
                                      <p:to>
                                        <p:strVal val="visible"/>
                                      </p:to>
                                    </p:set>
                                    <p:anim calcmode="lin" valueType="num">
                                      <p:cBhvr>
                                        <p:cTn id="31" dur="500" fill="hold"/>
                                        <p:tgtEl>
                                          <p:spTgt spid="414"/>
                                        </p:tgtEl>
                                        <p:attrNameLst>
                                          <p:attrName>ppt_w</p:attrName>
                                        </p:attrNameLst>
                                      </p:cBhvr>
                                      <p:tavLst>
                                        <p:tav tm="0">
                                          <p:val>
                                            <p:fltVal val="0"/>
                                          </p:val>
                                        </p:tav>
                                        <p:tav tm="100000">
                                          <p:val>
                                            <p:strVal val="#ppt_w"/>
                                          </p:val>
                                        </p:tav>
                                      </p:tavLst>
                                    </p:anim>
                                    <p:anim calcmode="lin" valueType="num">
                                      <p:cBhvr>
                                        <p:cTn id="32" dur="500" fill="hold"/>
                                        <p:tgtEl>
                                          <p:spTgt spid="414"/>
                                        </p:tgtEl>
                                        <p:attrNameLst>
                                          <p:attrName>ppt_h</p:attrName>
                                        </p:attrNameLst>
                                      </p:cBhvr>
                                      <p:tavLst>
                                        <p:tav tm="0">
                                          <p:val>
                                            <p:fltVal val="0"/>
                                          </p:val>
                                        </p:tav>
                                        <p:tav tm="100000">
                                          <p:val>
                                            <p:strVal val="#ppt_h"/>
                                          </p:val>
                                        </p:tav>
                                      </p:tavLst>
                                    </p:anim>
                                    <p:animEffect transition="in" filter="fade">
                                      <p:cBhvr>
                                        <p:cTn id="33" dur="500"/>
                                        <p:tgtEl>
                                          <p:spTgt spid="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579124" y="1754368"/>
            <a:ext cx="2072269" cy="933573"/>
            <a:chOff x="7288817" y="1528640"/>
            <a:chExt cx="2072269" cy="933573"/>
          </a:xfrm>
        </p:grpSpPr>
        <p:sp>
          <p:nvSpPr>
            <p:cNvPr id="31" name="文本框 30"/>
            <p:cNvSpPr txBox="1"/>
            <p:nvPr/>
          </p:nvSpPr>
          <p:spPr>
            <a:xfrm>
              <a:off x="7288817" y="1810703"/>
              <a:ext cx="1951312" cy="65151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点击添加主要内容</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pPr algn="ctr">
                <a:lnSpc>
                  <a:spcPct val="114000"/>
                </a:lnSpc>
              </a:pPr>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点击添加主要内容</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2" name="文本框 31"/>
            <p:cNvSpPr txBox="1"/>
            <p:nvPr/>
          </p:nvSpPr>
          <p:spPr>
            <a:xfrm>
              <a:off x="7923640" y="1528640"/>
              <a:ext cx="1437446" cy="38414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b="1"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添加内容</a:t>
              </a:r>
            </a:p>
          </p:txBody>
        </p:sp>
      </p:grpSp>
      <p:grpSp>
        <p:nvGrpSpPr>
          <p:cNvPr id="33" name="组合 32"/>
          <p:cNvGrpSpPr/>
          <p:nvPr/>
        </p:nvGrpSpPr>
        <p:grpSpPr>
          <a:xfrm>
            <a:off x="1493328" y="4186380"/>
            <a:ext cx="2072269" cy="933573"/>
            <a:chOff x="7288817" y="1528640"/>
            <a:chExt cx="2072269" cy="933573"/>
          </a:xfrm>
        </p:grpSpPr>
        <p:sp>
          <p:nvSpPr>
            <p:cNvPr id="34" name="文本框 33"/>
            <p:cNvSpPr txBox="1"/>
            <p:nvPr/>
          </p:nvSpPr>
          <p:spPr>
            <a:xfrm>
              <a:off x="7288817" y="1810703"/>
              <a:ext cx="1951312" cy="65151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点击添加主要内容</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pPr algn="ctr">
                <a:lnSpc>
                  <a:spcPct val="114000"/>
                </a:lnSpc>
              </a:pPr>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点击添加主要内容</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5" name="文本框 34"/>
            <p:cNvSpPr txBox="1"/>
            <p:nvPr/>
          </p:nvSpPr>
          <p:spPr>
            <a:xfrm>
              <a:off x="7923640" y="1528640"/>
              <a:ext cx="1437446" cy="38414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b="1"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添加内容</a:t>
              </a:r>
            </a:p>
          </p:txBody>
        </p:sp>
      </p:grpSp>
      <p:grpSp>
        <p:nvGrpSpPr>
          <p:cNvPr id="36" name="组合 35"/>
          <p:cNvGrpSpPr/>
          <p:nvPr/>
        </p:nvGrpSpPr>
        <p:grpSpPr>
          <a:xfrm flipH="1">
            <a:off x="8897901" y="1895400"/>
            <a:ext cx="2072269" cy="933573"/>
            <a:chOff x="7288817" y="1528640"/>
            <a:chExt cx="2072269" cy="933573"/>
          </a:xfrm>
        </p:grpSpPr>
        <p:sp>
          <p:nvSpPr>
            <p:cNvPr id="37" name="文本框 36"/>
            <p:cNvSpPr txBox="1"/>
            <p:nvPr/>
          </p:nvSpPr>
          <p:spPr>
            <a:xfrm>
              <a:off x="7288817" y="1810703"/>
              <a:ext cx="1951312" cy="65151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点击添加主要内容</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pPr algn="ctr">
                <a:lnSpc>
                  <a:spcPct val="114000"/>
                </a:lnSpc>
              </a:pPr>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点击添加主要内容</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8" name="文本框 37"/>
            <p:cNvSpPr txBox="1"/>
            <p:nvPr/>
          </p:nvSpPr>
          <p:spPr>
            <a:xfrm>
              <a:off x="7923640" y="1528640"/>
              <a:ext cx="1437446" cy="38414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b="1"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添加内容</a:t>
              </a:r>
            </a:p>
          </p:txBody>
        </p:sp>
      </p:grpSp>
      <p:grpSp>
        <p:nvGrpSpPr>
          <p:cNvPr id="39" name="组合 38"/>
          <p:cNvGrpSpPr/>
          <p:nvPr/>
        </p:nvGrpSpPr>
        <p:grpSpPr>
          <a:xfrm flipH="1">
            <a:off x="8897901" y="4186380"/>
            <a:ext cx="2072269" cy="933573"/>
            <a:chOff x="7288817" y="1528640"/>
            <a:chExt cx="2072269" cy="933573"/>
          </a:xfrm>
        </p:grpSpPr>
        <p:sp>
          <p:nvSpPr>
            <p:cNvPr id="40" name="文本框 39"/>
            <p:cNvSpPr txBox="1"/>
            <p:nvPr/>
          </p:nvSpPr>
          <p:spPr>
            <a:xfrm>
              <a:off x="7288817" y="1810703"/>
              <a:ext cx="1951312" cy="65151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点击添加主要内容</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pPr algn="ctr">
                <a:lnSpc>
                  <a:spcPct val="114000"/>
                </a:lnSpc>
              </a:pPr>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点击添加主要内容</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1" name="文本框 40"/>
            <p:cNvSpPr txBox="1"/>
            <p:nvPr/>
          </p:nvSpPr>
          <p:spPr>
            <a:xfrm>
              <a:off x="7923640" y="1528640"/>
              <a:ext cx="1437446" cy="38414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b="1"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添加内容</a:t>
              </a:r>
            </a:p>
          </p:txBody>
        </p:sp>
      </p:grpSp>
      <p:grpSp>
        <p:nvGrpSpPr>
          <p:cNvPr id="45" name="组合 44"/>
          <p:cNvGrpSpPr/>
          <p:nvPr/>
        </p:nvGrpSpPr>
        <p:grpSpPr>
          <a:xfrm>
            <a:off x="3575140" y="1938943"/>
            <a:ext cx="5351147" cy="3088976"/>
            <a:chOff x="3575140" y="1938942"/>
            <a:chExt cx="5351146" cy="3088976"/>
          </a:xfrm>
        </p:grpSpPr>
        <p:grpSp>
          <p:nvGrpSpPr>
            <p:cNvPr id="28" name="组合 27"/>
            <p:cNvGrpSpPr/>
            <p:nvPr/>
          </p:nvGrpSpPr>
          <p:grpSpPr>
            <a:xfrm>
              <a:off x="3575140" y="1938942"/>
              <a:ext cx="5351146" cy="3088976"/>
              <a:chOff x="3177947" y="1695332"/>
              <a:chExt cx="3036503" cy="1752837"/>
            </a:xfrm>
          </p:grpSpPr>
          <p:sp>
            <p:nvSpPr>
              <p:cNvPr id="4" name="íśľiḑe"/>
              <p:cNvSpPr/>
              <p:nvPr/>
            </p:nvSpPr>
            <p:spPr bwMode="auto">
              <a:xfrm>
                <a:off x="5127143" y="1850074"/>
                <a:ext cx="1087307" cy="1280394"/>
              </a:xfrm>
              <a:custGeom>
                <a:avLst/>
                <a:gdLst>
                  <a:gd name="T0" fmla="*/ 7 w 242"/>
                  <a:gd name="T1" fmla="*/ 285 h 285"/>
                  <a:gd name="T2" fmla="*/ 0 w 242"/>
                  <a:gd name="T3" fmla="*/ 247 h 285"/>
                  <a:gd name="T4" fmla="*/ 203 w 242"/>
                  <a:gd name="T5" fmla="*/ 109 h 285"/>
                  <a:gd name="T6" fmla="*/ 185 w 242"/>
                  <a:gd name="T7" fmla="*/ 63 h 285"/>
                  <a:gd name="T8" fmla="*/ 99 w 242"/>
                  <a:gd name="T9" fmla="*/ 61 h 285"/>
                  <a:gd name="T10" fmla="*/ 87 w 242"/>
                  <a:gd name="T11" fmla="*/ 25 h 285"/>
                  <a:gd name="T12" fmla="*/ 207 w 242"/>
                  <a:gd name="T13" fmla="*/ 31 h 285"/>
                  <a:gd name="T14" fmla="*/ 241 w 242"/>
                  <a:gd name="T15" fmla="*/ 109 h 285"/>
                  <a:gd name="T16" fmla="*/ 7 w 242"/>
                  <a:gd name="T17" fmla="*/ 28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285">
                    <a:moveTo>
                      <a:pt x="7" y="285"/>
                    </a:moveTo>
                    <a:cubicBezTo>
                      <a:pt x="0" y="247"/>
                      <a:pt x="0" y="247"/>
                      <a:pt x="0" y="247"/>
                    </a:cubicBezTo>
                    <a:cubicBezTo>
                      <a:pt x="56" y="236"/>
                      <a:pt x="203" y="189"/>
                      <a:pt x="203" y="109"/>
                    </a:cubicBezTo>
                    <a:cubicBezTo>
                      <a:pt x="203" y="86"/>
                      <a:pt x="197" y="71"/>
                      <a:pt x="185" y="63"/>
                    </a:cubicBezTo>
                    <a:cubicBezTo>
                      <a:pt x="161" y="45"/>
                      <a:pt x="115" y="55"/>
                      <a:pt x="99" y="61"/>
                    </a:cubicBezTo>
                    <a:cubicBezTo>
                      <a:pt x="87" y="25"/>
                      <a:pt x="87" y="25"/>
                      <a:pt x="87" y="25"/>
                    </a:cubicBezTo>
                    <a:cubicBezTo>
                      <a:pt x="94" y="22"/>
                      <a:pt x="163" y="0"/>
                      <a:pt x="207" y="31"/>
                    </a:cubicBezTo>
                    <a:cubicBezTo>
                      <a:pt x="230" y="47"/>
                      <a:pt x="241" y="73"/>
                      <a:pt x="241" y="109"/>
                    </a:cubicBezTo>
                    <a:cubicBezTo>
                      <a:pt x="242" y="237"/>
                      <a:pt x="17" y="283"/>
                      <a:pt x="7" y="285"/>
                    </a:cubicBezTo>
                    <a:close/>
                  </a:path>
                </a:pathLst>
              </a:custGeom>
              <a:solidFill>
                <a:srgbClr val="05489B"/>
              </a:solidFill>
              <a:ln>
                <a:solidFill>
                  <a:schemeClr val="bg1"/>
                </a:solidFill>
              </a:ln>
            </p:spPr>
            <p:txBody>
              <a:bodyPr anchor="ctr"/>
              <a:lstStyle/>
              <a:p>
                <a:pPr algn="ctr"/>
                <a:endParaRPr sz="240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 name="iṥļiḋê"/>
              <p:cNvSpPr/>
              <p:nvPr/>
            </p:nvSpPr>
            <p:spPr bwMode="auto">
              <a:xfrm>
                <a:off x="3177947" y="1695332"/>
                <a:ext cx="2266365" cy="1752837"/>
              </a:xfrm>
              <a:custGeom>
                <a:avLst/>
                <a:gdLst>
                  <a:gd name="T0" fmla="*/ 474 w 505"/>
                  <a:gd name="T1" fmla="*/ 0 h 390"/>
                  <a:gd name="T2" fmla="*/ 32 w 505"/>
                  <a:gd name="T3" fmla="*/ 0 h 390"/>
                  <a:gd name="T4" fmla="*/ 4 w 505"/>
                  <a:gd name="T5" fmla="*/ 24 h 390"/>
                  <a:gd name="T6" fmla="*/ 174 w 505"/>
                  <a:gd name="T7" fmla="*/ 356 h 390"/>
                  <a:gd name="T8" fmla="*/ 174 w 505"/>
                  <a:gd name="T9" fmla="*/ 374 h 390"/>
                  <a:gd name="T10" fmla="*/ 190 w 505"/>
                  <a:gd name="T11" fmla="*/ 390 h 390"/>
                  <a:gd name="T12" fmla="*/ 251 w 505"/>
                  <a:gd name="T13" fmla="*/ 390 h 390"/>
                  <a:gd name="T14" fmla="*/ 255 w 505"/>
                  <a:gd name="T15" fmla="*/ 390 h 390"/>
                  <a:gd name="T16" fmla="*/ 316 w 505"/>
                  <a:gd name="T17" fmla="*/ 390 h 390"/>
                  <a:gd name="T18" fmla="*/ 332 w 505"/>
                  <a:gd name="T19" fmla="*/ 374 h 390"/>
                  <a:gd name="T20" fmla="*/ 332 w 505"/>
                  <a:gd name="T21" fmla="*/ 356 h 390"/>
                  <a:gd name="T22" fmla="*/ 502 w 505"/>
                  <a:gd name="T23" fmla="*/ 24 h 390"/>
                  <a:gd name="T24" fmla="*/ 474 w 505"/>
                  <a:gd name="T25"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5" h="390">
                    <a:moveTo>
                      <a:pt x="474" y="0"/>
                    </a:moveTo>
                    <a:cubicBezTo>
                      <a:pt x="447" y="0"/>
                      <a:pt x="59" y="0"/>
                      <a:pt x="32" y="0"/>
                    </a:cubicBezTo>
                    <a:cubicBezTo>
                      <a:pt x="0" y="0"/>
                      <a:pt x="4" y="16"/>
                      <a:pt x="4" y="24"/>
                    </a:cubicBezTo>
                    <a:cubicBezTo>
                      <a:pt x="13" y="287"/>
                      <a:pt x="174" y="356"/>
                      <a:pt x="174" y="356"/>
                    </a:cubicBezTo>
                    <a:cubicBezTo>
                      <a:pt x="174" y="374"/>
                      <a:pt x="174" y="374"/>
                      <a:pt x="174" y="374"/>
                    </a:cubicBezTo>
                    <a:cubicBezTo>
                      <a:pt x="174" y="374"/>
                      <a:pt x="174" y="390"/>
                      <a:pt x="190" y="390"/>
                    </a:cubicBezTo>
                    <a:cubicBezTo>
                      <a:pt x="202" y="390"/>
                      <a:pt x="237" y="390"/>
                      <a:pt x="251" y="390"/>
                    </a:cubicBezTo>
                    <a:cubicBezTo>
                      <a:pt x="253" y="390"/>
                      <a:pt x="254" y="390"/>
                      <a:pt x="255" y="390"/>
                    </a:cubicBezTo>
                    <a:cubicBezTo>
                      <a:pt x="269" y="390"/>
                      <a:pt x="304" y="390"/>
                      <a:pt x="316" y="390"/>
                    </a:cubicBezTo>
                    <a:cubicBezTo>
                      <a:pt x="332" y="390"/>
                      <a:pt x="332" y="374"/>
                      <a:pt x="332" y="374"/>
                    </a:cubicBezTo>
                    <a:cubicBezTo>
                      <a:pt x="332" y="356"/>
                      <a:pt x="332" y="356"/>
                      <a:pt x="332" y="356"/>
                    </a:cubicBezTo>
                    <a:cubicBezTo>
                      <a:pt x="332" y="356"/>
                      <a:pt x="493" y="287"/>
                      <a:pt x="502" y="24"/>
                    </a:cubicBezTo>
                    <a:cubicBezTo>
                      <a:pt x="502" y="16"/>
                      <a:pt x="505" y="0"/>
                      <a:pt x="474" y="0"/>
                    </a:cubicBezTo>
                    <a:close/>
                  </a:path>
                </a:pathLst>
              </a:custGeom>
              <a:solidFill>
                <a:srgbClr val="05489B"/>
              </a:solidFill>
              <a:ln>
                <a:solidFill>
                  <a:schemeClr val="bg1"/>
                </a:solidFill>
              </a:ln>
            </p:spPr>
            <p:txBody>
              <a:bodyPr anchor="ctr"/>
              <a:lstStyle/>
              <a:p>
                <a:pPr algn="ctr"/>
                <a:endParaRPr sz="240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6" name="íṧľîďê"/>
            <p:cNvSpPr/>
            <p:nvPr/>
          </p:nvSpPr>
          <p:spPr>
            <a:xfrm>
              <a:off x="4444568" y="4118805"/>
              <a:ext cx="2255097" cy="519896"/>
            </a:xfrm>
            <a:custGeom>
              <a:avLst/>
              <a:gdLst>
                <a:gd name="connsiteX0" fmla="*/ 0 w 1483454"/>
                <a:gd name="connsiteY0" fmla="*/ 0 h 342000"/>
                <a:gd name="connsiteX1" fmla="*/ 1483454 w 1483454"/>
                <a:gd name="connsiteY1" fmla="*/ 0 h 342000"/>
                <a:gd name="connsiteX2" fmla="*/ 1438250 w 1483454"/>
                <a:gd name="connsiteY2" fmla="*/ 58287 h 342000"/>
                <a:gd name="connsiteX3" fmla="*/ 1114669 w 1483454"/>
                <a:gd name="connsiteY3" fmla="*/ 342000 h 342000"/>
                <a:gd name="connsiteX4" fmla="*/ 1109013 w 1483454"/>
                <a:gd name="connsiteY4" fmla="*/ 342000 h 342000"/>
                <a:gd name="connsiteX5" fmla="*/ 1095581 w 1483454"/>
                <a:gd name="connsiteY5" fmla="*/ 342000 h 342000"/>
                <a:gd name="connsiteX6" fmla="*/ 1069422 w 1483454"/>
                <a:gd name="connsiteY6" fmla="*/ 342000 h 342000"/>
                <a:gd name="connsiteX7" fmla="*/ 1026297 w 1483454"/>
                <a:gd name="connsiteY7" fmla="*/ 342000 h 342000"/>
                <a:gd name="connsiteX8" fmla="*/ 961962 w 1483454"/>
                <a:gd name="connsiteY8" fmla="*/ 342000 h 342000"/>
                <a:gd name="connsiteX9" fmla="*/ 872175 w 1483454"/>
                <a:gd name="connsiteY9" fmla="*/ 342000 h 342000"/>
                <a:gd name="connsiteX10" fmla="*/ 752696 w 1483454"/>
                <a:gd name="connsiteY10" fmla="*/ 342000 h 342000"/>
                <a:gd name="connsiteX11" fmla="*/ 749954 w 1483454"/>
                <a:gd name="connsiteY11" fmla="*/ 342000 h 342000"/>
                <a:gd name="connsiteX12" fmla="*/ 730758 w 1483454"/>
                <a:gd name="connsiteY12" fmla="*/ 342000 h 342000"/>
                <a:gd name="connsiteX13" fmla="*/ 725102 w 1483454"/>
                <a:gd name="connsiteY13" fmla="*/ 342000 h 342000"/>
                <a:gd name="connsiteX14" fmla="*/ 711670 w 1483454"/>
                <a:gd name="connsiteY14" fmla="*/ 342000 h 342000"/>
                <a:gd name="connsiteX15" fmla="*/ 685512 w 1483454"/>
                <a:gd name="connsiteY15" fmla="*/ 342000 h 342000"/>
                <a:gd name="connsiteX16" fmla="*/ 642386 w 1483454"/>
                <a:gd name="connsiteY16" fmla="*/ 342000 h 342000"/>
                <a:gd name="connsiteX17" fmla="*/ 578051 w 1483454"/>
                <a:gd name="connsiteY17" fmla="*/ 342000 h 342000"/>
                <a:gd name="connsiteX18" fmla="*/ 488265 w 1483454"/>
                <a:gd name="connsiteY18" fmla="*/ 342000 h 342000"/>
                <a:gd name="connsiteX19" fmla="*/ 368786 w 1483454"/>
                <a:gd name="connsiteY19" fmla="*/ 342000 h 342000"/>
                <a:gd name="connsiteX20" fmla="*/ 45205 w 1483454"/>
                <a:gd name="connsiteY20" fmla="*/ 58287 h 34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83454" h="342000">
                  <a:moveTo>
                    <a:pt x="0" y="0"/>
                  </a:moveTo>
                  <a:lnTo>
                    <a:pt x="1483454" y="0"/>
                  </a:lnTo>
                  <a:lnTo>
                    <a:pt x="1438250" y="58287"/>
                  </a:lnTo>
                  <a:cubicBezTo>
                    <a:pt x="1265491" y="266761"/>
                    <a:pt x="1114669" y="342000"/>
                    <a:pt x="1114669" y="342000"/>
                  </a:cubicBezTo>
                  <a:lnTo>
                    <a:pt x="1109013" y="342000"/>
                  </a:lnTo>
                  <a:lnTo>
                    <a:pt x="1095581" y="342000"/>
                  </a:lnTo>
                  <a:lnTo>
                    <a:pt x="1069422" y="342000"/>
                  </a:lnTo>
                  <a:lnTo>
                    <a:pt x="1026297" y="342000"/>
                  </a:lnTo>
                  <a:lnTo>
                    <a:pt x="961962" y="342000"/>
                  </a:lnTo>
                  <a:lnTo>
                    <a:pt x="872175" y="342000"/>
                  </a:lnTo>
                  <a:lnTo>
                    <a:pt x="752696" y="342000"/>
                  </a:lnTo>
                  <a:lnTo>
                    <a:pt x="749954" y="342000"/>
                  </a:lnTo>
                  <a:lnTo>
                    <a:pt x="730758" y="342000"/>
                  </a:lnTo>
                  <a:lnTo>
                    <a:pt x="725102" y="342000"/>
                  </a:lnTo>
                  <a:lnTo>
                    <a:pt x="711670" y="342000"/>
                  </a:lnTo>
                  <a:lnTo>
                    <a:pt x="685512" y="342000"/>
                  </a:lnTo>
                  <a:lnTo>
                    <a:pt x="642386" y="342000"/>
                  </a:lnTo>
                  <a:lnTo>
                    <a:pt x="578051" y="342000"/>
                  </a:lnTo>
                  <a:lnTo>
                    <a:pt x="488265" y="342000"/>
                  </a:lnTo>
                  <a:lnTo>
                    <a:pt x="368786" y="342000"/>
                  </a:lnTo>
                  <a:cubicBezTo>
                    <a:pt x="368786" y="342000"/>
                    <a:pt x="217964" y="266761"/>
                    <a:pt x="45205" y="58287"/>
                  </a:cubicBezTo>
                  <a:close/>
                </a:path>
              </a:pathLst>
            </a:custGeom>
            <a:solidFill>
              <a:srgbClr val="FBC63F"/>
            </a:solidFill>
            <a:ln>
              <a:solidFill>
                <a:schemeClr val="bg1"/>
              </a:solidFill>
            </a:ln>
          </p:spPr>
          <p:txBody>
            <a:bodyPr vert="horz" wrap="square" lIns="121920" tIns="60960" rIns="121920" bIns="60960" numCol="1" anchor="t" anchorCtr="0" compatLnSpc="1"/>
            <a:lstStyle/>
            <a:p>
              <a:endParaRPr sz="240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7" name="iś1ïḑè"/>
            <p:cNvSpPr/>
            <p:nvPr/>
          </p:nvSpPr>
          <p:spPr>
            <a:xfrm>
              <a:off x="3939332" y="3079894"/>
              <a:ext cx="3265567" cy="519896"/>
            </a:xfrm>
            <a:custGeom>
              <a:avLst/>
              <a:gdLst>
                <a:gd name="connsiteX0" fmla="*/ 0 w 2148164"/>
                <a:gd name="connsiteY0" fmla="*/ 0 h 342000"/>
                <a:gd name="connsiteX1" fmla="*/ 2148164 w 2148164"/>
                <a:gd name="connsiteY1" fmla="*/ 0 h 342000"/>
                <a:gd name="connsiteX2" fmla="*/ 2141961 w 2148164"/>
                <a:gd name="connsiteY2" fmla="*/ 23337 h 342000"/>
                <a:gd name="connsiteX3" fmla="*/ 2030087 w 2148164"/>
                <a:gd name="connsiteY3" fmla="*/ 321819 h 342000"/>
                <a:gd name="connsiteX4" fmla="*/ 2020057 w 2148164"/>
                <a:gd name="connsiteY4" fmla="*/ 342000 h 342000"/>
                <a:gd name="connsiteX5" fmla="*/ 128108 w 2148164"/>
                <a:gd name="connsiteY5" fmla="*/ 342000 h 342000"/>
                <a:gd name="connsiteX6" fmla="*/ 118077 w 2148164"/>
                <a:gd name="connsiteY6" fmla="*/ 321819 h 342000"/>
                <a:gd name="connsiteX7" fmla="*/ 6203 w 2148164"/>
                <a:gd name="connsiteY7" fmla="*/ 23337 h 34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8164" h="342000">
                  <a:moveTo>
                    <a:pt x="0" y="0"/>
                  </a:moveTo>
                  <a:lnTo>
                    <a:pt x="2148164" y="0"/>
                  </a:lnTo>
                  <a:lnTo>
                    <a:pt x="2141961" y="23337"/>
                  </a:lnTo>
                  <a:cubicBezTo>
                    <a:pt x="2108669" y="133575"/>
                    <a:pt x="2070706" y="232767"/>
                    <a:pt x="2030087" y="321819"/>
                  </a:cubicBezTo>
                  <a:lnTo>
                    <a:pt x="2020057" y="342000"/>
                  </a:lnTo>
                  <a:lnTo>
                    <a:pt x="128108" y="342000"/>
                  </a:lnTo>
                  <a:lnTo>
                    <a:pt x="118077" y="321819"/>
                  </a:lnTo>
                  <a:cubicBezTo>
                    <a:pt x="77458" y="232767"/>
                    <a:pt x="39495" y="133575"/>
                    <a:pt x="6203" y="23337"/>
                  </a:cubicBezTo>
                  <a:close/>
                </a:path>
              </a:pathLst>
            </a:custGeom>
            <a:solidFill>
              <a:srgbClr val="FBC63F"/>
            </a:solidFill>
            <a:ln>
              <a:solidFill>
                <a:schemeClr val="bg1"/>
              </a:solidFill>
            </a:ln>
          </p:spPr>
          <p:txBody>
            <a:bodyPr vert="horz" wrap="square" lIns="121920" tIns="60960" rIns="121920" bIns="60960" numCol="1" anchor="t" anchorCtr="0" compatLnSpc="1"/>
            <a:lstStyle/>
            <a:p>
              <a:endParaRPr sz="240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8" name="ïš1îḋê"/>
            <p:cNvSpPr/>
            <p:nvPr/>
          </p:nvSpPr>
          <p:spPr>
            <a:xfrm>
              <a:off x="3821293" y="2560882"/>
              <a:ext cx="3501645" cy="519896"/>
            </a:xfrm>
            <a:custGeom>
              <a:avLst/>
              <a:gdLst>
                <a:gd name="connsiteX0" fmla="*/ 0 w 2303462"/>
                <a:gd name="connsiteY0" fmla="*/ 0 h 342000"/>
                <a:gd name="connsiteX1" fmla="*/ 2303462 w 2303462"/>
                <a:gd name="connsiteY1" fmla="*/ 0 h 342000"/>
                <a:gd name="connsiteX2" fmla="*/ 2265794 w 2303462"/>
                <a:gd name="connsiteY2" fmla="*/ 191002 h 342000"/>
                <a:gd name="connsiteX3" fmla="*/ 2225659 w 2303462"/>
                <a:gd name="connsiteY3" fmla="*/ 342000 h 342000"/>
                <a:gd name="connsiteX4" fmla="*/ 77804 w 2303462"/>
                <a:gd name="connsiteY4" fmla="*/ 342000 h 342000"/>
                <a:gd name="connsiteX5" fmla="*/ 37668 w 2303462"/>
                <a:gd name="connsiteY5" fmla="*/ 191002 h 342000"/>
                <a:gd name="connsiteX6" fmla="*/ 0 w 2303462"/>
                <a:gd name="connsiteY6" fmla="*/ 0 h 34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3462" h="342000">
                  <a:moveTo>
                    <a:pt x="0" y="0"/>
                  </a:moveTo>
                  <a:lnTo>
                    <a:pt x="2303462" y="0"/>
                  </a:lnTo>
                  <a:cubicBezTo>
                    <a:pt x="2292493" y="66618"/>
                    <a:pt x="2279853" y="130248"/>
                    <a:pt x="2265794" y="191002"/>
                  </a:cubicBezTo>
                  <a:lnTo>
                    <a:pt x="2225659" y="342000"/>
                  </a:lnTo>
                  <a:lnTo>
                    <a:pt x="77804" y="342000"/>
                  </a:lnTo>
                  <a:lnTo>
                    <a:pt x="37668" y="191002"/>
                  </a:lnTo>
                  <a:cubicBezTo>
                    <a:pt x="23609" y="130248"/>
                    <a:pt x="10969" y="66618"/>
                    <a:pt x="0" y="0"/>
                  </a:cubicBezTo>
                  <a:close/>
                </a:path>
              </a:pathLst>
            </a:custGeom>
            <a:solidFill>
              <a:srgbClr val="FBC63F"/>
            </a:solidFill>
            <a:ln>
              <a:solidFill>
                <a:schemeClr val="bg1"/>
              </a:solidFill>
            </a:ln>
          </p:spPr>
          <p:txBody>
            <a:bodyPr vert="horz" wrap="square" lIns="121920" tIns="60960" rIns="121920" bIns="60960" numCol="1" anchor="t" anchorCtr="0" compatLnSpc="1"/>
            <a:lstStyle/>
            <a:p>
              <a:endParaRPr sz="240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9" name="ïŝļïḍé"/>
            <p:cNvSpPr/>
            <p:nvPr/>
          </p:nvSpPr>
          <p:spPr bwMode="auto">
            <a:xfrm>
              <a:off x="4134078" y="3599792"/>
              <a:ext cx="2876078" cy="519896"/>
            </a:xfrm>
            <a:custGeom>
              <a:avLst/>
              <a:gdLst>
                <a:gd name="connsiteX0" fmla="*/ 0 w 1891949"/>
                <a:gd name="connsiteY0" fmla="*/ 0 h 342000"/>
                <a:gd name="connsiteX1" fmla="*/ 1891949 w 1891949"/>
                <a:gd name="connsiteY1" fmla="*/ 0 h 342000"/>
                <a:gd name="connsiteX2" fmla="*/ 1839310 w 1891949"/>
                <a:gd name="connsiteY2" fmla="*/ 105906 h 342000"/>
                <a:gd name="connsiteX3" fmla="*/ 1708059 w 1891949"/>
                <a:gd name="connsiteY3" fmla="*/ 315170 h 342000"/>
                <a:gd name="connsiteX4" fmla="*/ 1687251 w 1891949"/>
                <a:gd name="connsiteY4" fmla="*/ 342000 h 342000"/>
                <a:gd name="connsiteX5" fmla="*/ 204698 w 1891949"/>
                <a:gd name="connsiteY5" fmla="*/ 342000 h 342000"/>
                <a:gd name="connsiteX6" fmla="*/ 183890 w 1891949"/>
                <a:gd name="connsiteY6" fmla="*/ 315170 h 342000"/>
                <a:gd name="connsiteX7" fmla="*/ 52638 w 1891949"/>
                <a:gd name="connsiteY7" fmla="*/ 105906 h 34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1949" h="342000">
                  <a:moveTo>
                    <a:pt x="0" y="0"/>
                  </a:moveTo>
                  <a:lnTo>
                    <a:pt x="1891949" y="0"/>
                  </a:lnTo>
                  <a:lnTo>
                    <a:pt x="1839310" y="105906"/>
                  </a:lnTo>
                  <a:cubicBezTo>
                    <a:pt x="1796538" y="185045"/>
                    <a:pt x="1752116" y="254498"/>
                    <a:pt x="1708059" y="315170"/>
                  </a:cubicBezTo>
                  <a:lnTo>
                    <a:pt x="1687251" y="342000"/>
                  </a:lnTo>
                  <a:lnTo>
                    <a:pt x="204698" y="342000"/>
                  </a:lnTo>
                  <a:lnTo>
                    <a:pt x="183890" y="315170"/>
                  </a:lnTo>
                  <a:cubicBezTo>
                    <a:pt x="139832" y="254498"/>
                    <a:pt x="95411" y="185045"/>
                    <a:pt x="52638" y="105906"/>
                  </a:cubicBezTo>
                  <a:close/>
                </a:path>
              </a:pathLst>
            </a:custGeom>
            <a:solidFill>
              <a:srgbClr val="FBC63F"/>
            </a:solidFill>
            <a:ln>
              <a:solidFill>
                <a:schemeClr val="bg1"/>
              </a:solidFill>
            </a:ln>
          </p:spPr>
          <p:txBody>
            <a:bodyPr vert="horz" wrap="square" lIns="121920" tIns="60960" rIns="121920" bIns="60960" numCol="1" anchor="t" anchorCtr="0" compatLnSpc="1"/>
            <a:lstStyle/>
            <a:p>
              <a:endParaRPr sz="240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 name="文本框 2"/>
            <p:cNvSpPr txBox="1"/>
            <p:nvPr/>
          </p:nvSpPr>
          <p:spPr>
            <a:xfrm>
              <a:off x="4905961" y="2668913"/>
              <a:ext cx="1402080" cy="337185"/>
            </a:xfrm>
            <a:prstGeom prst="rect">
              <a:avLst/>
            </a:prstGeom>
            <a:noFill/>
          </p:spPr>
          <p:txBody>
            <a:bodyPr wrap="none" rtlCol="0">
              <a:spAutoFit/>
            </a:bodyPr>
            <a:lstStyle/>
            <a:p>
              <a:r>
                <a:rPr lang="zh-CN" altLang="en-US" sz="1600" dirty="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点击添加内容</a:t>
              </a:r>
            </a:p>
          </p:txBody>
        </p:sp>
        <p:sp>
          <p:nvSpPr>
            <p:cNvPr id="42" name="文本框 41"/>
            <p:cNvSpPr txBox="1"/>
            <p:nvPr/>
          </p:nvSpPr>
          <p:spPr>
            <a:xfrm>
              <a:off x="4905961" y="3188809"/>
              <a:ext cx="1402080" cy="337185"/>
            </a:xfrm>
            <a:prstGeom prst="rect">
              <a:avLst/>
            </a:prstGeom>
            <a:noFill/>
          </p:spPr>
          <p:txBody>
            <a:bodyPr wrap="none" rtlCol="0">
              <a:spAutoFit/>
            </a:bodyPr>
            <a:lstStyle/>
            <a:p>
              <a:r>
                <a:rPr lang="zh-CN" altLang="en-US" sz="1600" dirty="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点击添加内容</a:t>
              </a:r>
            </a:p>
          </p:txBody>
        </p:sp>
        <p:sp>
          <p:nvSpPr>
            <p:cNvPr id="43" name="文本框 42"/>
            <p:cNvSpPr txBox="1"/>
            <p:nvPr/>
          </p:nvSpPr>
          <p:spPr>
            <a:xfrm>
              <a:off x="4905961" y="3642923"/>
              <a:ext cx="1402080" cy="337185"/>
            </a:xfrm>
            <a:prstGeom prst="rect">
              <a:avLst/>
            </a:prstGeom>
            <a:noFill/>
          </p:spPr>
          <p:txBody>
            <a:bodyPr wrap="none" rtlCol="0">
              <a:spAutoFit/>
            </a:bodyPr>
            <a:lstStyle/>
            <a:p>
              <a:r>
                <a:rPr lang="zh-CN" altLang="en-US" sz="1600" dirty="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点击添加内容</a:t>
              </a:r>
            </a:p>
          </p:txBody>
        </p:sp>
        <p:sp>
          <p:nvSpPr>
            <p:cNvPr id="44" name="文本框 43"/>
            <p:cNvSpPr txBox="1"/>
            <p:nvPr/>
          </p:nvSpPr>
          <p:spPr>
            <a:xfrm>
              <a:off x="4905961" y="4158833"/>
              <a:ext cx="1402080" cy="337185"/>
            </a:xfrm>
            <a:prstGeom prst="rect">
              <a:avLst/>
            </a:prstGeom>
            <a:noFill/>
          </p:spPr>
          <p:txBody>
            <a:bodyPr wrap="none" rtlCol="0">
              <a:spAutoFit/>
            </a:bodyPr>
            <a:lstStyle/>
            <a:p>
              <a:r>
                <a:rPr lang="zh-CN" altLang="en-US" sz="1600" dirty="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点击添加内容</a:t>
              </a:r>
            </a:p>
          </p:txBody>
        </p:sp>
      </p:grpSp>
      <p:grpSp>
        <p:nvGrpSpPr>
          <p:cNvPr id="46" name="组合 2"/>
          <p:cNvGrpSpPr/>
          <p:nvPr/>
        </p:nvGrpSpPr>
        <p:grpSpPr>
          <a:xfrm>
            <a:off x="399680" y="183099"/>
            <a:ext cx="11311585" cy="667619"/>
            <a:chOff x="399680" y="183099"/>
            <a:chExt cx="11311585" cy="667619"/>
          </a:xfrm>
        </p:grpSpPr>
        <p:grpSp>
          <p:nvGrpSpPr>
            <p:cNvPr id="47" name="组合 30"/>
            <p:cNvGrpSpPr/>
            <p:nvPr/>
          </p:nvGrpSpPr>
          <p:grpSpPr>
            <a:xfrm>
              <a:off x="399680" y="255712"/>
              <a:ext cx="11311585" cy="595006"/>
              <a:chOff x="399680" y="255712"/>
              <a:chExt cx="11311585" cy="595006"/>
            </a:xfrm>
          </p:grpSpPr>
          <p:grpSp>
            <p:nvGrpSpPr>
              <p:cNvPr id="56" name="组合 31"/>
              <p:cNvGrpSpPr/>
              <p:nvPr/>
            </p:nvGrpSpPr>
            <p:grpSpPr>
              <a:xfrm>
                <a:off x="480735" y="850718"/>
                <a:ext cx="11230530" cy="0"/>
                <a:chOff x="585550" y="727790"/>
                <a:chExt cx="11230530" cy="0"/>
              </a:xfrm>
            </p:grpSpPr>
            <p:cxnSp>
              <p:nvCxnSpPr>
                <p:cNvPr id="58" name="直接连接符 33"/>
                <p:cNvCxnSpPr/>
                <p:nvPr/>
              </p:nvCxnSpPr>
              <p:spPr>
                <a:xfrm>
                  <a:off x="585550" y="727790"/>
                  <a:ext cx="798654" cy="0"/>
                </a:xfrm>
                <a:prstGeom prst="line">
                  <a:avLst/>
                </a:prstGeom>
                <a:ln w="57150">
                  <a:solidFill>
                    <a:srgbClr val="05489B"/>
                  </a:solidFill>
                </a:ln>
              </p:spPr>
              <p:style>
                <a:lnRef idx="1">
                  <a:schemeClr val="accent1"/>
                </a:lnRef>
                <a:fillRef idx="0">
                  <a:schemeClr val="accent1"/>
                </a:fillRef>
                <a:effectRef idx="0">
                  <a:schemeClr val="accent1"/>
                </a:effectRef>
                <a:fontRef idx="minor">
                  <a:schemeClr val="tx1"/>
                </a:fontRef>
              </p:style>
            </p:cxnSp>
            <p:cxnSp>
              <p:nvCxnSpPr>
                <p:cNvPr id="59" name="直接连接符 34"/>
                <p:cNvCxnSpPr/>
                <p:nvPr/>
              </p:nvCxnSpPr>
              <p:spPr>
                <a:xfrm>
                  <a:off x="1384204" y="727790"/>
                  <a:ext cx="10431876" cy="0"/>
                </a:xfrm>
                <a:prstGeom prst="line">
                  <a:avLst/>
                </a:prstGeom>
                <a:ln>
                  <a:solidFill>
                    <a:srgbClr val="05489B"/>
                  </a:solidFill>
                </a:ln>
              </p:spPr>
              <p:style>
                <a:lnRef idx="1">
                  <a:schemeClr val="accent1"/>
                </a:lnRef>
                <a:fillRef idx="0">
                  <a:schemeClr val="accent1"/>
                </a:fillRef>
                <a:effectRef idx="0">
                  <a:schemeClr val="accent1"/>
                </a:effectRef>
                <a:fontRef idx="minor">
                  <a:schemeClr val="tx1"/>
                </a:fontRef>
              </p:style>
            </p:cxnSp>
          </p:grpSp>
          <p:sp>
            <p:nvSpPr>
              <p:cNvPr id="57" name="文本框 56"/>
              <p:cNvSpPr txBox="1"/>
              <p:nvPr/>
            </p:nvSpPr>
            <p:spPr>
              <a:xfrm>
                <a:off x="399680" y="255712"/>
                <a:ext cx="3196942" cy="461665"/>
              </a:xfrm>
              <a:prstGeom prst="rect">
                <a:avLst/>
              </a:prstGeom>
              <a:noFill/>
            </p:spPr>
            <p:txBody>
              <a:bodyPr vert="horz" wrap="square" rtlCol="0">
                <a:spAutoFit/>
              </a:bodyPr>
              <a:lstStyle/>
              <a:p>
                <a:r>
                  <a:rPr lang="zh-CN" altLang="en-US" sz="2400" b="1" spc="600" dirty="0">
                    <a:solidFill>
                      <a:schemeClr val="accent1"/>
                    </a:solidFill>
                    <a:latin typeface="Source Han Serif SC" panose="02020400000000000000" pitchFamily="18" charset="-122"/>
                    <a:ea typeface="Source Han Serif SC" panose="02020400000000000000" pitchFamily="18" charset="-122"/>
                    <a:sym typeface="Source Han Serif SC" panose="02020400000000000000" pitchFamily="18" charset="-122"/>
                  </a:rPr>
                  <a:t>请输入您的标题</a:t>
                </a:r>
              </a:p>
            </p:txBody>
          </p:sp>
        </p:grpSp>
        <p:pic>
          <p:nvPicPr>
            <p:cNvPr id="55" name="图片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1969" y="183099"/>
              <a:ext cx="2989296" cy="59909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2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0-#ppt_w/2"/>
                                          </p:val>
                                        </p:tav>
                                        <p:tav tm="100000">
                                          <p:val>
                                            <p:strVal val="#ppt_x"/>
                                          </p:val>
                                        </p:tav>
                                      </p:tavLst>
                                    </p:anim>
                                    <p:anim calcmode="lin" valueType="num">
                                      <p:cBhvr additive="base">
                                        <p:cTn id="14" dur="500" fill="hold"/>
                                        <p:tgtEl>
                                          <p:spTgt spid="30"/>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additive="base">
                                        <p:cTn id="18" dur="500" fill="hold"/>
                                        <p:tgtEl>
                                          <p:spTgt spid="33"/>
                                        </p:tgtEl>
                                        <p:attrNameLst>
                                          <p:attrName>ppt_x</p:attrName>
                                        </p:attrNameLst>
                                      </p:cBhvr>
                                      <p:tavLst>
                                        <p:tav tm="0">
                                          <p:val>
                                            <p:strVal val="0-#ppt_w/2"/>
                                          </p:val>
                                        </p:tav>
                                        <p:tav tm="100000">
                                          <p:val>
                                            <p:strVal val="#ppt_x"/>
                                          </p:val>
                                        </p:tav>
                                      </p:tavLst>
                                    </p:anim>
                                    <p:anim calcmode="lin" valueType="num">
                                      <p:cBhvr additive="base">
                                        <p:cTn id="19" dur="500" fill="hold"/>
                                        <p:tgtEl>
                                          <p:spTgt spid="33"/>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1+#ppt_w/2"/>
                                          </p:val>
                                        </p:tav>
                                        <p:tav tm="100000">
                                          <p:val>
                                            <p:strVal val="#ppt_x"/>
                                          </p:val>
                                        </p:tav>
                                      </p:tavLst>
                                    </p:anim>
                                    <p:anim calcmode="lin" valueType="num">
                                      <p:cBhvr additive="base">
                                        <p:cTn id="24" dur="500" fill="hold"/>
                                        <p:tgtEl>
                                          <p:spTgt spid="36"/>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39"/>
                                        </p:tgtEl>
                                        <p:attrNameLst>
                                          <p:attrName>style.visibility</p:attrName>
                                        </p:attrNameLst>
                                      </p:cBhvr>
                                      <p:to>
                                        <p:strVal val="visible"/>
                                      </p:to>
                                    </p:set>
                                    <p:anim calcmode="lin" valueType="num">
                                      <p:cBhvr additive="base">
                                        <p:cTn id="28" dur="500" fill="hold"/>
                                        <p:tgtEl>
                                          <p:spTgt spid="39"/>
                                        </p:tgtEl>
                                        <p:attrNameLst>
                                          <p:attrName>ppt_x</p:attrName>
                                        </p:attrNameLst>
                                      </p:cBhvr>
                                      <p:tavLst>
                                        <p:tav tm="0">
                                          <p:val>
                                            <p:strVal val="1+#ppt_w/2"/>
                                          </p:val>
                                        </p:tav>
                                        <p:tav tm="100000">
                                          <p:val>
                                            <p:strVal val="#ppt_x"/>
                                          </p:val>
                                        </p:tav>
                                      </p:tavLst>
                                    </p:anim>
                                    <p:anim calcmode="lin" valueType="num">
                                      <p:cBhvr additive="base">
                                        <p:cTn id="29"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14"/>
          <p:cNvGrpSpPr/>
          <p:nvPr/>
        </p:nvGrpSpPr>
        <p:grpSpPr bwMode="auto">
          <a:xfrm>
            <a:off x="6113490" y="2088415"/>
            <a:ext cx="5239257" cy="1173080"/>
            <a:chOff x="0" y="0"/>
            <a:chExt cx="3811400" cy="852034"/>
          </a:xfrm>
        </p:grpSpPr>
        <p:sp>
          <p:nvSpPr>
            <p:cNvPr id="11" name="矩形 15"/>
            <p:cNvSpPr>
              <a:spLocks noChangeArrowheads="1"/>
            </p:cNvSpPr>
            <p:nvPr/>
          </p:nvSpPr>
          <p:spPr bwMode="auto">
            <a:xfrm>
              <a:off x="95245" y="72172"/>
              <a:ext cx="358757" cy="229911"/>
            </a:xfrm>
            <a:prstGeom prst="rect">
              <a:avLst/>
            </a:prstGeom>
            <a:solidFill>
              <a:srgbClr val="05489B"/>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a:endParaRPr lang="zh-CN" altLang="zh-CN"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2" name="TextBox 16"/>
            <p:cNvSpPr>
              <a:spLocks noChangeArrowheads="1"/>
            </p:cNvSpPr>
            <p:nvPr/>
          </p:nvSpPr>
          <p:spPr bwMode="auto">
            <a:xfrm>
              <a:off x="0" y="343308"/>
              <a:ext cx="3811400" cy="508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这里输入简单的文字概述这里输入简单文字概述简单的文字概述这里输入简单的文字概述这里输入简单</a:t>
              </a:r>
            </a:p>
          </p:txBody>
        </p:sp>
        <p:sp>
          <p:nvSpPr>
            <p:cNvPr id="13" name="矩形 17"/>
            <p:cNvSpPr>
              <a:spLocks noChangeArrowheads="1"/>
            </p:cNvSpPr>
            <p:nvPr/>
          </p:nvSpPr>
          <p:spPr bwMode="auto">
            <a:xfrm>
              <a:off x="558773" y="0"/>
              <a:ext cx="2020788" cy="26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输入相关标题</a:t>
              </a:r>
            </a:p>
          </p:txBody>
        </p:sp>
      </p:grpSp>
      <p:grpSp>
        <p:nvGrpSpPr>
          <p:cNvPr id="14" name="组合 18"/>
          <p:cNvGrpSpPr/>
          <p:nvPr/>
        </p:nvGrpSpPr>
        <p:grpSpPr bwMode="auto">
          <a:xfrm>
            <a:off x="6113488" y="3448345"/>
            <a:ext cx="5239261" cy="1201509"/>
            <a:chOff x="0" y="0"/>
            <a:chExt cx="3811399" cy="874084"/>
          </a:xfrm>
        </p:grpSpPr>
        <p:sp>
          <p:nvSpPr>
            <p:cNvPr id="15" name="矩形 19"/>
            <p:cNvSpPr>
              <a:spLocks noChangeArrowheads="1"/>
            </p:cNvSpPr>
            <p:nvPr/>
          </p:nvSpPr>
          <p:spPr bwMode="auto">
            <a:xfrm>
              <a:off x="95245" y="92989"/>
              <a:ext cx="358757" cy="230264"/>
            </a:xfrm>
            <a:prstGeom prst="rect">
              <a:avLst/>
            </a:prstGeom>
            <a:solidFill>
              <a:srgbClr val="FBC63F"/>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a:endParaRPr lang="zh-CN" altLang="zh-CN"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6" name="TextBox 20"/>
            <p:cNvSpPr>
              <a:spLocks noChangeArrowheads="1"/>
            </p:cNvSpPr>
            <p:nvPr/>
          </p:nvSpPr>
          <p:spPr bwMode="auto">
            <a:xfrm>
              <a:off x="0" y="364541"/>
              <a:ext cx="3811399" cy="509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这里输入简单的文字概述这里输入简单文字概述简单的文字概述这里输入简单的文字概述这里输入简单</a:t>
              </a:r>
            </a:p>
          </p:txBody>
        </p:sp>
        <p:sp>
          <p:nvSpPr>
            <p:cNvPr id="17" name="矩形 21"/>
            <p:cNvSpPr>
              <a:spLocks noChangeArrowheads="1"/>
            </p:cNvSpPr>
            <p:nvPr/>
          </p:nvSpPr>
          <p:spPr bwMode="auto">
            <a:xfrm>
              <a:off x="558772" y="0"/>
              <a:ext cx="2020787" cy="26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输入相关标题</a:t>
              </a:r>
            </a:p>
          </p:txBody>
        </p:sp>
      </p:grpSp>
      <p:grpSp>
        <p:nvGrpSpPr>
          <p:cNvPr id="18" name="组合 22"/>
          <p:cNvGrpSpPr/>
          <p:nvPr/>
        </p:nvGrpSpPr>
        <p:grpSpPr bwMode="auto">
          <a:xfrm>
            <a:off x="6113488" y="4857387"/>
            <a:ext cx="5239261" cy="1155310"/>
            <a:chOff x="0" y="0"/>
            <a:chExt cx="3811398" cy="840104"/>
          </a:xfrm>
        </p:grpSpPr>
        <p:sp>
          <p:nvSpPr>
            <p:cNvPr id="19" name="矩形 23"/>
            <p:cNvSpPr>
              <a:spLocks noChangeArrowheads="1"/>
            </p:cNvSpPr>
            <p:nvPr/>
          </p:nvSpPr>
          <p:spPr bwMode="auto">
            <a:xfrm>
              <a:off x="95245" y="59234"/>
              <a:ext cx="358757" cy="230264"/>
            </a:xfrm>
            <a:prstGeom prst="rect">
              <a:avLst/>
            </a:prstGeom>
            <a:solidFill>
              <a:srgbClr val="05489B"/>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a:endParaRPr lang="zh-CN" altLang="zh-CN"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0" name="TextBox 24"/>
            <p:cNvSpPr>
              <a:spLocks noChangeArrowheads="1"/>
            </p:cNvSpPr>
            <p:nvPr/>
          </p:nvSpPr>
          <p:spPr bwMode="auto">
            <a:xfrm>
              <a:off x="0" y="330786"/>
              <a:ext cx="3811398" cy="509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这里输入简单的文字概述这里输入简单文字概述简单的文字概述这里输入简单的文字概述这里输入简单</a:t>
              </a:r>
            </a:p>
          </p:txBody>
        </p:sp>
        <p:sp>
          <p:nvSpPr>
            <p:cNvPr id="21" name="矩形 25"/>
            <p:cNvSpPr>
              <a:spLocks noChangeArrowheads="1"/>
            </p:cNvSpPr>
            <p:nvPr/>
          </p:nvSpPr>
          <p:spPr bwMode="auto">
            <a:xfrm>
              <a:off x="558772" y="0"/>
              <a:ext cx="2020787" cy="268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输入相关标题</a:t>
              </a:r>
              <a:endParaRPr lang="zh-CN" altLang="en-US"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22" name="组合 21"/>
          <p:cNvGrpSpPr/>
          <p:nvPr/>
        </p:nvGrpSpPr>
        <p:grpSpPr>
          <a:xfrm>
            <a:off x="1264455" y="2406631"/>
            <a:ext cx="4146698" cy="3444641"/>
            <a:chOff x="1860988" y="2721639"/>
            <a:chExt cx="3522267" cy="2925931"/>
          </a:xfrm>
          <a:solidFill>
            <a:srgbClr val="0B6464"/>
          </a:solidFill>
        </p:grpSpPr>
        <p:grpSp>
          <p:nvGrpSpPr>
            <p:cNvPr id="23" name="Group 1"/>
            <p:cNvGrpSpPr/>
            <p:nvPr/>
          </p:nvGrpSpPr>
          <p:grpSpPr bwMode="auto">
            <a:xfrm>
              <a:off x="1860988" y="2721639"/>
              <a:ext cx="3522267" cy="2925931"/>
              <a:chOff x="-1" y="0"/>
              <a:chExt cx="8093558" cy="6723014"/>
            </a:xfrm>
            <a:grpFill/>
          </p:grpSpPr>
          <p:grpSp>
            <p:nvGrpSpPr>
              <p:cNvPr id="26" name="Group 3"/>
              <p:cNvGrpSpPr/>
              <p:nvPr/>
            </p:nvGrpSpPr>
            <p:grpSpPr bwMode="auto">
              <a:xfrm>
                <a:off x="-1" y="0"/>
                <a:ext cx="8093558" cy="6723014"/>
                <a:chOff x="-1" y="0"/>
                <a:chExt cx="8093558" cy="6723014"/>
              </a:xfrm>
              <a:grpFill/>
            </p:grpSpPr>
            <p:sp>
              <p:nvSpPr>
                <p:cNvPr id="35" name="Rectangle 4"/>
                <p:cNvSpPr/>
                <p:nvPr/>
              </p:nvSpPr>
              <p:spPr bwMode="auto">
                <a:xfrm>
                  <a:off x="-1" y="6139562"/>
                  <a:ext cx="2539684" cy="507917"/>
                </a:xfrm>
                <a:prstGeom prst="rect">
                  <a:avLst/>
                </a:prstGeom>
                <a:noFill/>
                <a:ln>
                  <a:noFill/>
                </a:ln>
                <a:effectLst/>
                <a:extLst>
                  <a:ext uri="{91240B29-F687-4F45-9708-019B960494DF}">
                    <a14:hiddenLine xmlns:a14="http://schemas.microsoft.com/office/drawing/2010/main" w="12700">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0210">
                    <a:lnSpc>
                      <a:spcPct val="110000"/>
                    </a:lnSpc>
                    <a:spcBef>
                      <a:spcPts val="2110"/>
                    </a:spcBef>
                    <a:defRPr/>
                  </a:pPr>
                  <a:r>
                    <a:rPr lang="zh-CN" altLang="en-US" sz="2000"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加入标题</a:t>
                  </a:r>
                  <a:endParaRPr lang="en-US" altLang="zh-CN" sz="2000"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6" name="Rectangle 5"/>
                <p:cNvSpPr/>
                <p:nvPr/>
              </p:nvSpPr>
              <p:spPr bwMode="auto">
                <a:xfrm>
                  <a:off x="4798511" y="6064028"/>
                  <a:ext cx="3295046" cy="658986"/>
                </a:xfrm>
                <a:prstGeom prst="rect">
                  <a:avLst/>
                </a:prstGeom>
                <a:noFill/>
                <a:ln>
                  <a:noFill/>
                </a:ln>
                <a:effectLst/>
                <a:extLst>
                  <a:ext uri="{91240B29-F687-4F45-9708-019B960494DF}">
                    <a14:hiddenLine xmlns:a14="http://schemas.microsoft.com/office/drawing/2010/main" w="12700">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0210">
                    <a:lnSpc>
                      <a:spcPct val="110000"/>
                    </a:lnSpc>
                    <a:spcBef>
                      <a:spcPts val="2110"/>
                    </a:spcBef>
                    <a:defRPr/>
                  </a:pPr>
                  <a:r>
                    <a:rPr lang="zh-CN" altLang="en-US" sz="2000"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加入标题</a:t>
                  </a:r>
                  <a:endParaRPr lang="en-US" altLang="zh-CN" sz="2000"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7" name="Rectangle 6"/>
                <p:cNvSpPr/>
                <p:nvPr/>
              </p:nvSpPr>
              <p:spPr bwMode="auto">
                <a:xfrm>
                  <a:off x="2587302" y="0"/>
                  <a:ext cx="2541270" cy="507917"/>
                </a:xfrm>
                <a:prstGeom prst="rect">
                  <a:avLst/>
                </a:prstGeom>
                <a:noFill/>
                <a:ln>
                  <a:noFill/>
                </a:ln>
                <a:effectLst/>
                <a:extLst>
                  <a:ext uri="{91240B29-F687-4F45-9708-019B960494DF}">
                    <a14:hiddenLine xmlns:a14="http://schemas.microsoft.com/office/drawing/2010/main" w="12700">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0210">
                    <a:lnSpc>
                      <a:spcPct val="110000"/>
                    </a:lnSpc>
                    <a:spcBef>
                      <a:spcPts val="2110"/>
                    </a:spcBef>
                    <a:defRPr/>
                  </a:pPr>
                  <a:r>
                    <a:rPr lang="zh-CN" altLang="en-US"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加入标题</a:t>
                  </a:r>
                  <a:endParaRPr lang="en-US"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27" name="Group 7"/>
              <p:cNvGrpSpPr/>
              <p:nvPr/>
            </p:nvGrpSpPr>
            <p:grpSpPr bwMode="auto">
              <a:xfrm>
                <a:off x="-1" y="651821"/>
                <a:ext cx="7715876" cy="5166711"/>
                <a:chOff x="-1" y="0"/>
                <a:chExt cx="7715876" cy="5166710"/>
              </a:xfrm>
              <a:grpFill/>
            </p:grpSpPr>
            <p:sp>
              <p:nvSpPr>
                <p:cNvPr id="28" name="AutoShape 8"/>
                <p:cNvSpPr/>
                <p:nvPr/>
              </p:nvSpPr>
              <p:spPr bwMode="auto">
                <a:xfrm rot="10800000" flipH="1">
                  <a:off x="-1" y="4747968"/>
                  <a:ext cx="3809526" cy="419031"/>
                </a:xfrm>
                <a:custGeom>
                  <a:avLst/>
                  <a:gdLst>
                    <a:gd name="T0" fmla="*/ 1904763 w 21600"/>
                    <a:gd name="T1" fmla="*/ 209516 h 21600"/>
                    <a:gd name="T2" fmla="*/ 1904763 w 21600"/>
                    <a:gd name="T3" fmla="*/ 209516 h 21600"/>
                    <a:gd name="T4" fmla="*/ 1904763 w 21600"/>
                    <a:gd name="T5" fmla="*/ 209516 h 21600"/>
                    <a:gd name="T6" fmla="*/ 1904763 w 21600"/>
                    <a:gd name="T7" fmla="*/ 20951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600"/>
                      </a:moveTo>
                      <a:lnTo>
                        <a:pt x="0" y="21600"/>
                      </a:lnTo>
                      <a:lnTo>
                        <a:pt x="0" y="0"/>
                      </a:lnTo>
                      <a:lnTo>
                        <a:pt x="21600" y="0"/>
                      </a:lnTo>
                      <a:cubicBezTo>
                        <a:pt x="21600" y="0"/>
                        <a:pt x="21600" y="21600"/>
                        <a:pt x="21600" y="21600"/>
                      </a:cubicBezTo>
                      <a:close/>
                    </a:path>
                  </a:pathLst>
                </a:custGeom>
                <a:solidFill>
                  <a:srgbClr val="FBC63F"/>
                </a:solidFill>
                <a:ln>
                  <a:noFill/>
                </a:ln>
                <a:effectLst/>
                <a:extLst>
                  <a:ext uri="{91240B29-F687-4F45-9708-019B960494DF}">
                    <a14:hiddenLine xmlns:a14="http://schemas.microsoft.com/office/drawing/2010/main" w="12700">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s-ES"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9" name="AutoShape 9"/>
                <p:cNvSpPr/>
                <p:nvPr/>
              </p:nvSpPr>
              <p:spPr bwMode="auto">
                <a:xfrm>
                  <a:off x="2012698" y="4103548"/>
                  <a:ext cx="1846032" cy="1063450"/>
                </a:xfrm>
                <a:custGeom>
                  <a:avLst/>
                  <a:gdLst>
                    <a:gd name="T0" fmla="*/ 923016 w 21600"/>
                    <a:gd name="T1" fmla="*/ 531725 h 21600"/>
                    <a:gd name="T2" fmla="*/ 923016 w 21600"/>
                    <a:gd name="T3" fmla="*/ 531725 h 21600"/>
                    <a:gd name="T4" fmla="*/ 923016 w 21600"/>
                    <a:gd name="T5" fmla="*/ 531725 h 21600"/>
                    <a:gd name="T6" fmla="*/ 923016 w 21600"/>
                    <a:gd name="T7" fmla="*/ 5317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648" y="0"/>
                      </a:moveTo>
                      <a:lnTo>
                        <a:pt x="3411" y="5394"/>
                      </a:lnTo>
                      <a:lnTo>
                        <a:pt x="0" y="5854"/>
                      </a:lnTo>
                      <a:cubicBezTo>
                        <a:pt x="71" y="5979"/>
                        <a:pt x="137" y="6108"/>
                        <a:pt x="209" y="6232"/>
                      </a:cubicBezTo>
                      <a:cubicBezTo>
                        <a:pt x="6116" y="16480"/>
                        <a:pt x="13859" y="21600"/>
                        <a:pt x="21600" y="21600"/>
                      </a:cubicBezTo>
                      <a:lnTo>
                        <a:pt x="21600" y="12981"/>
                      </a:lnTo>
                      <a:cubicBezTo>
                        <a:pt x="15130" y="12981"/>
                        <a:pt x="8659" y="8702"/>
                        <a:pt x="3722" y="137"/>
                      </a:cubicBezTo>
                      <a:cubicBezTo>
                        <a:pt x="3696" y="92"/>
                        <a:pt x="3674" y="45"/>
                        <a:pt x="3648" y="0"/>
                      </a:cubicBezTo>
                      <a:close/>
                    </a:path>
                  </a:pathLst>
                </a:custGeom>
                <a:solidFill>
                  <a:srgbClr val="FBC63F"/>
                </a:solidFill>
                <a:ln>
                  <a:noFill/>
                </a:ln>
                <a:effectLst/>
                <a:extLst>
                  <a:ext uri="{91240B29-F687-4F45-9708-019B960494DF}">
                    <a14:hiddenLine xmlns:a14="http://schemas.microsoft.com/office/drawing/2010/main" w="12700">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s-ES"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0" name="AutoShape 10"/>
                <p:cNvSpPr/>
                <p:nvPr/>
              </p:nvSpPr>
              <p:spPr bwMode="auto">
                <a:xfrm>
                  <a:off x="2049206" y="534"/>
                  <a:ext cx="3653970" cy="1063450"/>
                </a:xfrm>
                <a:custGeom>
                  <a:avLst/>
                  <a:gdLst>
                    <a:gd name="T0" fmla="*/ 1826985 w 21600"/>
                    <a:gd name="T1" fmla="*/ 531725 h 21600"/>
                    <a:gd name="T2" fmla="*/ 1826985 w 21600"/>
                    <a:gd name="T3" fmla="*/ 531725 h 21600"/>
                    <a:gd name="T4" fmla="*/ 1826985 w 21600"/>
                    <a:gd name="T5" fmla="*/ 531725 h 21600"/>
                    <a:gd name="T6" fmla="*/ 1826985 w 21600"/>
                    <a:gd name="T7" fmla="*/ 5317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692" y="0"/>
                      </a:moveTo>
                      <a:cubicBezTo>
                        <a:pt x="6830" y="0"/>
                        <a:pt x="2969" y="5004"/>
                        <a:pt x="0" y="15005"/>
                      </a:cubicBezTo>
                      <a:lnTo>
                        <a:pt x="134" y="20923"/>
                      </a:lnTo>
                      <a:lnTo>
                        <a:pt x="1704" y="21342"/>
                      </a:lnTo>
                      <a:cubicBezTo>
                        <a:pt x="4192" y="12865"/>
                        <a:pt x="7441" y="8619"/>
                        <a:pt x="10692" y="8619"/>
                      </a:cubicBezTo>
                      <a:cubicBezTo>
                        <a:pt x="13959" y="8619"/>
                        <a:pt x="17227" y="12899"/>
                        <a:pt x="19720" y="21463"/>
                      </a:cubicBezTo>
                      <a:cubicBezTo>
                        <a:pt x="19733" y="21508"/>
                        <a:pt x="19745" y="21555"/>
                        <a:pt x="19758" y="21600"/>
                      </a:cubicBezTo>
                      <a:lnTo>
                        <a:pt x="19877" y="16206"/>
                      </a:lnTo>
                      <a:lnTo>
                        <a:pt x="21600" y="15746"/>
                      </a:lnTo>
                      <a:cubicBezTo>
                        <a:pt x="21564" y="15621"/>
                        <a:pt x="21531" y="15492"/>
                        <a:pt x="21494" y="15368"/>
                      </a:cubicBezTo>
                      <a:cubicBezTo>
                        <a:pt x="18512" y="5120"/>
                        <a:pt x="14601" y="0"/>
                        <a:pt x="10692" y="0"/>
                      </a:cubicBezTo>
                      <a:close/>
                    </a:path>
                  </a:pathLst>
                </a:custGeom>
                <a:solidFill>
                  <a:srgbClr val="FBC63F"/>
                </a:solidFill>
                <a:ln>
                  <a:noFill/>
                </a:ln>
                <a:effectLst/>
                <a:extLst>
                  <a:ext uri="{91240B29-F687-4F45-9708-019B960494DF}">
                    <a14:hiddenLine xmlns:a14="http://schemas.microsoft.com/office/drawing/2010/main" w="12700">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s-ES"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1" name="AutoShape 11"/>
                <p:cNvSpPr/>
                <p:nvPr/>
              </p:nvSpPr>
              <p:spPr bwMode="auto">
                <a:xfrm rot="-5400000">
                  <a:off x="-20564" y="2033767"/>
                  <a:ext cx="3653825" cy="1063493"/>
                </a:xfrm>
                <a:custGeom>
                  <a:avLst/>
                  <a:gdLst>
                    <a:gd name="T0" fmla="*/ 1826913 w 21600"/>
                    <a:gd name="T1" fmla="*/ 531747 h 21600"/>
                    <a:gd name="T2" fmla="*/ 1826913 w 21600"/>
                    <a:gd name="T3" fmla="*/ 531747 h 21600"/>
                    <a:gd name="T4" fmla="*/ 1826913 w 21600"/>
                    <a:gd name="T5" fmla="*/ 531747 h 21600"/>
                    <a:gd name="T6" fmla="*/ 1826913 w 21600"/>
                    <a:gd name="T7" fmla="*/ 5317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692" y="0"/>
                      </a:moveTo>
                      <a:cubicBezTo>
                        <a:pt x="6830" y="0"/>
                        <a:pt x="2969" y="5004"/>
                        <a:pt x="0" y="15005"/>
                      </a:cubicBezTo>
                      <a:lnTo>
                        <a:pt x="134" y="20923"/>
                      </a:lnTo>
                      <a:lnTo>
                        <a:pt x="1704" y="21342"/>
                      </a:lnTo>
                      <a:cubicBezTo>
                        <a:pt x="4192" y="12865"/>
                        <a:pt x="7441" y="8619"/>
                        <a:pt x="10692" y="8619"/>
                      </a:cubicBezTo>
                      <a:cubicBezTo>
                        <a:pt x="13959" y="8619"/>
                        <a:pt x="17227" y="12899"/>
                        <a:pt x="19720" y="21463"/>
                      </a:cubicBezTo>
                      <a:cubicBezTo>
                        <a:pt x="19733" y="21508"/>
                        <a:pt x="19745" y="21555"/>
                        <a:pt x="19758" y="21600"/>
                      </a:cubicBezTo>
                      <a:lnTo>
                        <a:pt x="19877" y="16206"/>
                      </a:lnTo>
                      <a:lnTo>
                        <a:pt x="21600" y="15746"/>
                      </a:lnTo>
                      <a:cubicBezTo>
                        <a:pt x="21564" y="15621"/>
                        <a:pt x="21531" y="15492"/>
                        <a:pt x="21494" y="15368"/>
                      </a:cubicBezTo>
                      <a:cubicBezTo>
                        <a:pt x="18512" y="5120"/>
                        <a:pt x="14601" y="0"/>
                        <a:pt x="10692" y="0"/>
                      </a:cubicBezTo>
                      <a:close/>
                    </a:path>
                  </a:pathLst>
                </a:custGeom>
                <a:solidFill>
                  <a:srgbClr val="FBC63F"/>
                </a:solidFill>
                <a:ln>
                  <a:noFill/>
                </a:ln>
                <a:effectLst/>
                <a:extLst>
                  <a:ext uri="{91240B29-F687-4F45-9708-019B960494DF}">
                    <a14:hiddenLine xmlns:a14="http://schemas.microsoft.com/office/drawing/2010/main" w="12700">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s-ES"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2" name="AutoShape 12"/>
                <p:cNvSpPr/>
                <p:nvPr/>
              </p:nvSpPr>
              <p:spPr bwMode="auto">
                <a:xfrm rot="5400000">
                  <a:off x="4082613" y="2070273"/>
                  <a:ext cx="3653825" cy="1063493"/>
                </a:xfrm>
                <a:custGeom>
                  <a:avLst/>
                  <a:gdLst>
                    <a:gd name="T0" fmla="*/ 1826913 w 21600"/>
                    <a:gd name="T1" fmla="*/ 531747 h 21600"/>
                    <a:gd name="T2" fmla="*/ 1826913 w 21600"/>
                    <a:gd name="T3" fmla="*/ 531747 h 21600"/>
                    <a:gd name="T4" fmla="*/ 1826913 w 21600"/>
                    <a:gd name="T5" fmla="*/ 531747 h 21600"/>
                    <a:gd name="T6" fmla="*/ 1826913 w 21600"/>
                    <a:gd name="T7" fmla="*/ 5317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692" y="0"/>
                      </a:moveTo>
                      <a:cubicBezTo>
                        <a:pt x="6830" y="0"/>
                        <a:pt x="2969" y="5004"/>
                        <a:pt x="0" y="15005"/>
                      </a:cubicBezTo>
                      <a:lnTo>
                        <a:pt x="134" y="20923"/>
                      </a:lnTo>
                      <a:lnTo>
                        <a:pt x="1704" y="21342"/>
                      </a:lnTo>
                      <a:cubicBezTo>
                        <a:pt x="4192" y="12865"/>
                        <a:pt x="7441" y="8619"/>
                        <a:pt x="10692" y="8619"/>
                      </a:cubicBezTo>
                      <a:cubicBezTo>
                        <a:pt x="13959" y="8619"/>
                        <a:pt x="17227" y="12899"/>
                        <a:pt x="19720" y="21463"/>
                      </a:cubicBezTo>
                      <a:cubicBezTo>
                        <a:pt x="19733" y="21508"/>
                        <a:pt x="19745" y="21555"/>
                        <a:pt x="19758" y="21600"/>
                      </a:cubicBezTo>
                      <a:lnTo>
                        <a:pt x="19877" y="16206"/>
                      </a:lnTo>
                      <a:lnTo>
                        <a:pt x="21600" y="15746"/>
                      </a:lnTo>
                      <a:cubicBezTo>
                        <a:pt x="21564" y="15621"/>
                        <a:pt x="21531" y="15492"/>
                        <a:pt x="21494" y="15368"/>
                      </a:cubicBezTo>
                      <a:cubicBezTo>
                        <a:pt x="18512" y="5120"/>
                        <a:pt x="14601" y="0"/>
                        <a:pt x="10692" y="0"/>
                      </a:cubicBezTo>
                      <a:close/>
                    </a:path>
                  </a:pathLst>
                </a:custGeom>
                <a:solidFill>
                  <a:srgbClr val="FBC63F"/>
                </a:solidFill>
                <a:ln>
                  <a:noFill/>
                </a:ln>
                <a:effectLst/>
                <a:extLst>
                  <a:ext uri="{91240B29-F687-4F45-9708-019B960494DF}">
                    <a14:hiddenLine xmlns:a14="http://schemas.microsoft.com/office/drawing/2010/main" w="12700">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s-ES"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3" name="AutoShape 13"/>
                <p:cNvSpPr/>
                <p:nvPr/>
              </p:nvSpPr>
              <p:spPr bwMode="auto">
                <a:xfrm>
                  <a:off x="3858730" y="4116246"/>
                  <a:ext cx="1807938" cy="1050753"/>
                </a:xfrm>
                <a:custGeom>
                  <a:avLst/>
                  <a:gdLst>
                    <a:gd name="T0" fmla="*/ 903969 w 21600"/>
                    <a:gd name="T1" fmla="*/ 525377 h 21600"/>
                    <a:gd name="T2" fmla="*/ 903969 w 21600"/>
                    <a:gd name="T3" fmla="*/ 525377 h 21600"/>
                    <a:gd name="T4" fmla="*/ 903969 w 21600"/>
                    <a:gd name="T5" fmla="*/ 525377 h 21600"/>
                    <a:gd name="T6" fmla="*/ 903969 w 21600"/>
                    <a:gd name="T7" fmla="*/ 52537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58" y="0"/>
                      </a:moveTo>
                      <a:cubicBezTo>
                        <a:pt x="13132" y="8580"/>
                        <a:pt x="6567" y="12877"/>
                        <a:pt x="0" y="12877"/>
                      </a:cubicBezTo>
                      <a:lnTo>
                        <a:pt x="0" y="21600"/>
                      </a:lnTo>
                      <a:cubicBezTo>
                        <a:pt x="7802" y="21600"/>
                        <a:pt x="15603" y="16535"/>
                        <a:pt x="21600" y="6414"/>
                      </a:cubicBezTo>
                      <a:lnTo>
                        <a:pt x="21330" y="424"/>
                      </a:lnTo>
                      <a:lnTo>
                        <a:pt x="18158" y="0"/>
                      </a:lnTo>
                      <a:close/>
                    </a:path>
                  </a:pathLst>
                </a:custGeom>
                <a:solidFill>
                  <a:srgbClr val="FBC63F"/>
                </a:solidFill>
                <a:ln>
                  <a:noFill/>
                </a:ln>
                <a:effectLst/>
                <a:extLst>
                  <a:ext uri="{91240B29-F687-4F45-9708-019B960494DF}">
                    <a14:hiddenLine xmlns:a14="http://schemas.microsoft.com/office/drawing/2010/main" w="12700">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s-ES"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4" name="AutoShape 14"/>
                <p:cNvSpPr/>
                <p:nvPr/>
              </p:nvSpPr>
              <p:spPr bwMode="auto">
                <a:xfrm rot="10800000" flipH="1">
                  <a:off x="3828572" y="4747968"/>
                  <a:ext cx="3887303" cy="419031"/>
                </a:xfrm>
                <a:custGeom>
                  <a:avLst/>
                  <a:gdLst>
                    <a:gd name="T0" fmla="*/ 1943652 w 21600"/>
                    <a:gd name="T1" fmla="*/ 209516 h 21600"/>
                    <a:gd name="T2" fmla="*/ 1943652 w 21600"/>
                    <a:gd name="T3" fmla="*/ 209516 h 21600"/>
                    <a:gd name="T4" fmla="*/ 1943652 w 21600"/>
                    <a:gd name="T5" fmla="*/ 209516 h 21600"/>
                    <a:gd name="T6" fmla="*/ 1943652 w 21600"/>
                    <a:gd name="T7" fmla="*/ 20951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600"/>
                      </a:moveTo>
                      <a:lnTo>
                        <a:pt x="0" y="21600"/>
                      </a:lnTo>
                      <a:lnTo>
                        <a:pt x="0" y="0"/>
                      </a:lnTo>
                      <a:lnTo>
                        <a:pt x="21600" y="0"/>
                      </a:lnTo>
                      <a:cubicBezTo>
                        <a:pt x="21600" y="0"/>
                        <a:pt x="21600" y="21600"/>
                        <a:pt x="21600" y="21600"/>
                      </a:cubicBezTo>
                      <a:close/>
                    </a:path>
                  </a:pathLst>
                </a:custGeom>
                <a:solidFill>
                  <a:srgbClr val="FBC63F"/>
                </a:solidFill>
                <a:ln>
                  <a:noFill/>
                </a:ln>
                <a:effectLst/>
                <a:extLst>
                  <a:ext uri="{91240B29-F687-4F45-9708-019B960494DF}">
                    <a14:hiddenLine xmlns:a14="http://schemas.microsoft.com/office/drawing/2010/main" w="12700">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s-ES"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sp>
          <p:nvSpPr>
            <p:cNvPr id="24" name="Freeform 33"/>
            <p:cNvSpPr>
              <a:spLocks noEditPoints="1"/>
            </p:cNvSpPr>
            <p:nvPr/>
          </p:nvSpPr>
          <p:spPr bwMode="auto">
            <a:xfrm>
              <a:off x="3308932" y="3863362"/>
              <a:ext cx="461324" cy="299237"/>
            </a:xfrm>
            <a:custGeom>
              <a:avLst/>
              <a:gdLst>
                <a:gd name="T0" fmla="*/ 13 w 94"/>
                <a:gd name="T1" fmla="*/ 0 h 61"/>
                <a:gd name="T2" fmla="*/ 82 w 94"/>
                <a:gd name="T3" fmla="*/ 0 h 61"/>
                <a:gd name="T4" fmla="*/ 89 w 94"/>
                <a:gd name="T5" fmla="*/ 2 h 61"/>
                <a:gd name="T6" fmla="*/ 47 w 94"/>
                <a:gd name="T7" fmla="*/ 33 h 61"/>
                <a:gd name="T8" fmla="*/ 6 w 94"/>
                <a:gd name="T9" fmla="*/ 2 h 61"/>
                <a:gd name="T10" fmla="*/ 13 w 94"/>
                <a:gd name="T11" fmla="*/ 0 h 61"/>
                <a:gd name="T12" fmla="*/ 94 w 94"/>
                <a:gd name="T13" fmla="*/ 9 h 61"/>
                <a:gd name="T14" fmla="*/ 67 w 94"/>
                <a:gd name="T15" fmla="*/ 29 h 61"/>
                <a:gd name="T16" fmla="*/ 93 w 94"/>
                <a:gd name="T17" fmla="*/ 53 h 61"/>
                <a:gd name="T18" fmla="*/ 94 w 94"/>
                <a:gd name="T19" fmla="*/ 48 h 61"/>
                <a:gd name="T20" fmla="*/ 94 w 94"/>
                <a:gd name="T21" fmla="*/ 12 h 61"/>
                <a:gd name="T22" fmla="*/ 94 w 94"/>
                <a:gd name="T23" fmla="*/ 9 h 61"/>
                <a:gd name="T24" fmla="*/ 87 w 94"/>
                <a:gd name="T25" fmla="*/ 60 h 61"/>
                <a:gd name="T26" fmla="*/ 82 w 94"/>
                <a:gd name="T27" fmla="*/ 61 h 61"/>
                <a:gd name="T28" fmla="*/ 13 w 94"/>
                <a:gd name="T29" fmla="*/ 61 h 61"/>
                <a:gd name="T30" fmla="*/ 6 w 94"/>
                <a:gd name="T31" fmla="*/ 59 h 61"/>
                <a:gd name="T32" fmla="*/ 34 w 94"/>
                <a:gd name="T33" fmla="*/ 34 h 61"/>
                <a:gd name="T34" fmla="*/ 44 w 94"/>
                <a:gd name="T35" fmla="*/ 42 h 61"/>
                <a:gd name="T36" fmla="*/ 47 w 94"/>
                <a:gd name="T37" fmla="*/ 44 h 61"/>
                <a:gd name="T38" fmla="*/ 50 w 94"/>
                <a:gd name="T39" fmla="*/ 42 h 61"/>
                <a:gd name="T40" fmla="*/ 60 w 94"/>
                <a:gd name="T41" fmla="*/ 35 h 61"/>
                <a:gd name="T42" fmla="*/ 87 w 94"/>
                <a:gd name="T43" fmla="*/ 60 h 61"/>
                <a:gd name="T44" fmla="*/ 1 w 94"/>
                <a:gd name="T45" fmla="*/ 52 h 61"/>
                <a:gd name="T46" fmla="*/ 27 w 94"/>
                <a:gd name="T47" fmla="*/ 29 h 61"/>
                <a:gd name="T48" fmla="*/ 1 w 94"/>
                <a:gd name="T49" fmla="*/ 9 h 61"/>
                <a:gd name="T50" fmla="*/ 0 w 94"/>
                <a:gd name="T51" fmla="*/ 12 h 61"/>
                <a:gd name="T52" fmla="*/ 0 w 94"/>
                <a:gd name="T53" fmla="*/ 48 h 61"/>
                <a:gd name="T54" fmla="*/ 1 w 94"/>
                <a:gd name="T55"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61">
                  <a:moveTo>
                    <a:pt x="13" y="0"/>
                  </a:moveTo>
                  <a:cubicBezTo>
                    <a:pt x="82" y="0"/>
                    <a:pt x="82" y="0"/>
                    <a:pt x="82" y="0"/>
                  </a:cubicBezTo>
                  <a:cubicBezTo>
                    <a:pt x="84" y="0"/>
                    <a:pt x="87" y="1"/>
                    <a:pt x="89" y="2"/>
                  </a:cubicBezTo>
                  <a:cubicBezTo>
                    <a:pt x="47" y="33"/>
                    <a:pt x="47" y="33"/>
                    <a:pt x="47" y="33"/>
                  </a:cubicBezTo>
                  <a:cubicBezTo>
                    <a:pt x="6" y="2"/>
                    <a:pt x="6" y="2"/>
                    <a:pt x="6" y="2"/>
                  </a:cubicBezTo>
                  <a:cubicBezTo>
                    <a:pt x="8" y="1"/>
                    <a:pt x="10" y="0"/>
                    <a:pt x="13" y="0"/>
                  </a:cubicBezTo>
                  <a:close/>
                  <a:moveTo>
                    <a:pt x="94" y="9"/>
                  </a:moveTo>
                  <a:cubicBezTo>
                    <a:pt x="67" y="29"/>
                    <a:pt x="67" y="29"/>
                    <a:pt x="67" y="29"/>
                  </a:cubicBezTo>
                  <a:cubicBezTo>
                    <a:pt x="93" y="53"/>
                    <a:pt x="93" y="53"/>
                    <a:pt x="93" y="53"/>
                  </a:cubicBezTo>
                  <a:cubicBezTo>
                    <a:pt x="94" y="52"/>
                    <a:pt x="94" y="50"/>
                    <a:pt x="94" y="48"/>
                  </a:cubicBezTo>
                  <a:cubicBezTo>
                    <a:pt x="94" y="12"/>
                    <a:pt x="94" y="12"/>
                    <a:pt x="94" y="12"/>
                  </a:cubicBezTo>
                  <a:cubicBezTo>
                    <a:pt x="94" y="11"/>
                    <a:pt x="94" y="10"/>
                    <a:pt x="94" y="9"/>
                  </a:cubicBezTo>
                  <a:close/>
                  <a:moveTo>
                    <a:pt x="87" y="60"/>
                  </a:moveTo>
                  <a:cubicBezTo>
                    <a:pt x="85" y="60"/>
                    <a:pt x="84" y="61"/>
                    <a:pt x="82" y="61"/>
                  </a:cubicBezTo>
                  <a:cubicBezTo>
                    <a:pt x="13" y="61"/>
                    <a:pt x="13" y="61"/>
                    <a:pt x="13" y="61"/>
                  </a:cubicBezTo>
                  <a:cubicBezTo>
                    <a:pt x="10" y="61"/>
                    <a:pt x="8" y="60"/>
                    <a:pt x="6" y="59"/>
                  </a:cubicBezTo>
                  <a:cubicBezTo>
                    <a:pt x="34" y="34"/>
                    <a:pt x="34" y="34"/>
                    <a:pt x="34" y="34"/>
                  </a:cubicBezTo>
                  <a:cubicBezTo>
                    <a:pt x="44" y="42"/>
                    <a:pt x="44" y="42"/>
                    <a:pt x="44" y="42"/>
                  </a:cubicBezTo>
                  <a:cubicBezTo>
                    <a:pt x="47" y="44"/>
                    <a:pt x="47" y="44"/>
                    <a:pt x="47" y="44"/>
                  </a:cubicBezTo>
                  <a:cubicBezTo>
                    <a:pt x="50" y="42"/>
                    <a:pt x="50" y="42"/>
                    <a:pt x="50" y="42"/>
                  </a:cubicBezTo>
                  <a:cubicBezTo>
                    <a:pt x="60" y="35"/>
                    <a:pt x="60" y="35"/>
                    <a:pt x="60" y="35"/>
                  </a:cubicBezTo>
                  <a:cubicBezTo>
                    <a:pt x="87" y="60"/>
                    <a:pt x="87" y="60"/>
                    <a:pt x="87" y="60"/>
                  </a:cubicBezTo>
                  <a:close/>
                  <a:moveTo>
                    <a:pt x="1" y="52"/>
                  </a:moveTo>
                  <a:cubicBezTo>
                    <a:pt x="27" y="29"/>
                    <a:pt x="27" y="29"/>
                    <a:pt x="27" y="29"/>
                  </a:cubicBezTo>
                  <a:cubicBezTo>
                    <a:pt x="1" y="9"/>
                    <a:pt x="1" y="9"/>
                    <a:pt x="1" y="9"/>
                  </a:cubicBezTo>
                  <a:cubicBezTo>
                    <a:pt x="0" y="10"/>
                    <a:pt x="0" y="11"/>
                    <a:pt x="0" y="12"/>
                  </a:cubicBezTo>
                  <a:cubicBezTo>
                    <a:pt x="0" y="48"/>
                    <a:pt x="0" y="48"/>
                    <a:pt x="0" y="48"/>
                  </a:cubicBezTo>
                  <a:cubicBezTo>
                    <a:pt x="0" y="49"/>
                    <a:pt x="0" y="51"/>
                    <a:pt x="1" y="52"/>
                  </a:cubicBezTo>
                  <a:close/>
                </a:path>
              </a:pathLst>
            </a:custGeom>
            <a:solidFill>
              <a:srgbClr val="05489B"/>
            </a:solidFill>
            <a:ln>
              <a:noFill/>
            </a:ln>
          </p:spPr>
          <p:txBody>
            <a:bodyPr vert="horz" wrap="square" lIns="91419" tIns="45709" rIns="91419" bIns="45709" numCol="1" anchor="t" anchorCtr="0" compatLnSpc="1"/>
            <a:lstStyle/>
            <a:p>
              <a:endParaRPr lang="zh-CN" altLang="en-US" sz="1400" dirty="0">
                <a:solidFill>
                  <a:prstClr val="black"/>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5" name="Rectangle 6"/>
            <p:cNvSpPr/>
            <p:nvPr/>
          </p:nvSpPr>
          <p:spPr bwMode="auto">
            <a:xfrm>
              <a:off x="2994909" y="4232165"/>
              <a:ext cx="1105945" cy="221051"/>
            </a:xfrm>
            <a:prstGeom prst="rect">
              <a:avLst/>
            </a:prstGeom>
            <a:noFill/>
            <a:ln>
              <a:noFill/>
            </a:ln>
            <a:effectLst/>
            <a:extLst>
              <a:ext uri="{91240B29-F687-4F45-9708-019B960494DF}">
                <a14:hiddenLine xmlns:a14="http://schemas.microsoft.com/office/drawing/2010/main" w="12700">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0210">
                <a:lnSpc>
                  <a:spcPct val="110000"/>
                </a:lnSpc>
                <a:spcBef>
                  <a:spcPts val="2110"/>
                </a:spcBef>
                <a:defRPr/>
              </a:pPr>
              <a:r>
                <a:rPr lang="zh-CN" altLang="en-US"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加入标题</a:t>
              </a:r>
              <a:endParaRPr lang="en-US" altLang="zh-CN" dirty="0">
                <a:solidFill>
                  <a:schemeClr val="bg1">
                    <a:lumMod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38" name="组合 2"/>
          <p:cNvGrpSpPr/>
          <p:nvPr/>
        </p:nvGrpSpPr>
        <p:grpSpPr>
          <a:xfrm>
            <a:off x="399680" y="183099"/>
            <a:ext cx="11311585" cy="667619"/>
            <a:chOff x="399680" y="183099"/>
            <a:chExt cx="11311585" cy="667619"/>
          </a:xfrm>
        </p:grpSpPr>
        <p:grpSp>
          <p:nvGrpSpPr>
            <p:cNvPr id="39" name="组合 30"/>
            <p:cNvGrpSpPr/>
            <p:nvPr/>
          </p:nvGrpSpPr>
          <p:grpSpPr>
            <a:xfrm>
              <a:off x="399680" y="255712"/>
              <a:ext cx="11311585" cy="595006"/>
              <a:chOff x="399680" y="255712"/>
              <a:chExt cx="11311585" cy="595006"/>
            </a:xfrm>
          </p:grpSpPr>
          <p:grpSp>
            <p:nvGrpSpPr>
              <p:cNvPr id="41" name="组合 31"/>
              <p:cNvGrpSpPr/>
              <p:nvPr/>
            </p:nvGrpSpPr>
            <p:grpSpPr>
              <a:xfrm>
                <a:off x="480735" y="850718"/>
                <a:ext cx="11230530" cy="0"/>
                <a:chOff x="585550" y="727790"/>
                <a:chExt cx="11230530" cy="0"/>
              </a:xfrm>
            </p:grpSpPr>
            <p:cxnSp>
              <p:nvCxnSpPr>
                <p:cNvPr id="50" name="直接连接符 33"/>
                <p:cNvCxnSpPr/>
                <p:nvPr/>
              </p:nvCxnSpPr>
              <p:spPr>
                <a:xfrm>
                  <a:off x="585550" y="727790"/>
                  <a:ext cx="798654" cy="0"/>
                </a:xfrm>
                <a:prstGeom prst="line">
                  <a:avLst/>
                </a:prstGeom>
                <a:ln w="57150">
                  <a:solidFill>
                    <a:srgbClr val="05489B"/>
                  </a:solidFill>
                </a:ln>
              </p:spPr>
              <p:style>
                <a:lnRef idx="1">
                  <a:schemeClr val="accent1"/>
                </a:lnRef>
                <a:fillRef idx="0">
                  <a:schemeClr val="accent1"/>
                </a:fillRef>
                <a:effectRef idx="0">
                  <a:schemeClr val="accent1"/>
                </a:effectRef>
                <a:fontRef idx="minor">
                  <a:schemeClr val="tx1"/>
                </a:fontRef>
              </p:style>
            </p:cxnSp>
            <p:cxnSp>
              <p:nvCxnSpPr>
                <p:cNvPr id="51" name="直接连接符 34"/>
                <p:cNvCxnSpPr/>
                <p:nvPr/>
              </p:nvCxnSpPr>
              <p:spPr>
                <a:xfrm>
                  <a:off x="1384204" y="727790"/>
                  <a:ext cx="10431876" cy="0"/>
                </a:xfrm>
                <a:prstGeom prst="line">
                  <a:avLst/>
                </a:prstGeom>
                <a:ln>
                  <a:solidFill>
                    <a:srgbClr val="05489B"/>
                  </a:solidFill>
                </a:ln>
              </p:spPr>
              <p:style>
                <a:lnRef idx="1">
                  <a:schemeClr val="accent1"/>
                </a:lnRef>
                <a:fillRef idx="0">
                  <a:schemeClr val="accent1"/>
                </a:fillRef>
                <a:effectRef idx="0">
                  <a:schemeClr val="accent1"/>
                </a:effectRef>
                <a:fontRef idx="minor">
                  <a:schemeClr val="tx1"/>
                </a:fontRef>
              </p:style>
            </p:cxnSp>
          </p:grpSp>
          <p:sp>
            <p:nvSpPr>
              <p:cNvPr id="42" name="文本框 41"/>
              <p:cNvSpPr txBox="1"/>
              <p:nvPr/>
            </p:nvSpPr>
            <p:spPr>
              <a:xfrm>
                <a:off x="399680" y="255712"/>
                <a:ext cx="3196942" cy="461665"/>
              </a:xfrm>
              <a:prstGeom prst="rect">
                <a:avLst/>
              </a:prstGeom>
              <a:noFill/>
            </p:spPr>
            <p:txBody>
              <a:bodyPr vert="horz" wrap="square" rtlCol="0">
                <a:spAutoFit/>
              </a:bodyPr>
              <a:lstStyle/>
              <a:p>
                <a:r>
                  <a:rPr lang="zh-CN" altLang="en-US" sz="2400" b="1" spc="600" dirty="0">
                    <a:solidFill>
                      <a:schemeClr val="accent1"/>
                    </a:solidFill>
                    <a:latin typeface="Source Han Serif SC" panose="02020400000000000000" pitchFamily="18" charset="-122"/>
                    <a:ea typeface="Source Han Serif SC" panose="02020400000000000000" pitchFamily="18" charset="-122"/>
                    <a:sym typeface="Source Han Serif SC" panose="02020400000000000000" pitchFamily="18" charset="-122"/>
                  </a:rPr>
                  <a:t>请输入您的标题</a:t>
                </a:r>
              </a:p>
            </p:txBody>
          </p:sp>
        </p:grpSp>
        <p:pic>
          <p:nvPicPr>
            <p:cNvPr id="40" name="图片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1969" y="183099"/>
              <a:ext cx="2989296" cy="59909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2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p:cBhvr>
                                        <p:cTn id="7" dur="750"/>
                                        <p:tgtEl>
                                          <p:spTgt spid="10"/>
                                        </p:tgtEl>
                                      </p:cBhvr>
                                    </p:animEffect>
                                    <p:anim calcmode="lin" valueType="num">
                                      <p:cBhvr>
                                        <p:cTn id="8" dur="750" fill="hold"/>
                                        <p:tgtEl>
                                          <p:spTgt spid="10"/>
                                        </p:tgtEl>
                                        <p:attrNameLst>
                                          <p:attrName>ppt_x</p:attrName>
                                        </p:attrNameLst>
                                      </p:cBhvr>
                                      <p:tavLst>
                                        <p:tav tm="0">
                                          <p:val>
                                            <p:strVal val="#ppt_x"/>
                                          </p:val>
                                        </p:tav>
                                        <p:tav tm="100000">
                                          <p:val>
                                            <p:strVal val="#ppt_x"/>
                                          </p:val>
                                        </p:tav>
                                      </p:tavLst>
                                    </p:anim>
                                    <p:anim calcmode="lin" valueType="num">
                                      <p:cBhvr>
                                        <p:cTn id="9" dur="75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p:cBhvr>
                                        <p:cTn id="13" dur="750"/>
                                        <p:tgtEl>
                                          <p:spTgt spid="14"/>
                                        </p:tgtEl>
                                      </p:cBhvr>
                                    </p:animEffect>
                                    <p:anim calcmode="lin" valueType="num">
                                      <p:cBhvr>
                                        <p:cTn id="14" dur="750" fill="hold"/>
                                        <p:tgtEl>
                                          <p:spTgt spid="14"/>
                                        </p:tgtEl>
                                        <p:attrNameLst>
                                          <p:attrName>ppt_x</p:attrName>
                                        </p:attrNameLst>
                                      </p:cBhvr>
                                      <p:tavLst>
                                        <p:tav tm="0">
                                          <p:val>
                                            <p:strVal val="#ppt_x"/>
                                          </p:val>
                                        </p:tav>
                                        <p:tav tm="100000">
                                          <p:val>
                                            <p:strVal val="#ppt_x"/>
                                          </p:val>
                                        </p:tav>
                                      </p:tavLst>
                                    </p:anim>
                                    <p:anim calcmode="lin" valueType="num">
                                      <p:cBhvr>
                                        <p:cTn id="15" dur="750" fill="hold"/>
                                        <p:tgtEl>
                                          <p:spTgt spid="1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p:cBhvr>
                                        <p:cTn id="19" dur="750"/>
                                        <p:tgtEl>
                                          <p:spTgt spid="18"/>
                                        </p:tgtEl>
                                      </p:cBhvr>
                                    </p:animEffect>
                                    <p:anim calcmode="lin" valueType="num">
                                      <p:cBhvr>
                                        <p:cTn id="20" dur="750" fill="hold"/>
                                        <p:tgtEl>
                                          <p:spTgt spid="18"/>
                                        </p:tgtEl>
                                        <p:attrNameLst>
                                          <p:attrName>ppt_x</p:attrName>
                                        </p:attrNameLst>
                                      </p:cBhvr>
                                      <p:tavLst>
                                        <p:tav tm="0">
                                          <p:val>
                                            <p:strVal val="#ppt_x"/>
                                          </p:val>
                                        </p:tav>
                                        <p:tav tm="100000">
                                          <p:val>
                                            <p:strVal val="#ppt_x"/>
                                          </p:val>
                                        </p:tav>
                                      </p:tavLst>
                                    </p:anim>
                                    <p:anim calcmode="lin" valueType="num">
                                      <p:cBhvr>
                                        <p:cTn id="21" dur="750" fill="hold"/>
                                        <p:tgtEl>
                                          <p:spTgt spid="1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1000"/>
                                        <p:tgtEl>
                                          <p:spTgt spid="22"/>
                                        </p:tgtEl>
                                      </p:cBhvr>
                                    </p:animEffect>
                                    <p:anim calcmode="lin" valueType="num">
                                      <p:cBhvr>
                                        <p:cTn id="26" dur="1000" fill="hold"/>
                                        <p:tgtEl>
                                          <p:spTgt spid="22"/>
                                        </p:tgtEl>
                                        <p:attrNameLst>
                                          <p:attrName>ppt_x</p:attrName>
                                        </p:attrNameLst>
                                      </p:cBhvr>
                                      <p:tavLst>
                                        <p:tav tm="0">
                                          <p:val>
                                            <p:strVal val="#ppt_x"/>
                                          </p:val>
                                        </p:tav>
                                        <p:tav tm="100000">
                                          <p:val>
                                            <p:strVal val="#ppt_x"/>
                                          </p:val>
                                        </p:tav>
                                      </p:tavLst>
                                    </p:anim>
                                    <p:anim calcmode="lin" valueType="num">
                                      <p:cBhvr>
                                        <p:cTn id="2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p:nvSpPr>
        <p:spPr>
          <a:xfrm>
            <a:off x="3680" y="0"/>
            <a:ext cx="2591820" cy="6858000"/>
          </a:xfrm>
          <a:prstGeom prst="rect">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7" name="TextBox 32"/>
          <p:cNvSpPr txBox="1"/>
          <p:nvPr/>
        </p:nvSpPr>
        <p:spPr>
          <a:xfrm>
            <a:off x="5035768" y="4093896"/>
            <a:ext cx="2120464" cy="1600438"/>
          </a:xfrm>
          <a:prstGeom prst="rect">
            <a:avLst/>
          </a:prstGeom>
          <a:noFill/>
        </p:spPr>
        <p:txBody>
          <a:bodyPr wrap="square" rtlCol="0">
            <a:spAutoFit/>
          </a:bodyPr>
          <a:lstStyle/>
          <a:p>
            <a:endParaRPr lang="en-US" altLang="zh-CN" sz="14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zh-CN" altLang="en-US" sz="1400" dirty="0">
                <a:latin typeface="Source Han Serif SC" panose="02020400000000000000" pitchFamily="18" charset="-122"/>
                <a:ea typeface="Source Han Serif SC" panose="02020400000000000000" pitchFamily="18" charset="-122"/>
                <a:sym typeface="Source Han Serif SC" panose="02020400000000000000" pitchFamily="18" charset="-122"/>
              </a:rPr>
              <a:t>你可以在这里输入</a:t>
            </a:r>
            <a:r>
              <a:rPr lang="zh-CN" altLang="en-US" sz="1400" dirty="0" smtClean="0">
                <a:latin typeface="Source Han Serif SC" panose="02020400000000000000" pitchFamily="18" charset="-122"/>
                <a:ea typeface="Source Han Serif SC" panose="02020400000000000000" pitchFamily="18" charset="-122"/>
                <a:sym typeface="Source Han Serif SC" panose="02020400000000000000" pitchFamily="18" charset="-122"/>
              </a:rPr>
              <a:t>内容</a:t>
            </a:r>
            <a:endParaRPr lang="en-US" altLang="zh-CN" sz="1400" dirty="0" smtClean="0">
              <a:latin typeface="Source Han Serif SC" panose="02020400000000000000" pitchFamily="18" charset="-122"/>
              <a:ea typeface="Source Han Serif SC" panose="02020400000000000000" pitchFamily="18" charset="-122"/>
              <a:sym typeface="Source Han Serif SC" panose="02020400000000000000" pitchFamily="18" charset="-122"/>
            </a:endParaRPr>
          </a:p>
          <a:p>
            <a:endParaRPr lang="en-US" altLang="zh-CN" sz="14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zh-CN" altLang="en-US" sz="1400" dirty="0">
                <a:latin typeface="Source Han Serif SC" panose="02020400000000000000" pitchFamily="18" charset="-122"/>
                <a:ea typeface="Source Han Serif SC" panose="02020400000000000000" pitchFamily="18" charset="-122"/>
                <a:sym typeface="Source Han Serif SC" panose="02020400000000000000" pitchFamily="18" charset="-122"/>
              </a:rPr>
              <a:t>你可以在这里输入内容</a:t>
            </a:r>
            <a:endParaRPr lang="en-US" altLang="zh-CN" sz="14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endParaRPr lang="en-US" altLang="zh-CN" sz="14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zh-CN" altLang="en-US" sz="1400" dirty="0">
                <a:latin typeface="Source Han Serif SC" panose="02020400000000000000" pitchFamily="18" charset="-122"/>
                <a:ea typeface="Source Han Serif SC" panose="02020400000000000000" pitchFamily="18" charset="-122"/>
                <a:sym typeface="Source Han Serif SC" panose="02020400000000000000" pitchFamily="18" charset="-122"/>
              </a:rPr>
              <a:t>你可以在这里输入内容</a:t>
            </a:r>
            <a:endParaRPr lang="en-US" altLang="zh-CN" sz="14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endParaRPr lang="en-US" altLang="zh-CN" sz="14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9" name="TextBox 6"/>
          <p:cNvSpPr txBox="1"/>
          <p:nvPr/>
        </p:nvSpPr>
        <p:spPr>
          <a:xfrm>
            <a:off x="3288038" y="2181859"/>
            <a:ext cx="5615924" cy="769441"/>
          </a:xfrm>
          <a:prstGeom prst="rect">
            <a:avLst/>
          </a:prstGeom>
          <a:noFill/>
        </p:spPr>
        <p:txBody>
          <a:bodyPr wrap="square" rtlCol="0">
            <a:spAutoFit/>
          </a:bodyPr>
          <a:lstStyle/>
          <a:p>
            <a:pPr algn="ctr"/>
            <a:r>
              <a:rPr lang="en-US" altLang="zh-CN" sz="4400" b="1" dirty="0">
                <a:solidFill>
                  <a:srgbClr val="515151"/>
                </a:solidFill>
                <a:latin typeface="Source Han Serif SC" panose="02020400000000000000" pitchFamily="18" charset="-122"/>
                <a:ea typeface="Source Han Serif SC" panose="02020400000000000000" pitchFamily="18" charset="-122"/>
                <a:sym typeface="Source Han Serif SC" panose="02020400000000000000" pitchFamily="18" charset="-122"/>
              </a:rPr>
              <a:t>PART </a:t>
            </a:r>
            <a:r>
              <a:rPr lang="en-US" altLang="zh-CN" sz="4400" b="1" dirty="0" smtClean="0">
                <a:solidFill>
                  <a:srgbClr val="515151"/>
                </a:solidFill>
                <a:latin typeface="Source Han Serif SC" panose="02020400000000000000" pitchFamily="18" charset="-122"/>
                <a:ea typeface="Source Han Serif SC" panose="02020400000000000000" pitchFamily="18" charset="-122"/>
                <a:sym typeface="Source Han Serif SC" panose="02020400000000000000" pitchFamily="18" charset="-122"/>
              </a:rPr>
              <a:t>3</a:t>
            </a:r>
            <a:endParaRPr lang="en-US" sz="4400" b="1" dirty="0">
              <a:solidFill>
                <a:srgbClr val="515151"/>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0" name="Rectangle: Rounded Corners 80"/>
          <p:cNvSpPr/>
          <p:nvPr/>
        </p:nvSpPr>
        <p:spPr>
          <a:xfrm>
            <a:off x="5497935" y="3893460"/>
            <a:ext cx="1134049" cy="71907"/>
          </a:xfrm>
          <a:prstGeom prst="roundRect">
            <a:avLst>
              <a:gd name="adj" fmla="val 50000"/>
            </a:avLst>
          </a:prstGeom>
          <a:solidFill>
            <a:srgbClr val="3F87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noAutofit/>
          </a:bodyPr>
          <a:lstStyle/>
          <a:p>
            <a:pPr algn="ctr"/>
            <a:endParaRPr lang="en-US" sz="9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6" name="文本框 15"/>
          <p:cNvSpPr txBox="1"/>
          <p:nvPr/>
        </p:nvSpPr>
        <p:spPr>
          <a:xfrm>
            <a:off x="4875155" y="2995490"/>
            <a:ext cx="2441694" cy="769441"/>
          </a:xfrm>
          <a:prstGeom prst="rect">
            <a:avLst/>
          </a:prstGeom>
          <a:noFill/>
        </p:spPr>
        <p:txBody>
          <a:bodyPr wrap="none" rtlCol="0">
            <a:spAutoFit/>
            <a:scene3d>
              <a:camera prst="orthographicFront"/>
              <a:lightRig rig="threePt" dir="t"/>
            </a:scene3d>
            <a:sp3d contourW="12700"/>
          </a:bodyPr>
          <a:lstStyle/>
          <a:p>
            <a:pPr lvl="0" algn="ctr">
              <a:defRPr/>
            </a:pPr>
            <a:r>
              <a:rPr lang="zh-CN" altLang="en-US" sz="4400" b="1" dirty="0" smtClean="0">
                <a:solidFill>
                  <a:srgbClr val="00489A"/>
                </a:solidFill>
                <a:latin typeface="Source Han Serif SC" panose="02020400000000000000" pitchFamily="18" charset="-122"/>
                <a:ea typeface="Source Han Serif SC" panose="02020400000000000000" pitchFamily="18" charset="-122"/>
                <a:sym typeface="Source Han Serif SC" panose="02020400000000000000" pitchFamily="18" charset="-122"/>
              </a:rPr>
              <a:t>工作不足</a:t>
            </a:r>
            <a:endParaRPr lang="zh-CN" altLang="en-US" sz="4400" b="1" spc="600" dirty="0">
              <a:solidFill>
                <a:srgbClr val="00489A"/>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2" name="矩形 21"/>
          <p:cNvSpPr/>
          <p:nvPr/>
        </p:nvSpPr>
        <p:spPr>
          <a:xfrm>
            <a:off x="9600180" y="0"/>
            <a:ext cx="2591820" cy="6858000"/>
          </a:xfrm>
          <a:prstGeom prst="rect">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04435" y="1105352"/>
            <a:ext cx="4121048" cy="825920"/>
          </a:xfrm>
          <a:prstGeom prst="rect">
            <a:avLst/>
          </a:prstGeom>
        </p:spPr>
      </p:pic>
    </p:spTree>
    <p:extLst>
      <p:ext uri="{BB962C8B-B14F-4D97-AF65-F5344CB8AC3E}">
        <p14:creationId xmlns:p14="http://schemas.microsoft.com/office/powerpoint/2010/main" val="849437314"/>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千图PPT彼岸天：ID 8661124库_组合 52"/>
          <p:cNvGrpSpPr/>
          <p:nvPr>
            <p:custDataLst>
              <p:tags r:id="rId1"/>
            </p:custDataLst>
          </p:nvPr>
        </p:nvGrpSpPr>
        <p:grpSpPr>
          <a:xfrm>
            <a:off x="4878168" y="1926957"/>
            <a:ext cx="2351109" cy="4189678"/>
            <a:chOff x="5193024" y="3467100"/>
            <a:chExt cx="1807540" cy="3221039"/>
          </a:xfrm>
          <a:effectLst/>
        </p:grpSpPr>
        <p:sp>
          <p:nvSpPr>
            <p:cNvPr id="15" name="Freeform: Shape 65"/>
            <p:cNvSpPr/>
            <p:nvPr/>
          </p:nvSpPr>
          <p:spPr bwMode="auto">
            <a:xfrm>
              <a:off x="5756283" y="6045201"/>
              <a:ext cx="690771" cy="639764"/>
            </a:xfrm>
            <a:custGeom>
              <a:avLst/>
              <a:gdLst>
                <a:gd name="connsiteX0" fmla="*/ 5460 w 21600"/>
                <a:gd name="connsiteY0" fmla="*/ 2489 h 20420"/>
                <a:gd name="connsiteX1" fmla="*/ 10215 w 21600"/>
                <a:gd name="connsiteY1" fmla="*/ 16 h 20420"/>
                <a:gd name="connsiteX2" fmla="*/ 16139 w 21600"/>
                <a:gd name="connsiteY2" fmla="*/ 2489 h 20420"/>
                <a:gd name="connsiteX3" fmla="*/ 19440 w 21600"/>
                <a:gd name="connsiteY3" fmla="*/ 98 h 20420"/>
                <a:gd name="connsiteX4" fmla="*/ 21600 w 21600"/>
                <a:gd name="connsiteY4" fmla="*/ 1170 h 20420"/>
                <a:gd name="connsiteX5" fmla="*/ 11475 w 21600"/>
                <a:gd name="connsiteY5" fmla="*/ 20420 h 20420"/>
                <a:gd name="connsiteX6" fmla="*/ 831 w 21600"/>
                <a:gd name="connsiteY6" fmla="*/ 2736 h 20420"/>
                <a:gd name="connsiteX7" fmla="*/ 0 w 21600"/>
                <a:gd name="connsiteY7" fmla="*/ 1170 h 20420"/>
                <a:gd name="connsiteX8" fmla="*/ 5460 w 21600"/>
                <a:gd name="connsiteY8" fmla="*/ 2489 h 20420"/>
                <a:gd name="connsiteX9" fmla="*/ 5460 w 21600"/>
                <a:gd name="connsiteY9" fmla="*/ 2489 h 20420"/>
                <a:gd name="connsiteX0-1" fmla="*/ 4629 w 20769"/>
                <a:gd name="connsiteY0-2" fmla="*/ 2489 h 20420"/>
                <a:gd name="connsiteX1-3" fmla="*/ 9384 w 20769"/>
                <a:gd name="connsiteY1-4" fmla="*/ 16 h 20420"/>
                <a:gd name="connsiteX2-5" fmla="*/ 15308 w 20769"/>
                <a:gd name="connsiteY2-6" fmla="*/ 2489 h 20420"/>
                <a:gd name="connsiteX3-7" fmla="*/ 18609 w 20769"/>
                <a:gd name="connsiteY3-8" fmla="*/ 98 h 20420"/>
                <a:gd name="connsiteX4-9" fmla="*/ 20769 w 20769"/>
                <a:gd name="connsiteY4-10" fmla="*/ 1170 h 20420"/>
                <a:gd name="connsiteX5-11" fmla="*/ 10644 w 20769"/>
                <a:gd name="connsiteY5-12" fmla="*/ 20420 h 20420"/>
                <a:gd name="connsiteX6-13" fmla="*/ 0 w 20769"/>
                <a:gd name="connsiteY6-14" fmla="*/ 2736 h 20420"/>
                <a:gd name="connsiteX7-15" fmla="*/ 4629 w 20769"/>
                <a:gd name="connsiteY7-16" fmla="*/ 2489 h 20420"/>
                <a:gd name="connsiteX8-17" fmla="*/ 4629 w 20769"/>
                <a:gd name="connsiteY8-18" fmla="*/ 2489 h 20420"/>
                <a:gd name="connsiteX0-19" fmla="*/ 4629 w 20769"/>
                <a:gd name="connsiteY0-20" fmla="*/ 2489 h 20420"/>
                <a:gd name="connsiteX1-21" fmla="*/ 9384 w 20769"/>
                <a:gd name="connsiteY1-22" fmla="*/ 16 h 20420"/>
                <a:gd name="connsiteX2-23" fmla="*/ 15308 w 20769"/>
                <a:gd name="connsiteY2-24" fmla="*/ 2489 h 20420"/>
                <a:gd name="connsiteX3-25" fmla="*/ 18609 w 20769"/>
                <a:gd name="connsiteY3-26" fmla="*/ 98 h 20420"/>
                <a:gd name="connsiteX4-27" fmla="*/ 20769 w 20769"/>
                <a:gd name="connsiteY4-28" fmla="*/ 1170 h 20420"/>
                <a:gd name="connsiteX5-29" fmla="*/ 19569 w 20769"/>
                <a:gd name="connsiteY5-30" fmla="*/ 3243 h 20420"/>
                <a:gd name="connsiteX6-31" fmla="*/ 10644 w 20769"/>
                <a:gd name="connsiteY6-32" fmla="*/ 20420 h 20420"/>
                <a:gd name="connsiteX7-33" fmla="*/ 0 w 20769"/>
                <a:gd name="connsiteY7-34" fmla="*/ 2736 h 20420"/>
                <a:gd name="connsiteX8-35" fmla="*/ 4629 w 20769"/>
                <a:gd name="connsiteY8-36" fmla="*/ 2489 h 20420"/>
                <a:gd name="connsiteX9-37" fmla="*/ 4629 w 20769"/>
                <a:gd name="connsiteY9-38" fmla="*/ 2489 h 20420"/>
                <a:gd name="connsiteX0-39" fmla="*/ 4629 w 20083"/>
                <a:gd name="connsiteY0-40" fmla="*/ 2489 h 20420"/>
                <a:gd name="connsiteX1-41" fmla="*/ 9384 w 20083"/>
                <a:gd name="connsiteY1-42" fmla="*/ 16 h 20420"/>
                <a:gd name="connsiteX2-43" fmla="*/ 15308 w 20083"/>
                <a:gd name="connsiteY2-44" fmla="*/ 2489 h 20420"/>
                <a:gd name="connsiteX3-45" fmla="*/ 18609 w 20083"/>
                <a:gd name="connsiteY3-46" fmla="*/ 98 h 20420"/>
                <a:gd name="connsiteX4-47" fmla="*/ 19569 w 20083"/>
                <a:gd name="connsiteY4-48" fmla="*/ 3243 h 20420"/>
                <a:gd name="connsiteX5-49" fmla="*/ 10644 w 20083"/>
                <a:gd name="connsiteY5-50" fmla="*/ 20420 h 20420"/>
                <a:gd name="connsiteX6-51" fmla="*/ 0 w 20083"/>
                <a:gd name="connsiteY6-52" fmla="*/ 2736 h 20420"/>
                <a:gd name="connsiteX7-53" fmla="*/ 4629 w 20083"/>
                <a:gd name="connsiteY7-54" fmla="*/ 2489 h 20420"/>
                <a:gd name="connsiteX8-55" fmla="*/ 4629 w 20083"/>
                <a:gd name="connsiteY8-56" fmla="*/ 2489 h 204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20083" h="20420">
                  <a:moveTo>
                    <a:pt x="4629" y="2489"/>
                  </a:moveTo>
                  <a:cubicBezTo>
                    <a:pt x="4629" y="2489"/>
                    <a:pt x="7404" y="-232"/>
                    <a:pt x="9384" y="16"/>
                  </a:cubicBezTo>
                  <a:cubicBezTo>
                    <a:pt x="11364" y="263"/>
                    <a:pt x="14618" y="2695"/>
                    <a:pt x="15308" y="2489"/>
                  </a:cubicBezTo>
                  <a:cubicBezTo>
                    <a:pt x="15999" y="2283"/>
                    <a:pt x="17899" y="-28"/>
                    <a:pt x="18609" y="98"/>
                  </a:cubicBezTo>
                  <a:cubicBezTo>
                    <a:pt x="19319" y="224"/>
                    <a:pt x="20896" y="-144"/>
                    <a:pt x="19569" y="3243"/>
                  </a:cubicBezTo>
                  <a:lnTo>
                    <a:pt x="10644" y="20420"/>
                  </a:lnTo>
                  <a:lnTo>
                    <a:pt x="0" y="2736"/>
                  </a:lnTo>
                  <a:lnTo>
                    <a:pt x="4629" y="2489"/>
                  </a:lnTo>
                  <a:close/>
                  <a:moveTo>
                    <a:pt x="4629" y="2489"/>
                  </a:moveTo>
                </a:path>
              </a:pathLst>
            </a:custGeom>
            <a:solidFill>
              <a:schemeClr val="bg1">
                <a:lumMod val="75000"/>
              </a:schemeClr>
            </a:solidFill>
            <a:ln>
              <a:noFill/>
            </a:ln>
          </p:spPr>
          <p:txBody>
            <a:bodyPr anchor="ctr"/>
            <a:lstStyle/>
            <a:p>
              <a:pPr algn="ctr"/>
              <a:endParaRPr>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6" name="Freeform: Shape 66"/>
            <p:cNvSpPr/>
            <p:nvPr/>
          </p:nvSpPr>
          <p:spPr bwMode="auto">
            <a:xfrm>
              <a:off x="5983428" y="6477759"/>
              <a:ext cx="262529" cy="210380"/>
            </a:xfrm>
            <a:custGeom>
              <a:avLst/>
              <a:gdLst/>
              <a:ahLst/>
              <a:cxnLst/>
              <a:rect l="0" t="0" r="r" b="b"/>
              <a:pathLst>
                <a:path w="21600" h="21600">
                  <a:moveTo>
                    <a:pt x="0" y="0"/>
                  </a:moveTo>
                  <a:lnTo>
                    <a:pt x="11023" y="21600"/>
                  </a:lnTo>
                  <a:lnTo>
                    <a:pt x="21600" y="0"/>
                  </a:lnTo>
                  <a:cubicBezTo>
                    <a:pt x="19769" y="1711"/>
                    <a:pt x="15948" y="3022"/>
                    <a:pt x="11052" y="3022"/>
                  </a:cubicBezTo>
                  <a:cubicBezTo>
                    <a:pt x="6050" y="3021"/>
                    <a:pt x="1767" y="1777"/>
                    <a:pt x="0" y="0"/>
                  </a:cubicBezTo>
                  <a:close/>
                  <a:moveTo>
                    <a:pt x="0" y="0"/>
                  </a:moveTo>
                </a:path>
              </a:pathLst>
            </a:custGeom>
            <a:solidFill>
              <a:srgbClr val="FBC63F"/>
            </a:solidFill>
            <a:ln>
              <a:noFill/>
            </a:ln>
          </p:spPr>
          <p:txBody>
            <a:bodyPr anchor="ctr"/>
            <a:lstStyle/>
            <a:p>
              <a:pPr algn="ctr"/>
              <a:endParaRPr>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7" name="Freeform: Shape 67"/>
            <p:cNvSpPr/>
            <p:nvPr/>
          </p:nvSpPr>
          <p:spPr bwMode="auto">
            <a:xfrm>
              <a:off x="5939112" y="3467100"/>
              <a:ext cx="319545" cy="2720472"/>
            </a:xfrm>
            <a:custGeom>
              <a:avLst/>
              <a:gdLst/>
              <a:ahLst/>
              <a:cxnLst/>
              <a:rect l="0" t="0" r="r" b="b"/>
              <a:pathLst>
                <a:path w="21600" h="21600">
                  <a:moveTo>
                    <a:pt x="15445" y="21054"/>
                  </a:moveTo>
                  <a:cubicBezTo>
                    <a:pt x="15409" y="21356"/>
                    <a:pt x="13316" y="21600"/>
                    <a:pt x="10737" y="21600"/>
                  </a:cubicBezTo>
                  <a:cubicBezTo>
                    <a:pt x="8157" y="21600"/>
                    <a:pt x="6067" y="21356"/>
                    <a:pt x="6024" y="21054"/>
                  </a:cubicBezTo>
                  <a:cubicBezTo>
                    <a:pt x="6024" y="21054"/>
                    <a:pt x="6013" y="17098"/>
                    <a:pt x="6013" y="13916"/>
                  </a:cubicBezTo>
                  <a:cubicBezTo>
                    <a:pt x="6013" y="13907"/>
                    <a:pt x="5988" y="1279"/>
                    <a:pt x="5988" y="1270"/>
                  </a:cubicBezTo>
                  <a:lnTo>
                    <a:pt x="0" y="1270"/>
                  </a:lnTo>
                  <a:lnTo>
                    <a:pt x="10800" y="0"/>
                  </a:lnTo>
                  <a:lnTo>
                    <a:pt x="21600" y="1270"/>
                  </a:lnTo>
                  <a:lnTo>
                    <a:pt x="15413" y="1270"/>
                  </a:lnTo>
                  <a:cubicBezTo>
                    <a:pt x="15413" y="1312"/>
                    <a:pt x="15409" y="13974"/>
                    <a:pt x="15406" y="14017"/>
                  </a:cubicBezTo>
                  <a:cubicBezTo>
                    <a:pt x="15406" y="14102"/>
                    <a:pt x="15403" y="14187"/>
                    <a:pt x="15403" y="14274"/>
                  </a:cubicBezTo>
                  <a:cubicBezTo>
                    <a:pt x="15359" y="17168"/>
                    <a:pt x="15448" y="21054"/>
                    <a:pt x="15445" y="21054"/>
                  </a:cubicBezTo>
                  <a:close/>
                  <a:moveTo>
                    <a:pt x="15445" y="21054"/>
                  </a:moveTo>
                </a:path>
              </a:pathLst>
            </a:custGeom>
            <a:solidFill>
              <a:srgbClr val="00489A"/>
            </a:solidFill>
            <a:ln>
              <a:noFill/>
            </a:ln>
          </p:spPr>
          <p:txBody>
            <a:bodyPr anchor="ctr"/>
            <a:lstStyle/>
            <a:p>
              <a:pPr algn="ctr"/>
              <a:endParaRPr>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8" name="Freeform: Shape 68"/>
            <p:cNvSpPr/>
            <p:nvPr/>
          </p:nvSpPr>
          <p:spPr bwMode="auto">
            <a:xfrm>
              <a:off x="5193024" y="4073658"/>
              <a:ext cx="836457" cy="2103070"/>
            </a:xfrm>
            <a:custGeom>
              <a:avLst/>
              <a:gdLst/>
              <a:ahLst/>
              <a:cxnLst/>
              <a:rect l="0" t="0" r="r" b="b"/>
              <a:pathLst>
                <a:path w="21600" h="21600">
                  <a:moveTo>
                    <a:pt x="0" y="1644"/>
                  </a:moveTo>
                  <a:lnTo>
                    <a:pt x="4131" y="0"/>
                  </a:lnTo>
                  <a:lnTo>
                    <a:pt x="4131" y="911"/>
                  </a:lnTo>
                  <a:cubicBezTo>
                    <a:pt x="4469" y="912"/>
                    <a:pt x="9374" y="914"/>
                    <a:pt x="10965" y="925"/>
                  </a:cubicBezTo>
                  <a:cubicBezTo>
                    <a:pt x="15048" y="952"/>
                    <a:pt x="21600" y="2005"/>
                    <a:pt x="21600" y="6000"/>
                  </a:cubicBezTo>
                  <a:cubicBezTo>
                    <a:pt x="21600" y="10118"/>
                    <a:pt x="21596" y="20893"/>
                    <a:pt x="21596" y="20893"/>
                  </a:cubicBezTo>
                  <a:cubicBezTo>
                    <a:pt x="21581" y="21284"/>
                    <a:pt x="20781" y="21600"/>
                    <a:pt x="19794" y="21600"/>
                  </a:cubicBezTo>
                  <a:cubicBezTo>
                    <a:pt x="18807" y="21600"/>
                    <a:pt x="18007" y="21284"/>
                    <a:pt x="17993" y="20893"/>
                  </a:cubicBezTo>
                  <a:cubicBezTo>
                    <a:pt x="17992" y="20893"/>
                    <a:pt x="18029" y="9551"/>
                    <a:pt x="18005" y="5769"/>
                  </a:cubicBezTo>
                  <a:cubicBezTo>
                    <a:pt x="17992" y="3770"/>
                    <a:pt x="14109" y="2346"/>
                    <a:pt x="11307" y="2346"/>
                  </a:cubicBezTo>
                  <a:lnTo>
                    <a:pt x="4131" y="2346"/>
                  </a:lnTo>
                  <a:lnTo>
                    <a:pt x="4131" y="3288"/>
                  </a:lnTo>
                  <a:lnTo>
                    <a:pt x="0" y="1644"/>
                  </a:lnTo>
                  <a:close/>
                  <a:moveTo>
                    <a:pt x="0" y="1644"/>
                  </a:moveTo>
                </a:path>
              </a:pathLst>
            </a:custGeom>
            <a:solidFill>
              <a:srgbClr val="00489A"/>
            </a:solidFill>
            <a:ln>
              <a:noFill/>
            </a:ln>
          </p:spPr>
          <p:txBody>
            <a:bodyPr anchor="ctr"/>
            <a:lstStyle/>
            <a:p>
              <a:pPr algn="ctr"/>
              <a:endParaRPr>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9" name="Freeform: Shape 69"/>
            <p:cNvSpPr/>
            <p:nvPr/>
          </p:nvSpPr>
          <p:spPr bwMode="auto">
            <a:xfrm>
              <a:off x="5204591" y="4618041"/>
              <a:ext cx="688252" cy="1552180"/>
            </a:xfrm>
            <a:custGeom>
              <a:avLst/>
              <a:gdLst/>
              <a:ahLst/>
              <a:cxnLst/>
              <a:rect l="0" t="0" r="r" b="b"/>
              <a:pathLst>
                <a:path w="21600" h="21600">
                  <a:moveTo>
                    <a:pt x="0" y="2227"/>
                  </a:moveTo>
                  <a:lnTo>
                    <a:pt x="5020" y="0"/>
                  </a:lnTo>
                  <a:lnTo>
                    <a:pt x="5020" y="1235"/>
                  </a:lnTo>
                  <a:cubicBezTo>
                    <a:pt x="5431" y="1235"/>
                    <a:pt x="6742" y="1238"/>
                    <a:pt x="8676" y="1253"/>
                  </a:cubicBezTo>
                  <a:cubicBezTo>
                    <a:pt x="13637" y="1290"/>
                    <a:pt x="21600" y="2716"/>
                    <a:pt x="21600" y="8129"/>
                  </a:cubicBezTo>
                  <a:cubicBezTo>
                    <a:pt x="21600" y="13707"/>
                    <a:pt x="21595" y="20642"/>
                    <a:pt x="21595" y="20642"/>
                  </a:cubicBezTo>
                  <a:cubicBezTo>
                    <a:pt x="21576" y="21172"/>
                    <a:pt x="20604" y="21600"/>
                    <a:pt x="19405" y="21600"/>
                  </a:cubicBezTo>
                  <a:cubicBezTo>
                    <a:pt x="18206" y="21600"/>
                    <a:pt x="17233" y="21172"/>
                    <a:pt x="17216" y="20642"/>
                  </a:cubicBezTo>
                  <a:cubicBezTo>
                    <a:pt x="17215" y="20642"/>
                    <a:pt x="17260" y="12940"/>
                    <a:pt x="17231" y="7816"/>
                  </a:cubicBezTo>
                  <a:cubicBezTo>
                    <a:pt x="17215" y="5108"/>
                    <a:pt x="12497" y="3178"/>
                    <a:pt x="9091" y="3178"/>
                  </a:cubicBezTo>
                  <a:lnTo>
                    <a:pt x="5020" y="3178"/>
                  </a:lnTo>
                  <a:lnTo>
                    <a:pt x="5020" y="4455"/>
                  </a:lnTo>
                  <a:lnTo>
                    <a:pt x="0" y="2227"/>
                  </a:lnTo>
                  <a:close/>
                  <a:moveTo>
                    <a:pt x="0" y="2227"/>
                  </a:moveTo>
                </a:path>
              </a:pathLst>
            </a:custGeom>
            <a:solidFill>
              <a:srgbClr val="FBC63F"/>
            </a:solidFill>
            <a:ln>
              <a:noFill/>
            </a:ln>
          </p:spPr>
          <p:txBody>
            <a:bodyPr anchor="ctr"/>
            <a:lstStyle/>
            <a:p>
              <a:pPr algn="ctr"/>
              <a:endParaRPr>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0" name="Freeform: Shape 70"/>
            <p:cNvSpPr/>
            <p:nvPr/>
          </p:nvSpPr>
          <p:spPr bwMode="auto">
            <a:xfrm>
              <a:off x="6302914" y="4618041"/>
              <a:ext cx="688252" cy="1552180"/>
            </a:xfrm>
            <a:custGeom>
              <a:avLst/>
              <a:gdLst/>
              <a:ahLst/>
              <a:cxnLst/>
              <a:rect l="0" t="0" r="r" b="b"/>
              <a:pathLst>
                <a:path w="21600" h="21600">
                  <a:moveTo>
                    <a:pt x="21600" y="2227"/>
                  </a:moveTo>
                  <a:lnTo>
                    <a:pt x="16580" y="0"/>
                  </a:lnTo>
                  <a:lnTo>
                    <a:pt x="16580" y="1235"/>
                  </a:lnTo>
                  <a:cubicBezTo>
                    <a:pt x="16170" y="1235"/>
                    <a:pt x="14858" y="1238"/>
                    <a:pt x="12924" y="1253"/>
                  </a:cubicBezTo>
                  <a:cubicBezTo>
                    <a:pt x="7963" y="1290"/>
                    <a:pt x="0" y="2716"/>
                    <a:pt x="0" y="8129"/>
                  </a:cubicBezTo>
                  <a:cubicBezTo>
                    <a:pt x="0" y="13707"/>
                    <a:pt x="5" y="20642"/>
                    <a:pt x="5" y="20642"/>
                  </a:cubicBezTo>
                  <a:cubicBezTo>
                    <a:pt x="24" y="21172"/>
                    <a:pt x="996" y="21600"/>
                    <a:pt x="2195" y="21600"/>
                  </a:cubicBezTo>
                  <a:cubicBezTo>
                    <a:pt x="3394" y="21600"/>
                    <a:pt x="4367" y="21172"/>
                    <a:pt x="4383" y="20642"/>
                  </a:cubicBezTo>
                  <a:cubicBezTo>
                    <a:pt x="4385" y="20642"/>
                    <a:pt x="4339" y="12940"/>
                    <a:pt x="4369" y="7816"/>
                  </a:cubicBezTo>
                  <a:cubicBezTo>
                    <a:pt x="4385" y="5108"/>
                    <a:pt x="9103" y="3178"/>
                    <a:pt x="12509" y="3178"/>
                  </a:cubicBezTo>
                  <a:lnTo>
                    <a:pt x="16580" y="3178"/>
                  </a:lnTo>
                  <a:lnTo>
                    <a:pt x="16580" y="4455"/>
                  </a:lnTo>
                  <a:lnTo>
                    <a:pt x="21600" y="2227"/>
                  </a:lnTo>
                  <a:close/>
                  <a:moveTo>
                    <a:pt x="21600" y="2227"/>
                  </a:moveTo>
                </a:path>
              </a:pathLst>
            </a:custGeom>
            <a:solidFill>
              <a:srgbClr val="FBC63F"/>
            </a:solidFill>
            <a:ln>
              <a:noFill/>
            </a:ln>
          </p:spPr>
          <p:txBody>
            <a:bodyPr anchor="ctr"/>
            <a:lstStyle/>
            <a:p>
              <a:pPr algn="ctr"/>
              <a:endParaRPr>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1" name="Freeform: Shape 71"/>
            <p:cNvSpPr/>
            <p:nvPr/>
          </p:nvSpPr>
          <p:spPr bwMode="auto">
            <a:xfrm>
              <a:off x="6164107" y="4074381"/>
              <a:ext cx="836457" cy="2102347"/>
            </a:xfrm>
            <a:custGeom>
              <a:avLst/>
              <a:gdLst/>
              <a:ahLst/>
              <a:cxnLst/>
              <a:rect l="0" t="0" r="r" b="b"/>
              <a:pathLst>
                <a:path w="21600" h="21600">
                  <a:moveTo>
                    <a:pt x="21600" y="1644"/>
                  </a:moveTo>
                  <a:lnTo>
                    <a:pt x="17469" y="0"/>
                  </a:lnTo>
                  <a:lnTo>
                    <a:pt x="17469" y="911"/>
                  </a:lnTo>
                  <a:cubicBezTo>
                    <a:pt x="17131" y="912"/>
                    <a:pt x="12226" y="914"/>
                    <a:pt x="10635" y="925"/>
                  </a:cubicBezTo>
                  <a:cubicBezTo>
                    <a:pt x="6552" y="952"/>
                    <a:pt x="0" y="2005"/>
                    <a:pt x="0" y="6000"/>
                  </a:cubicBezTo>
                  <a:cubicBezTo>
                    <a:pt x="0" y="10118"/>
                    <a:pt x="4" y="20893"/>
                    <a:pt x="4" y="20893"/>
                  </a:cubicBezTo>
                  <a:cubicBezTo>
                    <a:pt x="20" y="21284"/>
                    <a:pt x="820" y="21600"/>
                    <a:pt x="1806" y="21600"/>
                  </a:cubicBezTo>
                  <a:cubicBezTo>
                    <a:pt x="2793" y="21600"/>
                    <a:pt x="3593" y="21284"/>
                    <a:pt x="3607" y="20893"/>
                  </a:cubicBezTo>
                  <a:cubicBezTo>
                    <a:pt x="3608" y="20893"/>
                    <a:pt x="3571" y="9551"/>
                    <a:pt x="3595" y="5769"/>
                  </a:cubicBezTo>
                  <a:cubicBezTo>
                    <a:pt x="3608" y="3770"/>
                    <a:pt x="7491" y="2346"/>
                    <a:pt x="10293" y="2346"/>
                  </a:cubicBezTo>
                  <a:lnTo>
                    <a:pt x="17469" y="2346"/>
                  </a:lnTo>
                  <a:lnTo>
                    <a:pt x="17469" y="3288"/>
                  </a:lnTo>
                  <a:lnTo>
                    <a:pt x="21600" y="1644"/>
                  </a:lnTo>
                  <a:close/>
                  <a:moveTo>
                    <a:pt x="21600" y="1644"/>
                  </a:moveTo>
                </a:path>
              </a:pathLst>
            </a:custGeom>
            <a:solidFill>
              <a:srgbClr val="FBC63F"/>
            </a:solidFill>
            <a:ln>
              <a:noFill/>
            </a:ln>
          </p:spPr>
          <p:txBody>
            <a:bodyPr anchor="ctr"/>
            <a:lstStyle/>
            <a:p>
              <a:pPr algn="ctr"/>
              <a:endParaRPr>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22" name="千图PPT彼岸天：ID 8661124库_组合 21"/>
          <p:cNvGrpSpPr/>
          <p:nvPr>
            <p:custDataLst>
              <p:tags r:id="rId2"/>
            </p:custDataLst>
          </p:nvPr>
        </p:nvGrpSpPr>
        <p:grpSpPr>
          <a:xfrm>
            <a:off x="7286845" y="2562932"/>
            <a:ext cx="3423827" cy="510498"/>
            <a:chOff x="7286845" y="2562932"/>
            <a:chExt cx="3423827" cy="510498"/>
          </a:xfrm>
        </p:grpSpPr>
        <p:sp>
          <p:nvSpPr>
            <p:cNvPr id="5" name="Rectangle 72"/>
            <p:cNvSpPr/>
            <p:nvPr/>
          </p:nvSpPr>
          <p:spPr>
            <a:xfrm>
              <a:off x="8134833" y="2562932"/>
              <a:ext cx="2575839" cy="507831"/>
            </a:xfrm>
            <a:prstGeom prst="rect">
              <a:avLst/>
            </a:prstGeom>
          </p:spPr>
          <p:txBody>
            <a:bodyPr wrap="square" lIns="144000" tIns="0" rIns="144000" bIns="0" anchor="ctr">
              <a:normAutofit fontScale="90000" lnSpcReduction="10000"/>
            </a:bodyPr>
            <a:lstStyle/>
            <a:p>
              <a:pPr lvl="0">
                <a:lnSpc>
                  <a:spcPct val="120000"/>
                </a:lnSpc>
              </a:pPr>
              <a:r>
                <a:rPr lang="zh-CN" altLang="en-US" sz="1100" dirty="0">
                  <a:solidFill>
                    <a:srgbClr val="000000"/>
                  </a:solidFill>
                  <a:latin typeface="Source Han Serif SC" panose="02020400000000000000" pitchFamily="18" charset="-122"/>
                  <a:ea typeface="Source Han Serif SC" panose="02020400000000000000" pitchFamily="18" charset="-122"/>
                  <a:sym typeface="Source Han Serif SC" panose="02020400000000000000" pitchFamily="18" charset="-122"/>
                </a:rPr>
                <a:t>请替换文字内容复制你的内容到此</a:t>
              </a:r>
              <a:br>
                <a:rPr lang="zh-CN" altLang="en-US" sz="1100" dirty="0">
                  <a:solidFill>
                    <a:srgbClr val="000000"/>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100" dirty="0">
                  <a:solidFill>
                    <a:srgbClr val="000000"/>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点击输入，点击输入，点击输入，点击输入，点击输入，点击输入，</a:t>
              </a:r>
            </a:p>
          </p:txBody>
        </p:sp>
        <p:sp>
          <p:nvSpPr>
            <p:cNvPr id="6" name="Rectangle 73"/>
            <p:cNvSpPr/>
            <p:nvPr/>
          </p:nvSpPr>
          <p:spPr>
            <a:xfrm>
              <a:off x="7286845" y="2565599"/>
              <a:ext cx="734175" cy="507831"/>
            </a:xfrm>
            <a:prstGeom prst="rect">
              <a:avLst/>
            </a:prstGeom>
            <a:effectLst/>
          </p:spPr>
          <p:txBody>
            <a:bodyPr wrap="none" lIns="0" tIns="0" rIns="0" bIns="0" anchor="ctr">
              <a:normAutofit/>
            </a:bodyPr>
            <a:lstStyle/>
            <a:p>
              <a:r>
                <a:rPr lang="en-US" sz="3300">
                  <a:solidFill>
                    <a:srgbClr val="FBC63F"/>
                  </a:solidFill>
                  <a:latin typeface="Source Han Serif SC" panose="02020400000000000000" pitchFamily="18" charset="-122"/>
                  <a:ea typeface="Source Han Serif SC" panose="02020400000000000000" pitchFamily="18" charset="-122"/>
                  <a:sym typeface="Source Han Serif SC" panose="02020400000000000000" pitchFamily="18" charset="-122"/>
                </a:rPr>
                <a:t>25%</a:t>
              </a:r>
            </a:p>
          </p:txBody>
        </p:sp>
      </p:grpSp>
      <p:grpSp>
        <p:nvGrpSpPr>
          <p:cNvPr id="2" name="千图PPT彼岸天：ID 8661124库_组合 1"/>
          <p:cNvGrpSpPr/>
          <p:nvPr>
            <p:custDataLst>
              <p:tags r:id="rId3"/>
            </p:custDataLst>
          </p:nvPr>
        </p:nvGrpSpPr>
        <p:grpSpPr>
          <a:xfrm>
            <a:off x="7286845" y="3279074"/>
            <a:ext cx="3423827" cy="507832"/>
            <a:chOff x="7286845" y="3279074"/>
            <a:chExt cx="3423827" cy="507832"/>
          </a:xfrm>
        </p:grpSpPr>
        <p:sp>
          <p:nvSpPr>
            <p:cNvPr id="7" name="Rectangle 74"/>
            <p:cNvSpPr/>
            <p:nvPr/>
          </p:nvSpPr>
          <p:spPr>
            <a:xfrm>
              <a:off x="8134833" y="3279074"/>
              <a:ext cx="2575839" cy="507831"/>
            </a:xfrm>
            <a:prstGeom prst="rect">
              <a:avLst/>
            </a:prstGeom>
          </p:spPr>
          <p:txBody>
            <a:bodyPr wrap="square" lIns="144000" tIns="0" rIns="144000" bIns="0" anchor="ctr">
              <a:normAutofit fontScale="90000" lnSpcReduction="10000"/>
            </a:bodyPr>
            <a:lstStyle/>
            <a:p>
              <a:pPr lvl="0">
                <a:lnSpc>
                  <a:spcPct val="120000"/>
                </a:lnSpc>
              </a:pPr>
              <a:r>
                <a:rPr lang="zh-CN" altLang="en-US" sz="1100" dirty="0">
                  <a:solidFill>
                    <a:srgbClr val="000000"/>
                  </a:solidFill>
                  <a:latin typeface="Source Han Serif SC" panose="02020400000000000000" pitchFamily="18" charset="-122"/>
                  <a:ea typeface="Source Han Serif SC" panose="02020400000000000000" pitchFamily="18" charset="-122"/>
                  <a:sym typeface="Source Han Serif SC" panose="02020400000000000000" pitchFamily="18" charset="-122"/>
                </a:rPr>
                <a:t>请替换文字内容复制你的内容到此</a:t>
              </a:r>
              <a:br>
                <a:rPr lang="zh-CN" altLang="en-US" sz="1100" dirty="0">
                  <a:solidFill>
                    <a:srgbClr val="000000"/>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100" dirty="0">
                  <a:solidFill>
                    <a:srgbClr val="000000"/>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点击输入，点击输入，点击输入，点击输入，点击输入，点击输入，</a:t>
              </a:r>
            </a:p>
          </p:txBody>
        </p:sp>
        <p:sp>
          <p:nvSpPr>
            <p:cNvPr id="8" name="Rectangle 75"/>
            <p:cNvSpPr/>
            <p:nvPr/>
          </p:nvSpPr>
          <p:spPr>
            <a:xfrm>
              <a:off x="7286845" y="3279075"/>
              <a:ext cx="734175" cy="507831"/>
            </a:xfrm>
            <a:prstGeom prst="rect">
              <a:avLst/>
            </a:prstGeom>
            <a:effectLst/>
          </p:spPr>
          <p:txBody>
            <a:bodyPr wrap="none" lIns="0" tIns="0" rIns="0" bIns="0" anchor="ctr">
              <a:normAutofit/>
            </a:bodyPr>
            <a:lstStyle/>
            <a:p>
              <a:r>
                <a:rPr lang="en-US" sz="3300">
                  <a:solidFill>
                    <a:srgbClr val="FBC63F"/>
                  </a:solidFill>
                  <a:latin typeface="Source Han Serif SC" panose="02020400000000000000" pitchFamily="18" charset="-122"/>
                  <a:ea typeface="Source Han Serif SC" panose="02020400000000000000" pitchFamily="18" charset="-122"/>
                  <a:sym typeface="Source Han Serif SC" panose="02020400000000000000" pitchFamily="18" charset="-122"/>
                </a:rPr>
                <a:t>25%</a:t>
              </a:r>
            </a:p>
          </p:txBody>
        </p:sp>
      </p:grpSp>
      <p:grpSp>
        <p:nvGrpSpPr>
          <p:cNvPr id="25" name="千图PPT彼岸天：ID 8661124库_组合 24"/>
          <p:cNvGrpSpPr/>
          <p:nvPr>
            <p:custDataLst>
              <p:tags r:id="rId4"/>
            </p:custDataLst>
          </p:nvPr>
        </p:nvGrpSpPr>
        <p:grpSpPr>
          <a:xfrm>
            <a:off x="1394158" y="3279074"/>
            <a:ext cx="3423828" cy="507832"/>
            <a:chOff x="1394158" y="3279074"/>
            <a:chExt cx="3423828" cy="507832"/>
          </a:xfrm>
        </p:grpSpPr>
        <p:sp>
          <p:nvSpPr>
            <p:cNvPr id="9" name="Rectangle 76"/>
            <p:cNvSpPr/>
            <p:nvPr/>
          </p:nvSpPr>
          <p:spPr>
            <a:xfrm>
              <a:off x="1394158" y="3279074"/>
              <a:ext cx="2575839" cy="507831"/>
            </a:xfrm>
            <a:prstGeom prst="rect">
              <a:avLst/>
            </a:prstGeom>
          </p:spPr>
          <p:txBody>
            <a:bodyPr wrap="square" lIns="144000" tIns="0" rIns="144000" bIns="0" anchor="ctr">
              <a:normAutofit fontScale="90000" lnSpcReduction="10000"/>
            </a:bodyPr>
            <a:lstStyle/>
            <a:p>
              <a:pPr lvl="0" algn="r">
                <a:lnSpc>
                  <a:spcPct val="120000"/>
                </a:lnSpc>
              </a:pPr>
              <a:r>
                <a:rPr lang="zh-CN" altLang="en-US" sz="1100" dirty="0">
                  <a:solidFill>
                    <a:srgbClr val="000000"/>
                  </a:solidFill>
                  <a:latin typeface="Source Han Serif SC" panose="02020400000000000000" pitchFamily="18" charset="-122"/>
                  <a:ea typeface="Source Han Serif SC" panose="02020400000000000000" pitchFamily="18" charset="-122"/>
                  <a:sym typeface="Source Han Serif SC" panose="02020400000000000000" pitchFamily="18" charset="-122"/>
                </a:rPr>
                <a:t>请替换文字内容复制你的内容到此</a:t>
              </a:r>
              <a:br>
                <a:rPr lang="zh-CN" altLang="en-US" sz="1100" dirty="0">
                  <a:solidFill>
                    <a:srgbClr val="000000"/>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100" dirty="0">
                  <a:solidFill>
                    <a:srgbClr val="000000"/>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点击输入，点击输入，点击输入，点击输入，点击输入，点击输入，</a:t>
              </a:r>
            </a:p>
          </p:txBody>
        </p:sp>
        <p:sp>
          <p:nvSpPr>
            <p:cNvPr id="10" name="Rectangle 77"/>
            <p:cNvSpPr/>
            <p:nvPr/>
          </p:nvSpPr>
          <p:spPr>
            <a:xfrm>
              <a:off x="4083811" y="3279075"/>
              <a:ext cx="734175" cy="507831"/>
            </a:xfrm>
            <a:prstGeom prst="rect">
              <a:avLst/>
            </a:prstGeom>
            <a:effectLst/>
          </p:spPr>
          <p:txBody>
            <a:bodyPr wrap="none" lIns="0" tIns="0" rIns="0" bIns="0" anchor="ctr">
              <a:normAutofit/>
            </a:bodyPr>
            <a:lstStyle/>
            <a:p>
              <a:pPr algn="r"/>
              <a:r>
                <a:rPr lang="en-US" sz="3300" dirty="0">
                  <a:solidFill>
                    <a:srgbClr val="FBC63F"/>
                  </a:solidFill>
                  <a:latin typeface="Source Han Serif SC" panose="02020400000000000000" pitchFamily="18" charset="-122"/>
                  <a:ea typeface="Source Han Serif SC" panose="02020400000000000000" pitchFamily="18" charset="-122"/>
                  <a:sym typeface="Source Han Serif SC" panose="02020400000000000000" pitchFamily="18" charset="-122"/>
                </a:rPr>
                <a:t>25%</a:t>
              </a:r>
            </a:p>
          </p:txBody>
        </p:sp>
      </p:grpSp>
      <p:grpSp>
        <p:nvGrpSpPr>
          <p:cNvPr id="24" name="千图PPT彼岸天：ID 8661124库_组合 23"/>
          <p:cNvGrpSpPr/>
          <p:nvPr>
            <p:custDataLst>
              <p:tags r:id="rId5"/>
            </p:custDataLst>
          </p:nvPr>
        </p:nvGrpSpPr>
        <p:grpSpPr>
          <a:xfrm>
            <a:off x="1394158" y="2562932"/>
            <a:ext cx="3423828" cy="510498"/>
            <a:chOff x="1394158" y="2562932"/>
            <a:chExt cx="3423828" cy="510498"/>
          </a:xfrm>
        </p:grpSpPr>
        <p:sp>
          <p:nvSpPr>
            <p:cNvPr id="11" name="Rectangle 78"/>
            <p:cNvSpPr/>
            <p:nvPr/>
          </p:nvSpPr>
          <p:spPr>
            <a:xfrm>
              <a:off x="1394158" y="2562932"/>
              <a:ext cx="2575839" cy="507831"/>
            </a:xfrm>
            <a:prstGeom prst="rect">
              <a:avLst/>
            </a:prstGeom>
          </p:spPr>
          <p:txBody>
            <a:bodyPr wrap="square" lIns="144000" tIns="0" rIns="144000" bIns="0" anchor="ctr">
              <a:normAutofit fontScale="90000" lnSpcReduction="10000"/>
            </a:bodyPr>
            <a:lstStyle/>
            <a:p>
              <a:pPr lvl="0" algn="r">
                <a:lnSpc>
                  <a:spcPct val="120000"/>
                </a:lnSpc>
              </a:pPr>
              <a:r>
                <a:rPr lang="zh-CN" altLang="en-US" sz="1100" dirty="0">
                  <a:solidFill>
                    <a:srgbClr val="000000"/>
                  </a:solidFill>
                  <a:latin typeface="Source Han Serif SC" panose="02020400000000000000" pitchFamily="18" charset="-122"/>
                  <a:ea typeface="Source Han Serif SC" panose="02020400000000000000" pitchFamily="18" charset="-122"/>
                  <a:sym typeface="Source Han Serif SC" panose="02020400000000000000" pitchFamily="18" charset="-122"/>
                </a:rPr>
                <a:t>请替换文字内容复制你的内容到此</a:t>
              </a:r>
              <a:br>
                <a:rPr lang="zh-CN" altLang="en-US" sz="1100" dirty="0">
                  <a:solidFill>
                    <a:srgbClr val="000000"/>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100" dirty="0">
                  <a:solidFill>
                    <a:srgbClr val="000000"/>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点击输入，点击输入，点击输入，点击输入，点击输入，点击输入，</a:t>
              </a:r>
            </a:p>
          </p:txBody>
        </p:sp>
        <p:sp>
          <p:nvSpPr>
            <p:cNvPr id="12" name="Rectangle 79"/>
            <p:cNvSpPr/>
            <p:nvPr/>
          </p:nvSpPr>
          <p:spPr>
            <a:xfrm>
              <a:off x="4083811" y="2565599"/>
              <a:ext cx="734175" cy="507831"/>
            </a:xfrm>
            <a:prstGeom prst="rect">
              <a:avLst/>
            </a:prstGeom>
            <a:effectLst/>
          </p:spPr>
          <p:txBody>
            <a:bodyPr wrap="none" lIns="0" tIns="0" rIns="0" bIns="0" anchor="ctr">
              <a:normAutofit/>
            </a:bodyPr>
            <a:lstStyle/>
            <a:p>
              <a:pPr algn="r"/>
              <a:r>
                <a:rPr lang="en-US" sz="3300" dirty="0">
                  <a:solidFill>
                    <a:srgbClr val="00489A"/>
                  </a:solidFill>
                  <a:latin typeface="Source Han Serif SC" panose="02020400000000000000" pitchFamily="18" charset="-122"/>
                  <a:ea typeface="Source Han Serif SC" panose="02020400000000000000" pitchFamily="18" charset="-122"/>
                  <a:sym typeface="Source Han Serif SC" panose="02020400000000000000" pitchFamily="18" charset="-122"/>
                </a:rPr>
                <a:t>25%</a:t>
              </a:r>
            </a:p>
          </p:txBody>
        </p:sp>
      </p:grpSp>
      <p:grpSp>
        <p:nvGrpSpPr>
          <p:cNvPr id="23" name="千图PPT彼岸天：ID 8661124库_组合 22"/>
          <p:cNvGrpSpPr/>
          <p:nvPr>
            <p:custDataLst>
              <p:tags r:id="rId6"/>
            </p:custDataLst>
          </p:nvPr>
        </p:nvGrpSpPr>
        <p:grpSpPr>
          <a:xfrm>
            <a:off x="5746262" y="1351401"/>
            <a:ext cx="3514854" cy="704386"/>
            <a:chOff x="5746262" y="1351401"/>
            <a:chExt cx="3514854" cy="704386"/>
          </a:xfrm>
        </p:grpSpPr>
        <p:sp>
          <p:nvSpPr>
            <p:cNvPr id="13" name="Rectangle 80"/>
            <p:cNvSpPr/>
            <p:nvPr/>
          </p:nvSpPr>
          <p:spPr>
            <a:xfrm>
              <a:off x="6685277" y="1547956"/>
              <a:ext cx="2575839" cy="507831"/>
            </a:xfrm>
            <a:prstGeom prst="rect">
              <a:avLst/>
            </a:prstGeom>
            <a:effectLst/>
          </p:spPr>
          <p:txBody>
            <a:bodyPr wrap="square" lIns="144000" tIns="0" rIns="144000" bIns="0" anchor="ctr">
              <a:normAutofit fontScale="90000" lnSpcReduction="10000"/>
            </a:bodyPr>
            <a:lstStyle/>
            <a:p>
              <a:pPr lvl="0">
                <a:lnSpc>
                  <a:spcPct val="120000"/>
                </a:lnSpc>
              </a:pPr>
              <a:r>
                <a:rPr lang="zh-CN" altLang="en-US" sz="1100" dirty="0">
                  <a:solidFill>
                    <a:srgbClr val="000000"/>
                  </a:solidFill>
                  <a:latin typeface="Source Han Serif SC" panose="02020400000000000000" pitchFamily="18" charset="-122"/>
                  <a:ea typeface="Source Han Serif SC" panose="02020400000000000000" pitchFamily="18" charset="-122"/>
                  <a:sym typeface="Source Han Serif SC" panose="02020400000000000000" pitchFamily="18" charset="-122"/>
                </a:rPr>
                <a:t>请替换文字内容复制你的内容到此</a:t>
              </a:r>
              <a:br>
                <a:rPr lang="zh-CN" altLang="en-US" sz="1100" dirty="0">
                  <a:solidFill>
                    <a:srgbClr val="000000"/>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100" dirty="0">
                  <a:solidFill>
                    <a:srgbClr val="000000"/>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点击输入，点击输入，点击输入，点击输入，点击输入，点击输入，</a:t>
              </a:r>
            </a:p>
          </p:txBody>
        </p:sp>
        <p:sp>
          <p:nvSpPr>
            <p:cNvPr id="14" name="Rectangle 81"/>
            <p:cNvSpPr/>
            <p:nvPr/>
          </p:nvSpPr>
          <p:spPr>
            <a:xfrm>
              <a:off x="5746262" y="1351401"/>
              <a:ext cx="734175" cy="507831"/>
            </a:xfrm>
            <a:prstGeom prst="rect">
              <a:avLst/>
            </a:prstGeom>
            <a:effectLst/>
          </p:spPr>
          <p:txBody>
            <a:bodyPr wrap="none" lIns="0" tIns="0" rIns="0" bIns="0" anchor="ctr">
              <a:normAutofit/>
            </a:bodyPr>
            <a:lstStyle/>
            <a:p>
              <a:r>
                <a:rPr lang="en-US" sz="3300" dirty="0">
                  <a:solidFill>
                    <a:srgbClr val="00489A"/>
                  </a:solidFill>
                  <a:latin typeface="Source Han Serif SC" panose="02020400000000000000" pitchFamily="18" charset="-122"/>
                  <a:ea typeface="Source Han Serif SC" panose="02020400000000000000" pitchFamily="18" charset="-122"/>
                  <a:sym typeface="Source Han Serif SC" panose="02020400000000000000" pitchFamily="18" charset="-122"/>
                </a:rPr>
                <a:t>25%</a:t>
              </a:r>
            </a:p>
          </p:txBody>
        </p:sp>
      </p:grpSp>
      <p:grpSp>
        <p:nvGrpSpPr>
          <p:cNvPr id="38" name="组合 2"/>
          <p:cNvGrpSpPr/>
          <p:nvPr/>
        </p:nvGrpSpPr>
        <p:grpSpPr>
          <a:xfrm>
            <a:off x="399680" y="183099"/>
            <a:ext cx="11311585" cy="667619"/>
            <a:chOff x="399680" y="183099"/>
            <a:chExt cx="11311585" cy="667619"/>
          </a:xfrm>
        </p:grpSpPr>
        <p:grpSp>
          <p:nvGrpSpPr>
            <p:cNvPr id="39" name="组合 30"/>
            <p:cNvGrpSpPr/>
            <p:nvPr/>
          </p:nvGrpSpPr>
          <p:grpSpPr>
            <a:xfrm>
              <a:off x="399680" y="255712"/>
              <a:ext cx="11311585" cy="595006"/>
              <a:chOff x="399680" y="255712"/>
              <a:chExt cx="11311585" cy="595006"/>
            </a:xfrm>
          </p:grpSpPr>
          <p:grpSp>
            <p:nvGrpSpPr>
              <p:cNvPr id="41" name="组合 31"/>
              <p:cNvGrpSpPr/>
              <p:nvPr/>
            </p:nvGrpSpPr>
            <p:grpSpPr>
              <a:xfrm>
                <a:off x="480735" y="850718"/>
                <a:ext cx="11230530" cy="0"/>
                <a:chOff x="585550" y="727790"/>
                <a:chExt cx="11230530" cy="0"/>
              </a:xfrm>
            </p:grpSpPr>
            <p:cxnSp>
              <p:nvCxnSpPr>
                <p:cNvPr id="43" name="直接连接符 33"/>
                <p:cNvCxnSpPr/>
                <p:nvPr/>
              </p:nvCxnSpPr>
              <p:spPr>
                <a:xfrm>
                  <a:off x="585550" y="727790"/>
                  <a:ext cx="798654" cy="0"/>
                </a:xfrm>
                <a:prstGeom prst="line">
                  <a:avLst/>
                </a:prstGeom>
                <a:ln w="57150">
                  <a:solidFill>
                    <a:srgbClr val="05489B"/>
                  </a:solidFill>
                </a:ln>
              </p:spPr>
              <p:style>
                <a:lnRef idx="1">
                  <a:schemeClr val="accent1"/>
                </a:lnRef>
                <a:fillRef idx="0">
                  <a:schemeClr val="accent1"/>
                </a:fillRef>
                <a:effectRef idx="0">
                  <a:schemeClr val="accent1"/>
                </a:effectRef>
                <a:fontRef idx="minor">
                  <a:schemeClr val="tx1"/>
                </a:fontRef>
              </p:style>
            </p:cxnSp>
            <p:cxnSp>
              <p:nvCxnSpPr>
                <p:cNvPr id="44" name="直接连接符 34"/>
                <p:cNvCxnSpPr/>
                <p:nvPr/>
              </p:nvCxnSpPr>
              <p:spPr>
                <a:xfrm>
                  <a:off x="1384204" y="727790"/>
                  <a:ext cx="10431876" cy="0"/>
                </a:xfrm>
                <a:prstGeom prst="line">
                  <a:avLst/>
                </a:prstGeom>
                <a:ln>
                  <a:solidFill>
                    <a:srgbClr val="05489B"/>
                  </a:solidFill>
                </a:ln>
              </p:spPr>
              <p:style>
                <a:lnRef idx="1">
                  <a:schemeClr val="accent1"/>
                </a:lnRef>
                <a:fillRef idx="0">
                  <a:schemeClr val="accent1"/>
                </a:fillRef>
                <a:effectRef idx="0">
                  <a:schemeClr val="accent1"/>
                </a:effectRef>
                <a:fontRef idx="minor">
                  <a:schemeClr val="tx1"/>
                </a:fontRef>
              </p:style>
            </p:cxnSp>
          </p:grpSp>
          <p:sp>
            <p:nvSpPr>
              <p:cNvPr id="42" name="文本框 41"/>
              <p:cNvSpPr txBox="1"/>
              <p:nvPr/>
            </p:nvSpPr>
            <p:spPr>
              <a:xfrm>
                <a:off x="399680" y="255712"/>
                <a:ext cx="3196942" cy="461665"/>
              </a:xfrm>
              <a:prstGeom prst="rect">
                <a:avLst/>
              </a:prstGeom>
              <a:noFill/>
            </p:spPr>
            <p:txBody>
              <a:bodyPr vert="horz" wrap="square" rtlCol="0">
                <a:spAutoFit/>
              </a:bodyPr>
              <a:lstStyle/>
              <a:p>
                <a:r>
                  <a:rPr lang="zh-CN" altLang="en-US" sz="2400" b="1" spc="600" dirty="0">
                    <a:solidFill>
                      <a:schemeClr val="accent1"/>
                    </a:solidFill>
                    <a:latin typeface="Source Han Serif SC" panose="02020400000000000000" pitchFamily="18" charset="-122"/>
                    <a:ea typeface="Source Han Serif SC" panose="02020400000000000000" pitchFamily="18" charset="-122"/>
                    <a:sym typeface="Source Han Serif SC" panose="02020400000000000000" pitchFamily="18" charset="-122"/>
                  </a:rPr>
                  <a:t>请输入您的标题</a:t>
                </a:r>
              </a:p>
            </p:txBody>
          </p:sp>
        </p:grpSp>
        <p:pic>
          <p:nvPicPr>
            <p:cNvPr id="40" name="图片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721969" y="183099"/>
              <a:ext cx="2989296" cy="59909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2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7" presetClass="entr" presetSubtype="2" fill="hold" nodeType="after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p:cTn id="13" dur="500" fill="hold"/>
                                        <p:tgtEl>
                                          <p:spTgt spid="25"/>
                                        </p:tgtEl>
                                        <p:attrNameLst>
                                          <p:attrName>ppt_x</p:attrName>
                                        </p:attrNameLst>
                                      </p:cBhvr>
                                      <p:tavLst>
                                        <p:tav tm="0">
                                          <p:val>
                                            <p:strVal val="#ppt_x+#ppt_w/2"/>
                                          </p:val>
                                        </p:tav>
                                        <p:tav tm="100000">
                                          <p:val>
                                            <p:strVal val="#ppt_x"/>
                                          </p:val>
                                        </p:tav>
                                      </p:tavLst>
                                    </p:anim>
                                    <p:anim calcmode="lin" valueType="num">
                                      <p:cBhvr>
                                        <p:cTn id="14" dur="500" fill="hold"/>
                                        <p:tgtEl>
                                          <p:spTgt spid="25"/>
                                        </p:tgtEl>
                                        <p:attrNameLst>
                                          <p:attrName>ppt_y</p:attrName>
                                        </p:attrNameLst>
                                      </p:cBhvr>
                                      <p:tavLst>
                                        <p:tav tm="0">
                                          <p:val>
                                            <p:strVal val="#ppt_y"/>
                                          </p:val>
                                        </p:tav>
                                        <p:tav tm="100000">
                                          <p:val>
                                            <p:strVal val="#ppt_y"/>
                                          </p:val>
                                        </p:tav>
                                      </p:tavLst>
                                    </p:anim>
                                    <p:anim calcmode="lin" valueType="num">
                                      <p:cBhvr>
                                        <p:cTn id="15" dur="500" fill="hold"/>
                                        <p:tgtEl>
                                          <p:spTgt spid="25"/>
                                        </p:tgtEl>
                                        <p:attrNameLst>
                                          <p:attrName>ppt_w</p:attrName>
                                        </p:attrNameLst>
                                      </p:cBhvr>
                                      <p:tavLst>
                                        <p:tav tm="0">
                                          <p:val>
                                            <p:fltVal val="0"/>
                                          </p:val>
                                        </p:tav>
                                        <p:tav tm="100000">
                                          <p:val>
                                            <p:strVal val="#ppt_w"/>
                                          </p:val>
                                        </p:tav>
                                      </p:tavLst>
                                    </p:anim>
                                    <p:anim calcmode="lin" valueType="num">
                                      <p:cBhvr>
                                        <p:cTn id="16" dur="500" fill="hold"/>
                                        <p:tgtEl>
                                          <p:spTgt spid="25"/>
                                        </p:tgtEl>
                                        <p:attrNameLst>
                                          <p:attrName>ppt_h</p:attrName>
                                        </p:attrNameLst>
                                      </p:cBhvr>
                                      <p:tavLst>
                                        <p:tav tm="0">
                                          <p:val>
                                            <p:strVal val="#ppt_h"/>
                                          </p:val>
                                        </p:tav>
                                        <p:tav tm="100000">
                                          <p:val>
                                            <p:strVal val="#ppt_h"/>
                                          </p:val>
                                        </p:tav>
                                      </p:tavLst>
                                    </p:anim>
                                  </p:childTnLst>
                                </p:cTn>
                              </p:par>
                            </p:childTnLst>
                          </p:cTn>
                        </p:par>
                        <p:par>
                          <p:cTn id="17" fill="hold">
                            <p:stCondLst>
                              <p:cond delay="1500"/>
                            </p:stCondLst>
                            <p:childTnLst>
                              <p:par>
                                <p:cTn id="18" presetID="17" presetClass="entr" presetSubtype="2"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p:cTn id="20" dur="500" fill="hold"/>
                                        <p:tgtEl>
                                          <p:spTgt spid="24"/>
                                        </p:tgtEl>
                                        <p:attrNameLst>
                                          <p:attrName>ppt_x</p:attrName>
                                        </p:attrNameLst>
                                      </p:cBhvr>
                                      <p:tavLst>
                                        <p:tav tm="0">
                                          <p:val>
                                            <p:strVal val="#ppt_x+#ppt_w/2"/>
                                          </p:val>
                                        </p:tav>
                                        <p:tav tm="100000">
                                          <p:val>
                                            <p:strVal val="#ppt_x"/>
                                          </p:val>
                                        </p:tav>
                                      </p:tavLst>
                                    </p:anim>
                                    <p:anim calcmode="lin" valueType="num">
                                      <p:cBhvr>
                                        <p:cTn id="21" dur="500" fill="hold"/>
                                        <p:tgtEl>
                                          <p:spTgt spid="24"/>
                                        </p:tgtEl>
                                        <p:attrNameLst>
                                          <p:attrName>ppt_y</p:attrName>
                                        </p:attrNameLst>
                                      </p:cBhvr>
                                      <p:tavLst>
                                        <p:tav tm="0">
                                          <p:val>
                                            <p:strVal val="#ppt_y"/>
                                          </p:val>
                                        </p:tav>
                                        <p:tav tm="100000">
                                          <p:val>
                                            <p:strVal val="#ppt_y"/>
                                          </p:val>
                                        </p:tav>
                                      </p:tavLst>
                                    </p:anim>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strVal val="#ppt_h"/>
                                          </p:val>
                                        </p:tav>
                                        <p:tav tm="100000">
                                          <p:val>
                                            <p:strVal val="#ppt_h"/>
                                          </p:val>
                                        </p:tav>
                                      </p:tavLst>
                                    </p:anim>
                                  </p:childTnLst>
                                </p:cTn>
                              </p:par>
                            </p:childTnLst>
                          </p:cTn>
                        </p:par>
                        <p:par>
                          <p:cTn id="24" fill="hold">
                            <p:stCondLst>
                              <p:cond delay="2000"/>
                            </p:stCondLst>
                            <p:childTnLst>
                              <p:par>
                                <p:cTn id="25" presetID="17" presetClass="entr" presetSubtype="4"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ppt_x</p:attrName>
                                        </p:attrNameLst>
                                      </p:cBhvr>
                                      <p:tavLst>
                                        <p:tav tm="0">
                                          <p:val>
                                            <p:strVal val="#ppt_x"/>
                                          </p:val>
                                        </p:tav>
                                        <p:tav tm="100000">
                                          <p:val>
                                            <p:strVal val="#ppt_x"/>
                                          </p:val>
                                        </p:tav>
                                      </p:tavLst>
                                    </p:anim>
                                    <p:anim calcmode="lin" valueType="num">
                                      <p:cBhvr>
                                        <p:cTn id="28" dur="500" fill="hold"/>
                                        <p:tgtEl>
                                          <p:spTgt spid="23"/>
                                        </p:tgtEl>
                                        <p:attrNameLst>
                                          <p:attrName>ppt_y</p:attrName>
                                        </p:attrNameLst>
                                      </p:cBhvr>
                                      <p:tavLst>
                                        <p:tav tm="0">
                                          <p:val>
                                            <p:strVal val="#ppt_y+#ppt_h/2"/>
                                          </p:val>
                                        </p:tav>
                                        <p:tav tm="100000">
                                          <p:val>
                                            <p:strVal val="#ppt_y"/>
                                          </p:val>
                                        </p:tav>
                                      </p:tavLst>
                                    </p:anim>
                                    <p:anim calcmode="lin" valueType="num">
                                      <p:cBhvr>
                                        <p:cTn id="29" dur="500" fill="hold"/>
                                        <p:tgtEl>
                                          <p:spTgt spid="23"/>
                                        </p:tgtEl>
                                        <p:attrNameLst>
                                          <p:attrName>ppt_w</p:attrName>
                                        </p:attrNameLst>
                                      </p:cBhvr>
                                      <p:tavLst>
                                        <p:tav tm="0">
                                          <p:val>
                                            <p:strVal val="#ppt_w"/>
                                          </p:val>
                                        </p:tav>
                                        <p:tav tm="100000">
                                          <p:val>
                                            <p:strVal val="#ppt_w"/>
                                          </p:val>
                                        </p:tav>
                                      </p:tavLst>
                                    </p:anim>
                                    <p:anim calcmode="lin" valueType="num">
                                      <p:cBhvr>
                                        <p:cTn id="30" dur="500" fill="hold"/>
                                        <p:tgtEl>
                                          <p:spTgt spid="23"/>
                                        </p:tgtEl>
                                        <p:attrNameLst>
                                          <p:attrName>ppt_h</p:attrName>
                                        </p:attrNameLst>
                                      </p:cBhvr>
                                      <p:tavLst>
                                        <p:tav tm="0">
                                          <p:val>
                                            <p:fltVal val="0"/>
                                          </p:val>
                                        </p:tav>
                                        <p:tav tm="100000">
                                          <p:val>
                                            <p:strVal val="#ppt_h"/>
                                          </p:val>
                                        </p:tav>
                                      </p:tavLst>
                                    </p:anim>
                                  </p:childTnLst>
                                </p:cTn>
                              </p:par>
                            </p:childTnLst>
                          </p:cTn>
                        </p:par>
                        <p:par>
                          <p:cTn id="31" fill="hold">
                            <p:stCondLst>
                              <p:cond delay="2500"/>
                            </p:stCondLst>
                            <p:childTnLst>
                              <p:par>
                                <p:cTn id="32" presetID="17" presetClass="entr" presetSubtype="8"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p:cTn id="34" dur="500" fill="hold"/>
                                        <p:tgtEl>
                                          <p:spTgt spid="22"/>
                                        </p:tgtEl>
                                        <p:attrNameLst>
                                          <p:attrName>ppt_x</p:attrName>
                                        </p:attrNameLst>
                                      </p:cBhvr>
                                      <p:tavLst>
                                        <p:tav tm="0">
                                          <p:val>
                                            <p:strVal val="#ppt_x-#ppt_w/2"/>
                                          </p:val>
                                        </p:tav>
                                        <p:tav tm="100000">
                                          <p:val>
                                            <p:strVal val="#ppt_x"/>
                                          </p:val>
                                        </p:tav>
                                      </p:tavLst>
                                    </p:anim>
                                    <p:anim calcmode="lin" valueType="num">
                                      <p:cBhvr>
                                        <p:cTn id="35" dur="500" fill="hold"/>
                                        <p:tgtEl>
                                          <p:spTgt spid="22"/>
                                        </p:tgtEl>
                                        <p:attrNameLst>
                                          <p:attrName>ppt_y</p:attrName>
                                        </p:attrNameLst>
                                      </p:cBhvr>
                                      <p:tavLst>
                                        <p:tav tm="0">
                                          <p:val>
                                            <p:strVal val="#ppt_y"/>
                                          </p:val>
                                        </p:tav>
                                        <p:tav tm="100000">
                                          <p:val>
                                            <p:strVal val="#ppt_y"/>
                                          </p:val>
                                        </p:tav>
                                      </p:tavLst>
                                    </p:anim>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strVal val="#ppt_h"/>
                                          </p:val>
                                        </p:tav>
                                        <p:tav tm="100000">
                                          <p:val>
                                            <p:strVal val="#ppt_h"/>
                                          </p:val>
                                        </p:tav>
                                      </p:tavLst>
                                    </p:anim>
                                  </p:childTnLst>
                                </p:cTn>
                              </p:par>
                            </p:childTnLst>
                          </p:cTn>
                        </p:par>
                        <p:par>
                          <p:cTn id="38" fill="hold">
                            <p:stCondLst>
                              <p:cond delay="3000"/>
                            </p:stCondLst>
                            <p:childTnLst>
                              <p:par>
                                <p:cTn id="39" presetID="17" presetClass="entr" presetSubtype="8" fill="hold" nodeType="after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p:cTn id="41" dur="500" fill="hold"/>
                                        <p:tgtEl>
                                          <p:spTgt spid="2"/>
                                        </p:tgtEl>
                                        <p:attrNameLst>
                                          <p:attrName>ppt_x</p:attrName>
                                        </p:attrNameLst>
                                      </p:cBhvr>
                                      <p:tavLst>
                                        <p:tav tm="0">
                                          <p:val>
                                            <p:strVal val="#ppt_x-#ppt_w/2"/>
                                          </p:val>
                                        </p:tav>
                                        <p:tav tm="100000">
                                          <p:val>
                                            <p:strVal val="#ppt_x"/>
                                          </p:val>
                                        </p:tav>
                                      </p:tavLst>
                                    </p:anim>
                                    <p:anim calcmode="lin" valueType="num">
                                      <p:cBhvr>
                                        <p:cTn id="42" dur="500" fill="hold"/>
                                        <p:tgtEl>
                                          <p:spTgt spid="2"/>
                                        </p:tgtEl>
                                        <p:attrNameLst>
                                          <p:attrName>ppt_y</p:attrName>
                                        </p:attrNameLst>
                                      </p:cBhvr>
                                      <p:tavLst>
                                        <p:tav tm="0">
                                          <p:val>
                                            <p:strVal val="#ppt_y"/>
                                          </p:val>
                                        </p:tav>
                                        <p:tav tm="100000">
                                          <p:val>
                                            <p:strVal val="#ppt_y"/>
                                          </p:val>
                                        </p:tav>
                                      </p:tavLst>
                                    </p:anim>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amond 22"/>
          <p:cNvSpPr/>
          <p:nvPr/>
        </p:nvSpPr>
        <p:spPr>
          <a:xfrm>
            <a:off x="2319597" y="1748290"/>
            <a:ext cx="2494376" cy="2494376"/>
          </a:xfrm>
          <a:prstGeom prst="diamond">
            <a:avLst/>
          </a:prstGeom>
          <a:solidFill>
            <a:srgbClr val="004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8" name="Diamond 24"/>
          <p:cNvSpPr/>
          <p:nvPr/>
        </p:nvSpPr>
        <p:spPr>
          <a:xfrm>
            <a:off x="7359601" y="1754894"/>
            <a:ext cx="2494376" cy="2494376"/>
          </a:xfrm>
          <a:prstGeom prst="diamond">
            <a:avLst/>
          </a:prstGeom>
          <a:solidFill>
            <a:srgbClr val="004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9" name="Diamond 23"/>
          <p:cNvSpPr/>
          <p:nvPr/>
        </p:nvSpPr>
        <p:spPr>
          <a:xfrm>
            <a:off x="4839599" y="1751592"/>
            <a:ext cx="2494376" cy="2494376"/>
          </a:xfrm>
          <a:prstGeom prst="diamond">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 name="Diamond 22"/>
          <p:cNvSpPr/>
          <p:nvPr/>
        </p:nvSpPr>
        <p:spPr>
          <a:xfrm>
            <a:off x="1946785" y="1382082"/>
            <a:ext cx="3240000" cy="3240000"/>
          </a:xfrm>
          <a:prstGeom prst="diamond">
            <a:avLst/>
          </a:prstGeom>
          <a:noFill/>
          <a:ln w="28575" cmpd="sng">
            <a:solidFill>
              <a:srgbClr val="00489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 name="Diamond 24"/>
          <p:cNvSpPr/>
          <p:nvPr/>
        </p:nvSpPr>
        <p:spPr>
          <a:xfrm>
            <a:off x="6986789" y="1388686"/>
            <a:ext cx="3240000" cy="3240000"/>
          </a:xfrm>
          <a:prstGeom prst="diamond">
            <a:avLst/>
          </a:prstGeom>
          <a:noFill/>
          <a:ln w="28575" cmpd="sng">
            <a:solidFill>
              <a:srgbClr val="00489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6" name="Diamond 23"/>
          <p:cNvSpPr/>
          <p:nvPr/>
        </p:nvSpPr>
        <p:spPr>
          <a:xfrm>
            <a:off x="4466787" y="1385384"/>
            <a:ext cx="3240000" cy="3240000"/>
          </a:xfrm>
          <a:prstGeom prst="diamond">
            <a:avLst/>
          </a:prstGeom>
          <a:noFill/>
          <a:ln w="28575" cmpd="sng">
            <a:solidFill>
              <a:srgbClr val="FBC63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0" name="文本框 9"/>
          <p:cNvSpPr txBox="1"/>
          <p:nvPr/>
        </p:nvSpPr>
        <p:spPr>
          <a:xfrm>
            <a:off x="1990312" y="4655995"/>
            <a:ext cx="3107460" cy="417195"/>
          </a:xfrm>
          <a:prstGeom prst="rect">
            <a:avLst/>
          </a:prstGeom>
          <a:noFill/>
        </p:spPr>
        <p:txBody>
          <a:bodyPr vert="horz" wrap="none" lIns="0" tIns="0" rIns="0" bIns="0" anchor="ctr">
            <a:noAutofit/>
          </a:bodyPr>
          <a:lstStyle/>
          <a:p>
            <a:pPr algn="ctr" defTabSz="508000" eaLnBrk="0"/>
            <a:r>
              <a:rPr lang="zh-CN" altLang="en-US" dirty="0">
                <a:solidFill>
                  <a:schemeClr val="tx1">
                    <a:lumMod val="85000"/>
                    <a:lumOff val="1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点击编辑标题</a:t>
            </a:r>
            <a:endParaRPr lang="ko-KR" altLang="en-US" dirty="0">
              <a:solidFill>
                <a:schemeClr val="tx1">
                  <a:lumMod val="85000"/>
                  <a:lumOff val="1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1" name="文本框 10"/>
          <p:cNvSpPr txBox="1"/>
          <p:nvPr/>
        </p:nvSpPr>
        <p:spPr>
          <a:xfrm>
            <a:off x="1990312" y="4968945"/>
            <a:ext cx="3107460" cy="706475"/>
          </a:xfrm>
          <a:prstGeom prst="rect">
            <a:avLst/>
          </a:prstGeom>
          <a:noFill/>
        </p:spPr>
        <p:txBody>
          <a:bodyPr vert="horz" wrap="none" lIns="0" tIns="0" rIns="0" bIns="0" anchor="ctr">
            <a:noAutofit/>
          </a:bodyPr>
          <a:lstStyle/>
          <a:p>
            <a:pPr algn="ctr" defTabSz="508000" eaLnBrk="0">
              <a:lnSpc>
                <a:spcPct val="150000"/>
              </a:lnSpc>
            </a:pPr>
            <a:r>
              <a:rPr lang="zh-CN" altLang="en-US" sz="1400" dirty="0">
                <a:solidFill>
                  <a:schemeClr val="tx1">
                    <a:lumMod val="85000"/>
                    <a:lumOff val="1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双击输入替换内容</a:t>
            </a:r>
            <a:endParaRPr lang="en-US" altLang="zh-CN" sz="1400" dirty="0">
              <a:solidFill>
                <a:schemeClr val="tx1">
                  <a:lumMod val="85000"/>
                  <a:lumOff val="1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pPr algn="ctr" defTabSz="508000" eaLnBrk="0">
              <a:lnSpc>
                <a:spcPct val="150000"/>
              </a:lnSpc>
            </a:pPr>
            <a:r>
              <a:rPr lang="en-US" altLang="zh-CN" sz="1400" dirty="0">
                <a:solidFill>
                  <a:schemeClr val="tx1">
                    <a:lumMod val="85000"/>
                    <a:lumOff val="1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点击输入标题</a:t>
            </a:r>
          </a:p>
        </p:txBody>
      </p:sp>
      <p:sp>
        <p:nvSpPr>
          <p:cNvPr id="12" name="文本框 11"/>
          <p:cNvSpPr txBox="1"/>
          <p:nvPr/>
        </p:nvSpPr>
        <p:spPr>
          <a:xfrm>
            <a:off x="4534429" y="4655995"/>
            <a:ext cx="3107460" cy="417195"/>
          </a:xfrm>
          <a:prstGeom prst="rect">
            <a:avLst/>
          </a:prstGeom>
          <a:noFill/>
        </p:spPr>
        <p:txBody>
          <a:bodyPr vert="horz" wrap="none" lIns="0" tIns="0" rIns="0" bIns="0" anchor="ctr">
            <a:noAutofit/>
          </a:bodyPr>
          <a:lstStyle/>
          <a:p>
            <a:pPr algn="ctr" defTabSz="508000" eaLnBrk="0"/>
            <a:r>
              <a:rPr lang="zh-CN" altLang="en-US" dirty="0">
                <a:solidFill>
                  <a:schemeClr val="tx1">
                    <a:lumMod val="85000"/>
                    <a:lumOff val="1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点击编辑标题</a:t>
            </a:r>
            <a:endParaRPr lang="ko-KR" altLang="en-US" dirty="0">
              <a:solidFill>
                <a:schemeClr val="tx1">
                  <a:lumMod val="85000"/>
                  <a:lumOff val="1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3" name="文本框 12"/>
          <p:cNvSpPr txBox="1"/>
          <p:nvPr/>
        </p:nvSpPr>
        <p:spPr>
          <a:xfrm>
            <a:off x="4534429" y="4968945"/>
            <a:ext cx="3107460" cy="706475"/>
          </a:xfrm>
          <a:prstGeom prst="rect">
            <a:avLst/>
          </a:prstGeom>
          <a:noFill/>
        </p:spPr>
        <p:txBody>
          <a:bodyPr vert="horz" wrap="none" lIns="0" tIns="0" rIns="0" bIns="0" anchor="ctr">
            <a:noAutofit/>
          </a:bodyPr>
          <a:lstStyle/>
          <a:p>
            <a:pPr algn="ctr" defTabSz="508000" eaLnBrk="0">
              <a:lnSpc>
                <a:spcPct val="150000"/>
              </a:lnSpc>
            </a:pPr>
            <a:r>
              <a:rPr lang="zh-CN" altLang="en-US" sz="1400" dirty="0">
                <a:solidFill>
                  <a:schemeClr val="tx1">
                    <a:lumMod val="85000"/>
                    <a:lumOff val="1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双击输入替换内容</a:t>
            </a:r>
            <a:endParaRPr lang="en-US" altLang="zh-CN" sz="1400" dirty="0">
              <a:solidFill>
                <a:schemeClr val="tx1">
                  <a:lumMod val="85000"/>
                  <a:lumOff val="1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pPr algn="ctr" defTabSz="508000" eaLnBrk="0">
              <a:lnSpc>
                <a:spcPct val="150000"/>
              </a:lnSpc>
            </a:pPr>
            <a:r>
              <a:rPr lang="en-US" altLang="zh-CN" sz="1400" dirty="0">
                <a:solidFill>
                  <a:schemeClr val="tx1">
                    <a:lumMod val="85000"/>
                    <a:lumOff val="1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点击输入标题</a:t>
            </a:r>
          </a:p>
        </p:txBody>
      </p:sp>
      <p:sp>
        <p:nvSpPr>
          <p:cNvPr id="14" name="文本框 13"/>
          <p:cNvSpPr txBox="1"/>
          <p:nvPr/>
        </p:nvSpPr>
        <p:spPr>
          <a:xfrm>
            <a:off x="7057030" y="4655995"/>
            <a:ext cx="3107460" cy="417195"/>
          </a:xfrm>
          <a:prstGeom prst="rect">
            <a:avLst/>
          </a:prstGeom>
          <a:noFill/>
        </p:spPr>
        <p:txBody>
          <a:bodyPr vert="horz" wrap="none" lIns="0" tIns="0" rIns="0" bIns="0" anchor="ctr">
            <a:noAutofit/>
          </a:bodyPr>
          <a:lstStyle/>
          <a:p>
            <a:pPr algn="ctr" defTabSz="508000" eaLnBrk="0"/>
            <a:r>
              <a:rPr lang="zh-CN" altLang="en-US" dirty="0">
                <a:solidFill>
                  <a:schemeClr val="tx1">
                    <a:lumMod val="85000"/>
                    <a:lumOff val="1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点击编辑标题</a:t>
            </a:r>
            <a:endParaRPr lang="ko-KR" altLang="en-US" dirty="0">
              <a:solidFill>
                <a:schemeClr val="tx1">
                  <a:lumMod val="85000"/>
                  <a:lumOff val="1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5" name="文本框 14"/>
          <p:cNvSpPr txBox="1"/>
          <p:nvPr/>
        </p:nvSpPr>
        <p:spPr>
          <a:xfrm>
            <a:off x="7057030" y="4968945"/>
            <a:ext cx="3107460" cy="706475"/>
          </a:xfrm>
          <a:prstGeom prst="rect">
            <a:avLst/>
          </a:prstGeom>
          <a:noFill/>
        </p:spPr>
        <p:txBody>
          <a:bodyPr vert="horz" wrap="none" lIns="0" tIns="0" rIns="0" bIns="0" anchor="ctr">
            <a:noAutofit/>
          </a:bodyPr>
          <a:lstStyle/>
          <a:p>
            <a:pPr algn="ctr" defTabSz="508000" eaLnBrk="0">
              <a:lnSpc>
                <a:spcPct val="150000"/>
              </a:lnSpc>
            </a:pPr>
            <a:r>
              <a:rPr lang="zh-CN" altLang="en-US" sz="1400" dirty="0">
                <a:solidFill>
                  <a:schemeClr val="tx1">
                    <a:lumMod val="85000"/>
                    <a:lumOff val="1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双击输入替换内容</a:t>
            </a:r>
            <a:endParaRPr lang="en-US" altLang="zh-CN" sz="1400" dirty="0">
              <a:solidFill>
                <a:schemeClr val="tx1">
                  <a:lumMod val="85000"/>
                  <a:lumOff val="1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pPr algn="ctr" defTabSz="508000" eaLnBrk="0">
              <a:lnSpc>
                <a:spcPct val="150000"/>
              </a:lnSpc>
            </a:pPr>
            <a:r>
              <a:rPr lang="en-US" altLang="zh-CN" sz="1400" dirty="0">
                <a:solidFill>
                  <a:schemeClr val="tx1">
                    <a:lumMod val="85000"/>
                    <a:lumOff val="1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点击输入标题</a:t>
            </a:r>
          </a:p>
        </p:txBody>
      </p:sp>
      <p:grpSp>
        <p:nvGrpSpPr>
          <p:cNvPr id="28" name="组合 2"/>
          <p:cNvGrpSpPr/>
          <p:nvPr/>
        </p:nvGrpSpPr>
        <p:grpSpPr>
          <a:xfrm>
            <a:off x="399680" y="183099"/>
            <a:ext cx="11311585" cy="667619"/>
            <a:chOff x="399680" y="183099"/>
            <a:chExt cx="11311585" cy="667619"/>
          </a:xfrm>
        </p:grpSpPr>
        <p:grpSp>
          <p:nvGrpSpPr>
            <p:cNvPr id="29" name="组合 30"/>
            <p:cNvGrpSpPr/>
            <p:nvPr/>
          </p:nvGrpSpPr>
          <p:grpSpPr>
            <a:xfrm>
              <a:off x="399680" y="255712"/>
              <a:ext cx="11311585" cy="595006"/>
              <a:chOff x="399680" y="255712"/>
              <a:chExt cx="11311585" cy="595006"/>
            </a:xfrm>
          </p:grpSpPr>
          <p:grpSp>
            <p:nvGrpSpPr>
              <p:cNvPr id="31" name="组合 31"/>
              <p:cNvGrpSpPr/>
              <p:nvPr/>
            </p:nvGrpSpPr>
            <p:grpSpPr>
              <a:xfrm>
                <a:off x="480735" y="850718"/>
                <a:ext cx="11230530" cy="0"/>
                <a:chOff x="585550" y="727790"/>
                <a:chExt cx="11230530" cy="0"/>
              </a:xfrm>
            </p:grpSpPr>
            <p:cxnSp>
              <p:nvCxnSpPr>
                <p:cNvPr id="33" name="直接连接符 33"/>
                <p:cNvCxnSpPr/>
                <p:nvPr/>
              </p:nvCxnSpPr>
              <p:spPr>
                <a:xfrm>
                  <a:off x="585550" y="727790"/>
                  <a:ext cx="798654" cy="0"/>
                </a:xfrm>
                <a:prstGeom prst="line">
                  <a:avLst/>
                </a:prstGeom>
                <a:ln w="57150">
                  <a:solidFill>
                    <a:srgbClr val="05489B"/>
                  </a:solidFill>
                </a:ln>
              </p:spPr>
              <p:style>
                <a:lnRef idx="1">
                  <a:schemeClr val="accent1"/>
                </a:lnRef>
                <a:fillRef idx="0">
                  <a:schemeClr val="accent1"/>
                </a:fillRef>
                <a:effectRef idx="0">
                  <a:schemeClr val="accent1"/>
                </a:effectRef>
                <a:fontRef idx="minor">
                  <a:schemeClr val="tx1"/>
                </a:fontRef>
              </p:style>
            </p:cxnSp>
            <p:cxnSp>
              <p:nvCxnSpPr>
                <p:cNvPr id="34" name="直接连接符 34"/>
                <p:cNvCxnSpPr/>
                <p:nvPr/>
              </p:nvCxnSpPr>
              <p:spPr>
                <a:xfrm>
                  <a:off x="1384204" y="727790"/>
                  <a:ext cx="10431876" cy="0"/>
                </a:xfrm>
                <a:prstGeom prst="line">
                  <a:avLst/>
                </a:prstGeom>
                <a:ln>
                  <a:solidFill>
                    <a:srgbClr val="05489B"/>
                  </a:solidFill>
                </a:ln>
              </p:spPr>
              <p:style>
                <a:lnRef idx="1">
                  <a:schemeClr val="accent1"/>
                </a:lnRef>
                <a:fillRef idx="0">
                  <a:schemeClr val="accent1"/>
                </a:fillRef>
                <a:effectRef idx="0">
                  <a:schemeClr val="accent1"/>
                </a:effectRef>
                <a:fontRef idx="minor">
                  <a:schemeClr val="tx1"/>
                </a:fontRef>
              </p:style>
            </p:cxnSp>
          </p:grpSp>
          <p:sp>
            <p:nvSpPr>
              <p:cNvPr id="32" name="文本框 31"/>
              <p:cNvSpPr txBox="1"/>
              <p:nvPr/>
            </p:nvSpPr>
            <p:spPr>
              <a:xfrm>
                <a:off x="399680" y="255712"/>
                <a:ext cx="3196942" cy="461665"/>
              </a:xfrm>
              <a:prstGeom prst="rect">
                <a:avLst/>
              </a:prstGeom>
              <a:noFill/>
            </p:spPr>
            <p:txBody>
              <a:bodyPr vert="horz" wrap="square" rtlCol="0">
                <a:spAutoFit/>
              </a:bodyPr>
              <a:lstStyle/>
              <a:p>
                <a:r>
                  <a:rPr lang="zh-CN" altLang="en-US" sz="2400" b="1" spc="600" dirty="0">
                    <a:solidFill>
                      <a:schemeClr val="accent1"/>
                    </a:solidFill>
                    <a:latin typeface="Source Han Serif SC" panose="02020400000000000000" pitchFamily="18" charset="-122"/>
                    <a:ea typeface="Source Han Serif SC" panose="02020400000000000000" pitchFamily="18" charset="-122"/>
                    <a:sym typeface="Source Han Serif SC" panose="02020400000000000000" pitchFamily="18" charset="-122"/>
                  </a:rPr>
                  <a:t>请输入您的标题</a:t>
                </a:r>
              </a:p>
            </p:txBody>
          </p:sp>
        </p:gr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1969" y="183099"/>
              <a:ext cx="2989296" cy="59909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2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2"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31"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1000" fill="hold"/>
                                        <p:tgtEl>
                                          <p:spTgt spid="9"/>
                                        </p:tgtEl>
                                        <p:attrNameLst>
                                          <p:attrName>ppt_w</p:attrName>
                                        </p:attrNameLst>
                                      </p:cBhvr>
                                      <p:tavLst>
                                        <p:tav tm="0">
                                          <p:val>
                                            <p:fltVal val="0"/>
                                          </p:val>
                                        </p:tav>
                                        <p:tav tm="100000">
                                          <p:val>
                                            <p:strVal val="#ppt_w"/>
                                          </p:val>
                                        </p:tav>
                                      </p:tavLst>
                                    </p:anim>
                                    <p:anim calcmode="lin" valueType="num">
                                      <p:cBhvr>
                                        <p:cTn id="34" dur="1000" fill="hold"/>
                                        <p:tgtEl>
                                          <p:spTgt spid="9"/>
                                        </p:tgtEl>
                                        <p:attrNameLst>
                                          <p:attrName>ppt_h</p:attrName>
                                        </p:attrNameLst>
                                      </p:cBhvr>
                                      <p:tavLst>
                                        <p:tav tm="0">
                                          <p:val>
                                            <p:fltVal val="0"/>
                                          </p:val>
                                        </p:tav>
                                        <p:tav tm="100000">
                                          <p:val>
                                            <p:strVal val="#ppt_h"/>
                                          </p:val>
                                        </p:tav>
                                      </p:tavLst>
                                    </p:anim>
                                    <p:anim calcmode="lin" valueType="num">
                                      <p:cBhvr>
                                        <p:cTn id="35" dur="1000" fill="hold"/>
                                        <p:tgtEl>
                                          <p:spTgt spid="9"/>
                                        </p:tgtEl>
                                        <p:attrNameLst>
                                          <p:attrName>style.rotation</p:attrName>
                                        </p:attrNameLst>
                                      </p:cBhvr>
                                      <p:tavLst>
                                        <p:tav tm="0">
                                          <p:val>
                                            <p:fltVal val="90"/>
                                          </p:val>
                                        </p:tav>
                                        <p:tav tm="100000">
                                          <p:val>
                                            <p:fltVal val="0"/>
                                          </p:val>
                                        </p:tav>
                                      </p:tavLst>
                                    </p:anim>
                                    <p:animEffect transition="in" filter="fade">
                                      <p:cBhvr>
                                        <p:cTn id="36" dur="1000"/>
                                        <p:tgtEl>
                                          <p:spTgt spid="9"/>
                                        </p:tgtEl>
                                      </p:cBhvr>
                                    </p:animEffect>
                                  </p:childTnLst>
                                </p:cTn>
                              </p:par>
                            </p:childTnLst>
                          </p:cTn>
                        </p:par>
                        <p:par>
                          <p:cTn id="37" fill="hold">
                            <p:stCondLst>
                              <p:cond delay="5000"/>
                            </p:stCondLst>
                            <p:childTnLst>
                              <p:par>
                                <p:cTn id="38" presetID="31" presetClass="entr" presetSubtype="0"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p:cTn id="40" dur="1000" fill="hold"/>
                                        <p:tgtEl>
                                          <p:spTgt spid="6"/>
                                        </p:tgtEl>
                                        <p:attrNameLst>
                                          <p:attrName>ppt_w</p:attrName>
                                        </p:attrNameLst>
                                      </p:cBhvr>
                                      <p:tavLst>
                                        <p:tav tm="0">
                                          <p:val>
                                            <p:fltVal val="0"/>
                                          </p:val>
                                        </p:tav>
                                        <p:tav tm="100000">
                                          <p:val>
                                            <p:strVal val="#ppt_w"/>
                                          </p:val>
                                        </p:tav>
                                      </p:tavLst>
                                    </p:anim>
                                    <p:anim calcmode="lin" valueType="num">
                                      <p:cBhvr>
                                        <p:cTn id="41" dur="1000" fill="hold"/>
                                        <p:tgtEl>
                                          <p:spTgt spid="6"/>
                                        </p:tgtEl>
                                        <p:attrNameLst>
                                          <p:attrName>ppt_h</p:attrName>
                                        </p:attrNameLst>
                                      </p:cBhvr>
                                      <p:tavLst>
                                        <p:tav tm="0">
                                          <p:val>
                                            <p:fltVal val="0"/>
                                          </p:val>
                                        </p:tav>
                                        <p:tav tm="100000">
                                          <p:val>
                                            <p:strVal val="#ppt_h"/>
                                          </p:val>
                                        </p:tav>
                                      </p:tavLst>
                                    </p:anim>
                                    <p:anim calcmode="lin" valueType="num">
                                      <p:cBhvr>
                                        <p:cTn id="42" dur="1000" fill="hold"/>
                                        <p:tgtEl>
                                          <p:spTgt spid="6"/>
                                        </p:tgtEl>
                                        <p:attrNameLst>
                                          <p:attrName>style.rotation</p:attrName>
                                        </p:attrNameLst>
                                      </p:cBhvr>
                                      <p:tavLst>
                                        <p:tav tm="0">
                                          <p:val>
                                            <p:fltVal val="90"/>
                                          </p:val>
                                        </p:tav>
                                        <p:tav tm="100000">
                                          <p:val>
                                            <p:fltVal val="0"/>
                                          </p:val>
                                        </p:tav>
                                      </p:tavLst>
                                    </p:anim>
                                    <p:animEffect transition="in" filter="fade">
                                      <p:cBhvr>
                                        <p:cTn id="43" dur="1000"/>
                                        <p:tgtEl>
                                          <p:spTgt spid="6"/>
                                        </p:tgtEl>
                                      </p:cBhvr>
                                    </p:animEffect>
                                  </p:childTnLst>
                                </p:cTn>
                              </p:par>
                            </p:childTnLst>
                          </p:cTn>
                        </p:par>
                        <p:par>
                          <p:cTn id="44" fill="hold">
                            <p:stCondLst>
                              <p:cond delay="6000"/>
                            </p:stCondLst>
                            <p:childTnLst>
                              <p:par>
                                <p:cTn id="45" presetID="42"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childTnLst>
                          </p:cTn>
                        </p:par>
                        <p:par>
                          <p:cTn id="50" fill="hold">
                            <p:stCondLst>
                              <p:cond delay="7000"/>
                            </p:stCondLst>
                            <p:childTnLst>
                              <p:par>
                                <p:cTn id="51" presetID="42" presetClass="entr" presetSubtype="0" fill="hold" grpId="0"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childTnLst>
                          </p:cTn>
                        </p:par>
                        <p:par>
                          <p:cTn id="56" fill="hold">
                            <p:stCondLst>
                              <p:cond delay="8000"/>
                            </p:stCondLst>
                            <p:childTnLst>
                              <p:par>
                                <p:cTn id="57" presetID="31" presetClass="entr" presetSubtype="0" fill="hold" grpId="0" nodeType="afterEffect">
                                  <p:stCondLst>
                                    <p:cond delay="0"/>
                                  </p:stCondLst>
                                  <p:childTnLst>
                                    <p:set>
                                      <p:cBhvr>
                                        <p:cTn id="58" dur="1" fill="hold">
                                          <p:stCondLst>
                                            <p:cond delay="0"/>
                                          </p:stCondLst>
                                        </p:cTn>
                                        <p:tgtEl>
                                          <p:spTgt spid="8"/>
                                        </p:tgtEl>
                                        <p:attrNameLst>
                                          <p:attrName>style.visibility</p:attrName>
                                        </p:attrNameLst>
                                      </p:cBhvr>
                                      <p:to>
                                        <p:strVal val="visible"/>
                                      </p:to>
                                    </p:set>
                                    <p:anim calcmode="lin" valueType="num">
                                      <p:cBhvr>
                                        <p:cTn id="59" dur="1000" fill="hold"/>
                                        <p:tgtEl>
                                          <p:spTgt spid="8"/>
                                        </p:tgtEl>
                                        <p:attrNameLst>
                                          <p:attrName>ppt_w</p:attrName>
                                        </p:attrNameLst>
                                      </p:cBhvr>
                                      <p:tavLst>
                                        <p:tav tm="0">
                                          <p:val>
                                            <p:fltVal val="0"/>
                                          </p:val>
                                        </p:tav>
                                        <p:tav tm="100000">
                                          <p:val>
                                            <p:strVal val="#ppt_w"/>
                                          </p:val>
                                        </p:tav>
                                      </p:tavLst>
                                    </p:anim>
                                    <p:anim calcmode="lin" valueType="num">
                                      <p:cBhvr>
                                        <p:cTn id="60" dur="1000" fill="hold"/>
                                        <p:tgtEl>
                                          <p:spTgt spid="8"/>
                                        </p:tgtEl>
                                        <p:attrNameLst>
                                          <p:attrName>ppt_h</p:attrName>
                                        </p:attrNameLst>
                                      </p:cBhvr>
                                      <p:tavLst>
                                        <p:tav tm="0">
                                          <p:val>
                                            <p:fltVal val="0"/>
                                          </p:val>
                                        </p:tav>
                                        <p:tav tm="100000">
                                          <p:val>
                                            <p:strVal val="#ppt_h"/>
                                          </p:val>
                                        </p:tav>
                                      </p:tavLst>
                                    </p:anim>
                                    <p:anim calcmode="lin" valueType="num">
                                      <p:cBhvr>
                                        <p:cTn id="61" dur="1000" fill="hold"/>
                                        <p:tgtEl>
                                          <p:spTgt spid="8"/>
                                        </p:tgtEl>
                                        <p:attrNameLst>
                                          <p:attrName>style.rotation</p:attrName>
                                        </p:attrNameLst>
                                      </p:cBhvr>
                                      <p:tavLst>
                                        <p:tav tm="0">
                                          <p:val>
                                            <p:fltVal val="90"/>
                                          </p:val>
                                        </p:tav>
                                        <p:tav tm="100000">
                                          <p:val>
                                            <p:fltVal val="0"/>
                                          </p:val>
                                        </p:tav>
                                      </p:tavLst>
                                    </p:anim>
                                    <p:animEffect transition="in" filter="fade">
                                      <p:cBhvr>
                                        <p:cTn id="62" dur="1000"/>
                                        <p:tgtEl>
                                          <p:spTgt spid="8"/>
                                        </p:tgtEl>
                                      </p:cBhvr>
                                    </p:animEffect>
                                  </p:childTnLst>
                                </p:cTn>
                              </p:par>
                            </p:childTnLst>
                          </p:cTn>
                        </p:par>
                        <p:par>
                          <p:cTn id="63" fill="hold">
                            <p:stCondLst>
                              <p:cond delay="9000"/>
                            </p:stCondLst>
                            <p:childTnLst>
                              <p:par>
                                <p:cTn id="64" presetID="31" presetClass="entr" presetSubtype="0" fill="hold" grpId="0" nodeType="afterEffect">
                                  <p:stCondLst>
                                    <p:cond delay="0"/>
                                  </p:stCondLst>
                                  <p:childTnLst>
                                    <p:set>
                                      <p:cBhvr>
                                        <p:cTn id="65" dur="1" fill="hold">
                                          <p:stCondLst>
                                            <p:cond delay="0"/>
                                          </p:stCondLst>
                                        </p:cTn>
                                        <p:tgtEl>
                                          <p:spTgt spid="5"/>
                                        </p:tgtEl>
                                        <p:attrNameLst>
                                          <p:attrName>style.visibility</p:attrName>
                                        </p:attrNameLst>
                                      </p:cBhvr>
                                      <p:to>
                                        <p:strVal val="visible"/>
                                      </p:to>
                                    </p:set>
                                    <p:anim calcmode="lin" valueType="num">
                                      <p:cBhvr>
                                        <p:cTn id="66" dur="1000" fill="hold"/>
                                        <p:tgtEl>
                                          <p:spTgt spid="5"/>
                                        </p:tgtEl>
                                        <p:attrNameLst>
                                          <p:attrName>ppt_w</p:attrName>
                                        </p:attrNameLst>
                                      </p:cBhvr>
                                      <p:tavLst>
                                        <p:tav tm="0">
                                          <p:val>
                                            <p:fltVal val="0"/>
                                          </p:val>
                                        </p:tav>
                                        <p:tav tm="100000">
                                          <p:val>
                                            <p:strVal val="#ppt_w"/>
                                          </p:val>
                                        </p:tav>
                                      </p:tavLst>
                                    </p:anim>
                                    <p:anim calcmode="lin" valueType="num">
                                      <p:cBhvr>
                                        <p:cTn id="67" dur="1000" fill="hold"/>
                                        <p:tgtEl>
                                          <p:spTgt spid="5"/>
                                        </p:tgtEl>
                                        <p:attrNameLst>
                                          <p:attrName>ppt_h</p:attrName>
                                        </p:attrNameLst>
                                      </p:cBhvr>
                                      <p:tavLst>
                                        <p:tav tm="0">
                                          <p:val>
                                            <p:fltVal val="0"/>
                                          </p:val>
                                        </p:tav>
                                        <p:tav tm="100000">
                                          <p:val>
                                            <p:strVal val="#ppt_h"/>
                                          </p:val>
                                        </p:tav>
                                      </p:tavLst>
                                    </p:anim>
                                    <p:anim calcmode="lin" valueType="num">
                                      <p:cBhvr>
                                        <p:cTn id="68" dur="1000" fill="hold"/>
                                        <p:tgtEl>
                                          <p:spTgt spid="5"/>
                                        </p:tgtEl>
                                        <p:attrNameLst>
                                          <p:attrName>style.rotation</p:attrName>
                                        </p:attrNameLst>
                                      </p:cBhvr>
                                      <p:tavLst>
                                        <p:tav tm="0">
                                          <p:val>
                                            <p:fltVal val="90"/>
                                          </p:val>
                                        </p:tav>
                                        <p:tav tm="100000">
                                          <p:val>
                                            <p:fltVal val="0"/>
                                          </p:val>
                                        </p:tav>
                                      </p:tavLst>
                                    </p:anim>
                                    <p:animEffect transition="in" filter="fade">
                                      <p:cBhvr>
                                        <p:cTn id="69" dur="1000"/>
                                        <p:tgtEl>
                                          <p:spTgt spid="5"/>
                                        </p:tgtEl>
                                      </p:cBhvr>
                                    </p:animEffect>
                                  </p:childTnLst>
                                </p:cTn>
                              </p:par>
                            </p:childTnLst>
                          </p:cTn>
                        </p:par>
                        <p:par>
                          <p:cTn id="70" fill="hold">
                            <p:stCondLst>
                              <p:cond delay="10000"/>
                            </p:stCondLst>
                            <p:childTnLst>
                              <p:par>
                                <p:cTn id="71" presetID="42" presetClass="entr" presetSubtype="0"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1000"/>
                                        <p:tgtEl>
                                          <p:spTgt spid="15"/>
                                        </p:tgtEl>
                                      </p:cBhvr>
                                    </p:animEffect>
                                    <p:anim calcmode="lin" valueType="num">
                                      <p:cBhvr>
                                        <p:cTn id="74" dur="1000" fill="hold"/>
                                        <p:tgtEl>
                                          <p:spTgt spid="15"/>
                                        </p:tgtEl>
                                        <p:attrNameLst>
                                          <p:attrName>ppt_x</p:attrName>
                                        </p:attrNameLst>
                                      </p:cBhvr>
                                      <p:tavLst>
                                        <p:tav tm="0">
                                          <p:val>
                                            <p:strVal val="#ppt_x"/>
                                          </p:val>
                                        </p:tav>
                                        <p:tav tm="100000">
                                          <p:val>
                                            <p:strVal val="#ppt_x"/>
                                          </p:val>
                                        </p:tav>
                                      </p:tavLst>
                                    </p:anim>
                                    <p:anim calcmode="lin" valueType="num">
                                      <p:cBhvr>
                                        <p:cTn id="75" dur="1000" fill="hold"/>
                                        <p:tgtEl>
                                          <p:spTgt spid="15"/>
                                        </p:tgtEl>
                                        <p:attrNameLst>
                                          <p:attrName>ppt_y</p:attrName>
                                        </p:attrNameLst>
                                      </p:cBhvr>
                                      <p:tavLst>
                                        <p:tav tm="0">
                                          <p:val>
                                            <p:strVal val="#ppt_y+.1"/>
                                          </p:val>
                                        </p:tav>
                                        <p:tav tm="100000">
                                          <p:val>
                                            <p:strVal val="#ppt_y"/>
                                          </p:val>
                                        </p:tav>
                                      </p:tavLst>
                                    </p:anim>
                                  </p:childTnLst>
                                </p:cTn>
                              </p:par>
                            </p:childTnLst>
                          </p:cTn>
                        </p:par>
                        <p:par>
                          <p:cTn id="76" fill="hold">
                            <p:stCondLst>
                              <p:cond delay="11000"/>
                            </p:stCondLst>
                            <p:childTnLst>
                              <p:par>
                                <p:cTn id="77" presetID="42" presetClass="entr" presetSubtype="0" fill="hold" grpId="0" nodeType="after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fade">
                                      <p:cBhvr>
                                        <p:cTn id="79" dur="1000"/>
                                        <p:tgtEl>
                                          <p:spTgt spid="14"/>
                                        </p:tgtEl>
                                      </p:cBhvr>
                                    </p:animEffect>
                                    <p:anim calcmode="lin" valueType="num">
                                      <p:cBhvr>
                                        <p:cTn id="80" dur="1000" fill="hold"/>
                                        <p:tgtEl>
                                          <p:spTgt spid="14"/>
                                        </p:tgtEl>
                                        <p:attrNameLst>
                                          <p:attrName>ppt_x</p:attrName>
                                        </p:attrNameLst>
                                      </p:cBhvr>
                                      <p:tavLst>
                                        <p:tav tm="0">
                                          <p:val>
                                            <p:strVal val="#ppt_x"/>
                                          </p:val>
                                        </p:tav>
                                        <p:tav tm="100000">
                                          <p:val>
                                            <p:strVal val="#ppt_x"/>
                                          </p:val>
                                        </p:tav>
                                      </p:tavLst>
                                    </p:anim>
                                    <p:anim calcmode="lin" valueType="num">
                                      <p:cBhvr>
                                        <p:cTn id="8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4" grpId="0" bldLvl="0" animBg="1"/>
      <p:bldP spid="5" grpId="0" bldLvl="0" animBg="1"/>
      <p:bldP spid="6" grpId="0" bldLvl="0" animBg="1"/>
      <p:bldP spid="10" grpId="0"/>
      <p:bldP spid="11" grpId="0"/>
      <p:bldP spid="12" grpId="0"/>
      <p:bldP spid="13" grpId="0"/>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568362" y="1555824"/>
            <a:ext cx="9461962" cy="3893560"/>
            <a:chOff x="622015" y="971550"/>
            <a:chExt cx="7927907" cy="3262301"/>
          </a:xfrm>
        </p:grpSpPr>
        <p:sp>
          <p:nvSpPr>
            <p:cNvPr id="11" name="Oval 4"/>
            <p:cNvSpPr/>
            <p:nvPr/>
          </p:nvSpPr>
          <p:spPr>
            <a:xfrm>
              <a:off x="1049722" y="2732457"/>
              <a:ext cx="1007678" cy="1013460"/>
            </a:xfrm>
            <a:prstGeom prst="ellipse">
              <a:avLst/>
            </a:prstGeom>
            <a:solidFill>
              <a:srgbClr val="FBC63F"/>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140000"/>
                </a:lnSpc>
              </a:pPr>
              <a:endParaRPr lang="en-US" sz="80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2" name="Oval 5"/>
            <p:cNvSpPr/>
            <p:nvPr/>
          </p:nvSpPr>
          <p:spPr>
            <a:xfrm>
              <a:off x="3030922" y="2754047"/>
              <a:ext cx="1007678" cy="1013460"/>
            </a:xfrm>
            <a:prstGeom prst="ellipse">
              <a:avLst/>
            </a:prstGeom>
            <a:solidFill>
              <a:srgbClr val="00489A"/>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140000"/>
                </a:lnSpc>
              </a:pPr>
              <a:endParaRPr lang="en-US" sz="80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3" name="Oval 6"/>
            <p:cNvSpPr/>
            <p:nvPr/>
          </p:nvSpPr>
          <p:spPr>
            <a:xfrm>
              <a:off x="5088322" y="2764207"/>
              <a:ext cx="1007678" cy="1013460"/>
            </a:xfrm>
            <a:prstGeom prst="ellipse">
              <a:avLst/>
            </a:prstGeom>
            <a:solidFill>
              <a:srgbClr val="FBC63F"/>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140000"/>
                </a:lnSpc>
              </a:pPr>
              <a:endParaRPr lang="en-US" sz="80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5" name="Oval 7"/>
            <p:cNvSpPr/>
            <p:nvPr/>
          </p:nvSpPr>
          <p:spPr>
            <a:xfrm>
              <a:off x="7069522" y="2785797"/>
              <a:ext cx="1007678" cy="1013460"/>
            </a:xfrm>
            <a:prstGeom prst="ellipse">
              <a:avLst/>
            </a:prstGeom>
            <a:solidFill>
              <a:srgbClr val="00489A"/>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140000"/>
                </a:lnSpc>
              </a:pPr>
              <a:endParaRPr lang="en-US" sz="80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6" name="Text Box 10"/>
            <p:cNvSpPr txBox="1">
              <a:spLocks noChangeArrowheads="1"/>
            </p:cNvSpPr>
            <p:nvPr/>
          </p:nvSpPr>
          <p:spPr bwMode="auto">
            <a:xfrm>
              <a:off x="622015" y="3998761"/>
              <a:ext cx="1685638" cy="235090"/>
            </a:xfrm>
            <a:prstGeom prst="rect">
              <a:avLst/>
            </a:prstGeom>
            <a:noFill/>
            <a:ln w="9525">
              <a:noFill/>
              <a:miter lim="800000"/>
            </a:ln>
          </p:spPr>
          <p:txBody>
            <a:bodyPr wrap="square" lIns="45709" tIns="22855" rIns="45709" bIns="22855">
              <a:spAutoFit/>
            </a:bodyPr>
            <a:lstStyle/>
            <a:p>
              <a:pPr>
                <a:lnSpc>
                  <a:spcPct val="140000"/>
                </a:lnSpc>
              </a:pPr>
              <a:r>
                <a:rPr lang="zh-CN" altLang="en-US" sz="1200" dirty="0">
                  <a:solidFill>
                    <a:schemeClr val="tx1">
                      <a:lumMod val="85000"/>
                      <a:lumOff val="1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输入替换内容输入替换内容</a:t>
              </a:r>
              <a:endParaRPr lang="en-US" altLang="zh-CN" sz="1200" dirty="0">
                <a:solidFill>
                  <a:schemeClr val="tx1">
                    <a:lumMod val="85000"/>
                    <a:lumOff val="1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7" name="Text Box 10"/>
            <p:cNvSpPr txBox="1">
              <a:spLocks noChangeArrowheads="1"/>
            </p:cNvSpPr>
            <p:nvPr/>
          </p:nvSpPr>
          <p:spPr bwMode="auto">
            <a:xfrm>
              <a:off x="2691942" y="3998761"/>
              <a:ext cx="1685638" cy="235090"/>
            </a:xfrm>
            <a:prstGeom prst="rect">
              <a:avLst/>
            </a:prstGeom>
            <a:noFill/>
            <a:ln w="9525">
              <a:noFill/>
              <a:miter lim="800000"/>
            </a:ln>
          </p:spPr>
          <p:txBody>
            <a:bodyPr wrap="square" lIns="45709" tIns="22855" rIns="45709" bIns="22855">
              <a:spAutoFit/>
            </a:bodyPr>
            <a:lstStyle/>
            <a:p>
              <a:pPr>
                <a:lnSpc>
                  <a:spcPct val="140000"/>
                </a:lnSpc>
              </a:pPr>
              <a:r>
                <a:rPr lang="zh-CN" altLang="en-US" sz="1200" dirty="0">
                  <a:solidFill>
                    <a:schemeClr val="tx1">
                      <a:lumMod val="85000"/>
                      <a:lumOff val="1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输入替换内容输入替换内容</a:t>
              </a:r>
              <a:endParaRPr lang="en-US" altLang="zh-CN" sz="1200" dirty="0">
                <a:solidFill>
                  <a:schemeClr val="tx1">
                    <a:lumMod val="85000"/>
                    <a:lumOff val="1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8" name="Text Box 10"/>
            <p:cNvSpPr txBox="1">
              <a:spLocks noChangeArrowheads="1"/>
            </p:cNvSpPr>
            <p:nvPr/>
          </p:nvSpPr>
          <p:spPr bwMode="auto">
            <a:xfrm>
              <a:off x="4773659" y="3998761"/>
              <a:ext cx="1685638" cy="235090"/>
            </a:xfrm>
            <a:prstGeom prst="rect">
              <a:avLst/>
            </a:prstGeom>
            <a:noFill/>
            <a:ln w="9525">
              <a:noFill/>
              <a:miter lim="800000"/>
            </a:ln>
          </p:spPr>
          <p:txBody>
            <a:bodyPr wrap="square" lIns="45709" tIns="22855" rIns="45709" bIns="22855">
              <a:spAutoFit/>
            </a:bodyPr>
            <a:lstStyle/>
            <a:p>
              <a:pPr>
                <a:lnSpc>
                  <a:spcPct val="140000"/>
                </a:lnSpc>
              </a:pPr>
              <a:r>
                <a:rPr lang="zh-CN" altLang="en-US" sz="1200" dirty="0">
                  <a:solidFill>
                    <a:schemeClr val="tx1">
                      <a:lumMod val="85000"/>
                      <a:lumOff val="1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输入替换内容输入替换内容</a:t>
              </a:r>
              <a:endParaRPr lang="en-US" altLang="zh-CN" sz="1200" dirty="0">
                <a:solidFill>
                  <a:schemeClr val="tx1">
                    <a:lumMod val="85000"/>
                    <a:lumOff val="1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9" name="Text Box 10"/>
            <p:cNvSpPr txBox="1">
              <a:spLocks noChangeArrowheads="1"/>
            </p:cNvSpPr>
            <p:nvPr/>
          </p:nvSpPr>
          <p:spPr bwMode="auto">
            <a:xfrm>
              <a:off x="6864284" y="3998761"/>
              <a:ext cx="1685638" cy="235090"/>
            </a:xfrm>
            <a:prstGeom prst="rect">
              <a:avLst/>
            </a:prstGeom>
            <a:noFill/>
            <a:ln w="9525">
              <a:noFill/>
              <a:miter lim="800000"/>
            </a:ln>
          </p:spPr>
          <p:txBody>
            <a:bodyPr wrap="square" lIns="45709" tIns="22855" rIns="45709" bIns="22855">
              <a:spAutoFit/>
            </a:bodyPr>
            <a:lstStyle/>
            <a:p>
              <a:pPr>
                <a:lnSpc>
                  <a:spcPct val="140000"/>
                </a:lnSpc>
              </a:pPr>
              <a:r>
                <a:rPr lang="zh-CN" altLang="en-US" sz="1200" dirty="0">
                  <a:solidFill>
                    <a:schemeClr val="tx1">
                      <a:lumMod val="85000"/>
                      <a:lumOff val="1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输入替换内容输入替换内容</a:t>
              </a:r>
              <a:endParaRPr lang="en-US" altLang="zh-CN" sz="1200" dirty="0">
                <a:solidFill>
                  <a:schemeClr val="tx1">
                    <a:lumMod val="85000"/>
                    <a:lumOff val="1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0" name="Oval 12"/>
            <p:cNvSpPr/>
            <p:nvPr/>
          </p:nvSpPr>
          <p:spPr>
            <a:xfrm>
              <a:off x="3810000" y="971550"/>
              <a:ext cx="1447800" cy="1456107"/>
            </a:xfrm>
            <a:prstGeom prst="ellipse">
              <a:avLst/>
            </a:prstGeom>
            <a:solidFill>
              <a:srgbClr val="FBC63F"/>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140000"/>
                </a:lnSpc>
              </a:pPr>
              <a:endParaRPr lang="en-US" sz="80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1" name="Arc 16"/>
            <p:cNvSpPr/>
            <p:nvPr/>
          </p:nvSpPr>
          <p:spPr>
            <a:xfrm>
              <a:off x="3534760" y="1665657"/>
              <a:ext cx="3932839" cy="2046314"/>
            </a:xfrm>
            <a:prstGeom prst="arc">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2" name="Arc 17"/>
            <p:cNvSpPr/>
            <p:nvPr/>
          </p:nvSpPr>
          <p:spPr>
            <a:xfrm flipH="1">
              <a:off x="1568341" y="1665657"/>
              <a:ext cx="3932839" cy="2046314"/>
            </a:xfrm>
            <a:prstGeom prst="arc">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3" name="Arc 18"/>
            <p:cNvSpPr/>
            <p:nvPr/>
          </p:nvSpPr>
          <p:spPr>
            <a:xfrm>
              <a:off x="4830161" y="2199057"/>
              <a:ext cx="762000" cy="979514"/>
            </a:xfrm>
            <a:prstGeom prst="arc">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4" name="Arc 19"/>
            <p:cNvSpPr/>
            <p:nvPr/>
          </p:nvSpPr>
          <p:spPr>
            <a:xfrm flipH="1">
              <a:off x="3429000" y="2199057"/>
              <a:ext cx="762000" cy="979514"/>
            </a:xfrm>
            <a:prstGeom prst="arc">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25" name="Group 20"/>
            <p:cNvGrpSpPr/>
            <p:nvPr/>
          </p:nvGrpSpPr>
          <p:grpSpPr>
            <a:xfrm>
              <a:off x="1363881" y="3019082"/>
              <a:ext cx="379359" cy="386846"/>
              <a:chOff x="7160655" y="2178006"/>
              <a:chExt cx="379359" cy="386846"/>
            </a:xfrm>
            <a:solidFill>
              <a:schemeClr val="bg1"/>
            </a:solidFill>
          </p:grpSpPr>
          <p:sp>
            <p:nvSpPr>
              <p:cNvPr id="57" name="Freeform 36"/>
              <p:cNvSpPr>
                <a:spLocks noEditPoints="1"/>
              </p:cNvSpPr>
              <p:nvPr/>
            </p:nvSpPr>
            <p:spPr bwMode="auto">
              <a:xfrm>
                <a:off x="7277956" y="2178006"/>
                <a:ext cx="262058" cy="262058"/>
              </a:xfrm>
              <a:custGeom>
                <a:avLst/>
                <a:gdLst>
                  <a:gd name="T0" fmla="*/ 65 w 79"/>
                  <a:gd name="T1" fmla="*/ 14 h 79"/>
                  <a:gd name="T2" fmla="*/ 14 w 79"/>
                  <a:gd name="T3" fmla="*/ 14 h 79"/>
                  <a:gd name="T4" fmla="*/ 11 w 79"/>
                  <a:gd name="T5" fmla="*/ 63 h 79"/>
                  <a:gd name="T6" fmla="*/ 11 w 79"/>
                  <a:gd name="T7" fmla="*/ 63 h 79"/>
                  <a:gd name="T8" fmla="*/ 17 w 79"/>
                  <a:gd name="T9" fmla="*/ 68 h 79"/>
                  <a:gd name="T10" fmla="*/ 64 w 79"/>
                  <a:gd name="T11" fmla="*/ 65 h 79"/>
                  <a:gd name="T12" fmla="*/ 65 w 79"/>
                  <a:gd name="T13" fmla="*/ 14 h 79"/>
                  <a:gd name="T14" fmla="*/ 58 w 79"/>
                  <a:gd name="T15" fmla="*/ 59 h 79"/>
                  <a:gd name="T16" fmla="*/ 20 w 79"/>
                  <a:gd name="T17" fmla="*/ 59 h 79"/>
                  <a:gd name="T18" fmla="*/ 20 w 79"/>
                  <a:gd name="T19" fmla="*/ 21 h 79"/>
                  <a:gd name="T20" fmla="*/ 58 w 79"/>
                  <a:gd name="T21" fmla="*/ 21 h 79"/>
                  <a:gd name="T22" fmla="*/ 58 w 79"/>
                  <a:gd name="T23" fmla="*/ 5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79">
                    <a:moveTo>
                      <a:pt x="65" y="14"/>
                    </a:moveTo>
                    <a:cubicBezTo>
                      <a:pt x="51" y="0"/>
                      <a:pt x="28" y="0"/>
                      <a:pt x="14" y="14"/>
                    </a:cubicBezTo>
                    <a:cubicBezTo>
                      <a:pt x="0" y="28"/>
                      <a:pt x="0" y="49"/>
                      <a:pt x="11" y="63"/>
                    </a:cubicBezTo>
                    <a:cubicBezTo>
                      <a:pt x="11" y="63"/>
                      <a:pt x="11" y="63"/>
                      <a:pt x="11" y="63"/>
                    </a:cubicBezTo>
                    <a:cubicBezTo>
                      <a:pt x="14" y="66"/>
                      <a:pt x="15" y="67"/>
                      <a:pt x="17" y="68"/>
                    </a:cubicBezTo>
                    <a:cubicBezTo>
                      <a:pt x="31" y="79"/>
                      <a:pt x="51" y="78"/>
                      <a:pt x="64" y="65"/>
                    </a:cubicBezTo>
                    <a:cubicBezTo>
                      <a:pt x="78" y="51"/>
                      <a:pt x="79" y="29"/>
                      <a:pt x="65" y="14"/>
                    </a:cubicBezTo>
                    <a:close/>
                    <a:moveTo>
                      <a:pt x="58" y="59"/>
                    </a:moveTo>
                    <a:cubicBezTo>
                      <a:pt x="47" y="69"/>
                      <a:pt x="30" y="69"/>
                      <a:pt x="20" y="59"/>
                    </a:cubicBezTo>
                    <a:cubicBezTo>
                      <a:pt x="9" y="48"/>
                      <a:pt x="9" y="31"/>
                      <a:pt x="20" y="21"/>
                    </a:cubicBezTo>
                    <a:cubicBezTo>
                      <a:pt x="31" y="10"/>
                      <a:pt x="48" y="10"/>
                      <a:pt x="58" y="21"/>
                    </a:cubicBezTo>
                    <a:cubicBezTo>
                      <a:pt x="69" y="31"/>
                      <a:pt x="69" y="48"/>
                      <a:pt x="58"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pP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8" name="Freeform 37"/>
              <p:cNvSpPr/>
              <p:nvPr/>
            </p:nvSpPr>
            <p:spPr bwMode="auto">
              <a:xfrm>
                <a:off x="7160655" y="2400130"/>
                <a:ext cx="159730" cy="164722"/>
              </a:xfrm>
              <a:custGeom>
                <a:avLst/>
                <a:gdLst>
                  <a:gd name="T0" fmla="*/ 0 w 64"/>
                  <a:gd name="T1" fmla="*/ 52 h 66"/>
                  <a:gd name="T2" fmla="*/ 12 w 64"/>
                  <a:gd name="T3" fmla="*/ 66 h 66"/>
                  <a:gd name="T4" fmla="*/ 64 w 64"/>
                  <a:gd name="T5" fmla="*/ 8 h 66"/>
                  <a:gd name="T6" fmla="*/ 55 w 64"/>
                  <a:gd name="T7" fmla="*/ 0 h 66"/>
                  <a:gd name="T8" fmla="*/ 0 w 64"/>
                  <a:gd name="T9" fmla="*/ 52 h 66"/>
                </a:gdLst>
                <a:ahLst/>
                <a:cxnLst>
                  <a:cxn ang="0">
                    <a:pos x="T0" y="T1"/>
                  </a:cxn>
                  <a:cxn ang="0">
                    <a:pos x="T2" y="T3"/>
                  </a:cxn>
                  <a:cxn ang="0">
                    <a:pos x="T4" y="T5"/>
                  </a:cxn>
                  <a:cxn ang="0">
                    <a:pos x="T6" y="T7"/>
                  </a:cxn>
                  <a:cxn ang="0">
                    <a:pos x="T8" y="T9"/>
                  </a:cxn>
                </a:cxnLst>
                <a:rect l="0" t="0" r="r" b="b"/>
                <a:pathLst>
                  <a:path w="64" h="66">
                    <a:moveTo>
                      <a:pt x="0" y="52"/>
                    </a:moveTo>
                    <a:lnTo>
                      <a:pt x="12" y="66"/>
                    </a:lnTo>
                    <a:lnTo>
                      <a:pt x="64" y="8"/>
                    </a:lnTo>
                    <a:lnTo>
                      <a:pt x="55" y="0"/>
                    </a:lnTo>
                    <a:lnTo>
                      <a:pt x="0"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pP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9" name="Freeform 38"/>
              <p:cNvSpPr/>
              <p:nvPr/>
            </p:nvSpPr>
            <p:spPr bwMode="auto">
              <a:xfrm>
                <a:off x="7412728" y="2265358"/>
                <a:ext cx="99831" cy="119797"/>
              </a:xfrm>
              <a:custGeom>
                <a:avLst/>
                <a:gdLst>
                  <a:gd name="T0" fmla="*/ 16 w 30"/>
                  <a:gd name="T1" fmla="*/ 0 h 36"/>
                  <a:gd name="T2" fmla="*/ 0 w 30"/>
                  <a:gd name="T3" fmla="*/ 34 h 36"/>
                  <a:gd name="T4" fmla="*/ 6 w 30"/>
                  <a:gd name="T5" fmla="*/ 36 h 36"/>
                  <a:gd name="T6" fmla="*/ 16 w 30"/>
                  <a:gd name="T7" fmla="*/ 0 h 36"/>
                </a:gdLst>
                <a:ahLst/>
                <a:cxnLst>
                  <a:cxn ang="0">
                    <a:pos x="T0" y="T1"/>
                  </a:cxn>
                  <a:cxn ang="0">
                    <a:pos x="T2" y="T3"/>
                  </a:cxn>
                  <a:cxn ang="0">
                    <a:pos x="T4" y="T5"/>
                  </a:cxn>
                  <a:cxn ang="0">
                    <a:pos x="T6" y="T7"/>
                  </a:cxn>
                </a:cxnLst>
                <a:rect l="0" t="0" r="r" b="b"/>
                <a:pathLst>
                  <a:path w="30" h="36">
                    <a:moveTo>
                      <a:pt x="16" y="0"/>
                    </a:moveTo>
                    <a:cubicBezTo>
                      <a:pt x="20" y="26"/>
                      <a:pt x="0" y="34"/>
                      <a:pt x="0" y="34"/>
                    </a:cubicBezTo>
                    <a:cubicBezTo>
                      <a:pt x="6" y="36"/>
                      <a:pt x="6" y="36"/>
                      <a:pt x="6" y="36"/>
                    </a:cubicBezTo>
                    <a:cubicBezTo>
                      <a:pt x="30" y="21"/>
                      <a:pt x="16"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pP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26" name="Freeform 62"/>
            <p:cNvSpPr>
              <a:spLocks noEditPoints="1"/>
            </p:cNvSpPr>
            <p:nvPr/>
          </p:nvSpPr>
          <p:spPr bwMode="auto">
            <a:xfrm>
              <a:off x="7393665" y="3028846"/>
              <a:ext cx="359392" cy="484182"/>
            </a:xfrm>
            <a:custGeom>
              <a:avLst/>
              <a:gdLst>
                <a:gd name="T0" fmla="*/ 108 w 108"/>
                <a:gd name="T1" fmla="*/ 145 h 145"/>
                <a:gd name="T2" fmla="*/ 0 w 108"/>
                <a:gd name="T3" fmla="*/ 145 h 145"/>
                <a:gd name="T4" fmla="*/ 0 w 108"/>
                <a:gd name="T5" fmla="*/ 136 h 145"/>
                <a:gd name="T6" fmla="*/ 13 w 108"/>
                <a:gd name="T7" fmla="*/ 125 h 145"/>
                <a:gd name="T8" fmla="*/ 96 w 108"/>
                <a:gd name="T9" fmla="*/ 125 h 145"/>
                <a:gd name="T10" fmla="*/ 108 w 108"/>
                <a:gd name="T11" fmla="*/ 135 h 145"/>
                <a:gd name="T12" fmla="*/ 108 w 108"/>
                <a:gd name="T13" fmla="*/ 145 h 145"/>
                <a:gd name="T14" fmla="*/ 16 w 108"/>
                <a:gd name="T15" fmla="*/ 116 h 145"/>
                <a:gd name="T16" fmla="*/ 24 w 108"/>
                <a:gd name="T17" fmla="*/ 91 h 145"/>
                <a:gd name="T18" fmla="*/ 85 w 108"/>
                <a:gd name="T19" fmla="*/ 91 h 145"/>
                <a:gd name="T20" fmla="*/ 92 w 108"/>
                <a:gd name="T21" fmla="*/ 116 h 145"/>
                <a:gd name="T22" fmla="*/ 16 w 108"/>
                <a:gd name="T23" fmla="*/ 116 h 145"/>
                <a:gd name="T24" fmla="*/ 28 w 108"/>
                <a:gd name="T25" fmla="*/ 76 h 145"/>
                <a:gd name="T26" fmla="*/ 36 w 108"/>
                <a:gd name="T27" fmla="*/ 51 h 145"/>
                <a:gd name="T28" fmla="*/ 72 w 108"/>
                <a:gd name="T29" fmla="*/ 51 h 145"/>
                <a:gd name="T30" fmla="*/ 80 w 108"/>
                <a:gd name="T31" fmla="*/ 76 h 145"/>
                <a:gd name="T32" fmla="*/ 28 w 108"/>
                <a:gd name="T33" fmla="*/ 76 h 145"/>
                <a:gd name="T34" fmla="*/ 48 w 108"/>
                <a:gd name="T35" fmla="*/ 12 h 145"/>
                <a:gd name="T36" fmla="*/ 60 w 108"/>
                <a:gd name="T37" fmla="*/ 12 h 145"/>
                <a:gd name="T38" fmla="*/ 67 w 108"/>
                <a:gd name="T39" fmla="*/ 37 h 145"/>
                <a:gd name="T40" fmla="*/ 41 w 108"/>
                <a:gd name="T41" fmla="*/ 37 h 145"/>
                <a:gd name="T42" fmla="*/ 48 w 108"/>
                <a:gd name="T43" fmla="*/ 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145">
                  <a:moveTo>
                    <a:pt x="108" y="145"/>
                  </a:moveTo>
                  <a:cubicBezTo>
                    <a:pt x="0" y="145"/>
                    <a:pt x="0" y="145"/>
                    <a:pt x="0" y="145"/>
                  </a:cubicBezTo>
                  <a:cubicBezTo>
                    <a:pt x="0" y="136"/>
                    <a:pt x="0" y="136"/>
                    <a:pt x="0" y="136"/>
                  </a:cubicBezTo>
                  <a:cubicBezTo>
                    <a:pt x="13" y="125"/>
                    <a:pt x="13" y="125"/>
                    <a:pt x="13" y="125"/>
                  </a:cubicBezTo>
                  <a:cubicBezTo>
                    <a:pt x="96" y="125"/>
                    <a:pt x="96" y="125"/>
                    <a:pt x="96" y="125"/>
                  </a:cubicBezTo>
                  <a:cubicBezTo>
                    <a:pt x="108" y="135"/>
                    <a:pt x="108" y="135"/>
                    <a:pt x="108" y="135"/>
                  </a:cubicBezTo>
                  <a:lnTo>
                    <a:pt x="108" y="145"/>
                  </a:lnTo>
                  <a:close/>
                  <a:moveTo>
                    <a:pt x="16" y="116"/>
                  </a:moveTo>
                  <a:cubicBezTo>
                    <a:pt x="24" y="91"/>
                    <a:pt x="24" y="91"/>
                    <a:pt x="24" y="91"/>
                  </a:cubicBezTo>
                  <a:cubicBezTo>
                    <a:pt x="85" y="91"/>
                    <a:pt x="85" y="91"/>
                    <a:pt x="85" y="91"/>
                  </a:cubicBezTo>
                  <a:cubicBezTo>
                    <a:pt x="92" y="116"/>
                    <a:pt x="92" y="116"/>
                    <a:pt x="92" y="116"/>
                  </a:cubicBezTo>
                  <a:lnTo>
                    <a:pt x="16" y="116"/>
                  </a:lnTo>
                  <a:close/>
                  <a:moveTo>
                    <a:pt x="28" y="76"/>
                  </a:moveTo>
                  <a:cubicBezTo>
                    <a:pt x="36" y="51"/>
                    <a:pt x="36" y="51"/>
                    <a:pt x="36" y="51"/>
                  </a:cubicBezTo>
                  <a:cubicBezTo>
                    <a:pt x="72" y="51"/>
                    <a:pt x="72" y="51"/>
                    <a:pt x="72" y="51"/>
                  </a:cubicBezTo>
                  <a:cubicBezTo>
                    <a:pt x="80" y="76"/>
                    <a:pt x="80" y="76"/>
                    <a:pt x="80" y="76"/>
                  </a:cubicBezTo>
                  <a:lnTo>
                    <a:pt x="28" y="76"/>
                  </a:lnTo>
                  <a:close/>
                  <a:moveTo>
                    <a:pt x="48" y="12"/>
                  </a:moveTo>
                  <a:cubicBezTo>
                    <a:pt x="48" y="12"/>
                    <a:pt x="54" y="0"/>
                    <a:pt x="60" y="12"/>
                  </a:cubicBezTo>
                  <a:cubicBezTo>
                    <a:pt x="67" y="37"/>
                    <a:pt x="67" y="37"/>
                    <a:pt x="67" y="37"/>
                  </a:cubicBezTo>
                  <a:cubicBezTo>
                    <a:pt x="41" y="37"/>
                    <a:pt x="41" y="37"/>
                    <a:pt x="41" y="37"/>
                  </a:cubicBezTo>
                  <a:lnTo>
                    <a:pt x="48" y="12"/>
                  </a:lnTo>
                  <a:close/>
                </a:path>
              </a:pathLst>
            </a:custGeom>
            <a:solidFill>
              <a:schemeClr val="bg1">
                <a:lumMod val="85000"/>
              </a:schemeClr>
            </a:solidFill>
            <a:ln>
              <a:noFill/>
            </a:ln>
          </p:spPr>
          <p:txBody>
            <a:bodyPr vert="horz" wrap="square" lIns="91419" tIns="45709" rIns="91419" bIns="45709" numCol="1" anchor="t" anchorCtr="0" compatLnSpc="1"/>
            <a:lstStyle/>
            <a:p>
              <a:pP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27" name="Group 25"/>
            <p:cNvGrpSpPr/>
            <p:nvPr/>
          </p:nvGrpSpPr>
          <p:grpSpPr>
            <a:xfrm>
              <a:off x="4205157" y="1280282"/>
              <a:ext cx="657487" cy="578840"/>
              <a:chOff x="6040049" y="4182118"/>
              <a:chExt cx="521619" cy="459224"/>
            </a:xfrm>
            <a:solidFill>
              <a:schemeClr val="bg1"/>
            </a:solidFill>
          </p:grpSpPr>
          <p:sp>
            <p:nvSpPr>
              <p:cNvPr id="52" name="Freeform 84"/>
              <p:cNvSpPr/>
              <p:nvPr/>
            </p:nvSpPr>
            <p:spPr bwMode="auto">
              <a:xfrm>
                <a:off x="6087469" y="4202084"/>
                <a:ext cx="194671" cy="419291"/>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pP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3" name="Freeform 85"/>
              <p:cNvSpPr/>
              <p:nvPr/>
            </p:nvSpPr>
            <p:spPr bwMode="auto">
              <a:xfrm>
                <a:off x="6040049" y="4339353"/>
                <a:ext cx="27454" cy="147252"/>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pP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4" name="Freeform 86"/>
              <p:cNvSpPr/>
              <p:nvPr/>
            </p:nvSpPr>
            <p:spPr bwMode="auto">
              <a:xfrm>
                <a:off x="6329559" y="4296924"/>
                <a:ext cx="77370" cy="229612"/>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pP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5" name="Freeform 87"/>
              <p:cNvSpPr/>
              <p:nvPr/>
            </p:nvSpPr>
            <p:spPr bwMode="auto">
              <a:xfrm>
                <a:off x="6376980" y="4239521"/>
                <a:ext cx="102328" cy="341923"/>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pP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6" name="Freeform 88"/>
              <p:cNvSpPr/>
              <p:nvPr/>
            </p:nvSpPr>
            <p:spPr bwMode="auto">
              <a:xfrm>
                <a:off x="6436879" y="4182118"/>
                <a:ext cx="124789" cy="459224"/>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pP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28" name="Group 31"/>
            <p:cNvGrpSpPr/>
            <p:nvPr/>
          </p:nvGrpSpPr>
          <p:grpSpPr>
            <a:xfrm>
              <a:off x="3326362" y="3163839"/>
              <a:ext cx="416796" cy="259561"/>
              <a:chOff x="2942785" y="3296116"/>
              <a:chExt cx="416796" cy="259561"/>
            </a:xfrm>
            <a:solidFill>
              <a:schemeClr val="bg1"/>
            </a:solidFill>
          </p:grpSpPr>
          <p:sp>
            <p:nvSpPr>
              <p:cNvPr id="49" name="Freeform 95"/>
              <p:cNvSpPr>
                <a:spLocks noEditPoints="1"/>
              </p:cNvSpPr>
              <p:nvPr/>
            </p:nvSpPr>
            <p:spPr bwMode="auto">
              <a:xfrm>
                <a:off x="2942785" y="3296116"/>
                <a:ext cx="416796" cy="25956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pP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0" name="Rectangle 96"/>
              <p:cNvSpPr>
                <a:spLocks noChangeArrowheads="1"/>
              </p:cNvSpPr>
              <p:nvPr/>
            </p:nvSpPr>
            <p:spPr bwMode="auto">
              <a:xfrm>
                <a:off x="3000187" y="3351023"/>
                <a:ext cx="79865" cy="144755"/>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pP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1" name="Rectangle 97"/>
              <p:cNvSpPr>
                <a:spLocks noChangeArrowheads="1"/>
              </p:cNvSpPr>
              <p:nvPr/>
            </p:nvSpPr>
            <p:spPr bwMode="auto">
              <a:xfrm>
                <a:off x="3092532" y="3351023"/>
                <a:ext cx="77370" cy="144755"/>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pP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29" name="Group 35"/>
            <p:cNvGrpSpPr/>
            <p:nvPr/>
          </p:nvGrpSpPr>
          <p:grpSpPr>
            <a:xfrm>
              <a:off x="5319859" y="3010640"/>
              <a:ext cx="524040" cy="520593"/>
              <a:chOff x="6853673" y="3715407"/>
              <a:chExt cx="379359" cy="376864"/>
            </a:xfrm>
            <a:solidFill>
              <a:schemeClr val="bg1"/>
            </a:solidFill>
          </p:grpSpPr>
          <p:sp>
            <p:nvSpPr>
              <p:cNvPr id="31" name="Freeform 150"/>
              <p:cNvSpPr>
                <a:spLocks noEditPoints="1"/>
              </p:cNvSpPr>
              <p:nvPr/>
            </p:nvSpPr>
            <p:spPr bwMode="auto">
              <a:xfrm>
                <a:off x="6853673" y="3715407"/>
                <a:ext cx="379359" cy="376864"/>
              </a:xfrm>
              <a:custGeom>
                <a:avLst/>
                <a:gdLst>
                  <a:gd name="T0" fmla="*/ 57 w 114"/>
                  <a:gd name="T1" fmla="*/ 0 h 114"/>
                  <a:gd name="T2" fmla="*/ 0 w 114"/>
                  <a:gd name="T3" fmla="*/ 57 h 114"/>
                  <a:gd name="T4" fmla="*/ 57 w 114"/>
                  <a:gd name="T5" fmla="*/ 114 h 114"/>
                  <a:gd name="T6" fmla="*/ 114 w 114"/>
                  <a:gd name="T7" fmla="*/ 57 h 114"/>
                  <a:gd name="T8" fmla="*/ 57 w 114"/>
                  <a:gd name="T9" fmla="*/ 0 h 114"/>
                  <a:gd name="T10" fmla="*/ 57 w 114"/>
                  <a:gd name="T11" fmla="*/ 108 h 114"/>
                  <a:gd name="T12" fmla="*/ 6 w 114"/>
                  <a:gd name="T13" fmla="*/ 57 h 114"/>
                  <a:gd name="T14" fmla="*/ 57 w 114"/>
                  <a:gd name="T15" fmla="*/ 6 h 114"/>
                  <a:gd name="T16" fmla="*/ 108 w 114"/>
                  <a:gd name="T17" fmla="*/ 57 h 114"/>
                  <a:gd name="T18" fmla="*/ 57 w 114"/>
                  <a:gd name="T19" fmla="*/ 10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pP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2" name="Rectangle 151"/>
              <p:cNvSpPr>
                <a:spLocks noChangeArrowheads="1"/>
              </p:cNvSpPr>
              <p:nvPr/>
            </p:nvSpPr>
            <p:spPr bwMode="auto">
              <a:xfrm>
                <a:off x="6998429" y="3987447"/>
                <a:ext cx="22463"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pP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3" name="Rectangle 152"/>
              <p:cNvSpPr>
                <a:spLocks noChangeArrowheads="1"/>
              </p:cNvSpPr>
              <p:nvPr/>
            </p:nvSpPr>
            <p:spPr bwMode="auto">
              <a:xfrm>
                <a:off x="7033370" y="3987447"/>
                <a:ext cx="19966"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pP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4" name="Rectangle 153"/>
              <p:cNvSpPr>
                <a:spLocks noChangeArrowheads="1"/>
              </p:cNvSpPr>
              <p:nvPr/>
            </p:nvSpPr>
            <p:spPr bwMode="auto">
              <a:xfrm>
                <a:off x="7068311" y="3987447"/>
                <a:ext cx="19966"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pP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5" name="Freeform 154"/>
              <p:cNvSpPr/>
              <p:nvPr/>
            </p:nvSpPr>
            <p:spPr bwMode="auto">
              <a:xfrm>
                <a:off x="6970976" y="3822725"/>
                <a:ext cx="82362" cy="84857"/>
              </a:xfrm>
              <a:custGeom>
                <a:avLst/>
                <a:gdLst>
                  <a:gd name="T0" fmla="*/ 19 w 25"/>
                  <a:gd name="T1" fmla="*/ 22 h 25"/>
                  <a:gd name="T2" fmla="*/ 22 w 25"/>
                  <a:gd name="T3" fmla="*/ 25 h 25"/>
                  <a:gd name="T4" fmla="*/ 25 w 25"/>
                  <a:gd name="T5" fmla="*/ 22 h 25"/>
                  <a:gd name="T6" fmla="*/ 22 w 25"/>
                  <a:gd name="T7" fmla="*/ 19 h 25"/>
                  <a:gd name="T8" fmla="*/ 21 w 25"/>
                  <a:gd name="T9" fmla="*/ 19 h 25"/>
                  <a:gd name="T10" fmla="*/ 0 w 25"/>
                  <a:gd name="T11" fmla="*/ 0 h 25"/>
                  <a:gd name="T12" fmla="*/ 19 w 25"/>
                  <a:gd name="T13" fmla="*/ 22 h 25"/>
                  <a:gd name="T14" fmla="*/ 19 w 25"/>
                  <a:gd name="T15" fmla="*/ 22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pP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6" name="Freeform 155"/>
              <p:cNvSpPr/>
              <p:nvPr/>
            </p:nvSpPr>
            <p:spPr bwMode="auto">
              <a:xfrm>
                <a:off x="6921060" y="3987447"/>
                <a:ext cx="22463" cy="19966"/>
              </a:xfrm>
              <a:custGeom>
                <a:avLst/>
                <a:gdLst>
                  <a:gd name="T0" fmla="*/ 0 w 9"/>
                  <a:gd name="T1" fmla="*/ 6 h 8"/>
                  <a:gd name="T2" fmla="*/ 3 w 9"/>
                  <a:gd name="T3" fmla="*/ 8 h 8"/>
                  <a:gd name="T4" fmla="*/ 9 w 9"/>
                  <a:gd name="T5" fmla="*/ 1 h 8"/>
                  <a:gd name="T6" fmla="*/ 7 w 9"/>
                  <a:gd name="T7" fmla="*/ 0 h 8"/>
                  <a:gd name="T8" fmla="*/ 0 w 9"/>
                  <a:gd name="T9" fmla="*/ 6 h 8"/>
                </a:gdLst>
                <a:ahLst/>
                <a:cxnLst>
                  <a:cxn ang="0">
                    <a:pos x="T0" y="T1"/>
                  </a:cxn>
                  <a:cxn ang="0">
                    <a:pos x="T2" y="T3"/>
                  </a:cxn>
                  <a:cxn ang="0">
                    <a:pos x="T4" y="T5"/>
                  </a:cxn>
                  <a:cxn ang="0">
                    <a:pos x="T6" y="T7"/>
                  </a:cxn>
                  <a:cxn ang="0">
                    <a:pos x="T8" y="T9"/>
                  </a:cxn>
                </a:cxnLst>
                <a:rect l="0" t="0" r="r" b="b"/>
                <a:pathLst>
                  <a:path w="9" h="8">
                    <a:moveTo>
                      <a:pt x="0" y="6"/>
                    </a:moveTo>
                    <a:lnTo>
                      <a:pt x="3" y="8"/>
                    </a:lnTo>
                    <a:lnTo>
                      <a:pt x="9" y="1"/>
                    </a:lnTo>
                    <a:lnTo>
                      <a:pt x="7" y="0"/>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pP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7" name="Freeform 156"/>
              <p:cNvSpPr/>
              <p:nvPr/>
            </p:nvSpPr>
            <p:spPr bwMode="auto">
              <a:xfrm>
                <a:off x="6901094" y="3942523"/>
                <a:ext cx="27454" cy="14975"/>
              </a:xfrm>
              <a:custGeom>
                <a:avLst/>
                <a:gdLst>
                  <a:gd name="T0" fmla="*/ 9 w 11"/>
                  <a:gd name="T1" fmla="*/ 0 h 6"/>
                  <a:gd name="T2" fmla="*/ 0 w 11"/>
                  <a:gd name="T3" fmla="*/ 3 h 6"/>
                  <a:gd name="T4" fmla="*/ 1 w 11"/>
                  <a:gd name="T5" fmla="*/ 6 h 6"/>
                  <a:gd name="T6" fmla="*/ 11 w 11"/>
                  <a:gd name="T7" fmla="*/ 3 h 6"/>
                  <a:gd name="T8" fmla="*/ 9 w 11"/>
                  <a:gd name="T9" fmla="*/ 0 h 6"/>
                </a:gdLst>
                <a:ahLst/>
                <a:cxnLst>
                  <a:cxn ang="0">
                    <a:pos x="T0" y="T1"/>
                  </a:cxn>
                  <a:cxn ang="0">
                    <a:pos x="T2" y="T3"/>
                  </a:cxn>
                  <a:cxn ang="0">
                    <a:pos x="T4" y="T5"/>
                  </a:cxn>
                  <a:cxn ang="0">
                    <a:pos x="T6" y="T7"/>
                  </a:cxn>
                  <a:cxn ang="0">
                    <a:pos x="T8" y="T9"/>
                  </a:cxn>
                </a:cxnLst>
                <a:rect l="0" t="0" r="r" b="b"/>
                <a:pathLst>
                  <a:path w="11" h="6">
                    <a:moveTo>
                      <a:pt x="9" y="0"/>
                    </a:moveTo>
                    <a:lnTo>
                      <a:pt x="0" y="3"/>
                    </a:lnTo>
                    <a:lnTo>
                      <a:pt x="1" y="6"/>
                    </a:lnTo>
                    <a:lnTo>
                      <a:pt x="11" y="3"/>
                    </a:ln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pP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8" name="Freeform 157"/>
              <p:cNvSpPr/>
              <p:nvPr/>
            </p:nvSpPr>
            <p:spPr bwMode="auto">
              <a:xfrm>
                <a:off x="6933538" y="3790281"/>
                <a:ext cx="19966" cy="22463"/>
              </a:xfrm>
              <a:custGeom>
                <a:avLst/>
                <a:gdLst>
                  <a:gd name="T0" fmla="*/ 0 w 8"/>
                  <a:gd name="T1" fmla="*/ 3 h 9"/>
                  <a:gd name="T2" fmla="*/ 7 w 8"/>
                  <a:gd name="T3" fmla="*/ 9 h 9"/>
                  <a:gd name="T4" fmla="*/ 8 w 8"/>
                  <a:gd name="T5" fmla="*/ 7 h 9"/>
                  <a:gd name="T6" fmla="*/ 2 w 8"/>
                  <a:gd name="T7" fmla="*/ 0 h 9"/>
                  <a:gd name="T8" fmla="*/ 0 w 8"/>
                  <a:gd name="T9" fmla="*/ 3 h 9"/>
                </a:gdLst>
                <a:ahLst/>
                <a:cxnLst>
                  <a:cxn ang="0">
                    <a:pos x="T0" y="T1"/>
                  </a:cxn>
                  <a:cxn ang="0">
                    <a:pos x="T2" y="T3"/>
                  </a:cxn>
                  <a:cxn ang="0">
                    <a:pos x="T4" y="T5"/>
                  </a:cxn>
                  <a:cxn ang="0">
                    <a:pos x="T6" y="T7"/>
                  </a:cxn>
                  <a:cxn ang="0">
                    <a:pos x="T8" y="T9"/>
                  </a:cxn>
                </a:cxnLst>
                <a:rect l="0" t="0" r="r" b="b"/>
                <a:pathLst>
                  <a:path w="8" h="9">
                    <a:moveTo>
                      <a:pt x="0" y="3"/>
                    </a:moveTo>
                    <a:lnTo>
                      <a:pt x="7" y="9"/>
                    </a:lnTo>
                    <a:lnTo>
                      <a:pt x="8" y="7"/>
                    </a:lnTo>
                    <a:lnTo>
                      <a:pt x="2"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pP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9" name="Freeform 158"/>
              <p:cNvSpPr/>
              <p:nvPr/>
            </p:nvSpPr>
            <p:spPr bwMode="auto">
              <a:xfrm>
                <a:off x="6903589" y="3840196"/>
                <a:ext cx="27454" cy="12480"/>
              </a:xfrm>
              <a:custGeom>
                <a:avLst/>
                <a:gdLst>
                  <a:gd name="T0" fmla="*/ 11 w 11"/>
                  <a:gd name="T1" fmla="*/ 3 h 5"/>
                  <a:gd name="T2" fmla="*/ 2 w 11"/>
                  <a:gd name="T3" fmla="*/ 0 h 5"/>
                  <a:gd name="T4" fmla="*/ 0 w 11"/>
                  <a:gd name="T5" fmla="*/ 3 h 5"/>
                  <a:gd name="T6" fmla="*/ 10 w 11"/>
                  <a:gd name="T7" fmla="*/ 5 h 5"/>
                  <a:gd name="T8" fmla="*/ 11 w 11"/>
                  <a:gd name="T9" fmla="*/ 3 h 5"/>
                </a:gdLst>
                <a:ahLst/>
                <a:cxnLst>
                  <a:cxn ang="0">
                    <a:pos x="T0" y="T1"/>
                  </a:cxn>
                  <a:cxn ang="0">
                    <a:pos x="T2" y="T3"/>
                  </a:cxn>
                  <a:cxn ang="0">
                    <a:pos x="T4" y="T5"/>
                  </a:cxn>
                  <a:cxn ang="0">
                    <a:pos x="T6" y="T7"/>
                  </a:cxn>
                  <a:cxn ang="0">
                    <a:pos x="T8" y="T9"/>
                  </a:cxn>
                </a:cxnLst>
                <a:rect l="0" t="0" r="r" b="b"/>
                <a:pathLst>
                  <a:path w="11" h="5">
                    <a:moveTo>
                      <a:pt x="11" y="3"/>
                    </a:moveTo>
                    <a:lnTo>
                      <a:pt x="2" y="0"/>
                    </a:lnTo>
                    <a:lnTo>
                      <a:pt x="0" y="3"/>
                    </a:lnTo>
                    <a:lnTo>
                      <a:pt x="10" y="5"/>
                    </a:lnTo>
                    <a:lnTo>
                      <a:pt x="11"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pP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0" name="Rectangle 159"/>
              <p:cNvSpPr>
                <a:spLocks noChangeArrowheads="1"/>
              </p:cNvSpPr>
              <p:nvPr/>
            </p:nvSpPr>
            <p:spPr bwMode="auto">
              <a:xfrm>
                <a:off x="7040858" y="3750348"/>
                <a:ext cx="7488" cy="22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pP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1" name="Freeform 160"/>
              <p:cNvSpPr/>
              <p:nvPr/>
            </p:nvSpPr>
            <p:spPr bwMode="auto">
              <a:xfrm>
                <a:off x="6973471" y="3760331"/>
                <a:ext cx="17471" cy="22463"/>
              </a:xfrm>
              <a:custGeom>
                <a:avLst/>
                <a:gdLst>
                  <a:gd name="T0" fmla="*/ 7 w 7"/>
                  <a:gd name="T1" fmla="*/ 8 h 9"/>
                  <a:gd name="T2" fmla="*/ 3 w 7"/>
                  <a:gd name="T3" fmla="*/ 0 h 9"/>
                  <a:gd name="T4" fmla="*/ 0 w 7"/>
                  <a:gd name="T5" fmla="*/ 2 h 9"/>
                  <a:gd name="T6" fmla="*/ 4 w 7"/>
                  <a:gd name="T7" fmla="*/ 9 h 9"/>
                  <a:gd name="T8" fmla="*/ 7 w 7"/>
                  <a:gd name="T9" fmla="*/ 8 h 9"/>
                </a:gdLst>
                <a:ahLst/>
                <a:cxnLst>
                  <a:cxn ang="0">
                    <a:pos x="T0" y="T1"/>
                  </a:cxn>
                  <a:cxn ang="0">
                    <a:pos x="T2" y="T3"/>
                  </a:cxn>
                  <a:cxn ang="0">
                    <a:pos x="T4" y="T5"/>
                  </a:cxn>
                  <a:cxn ang="0">
                    <a:pos x="T6" y="T7"/>
                  </a:cxn>
                  <a:cxn ang="0">
                    <a:pos x="T8" y="T9"/>
                  </a:cxn>
                </a:cxnLst>
                <a:rect l="0" t="0" r="r" b="b"/>
                <a:pathLst>
                  <a:path w="7" h="9">
                    <a:moveTo>
                      <a:pt x="7" y="8"/>
                    </a:moveTo>
                    <a:lnTo>
                      <a:pt x="3" y="0"/>
                    </a:lnTo>
                    <a:lnTo>
                      <a:pt x="0" y="2"/>
                    </a:lnTo>
                    <a:lnTo>
                      <a:pt x="4" y="9"/>
                    </a:lnTo>
                    <a:lnTo>
                      <a:pt x="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pP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2" name="Freeform 161"/>
              <p:cNvSpPr/>
              <p:nvPr/>
            </p:nvSpPr>
            <p:spPr bwMode="auto">
              <a:xfrm>
                <a:off x="7088277" y="3760331"/>
                <a:ext cx="12480" cy="27454"/>
              </a:xfrm>
              <a:custGeom>
                <a:avLst/>
                <a:gdLst>
                  <a:gd name="T0" fmla="*/ 0 w 5"/>
                  <a:gd name="T1" fmla="*/ 9 h 11"/>
                  <a:gd name="T2" fmla="*/ 2 w 5"/>
                  <a:gd name="T3" fmla="*/ 11 h 11"/>
                  <a:gd name="T4" fmla="*/ 5 w 5"/>
                  <a:gd name="T5" fmla="*/ 2 h 11"/>
                  <a:gd name="T6" fmla="*/ 2 w 5"/>
                  <a:gd name="T7" fmla="*/ 0 h 11"/>
                  <a:gd name="T8" fmla="*/ 0 w 5"/>
                  <a:gd name="T9" fmla="*/ 9 h 11"/>
                </a:gdLst>
                <a:ahLst/>
                <a:cxnLst>
                  <a:cxn ang="0">
                    <a:pos x="T0" y="T1"/>
                  </a:cxn>
                  <a:cxn ang="0">
                    <a:pos x="T2" y="T3"/>
                  </a:cxn>
                  <a:cxn ang="0">
                    <a:pos x="T4" y="T5"/>
                  </a:cxn>
                  <a:cxn ang="0">
                    <a:pos x="T6" y="T7"/>
                  </a:cxn>
                  <a:cxn ang="0">
                    <a:pos x="T8" y="T9"/>
                  </a:cxn>
                </a:cxnLst>
                <a:rect l="0" t="0" r="r" b="b"/>
                <a:pathLst>
                  <a:path w="5" h="11">
                    <a:moveTo>
                      <a:pt x="0" y="9"/>
                    </a:moveTo>
                    <a:lnTo>
                      <a:pt x="2" y="11"/>
                    </a:lnTo>
                    <a:lnTo>
                      <a:pt x="5" y="2"/>
                    </a:lnTo>
                    <a:lnTo>
                      <a:pt x="2"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pP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3" name="Freeform 162"/>
              <p:cNvSpPr/>
              <p:nvPr/>
            </p:nvSpPr>
            <p:spPr bwMode="auto">
              <a:xfrm>
                <a:off x="7130706" y="3987447"/>
                <a:ext cx="22463" cy="19966"/>
              </a:xfrm>
              <a:custGeom>
                <a:avLst/>
                <a:gdLst>
                  <a:gd name="T0" fmla="*/ 0 w 9"/>
                  <a:gd name="T1" fmla="*/ 1 h 8"/>
                  <a:gd name="T2" fmla="*/ 8 w 9"/>
                  <a:gd name="T3" fmla="*/ 8 h 8"/>
                  <a:gd name="T4" fmla="*/ 9 w 9"/>
                  <a:gd name="T5" fmla="*/ 6 h 8"/>
                  <a:gd name="T6" fmla="*/ 3 w 9"/>
                  <a:gd name="T7" fmla="*/ 0 h 8"/>
                  <a:gd name="T8" fmla="*/ 0 w 9"/>
                  <a:gd name="T9" fmla="*/ 1 h 8"/>
                </a:gdLst>
                <a:ahLst/>
                <a:cxnLst>
                  <a:cxn ang="0">
                    <a:pos x="T0" y="T1"/>
                  </a:cxn>
                  <a:cxn ang="0">
                    <a:pos x="T2" y="T3"/>
                  </a:cxn>
                  <a:cxn ang="0">
                    <a:pos x="T4" y="T5"/>
                  </a:cxn>
                  <a:cxn ang="0">
                    <a:pos x="T6" y="T7"/>
                  </a:cxn>
                  <a:cxn ang="0">
                    <a:pos x="T8" y="T9"/>
                  </a:cxn>
                </a:cxnLst>
                <a:rect l="0" t="0" r="r" b="b"/>
                <a:pathLst>
                  <a:path w="9" h="8">
                    <a:moveTo>
                      <a:pt x="0" y="1"/>
                    </a:moveTo>
                    <a:lnTo>
                      <a:pt x="8" y="8"/>
                    </a:lnTo>
                    <a:lnTo>
                      <a:pt x="9" y="6"/>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pP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4" name="Freeform 163"/>
              <p:cNvSpPr/>
              <p:nvPr/>
            </p:nvSpPr>
            <p:spPr bwMode="auto">
              <a:xfrm>
                <a:off x="7158159" y="3942523"/>
                <a:ext cx="24958" cy="14975"/>
              </a:xfrm>
              <a:custGeom>
                <a:avLst/>
                <a:gdLst>
                  <a:gd name="T0" fmla="*/ 0 w 10"/>
                  <a:gd name="T1" fmla="*/ 3 h 6"/>
                  <a:gd name="T2" fmla="*/ 9 w 10"/>
                  <a:gd name="T3" fmla="*/ 6 h 6"/>
                  <a:gd name="T4" fmla="*/ 10 w 10"/>
                  <a:gd name="T5" fmla="*/ 3 h 6"/>
                  <a:gd name="T6" fmla="*/ 1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9" y="6"/>
                    </a:lnTo>
                    <a:lnTo>
                      <a:pt x="10" y="3"/>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pP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5" name="Freeform 164"/>
              <p:cNvSpPr/>
              <p:nvPr/>
            </p:nvSpPr>
            <p:spPr bwMode="auto">
              <a:xfrm>
                <a:off x="7128209" y="3790281"/>
                <a:ext cx="22463" cy="22463"/>
              </a:xfrm>
              <a:custGeom>
                <a:avLst/>
                <a:gdLst>
                  <a:gd name="T0" fmla="*/ 9 w 9"/>
                  <a:gd name="T1" fmla="*/ 3 h 9"/>
                  <a:gd name="T2" fmla="*/ 8 w 9"/>
                  <a:gd name="T3" fmla="*/ 0 h 9"/>
                  <a:gd name="T4" fmla="*/ 0 w 9"/>
                  <a:gd name="T5" fmla="*/ 7 h 9"/>
                  <a:gd name="T6" fmla="*/ 2 w 9"/>
                  <a:gd name="T7" fmla="*/ 9 h 9"/>
                  <a:gd name="T8" fmla="*/ 9 w 9"/>
                  <a:gd name="T9" fmla="*/ 3 h 9"/>
                </a:gdLst>
                <a:ahLst/>
                <a:cxnLst>
                  <a:cxn ang="0">
                    <a:pos x="T0" y="T1"/>
                  </a:cxn>
                  <a:cxn ang="0">
                    <a:pos x="T2" y="T3"/>
                  </a:cxn>
                  <a:cxn ang="0">
                    <a:pos x="T4" y="T5"/>
                  </a:cxn>
                  <a:cxn ang="0">
                    <a:pos x="T6" y="T7"/>
                  </a:cxn>
                  <a:cxn ang="0">
                    <a:pos x="T8" y="T9"/>
                  </a:cxn>
                </a:cxnLst>
                <a:rect l="0" t="0" r="r" b="b"/>
                <a:pathLst>
                  <a:path w="9" h="9">
                    <a:moveTo>
                      <a:pt x="9" y="3"/>
                    </a:moveTo>
                    <a:lnTo>
                      <a:pt x="8" y="0"/>
                    </a:lnTo>
                    <a:lnTo>
                      <a:pt x="0" y="7"/>
                    </a:lnTo>
                    <a:lnTo>
                      <a:pt x="2" y="9"/>
                    </a:lnTo>
                    <a:lnTo>
                      <a:pt x="9"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pP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6" name="Freeform 165"/>
              <p:cNvSpPr/>
              <p:nvPr/>
            </p:nvSpPr>
            <p:spPr bwMode="auto">
              <a:xfrm>
                <a:off x="7153167" y="3840196"/>
                <a:ext cx="27454" cy="12480"/>
              </a:xfrm>
              <a:custGeom>
                <a:avLst/>
                <a:gdLst>
                  <a:gd name="T0" fmla="*/ 10 w 11"/>
                  <a:gd name="T1" fmla="*/ 0 h 5"/>
                  <a:gd name="T2" fmla="*/ 0 w 11"/>
                  <a:gd name="T3" fmla="*/ 3 h 5"/>
                  <a:gd name="T4" fmla="*/ 2 w 11"/>
                  <a:gd name="T5" fmla="*/ 5 h 5"/>
                  <a:gd name="T6" fmla="*/ 11 w 11"/>
                  <a:gd name="T7" fmla="*/ 3 h 5"/>
                  <a:gd name="T8" fmla="*/ 10 w 11"/>
                  <a:gd name="T9" fmla="*/ 0 h 5"/>
                </a:gdLst>
                <a:ahLst/>
                <a:cxnLst>
                  <a:cxn ang="0">
                    <a:pos x="T0" y="T1"/>
                  </a:cxn>
                  <a:cxn ang="0">
                    <a:pos x="T2" y="T3"/>
                  </a:cxn>
                  <a:cxn ang="0">
                    <a:pos x="T4" y="T5"/>
                  </a:cxn>
                  <a:cxn ang="0">
                    <a:pos x="T6" y="T7"/>
                  </a:cxn>
                  <a:cxn ang="0">
                    <a:pos x="T8" y="T9"/>
                  </a:cxn>
                </a:cxnLst>
                <a:rect l="0" t="0" r="r" b="b"/>
                <a:pathLst>
                  <a:path w="11" h="5">
                    <a:moveTo>
                      <a:pt x="10" y="0"/>
                    </a:moveTo>
                    <a:lnTo>
                      <a:pt x="0" y="3"/>
                    </a:lnTo>
                    <a:lnTo>
                      <a:pt x="2" y="5"/>
                    </a:lnTo>
                    <a:lnTo>
                      <a:pt x="11" y="3"/>
                    </a:ln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9" tIns="45709" rIns="91419" bIns="45709" numCol="1" anchor="t" anchorCtr="0" compatLnSpc="1"/>
              <a:lstStyle/>
              <a:p>
                <a:pP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7" name="Rectangle 166"/>
              <p:cNvSpPr>
                <a:spLocks noChangeArrowheads="1"/>
              </p:cNvSpPr>
              <p:nvPr/>
            </p:nvSpPr>
            <p:spPr bwMode="auto">
              <a:xfrm>
                <a:off x="6893606" y="3890112"/>
                <a:ext cx="24958"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pP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8" name="Rectangle 167"/>
              <p:cNvSpPr>
                <a:spLocks noChangeArrowheads="1"/>
              </p:cNvSpPr>
              <p:nvPr/>
            </p:nvSpPr>
            <p:spPr bwMode="auto">
              <a:xfrm>
                <a:off x="7170638" y="3892607"/>
                <a:ext cx="27454"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lstStyle/>
              <a:p>
                <a:pPr>
                  <a:lnSpc>
                    <a:spcPct val="140000"/>
                  </a:lnSpc>
                </a:pPr>
                <a:endParaRPr lang="en-US" sz="1600">
                  <a:solidFill>
                    <a:schemeClr val="bg1">
                      <a:lumMod val="8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30" name="Text Box 10"/>
            <p:cNvSpPr txBox="1">
              <a:spLocks noChangeArrowheads="1"/>
            </p:cNvSpPr>
            <p:nvPr/>
          </p:nvSpPr>
          <p:spPr bwMode="auto">
            <a:xfrm>
              <a:off x="3946350" y="1917003"/>
              <a:ext cx="1176214" cy="300526"/>
            </a:xfrm>
            <a:prstGeom prst="rect">
              <a:avLst/>
            </a:prstGeom>
            <a:noFill/>
            <a:ln w="9525">
              <a:noFill/>
              <a:miter lim="800000"/>
            </a:ln>
          </p:spPr>
          <p:txBody>
            <a:bodyPr wrap="square" lIns="45709" tIns="22855" rIns="45709" bIns="22855">
              <a:spAutoFit/>
            </a:bodyPr>
            <a:lstStyle/>
            <a:p>
              <a:pPr algn="ctr" defTabSz="1087755">
                <a:lnSpc>
                  <a:spcPct val="140000"/>
                </a:lnSpc>
              </a:pPr>
              <a:r>
                <a:rPr lang="zh-CN" altLang="en-US" sz="1600" dirty="0">
                  <a:solidFill>
                    <a:schemeClr val="bg1">
                      <a:lumMod val="85000"/>
                    </a:schemeClr>
                  </a:solidFill>
                  <a:latin typeface="Source Han Serif SC" panose="02020400000000000000" pitchFamily="18" charset="-122"/>
                  <a:ea typeface="Source Han Serif SC" panose="02020400000000000000" pitchFamily="18" charset="-122"/>
                  <a:cs typeface="Open Sans" pitchFamily="34" charset="0"/>
                  <a:sym typeface="Source Han Serif SC" panose="02020400000000000000" pitchFamily="18" charset="-122"/>
                </a:rPr>
                <a:t>加入标题</a:t>
              </a:r>
              <a:endParaRPr lang="en-US" sz="1600" dirty="0">
                <a:solidFill>
                  <a:schemeClr val="bg1">
                    <a:lumMod val="85000"/>
                  </a:schemeClr>
                </a:solidFill>
                <a:latin typeface="Source Han Serif SC" panose="02020400000000000000" pitchFamily="18" charset="-122"/>
                <a:ea typeface="Source Han Serif SC" panose="02020400000000000000" pitchFamily="18" charset="-122"/>
                <a:cs typeface="Open Sans" pitchFamily="34" charset="0"/>
                <a:sym typeface="Source Han Serif SC" panose="02020400000000000000" pitchFamily="18" charset="-122"/>
              </a:endParaRPr>
            </a:p>
          </p:txBody>
        </p:sp>
      </p:grpSp>
      <p:grpSp>
        <p:nvGrpSpPr>
          <p:cNvPr id="60" name="组合 2"/>
          <p:cNvGrpSpPr/>
          <p:nvPr/>
        </p:nvGrpSpPr>
        <p:grpSpPr>
          <a:xfrm>
            <a:off x="399680" y="183099"/>
            <a:ext cx="11311585" cy="667619"/>
            <a:chOff x="399680" y="183099"/>
            <a:chExt cx="11311585" cy="667619"/>
          </a:xfrm>
        </p:grpSpPr>
        <p:grpSp>
          <p:nvGrpSpPr>
            <p:cNvPr id="61" name="组合 30"/>
            <p:cNvGrpSpPr/>
            <p:nvPr/>
          </p:nvGrpSpPr>
          <p:grpSpPr>
            <a:xfrm>
              <a:off x="399680" y="255712"/>
              <a:ext cx="11311585" cy="595006"/>
              <a:chOff x="399680" y="255712"/>
              <a:chExt cx="11311585" cy="595006"/>
            </a:xfrm>
          </p:grpSpPr>
          <p:grpSp>
            <p:nvGrpSpPr>
              <p:cNvPr id="63" name="组合 31"/>
              <p:cNvGrpSpPr/>
              <p:nvPr/>
            </p:nvGrpSpPr>
            <p:grpSpPr>
              <a:xfrm>
                <a:off x="480735" y="850718"/>
                <a:ext cx="11230530" cy="0"/>
                <a:chOff x="585550" y="727790"/>
                <a:chExt cx="11230530" cy="0"/>
              </a:xfrm>
            </p:grpSpPr>
            <p:cxnSp>
              <p:nvCxnSpPr>
                <p:cNvPr id="72" name="直接连接符 33"/>
                <p:cNvCxnSpPr/>
                <p:nvPr/>
              </p:nvCxnSpPr>
              <p:spPr>
                <a:xfrm>
                  <a:off x="585550" y="727790"/>
                  <a:ext cx="798654" cy="0"/>
                </a:xfrm>
                <a:prstGeom prst="line">
                  <a:avLst/>
                </a:prstGeom>
                <a:ln w="57150">
                  <a:solidFill>
                    <a:srgbClr val="05489B"/>
                  </a:solidFill>
                </a:ln>
              </p:spPr>
              <p:style>
                <a:lnRef idx="1">
                  <a:schemeClr val="accent1"/>
                </a:lnRef>
                <a:fillRef idx="0">
                  <a:schemeClr val="accent1"/>
                </a:fillRef>
                <a:effectRef idx="0">
                  <a:schemeClr val="accent1"/>
                </a:effectRef>
                <a:fontRef idx="minor">
                  <a:schemeClr val="tx1"/>
                </a:fontRef>
              </p:style>
            </p:cxnSp>
            <p:cxnSp>
              <p:nvCxnSpPr>
                <p:cNvPr id="73" name="直接连接符 34"/>
                <p:cNvCxnSpPr/>
                <p:nvPr/>
              </p:nvCxnSpPr>
              <p:spPr>
                <a:xfrm>
                  <a:off x="1384204" y="727790"/>
                  <a:ext cx="10431876" cy="0"/>
                </a:xfrm>
                <a:prstGeom prst="line">
                  <a:avLst/>
                </a:prstGeom>
                <a:ln>
                  <a:solidFill>
                    <a:srgbClr val="05489B"/>
                  </a:solidFill>
                </a:ln>
              </p:spPr>
              <p:style>
                <a:lnRef idx="1">
                  <a:schemeClr val="accent1"/>
                </a:lnRef>
                <a:fillRef idx="0">
                  <a:schemeClr val="accent1"/>
                </a:fillRef>
                <a:effectRef idx="0">
                  <a:schemeClr val="accent1"/>
                </a:effectRef>
                <a:fontRef idx="minor">
                  <a:schemeClr val="tx1"/>
                </a:fontRef>
              </p:style>
            </p:cxnSp>
          </p:grpSp>
          <p:sp>
            <p:nvSpPr>
              <p:cNvPr id="64" name="文本框 63"/>
              <p:cNvSpPr txBox="1"/>
              <p:nvPr/>
            </p:nvSpPr>
            <p:spPr>
              <a:xfrm>
                <a:off x="399680" y="255712"/>
                <a:ext cx="3196942" cy="461665"/>
              </a:xfrm>
              <a:prstGeom prst="rect">
                <a:avLst/>
              </a:prstGeom>
              <a:noFill/>
            </p:spPr>
            <p:txBody>
              <a:bodyPr vert="horz" wrap="square" rtlCol="0">
                <a:spAutoFit/>
              </a:bodyPr>
              <a:lstStyle/>
              <a:p>
                <a:r>
                  <a:rPr lang="zh-CN" altLang="en-US" sz="2400" b="1" spc="600" dirty="0">
                    <a:solidFill>
                      <a:schemeClr val="accent1"/>
                    </a:solidFill>
                    <a:latin typeface="Source Han Serif SC" panose="02020400000000000000" pitchFamily="18" charset="-122"/>
                    <a:ea typeface="Source Han Serif SC" panose="02020400000000000000" pitchFamily="18" charset="-122"/>
                    <a:sym typeface="Source Han Serif SC" panose="02020400000000000000" pitchFamily="18" charset="-122"/>
                  </a:rPr>
                  <a:t>请输入您的标题</a:t>
                </a:r>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1969" y="183099"/>
              <a:ext cx="2989296" cy="59909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2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txBox="1"/>
          <p:nvPr/>
        </p:nvSpPr>
        <p:spPr>
          <a:xfrm>
            <a:off x="5552386" y="5204567"/>
            <a:ext cx="1655889" cy="311388"/>
          </a:xfrm>
          <a:prstGeom prst="rect">
            <a:avLst/>
          </a:prstGeom>
          <a:ln>
            <a:solidFill>
              <a:schemeClr val="bg1"/>
            </a:solidFill>
          </a:ln>
        </p:spPr>
        <p:txBody>
          <a:bodyPr vert="horz" lIns="91412" tIns="45705" rIns="91412" bIns="45705" rtlCol="0">
            <a:normAutofit lnSpcReduction="1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zh-CN" altLang="en-US" sz="1600" dirty="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汇报：张三</a:t>
            </a:r>
          </a:p>
        </p:txBody>
      </p:sp>
      <p:sp>
        <p:nvSpPr>
          <p:cNvPr id="10" name="矩形 9"/>
          <p:cNvSpPr/>
          <p:nvPr/>
        </p:nvSpPr>
        <p:spPr>
          <a:xfrm>
            <a:off x="1729944" y="2178358"/>
            <a:ext cx="2713781" cy="1371785"/>
          </a:xfrm>
          <a:prstGeom prst="rect">
            <a:avLst/>
          </a:prstGeom>
          <a:solidFill>
            <a:srgbClr val="FBC63F"/>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algn="ctr"/>
            <a:endParaRPr lang="zh-CN" altLang="en-US" sz="16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1" name="矩形 10"/>
          <p:cNvSpPr/>
          <p:nvPr/>
        </p:nvSpPr>
        <p:spPr>
          <a:xfrm>
            <a:off x="4724479" y="2191058"/>
            <a:ext cx="2713781" cy="1371785"/>
          </a:xfrm>
          <a:prstGeom prst="rect">
            <a:avLst/>
          </a:prstGeom>
          <a:solidFill>
            <a:srgbClr val="00489A"/>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algn="ctr"/>
            <a:endParaRPr lang="zh-CN" altLang="en-US" sz="16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2" name="矩形 11"/>
          <p:cNvSpPr/>
          <p:nvPr/>
        </p:nvSpPr>
        <p:spPr>
          <a:xfrm>
            <a:off x="7748275" y="2178358"/>
            <a:ext cx="2713781" cy="1371785"/>
          </a:xfrm>
          <a:prstGeom prst="rect">
            <a:avLst/>
          </a:prstGeom>
          <a:solidFill>
            <a:srgbClr val="FBC63F"/>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algn="ctr"/>
            <a:endParaRPr lang="zh-CN" altLang="en-US" sz="16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3" name="矩形 12"/>
          <p:cNvSpPr/>
          <p:nvPr/>
        </p:nvSpPr>
        <p:spPr>
          <a:xfrm>
            <a:off x="1729944" y="1773039"/>
            <a:ext cx="2713781" cy="367219"/>
          </a:xfrm>
          <a:prstGeom prst="rect">
            <a:avLst/>
          </a:prstGeom>
          <a:solidFill>
            <a:srgbClr val="FBC63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5989" tIns="45705" rIns="35989" bIns="45705" rtlCol="0" anchor="ctr"/>
          <a:lstStyle/>
          <a:p>
            <a:pPr algn="ctr"/>
            <a:r>
              <a:rPr lang="zh-CN" altLang="en-US" sz="1600" dirty="0">
                <a:latin typeface="Source Han Serif SC" panose="02020400000000000000" pitchFamily="18" charset="-122"/>
                <a:ea typeface="Source Han Serif SC" panose="02020400000000000000" pitchFamily="18" charset="-122"/>
                <a:sym typeface="Source Han Serif SC" panose="02020400000000000000" pitchFamily="18" charset="-122"/>
              </a:rPr>
              <a:t>添加标题内容</a:t>
            </a:r>
          </a:p>
        </p:txBody>
      </p:sp>
      <p:sp>
        <p:nvSpPr>
          <p:cNvPr id="14" name="矩形 13"/>
          <p:cNvSpPr/>
          <p:nvPr/>
        </p:nvSpPr>
        <p:spPr>
          <a:xfrm>
            <a:off x="4724478" y="1773039"/>
            <a:ext cx="2713781" cy="367219"/>
          </a:xfrm>
          <a:prstGeom prst="rect">
            <a:avLst/>
          </a:prstGeom>
          <a:solidFill>
            <a:srgbClr val="00489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5989" tIns="45705" rIns="35989" bIns="45705" rtlCol="0" anchor="ctr"/>
          <a:lstStyle/>
          <a:p>
            <a:pPr algn="ctr"/>
            <a:r>
              <a:rPr lang="zh-CN" altLang="en-US" sz="1600" dirty="0">
                <a:latin typeface="Source Han Serif SC" panose="02020400000000000000" pitchFamily="18" charset="-122"/>
                <a:ea typeface="Source Han Serif SC" panose="02020400000000000000" pitchFamily="18" charset="-122"/>
                <a:sym typeface="Source Han Serif SC" panose="02020400000000000000" pitchFamily="18" charset="-122"/>
              </a:rPr>
              <a:t>添加标题内容</a:t>
            </a:r>
          </a:p>
        </p:txBody>
      </p:sp>
      <p:sp>
        <p:nvSpPr>
          <p:cNvPr id="15" name="矩形 14"/>
          <p:cNvSpPr/>
          <p:nvPr/>
        </p:nvSpPr>
        <p:spPr>
          <a:xfrm>
            <a:off x="7748275" y="1773039"/>
            <a:ext cx="2713781" cy="367219"/>
          </a:xfrm>
          <a:prstGeom prst="rect">
            <a:avLst/>
          </a:prstGeom>
          <a:solidFill>
            <a:srgbClr val="FBC63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5989" tIns="45705" rIns="35989" bIns="45705" rtlCol="0" anchor="ctr"/>
          <a:lstStyle/>
          <a:p>
            <a:pPr algn="ctr"/>
            <a:r>
              <a:rPr lang="zh-CN" altLang="en-US" sz="1600" dirty="0">
                <a:latin typeface="Source Han Serif SC" panose="02020400000000000000" pitchFamily="18" charset="-122"/>
                <a:ea typeface="Source Han Serif SC" panose="02020400000000000000" pitchFamily="18" charset="-122"/>
                <a:sym typeface="Source Han Serif SC" panose="02020400000000000000" pitchFamily="18" charset="-122"/>
              </a:rPr>
              <a:t>添加标题内容</a:t>
            </a:r>
          </a:p>
        </p:txBody>
      </p:sp>
      <p:sp>
        <p:nvSpPr>
          <p:cNvPr id="16" name="TextBox 15"/>
          <p:cNvSpPr txBox="1"/>
          <p:nvPr/>
        </p:nvSpPr>
        <p:spPr>
          <a:xfrm>
            <a:off x="1632302" y="3674653"/>
            <a:ext cx="2811423" cy="1372653"/>
          </a:xfrm>
          <a:prstGeom prst="rect">
            <a:avLst/>
          </a:prstGeom>
          <a:noFill/>
        </p:spPr>
        <p:txBody>
          <a:bodyPr wrap="square" lIns="91412" tIns="45705" rIns="91412" bIns="45705" rtlCol="0">
            <a:spAutoFit/>
          </a:bodyPr>
          <a:lstStyle/>
          <a:p>
            <a:pPr algn="just">
              <a:lnSpc>
                <a:spcPct val="130000"/>
              </a:lnSpc>
            </a:pPr>
            <a:r>
              <a:rPr lang="zh-CN" altLang="en-US" sz="16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您的内容打在这里，或者通过复制您的文本后，在此框中选择粘贴，并选择只保留文字。</a:t>
            </a:r>
          </a:p>
        </p:txBody>
      </p:sp>
      <p:sp>
        <p:nvSpPr>
          <p:cNvPr id="17" name="TextBox 16"/>
          <p:cNvSpPr txBox="1"/>
          <p:nvPr/>
        </p:nvSpPr>
        <p:spPr>
          <a:xfrm>
            <a:off x="4710368" y="3674653"/>
            <a:ext cx="2727893" cy="1372653"/>
          </a:xfrm>
          <a:prstGeom prst="rect">
            <a:avLst/>
          </a:prstGeom>
          <a:noFill/>
        </p:spPr>
        <p:txBody>
          <a:bodyPr wrap="square" lIns="91412" tIns="45705" rIns="91412" bIns="45705" rtlCol="0">
            <a:spAutoFit/>
          </a:bodyPr>
          <a:lstStyle/>
          <a:p>
            <a:pPr algn="just">
              <a:lnSpc>
                <a:spcPct val="130000"/>
              </a:lnSpc>
            </a:pPr>
            <a:r>
              <a:rPr lang="zh-CN" altLang="en-US" sz="16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您的内容打在这里，或者通过复制您的文本后，在此框中选择粘贴，并选择只保留文字。</a:t>
            </a:r>
          </a:p>
        </p:txBody>
      </p:sp>
      <p:sp>
        <p:nvSpPr>
          <p:cNvPr id="18" name="TextBox 17"/>
          <p:cNvSpPr txBox="1"/>
          <p:nvPr/>
        </p:nvSpPr>
        <p:spPr>
          <a:xfrm>
            <a:off x="7748275" y="3674653"/>
            <a:ext cx="2713781" cy="1372653"/>
          </a:xfrm>
          <a:prstGeom prst="rect">
            <a:avLst/>
          </a:prstGeom>
          <a:noFill/>
        </p:spPr>
        <p:txBody>
          <a:bodyPr wrap="square" lIns="91412" tIns="45705" rIns="91412" bIns="45705" rtlCol="0">
            <a:spAutoFit/>
          </a:bodyPr>
          <a:lstStyle/>
          <a:p>
            <a:pPr algn="just">
              <a:lnSpc>
                <a:spcPct val="130000"/>
              </a:lnSpc>
            </a:pPr>
            <a:r>
              <a:rPr lang="zh-CN" altLang="en-US" sz="16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您的内容打在这里，或者通过复制您的文本后，在此框中选择粘贴，并选择只保留文字。</a:t>
            </a:r>
          </a:p>
        </p:txBody>
      </p:sp>
      <p:sp>
        <p:nvSpPr>
          <p:cNvPr id="19" name="Rectangle 5"/>
          <p:cNvSpPr/>
          <p:nvPr/>
        </p:nvSpPr>
        <p:spPr bwMode="auto">
          <a:xfrm>
            <a:off x="1729944" y="5159517"/>
            <a:ext cx="8732115" cy="1227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6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      此处添加详细文本描述，建议与标题相关并符合整体语言风格，语言描述尽量简洁生动。尽量将每页幻灯片的字数控制在  </a:t>
            </a:r>
            <a:r>
              <a:rPr lang="en-US" altLang="zh-CN" sz="16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200</a:t>
            </a:r>
            <a:r>
              <a:rPr lang="zh-CN" altLang="en-US" sz="16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字以内，据统计每页幻灯片的最好控制在</a:t>
            </a:r>
            <a:r>
              <a:rPr lang="en-US" altLang="zh-CN" sz="16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5</a:t>
            </a:r>
            <a:r>
              <a:rPr lang="zh-CN" altLang="en-US" sz="16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分钟之内。此处添加详细文本描述，建议与标题相关并符合整体语言风格，语言描述尽量简洁生动。</a:t>
            </a:r>
            <a:endParaRPr lang="en-US" altLang="zh-CN" sz="16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24" name="组合 2"/>
          <p:cNvGrpSpPr/>
          <p:nvPr/>
        </p:nvGrpSpPr>
        <p:grpSpPr>
          <a:xfrm>
            <a:off x="399680" y="183099"/>
            <a:ext cx="11311585" cy="667619"/>
            <a:chOff x="399680" y="183099"/>
            <a:chExt cx="11311585" cy="667619"/>
          </a:xfrm>
        </p:grpSpPr>
        <p:grpSp>
          <p:nvGrpSpPr>
            <p:cNvPr id="25" name="组合 30"/>
            <p:cNvGrpSpPr/>
            <p:nvPr/>
          </p:nvGrpSpPr>
          <p:grpSpPr>
            <a:xfrm>
              <a:off x="399680" y="255712"/>
              <a:ext cx="11311585" cy="595006"/>
              <a:chOff x="399680" y="255712"/>
              <a:chExt cx="11311585" cy="595006"/>
            </a:xfrm>
          </p:grpSpPr>
          <p:grpSp>
            <p:nvGrpSpPr>
              <p:cNvPr id="27" name="组合 31"/>
              <p:cNvGrpSpPr/>
              <p:nvPr/>
            </p:nvGrpSpPr>
            <p:grpSpPr>
              <a:xfrm>
                <a:off x="480735" y="850718"/>
                <a:ext cx="11230530" cy="0"/>
                <a:chOff x="585550" y="727790"/>
                <a:chExt cx="11230530" cy="0"/>
              </a:xfrm>
            </p:grpSpPr>
            <p:cxnSp>
              <p:nvCxnSpPr>
                <p:cNvPr id="32" name="直接连接符 33"/>
                <p:cNvCxnSpPr/>
                <p:nvPr/>
              </p:nvCxnSpPr>
              <p:spPr>
                <a:xfrm>
                  <a:off x="585550" y="727790"/>
                  <a:ext cx="798654" cy="0"/>
                </a:xfrm>
                <a:prstGeom prst="line">
                  <a:avLst/>
                </a:prstGeom>
                <a:ln w="57150">
                  <a:solidFill>
                    <a:srgbClr val="05489B"/>
                  </a:solidFill>
                </a:ln>
              </p:spPr>
              <p:style>
                <a:lnRef idx="1">
                  <a:schemeClr val="accent1"/>
                </a:lnRef>
                <a:fillRef idx="0">
                  <a:schemeClr val="accent1"/>
                </a:fillRef>
                <a:effectRef idx="0">
                  <a:schemeClr val="accent1"/>
                </a:effectRef>
                <a:fontRef idx="minor">
                  <a:schemeClr val="tx1"/>
                </a:fontRef>
              </p:style>
            </p:cxnSp>
            <p:cxnSp>
              <p:nvCxnSpPr>
                <p:cNvPr id="33" name="直接连接符 34"/>
                <p:cNvCxnSpPr/>
                <p:nvPr/>
              </p:nvCxnSpPr>
              <p:spPr>
                <a:xfrm>
                  <a:off x="1384204" y="727790"/>
                  <a:ext cx="10431876" cy="0"/>
                </a:xfrm>
                <a:prstGeom prst="line">
                  <a:avLst/>
                </a:prstGeom>
                <a:ln>
                  <a:solidFill>
                    <a:srgbClr val="05489B"/>
                  </a:solidFill>
                </a:ln>
              </p:spPr>
              <p:style>
                <a:lnRef idx="1">
                  <a:schemeClr val="accent1"/>
                </a:lnRef>
                <a:fillRef idx="0">
                  <a:schemeClr val="accent1"/>
                </a:fillRef>
                <a:effectRef idx="0">
                  <a:schemeClr val="accent1"/>
                </a:effectRef>
                <a:fontRef idx="minor">
                  <a:schemeClr val="tx1"/>
                </a:fontRef>
              </p:style>
            </p:cxnSp>
          </p:grpSp>
          <p:sp>
            <p:nvSpPr>
              <p:cNvPr id="28" name="文本框 27"/>
              <p:cNvSpPr txBox="1"/>
              <p:nvPr/>
            </p:nvSpPr>
            <p:spPr>
              <a:xfrm>
                <a:off x="399680" y="255712"/>
                <a:ext cx="3196942" cy="461665"/>
              </a:xfrm>
              <a:prstGeom prst="rect">
                <a:avLst/>
              </a:prstGeom>
              <a:noFill/>
            </p:spPr>
            <p:txBody>
              <a:bodyPr vert="horz" wrap="square" rtlCol="0">
                <a:spAutoFit/>
              </a:bodyPr>
              <a:lstStyle/>
              <a:p>
                <a:r>
                  <a:rPr lang="zh-CN" altLang="en-US" sz="2400" b="1" spc="600" dirty="0">
                    <a:solidFill>
                      <a:schemeClr val="accent1"/>
                    </a:solidFill>
                    <a:latin typeface="Source Han Serif SC" panose="02020400000000000000" pitchFamily="18" charset="-122"/>
                    <a:ea typeface="Source Han Serif SC" panose="02020400000000000000" pitchFamily="18" charset="-122"/>
                    <a:sym typeface="Source Han Serif SC" panose="02020400000000000000" pitchFamily="18" charset="-122"/>
                  </a:rPr>
                  <a:t>请输入您的标题</a:t>
                </a:r>
              </a:p>
            </p:txBody>
          </p:sp>
        </p:gr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1969" y="183099"/>
              <a:ext cx="2989296" cy="59909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2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1+#ppt_w/2"/>
                                          </p:val>
                                        </p:tav>
                                        <p:tav tm="100000">
                                          <p:val>
                                            <p:strVal val="#ppt_x"/>
                                          </p:val>
                                        </p:tav>
                                      </p:tavLst>
                                    </p:anim>
                                    <p:anim calcmode="lin" valueType="num">
                                      <p:cBhvr additive="base">
                                        <p:cTn id="12" dur="10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8" decel="10000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1000" fill="hold"/>
                                        <p:tgtEl>
                                          <p:spTgt spid="12"/>
                                        </p:tgtEl>
                                        <p:attrNameLst>
                                          <p:attrName>ppt_x</p:attrName>
                                        </p:attrNameLst>
                                      </p:cBhvr>
                                      <p:tavLst>
                                        <p:tav tm="0">
                                          <p:val>
                                            <p:strVal val="0-#ppt_w/2"/>
                                          </p:val>
                                        </p:tav>
                                        <p:tav tm="100000">
                                          <p:val>
                                            <p:strVal val="#ppt_x"/>
                                          </p:val>
                                        </p:tav>
                                      </p:tavLst>
                                    </p:anim>
                                    <p:anim calcmode="lin" valueType="num">
                                      <p:cBhvr additive="base">
                                        <p:cTn id="17" dur="1000" fill="hold"/>
                                        <p:tgtEl>
                                          <p:spTgt spid="12"/>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2" presetClass="entr" presetSubtype="8" decel="10000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0-#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3500"/>
                            </p:stCondLst>
                            <p:childTnLst>
                              <p:par>
                                <p:cTn id="24" presetID="12" presetClass="entr" presetSubtype="1"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p:tgtEl>
                                          <p:spTgt spid="13"/>
                                        </p:tgtEl>
                                        <p:attrNameLst>
                                          <p:attrName>ppt_y</p:attrName>
                                        </p:attrNameLst>
                                      </p:cBhvr>
                                      <p:tavLst>
                                        <p:tav tm="0">
                                          <p:val>
                                            <p:strVal val="#ppt_y-#ppt_h*1.125000"/>
                                          </p:val>
                                        </p:tav>
                                        <p:tav tm="100000">
                                          <p:val>
                                            <p:strVal val="#ppt_y"/>
                                          </p:val>
                                        </p:tav>
                                      </p:tavLst>
                                    </p:anim>
                                    <p:animEffect transition="in" filter="wipe(down)">
                                      <p:cBhvr>
                                        <p:cTn id="27" dur="500"/>
                                        <p:tgtEl>
                                          <p:spTgt spid="13"/>
                                        </p:tgtEl>
                                      </p:cBhvr>
                                    </p:animEffect>
                                  </p:childTnLst>
                                </p:cTn>
                              </p:par>
                            </p:childTnLst>
                          </p:cTn>
                        </p:par>
                        <p:par>
                          <p:cTn id="28" fill="hold">
                            <p:stCondLst>
                              <p:cond delay="4000"/>
                            </p:stCondLst>
                            <p:childTnLst>
                              <p:par>
                                <p:cTn id="29" presetID="12" presetClass="entr" presetSubtype="1"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p:tgtEl>
                                          <p:spTgt spid="14"/>
                                        </p:tgtEl>
                                        <p:attrNameLst>
                                          <p:attrName>ppt_y</p:attrName>
                                        </p:attrNameLst>
                                      </p:cBhvr>
                                      <p:tavLst>
                                        <p:tav tm="0">
                                          <p:val>
                                            <p:strVal val="#ppt_y-#ppt_h*1.125000"/>
                                          </p:val>
                                        </p:tav>
                                        <p:tav tm="100000">
                                          <p:val>
                                            <p:strVal val="#ppt_y"/>
                                          </p:val>
                                        </p:tav>
                                      </p:tavLst>
                                    </p:anim>
                                    <p:animEffect transition="in" filter="wipe(down)">
                                      <p:cBhvr>
                                        <p:cTn id="32" dur="500"/>
                                        <p:tgtEl>
                                          <p:spTgt spid="14"/>
                                        </p:tgtEl>
                                      </p:cBhvr>
                                    </p:animEffect>
                                  </p:childTnLst>
                                </p:cTn>
                              </p:par>
                            </p:childTnLst>
                          </p:cTn>
                        </p:par>
                        <p:par>
                          <p:cTn id="33" fill="hold">
                            <p:stCondLst>
                              <p:cond delay="4500"/>
                            </p:stCondLst>
                            <p:childTnLst>
                              <p:par>
                                <p:cTn id="34" presetID="12" presetClass="entr" presetSubtype="1"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down)">
                                      <p:cBhvr>
                                        <p:cTn id="37" dur="500"/>
                                        <p:tgtEl>
                                          <p:spTgt spid="15"/>
                                        </p:tgtEl>
                                      </p:cBhvr>
                                    </p:animEffect>
                                  </p:childTnLst>
                                </p:cTn>
                              </p:par>
                            </p:childTnLst>
                          </p:cTn>
                        </p:par>
                        <p:par>
                          <p:cTn id="38" fill="hold">
                            <p:stCondLst>
                              <p:cond delay="5000"/>
                            </p:stCondLst>
                            <p:childTnLst>
                              <p:par>
                                <p:cTn id="39" presetID="14" presetClass="entr" presetSubtype="10" fill="hold" grpId="0" nodeType="afterEffect">
                                  <p:stCondLst>
                                    <p:cond delay="0"/>
                                  </p:stCondLst>
                                  <p:iterate type="lt">
                                    <p:tmPct val="10000"/>
                                  </p:iterate>
                                  <p:childTnLst>
                                    <p:set>
                                      <p:cBhvr>
                                        <p:cTn id="40" dur="1" fill="hold">
                                          <p:stCondLst>
                                            <p:cond delay="0"/>
                                          </p:stCondLst>
                                        </p:cTn>
                                        <p:tgtEl>
                                          <p:spTgt spid="16"/>
                                        </p:tgtEl>
                                        <p:attrNameLst>
                                          <p:attrName>style.visibility</p:attrName>
                                        </p:attrNameLst>
                                      </p:cBhvr>
                                      <p:to>
                                        <p:strVal val="visible"/>
                                      </p:to>
                                    </p:set>
                                    <p:animEffect transition="in" filter="randombar(horizontal)">
                                      <p:cBhvr>
                                        <p:cTn id="41" dur="200"/>
                                        <p:tgtEl>
                                          <p:spTgt spid="16"/>
                                        </p:tgtEl>
                                      </p:cBhvr>
                                    </p:animEffect>
                                  </p:childTnLst>
                                </p:cTn>
                              </p:par>
                            </p:childTnLst>
                          </p:cTn>
                        </p:par>
                        <p:par>
                          <p:cTn id="42" fill="hold">
                            <p:stCondLst>
                              <p:cond delay="5960"/>
                            </p:stCondLst>
                            <p:childTnLst>
                              <p:par>
                                <p:cTn id="43" presetID="14" presetClass="entr" presetSubtype="10" fill="hold" grpId="0" nodeType="afterEffect">
                                  <p:stCondLst>
                                    <p:cond delay="0"/>
                                  </p:stCondLst>
                                  <p:iterate type="lt">
                                    <p:tmPct val="10000"/>
                                  </p:iterate>
                                  <p:childTnLst>
                                    <p:set>
                                      <p:cBhvr>
                                        <p:cTn id="44" dur="1" fill="hold">
                                          <p:stCondLst>
                                            <p:cond delay="0"/>
                                          </p:stCondLst>
                                        </p:cTn>
                                        <p:tgtEl>
                                          <p:spTgt spid="17"/>
                                        </p:tgtEl>
                                        <p:attrNameLst>
                                          <p:attrName>style.visibility</p:attrName>
                                        </p:attrNameLst>
                                      </p:cBhvr>
                                      <p:to>
                                        <p:strVal val="visible"/>
                                      </p:to>
                                    </p:set>
                                    <p:animEffect transition="in" filter="randombar(horizontal)">
                                      <p:cBhvr>
                                        <p:cTn id="45" dur="200"/>
                                        <p:tgtEl>
                                          <p:spTgt spid="17"/>
                                        </p:tgtEl>
                                      </p:cBhvr>
                                    </p:animEffect>
                                  </p:childTnLst>
                                </p:cTn>
                              </p:par>
                            </p:childTnLst>
                          </p:cTn>
                        </p:par>
                        <p:par>
                          <p:cTn id="46" fill="hold">
                            <p:stCondLst>
                              <p:cond delay="6920"/>
                            </p:stCondLst>
                            <p:childTnLst>
                              <p:par>
                                <p:cTn id="47" presetID="14" presetClass="entr" presetSubtype="10" fill="hold" grpId="0" nodeType="afterEffect">
                                  <p:stCondLst>
                                    <p:cond delay="0"/>
                                  </p:stCondLst>
                                  <p:iterate type="lt">
                                    <p:tmPct val="10000"/>
                                  </p:iterate>
                                  <p:childTnLst>
                                    <p:set>
                                      <p:cBhvr>
                                        <p:cTn id="48" dur="1" fill="hold">
                                          <p:stCondLst>
                                            <p:cond delay="0"/>
                                          </p:stCondLst>
                                        </p:cTn>
                                        <p:tgtEl>
                                          <p:spTgt spid="18"/>
                                        </p:tgtEl>
                                        <p:attrNameLst>
                                          <p:attrName>style.visibility</p:attrName>
                                        </p:attrNameLst>
                                      </p:cBhvr>
                                      <p:to>
                                        <p:strVal val="visible"/>
                                      </p:to>
                                    </p:set>
                                    <p:animEffect transition="in" filter="randombar(horizontal)">
                                      <p:cBhvr>
                                        <p:cTn id="49" dur="200"/>
                                        <p:tgtEl>
                                          <p:spTgt spid="18"/>
                                        </p:tgtEl>
                                      </p:cBhvr>
                                    </p:animEffect>
                                  </p:childTnLst>
                                </p:cTn>
                              </p:par>
                            </p:childTnLst>
                          </p:cTn>
                        </p:par>
                        <p:par>
                          <p:cTn id="50" fill="hold">
                            <p:stCondLst>
                              <p:cond delay="7880"/>
                            </p:stCondLst>
                            <p:childTnLst>
                              <p:par>
                                <p:cTn id="51" presetID="22" presetClass="entr" presetSubtype="8" fill="hold" grpId="0" nodeType="afterEffect">
                                  <p:stCondLst>
                                    <p:cond delay="500"/>
                                  </p:stCondLst>
                                  <p:childTnLst>
                                    <p:set>
                                      <p:cBhvr>
                                        <p:cTn id="52" dur="1" fill="hold">
                                          <p:stCondLst>
                                            <p:cond delay="0"/>
                                          </p:stCondLst>
                                        </p:cTn>
                                        <p:tgtEl>
                                          <p:spTgt spid="19"/>
                                        </p:tgtEl>
                                        <p:attrNameLst>
                                          <p:attrName>style.visibility</p:attrName>
                                        </p:attrNameLst>
                                      </p:cBhvr>
                                      <p:to>
                                        <p:strVal val="visible"/>
                                      </p:to>
                                    </p:set>
                                    <p:animEffect transition="in" filter="wipe(left)">
                                      <p:cBhvr>
                                        <p:cTn id="5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0" grpId="0" bldLvl="0" animBg="1"/>
      <p:bldP spid="11" grpId="0" bldLvl="0" animBg="1"/>
      <p:bldP spid="12" grpId="0" bldLvl="0" animBg="1"/>
      <p:bldP spid="13" grpId="0" bldLvl="0" animBg="1"/>
      <p:bldP spid="14" grpId="0" bldLvl="0" animBg="1"/>
      <p:bldP spid="15" grpId="0" bldLvl="0" animBg="1"/>
      <p:bldP spid="16" grpId="0"/>
      <p:bldP spid="17" grpId="0"/>
      <p:bldP spid="18"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p:nvSpPr>
        <p:spPr>
          <a:xfrm>
            <a:off x="3680" y="0"/>
            <a:ext cx="2591820" cy="6858000"/>
          </a:xfrm>
          <a:prstGeom prst="rect">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7" name="TextBox 32"/>
          <p:cNvSpPr txBox="1"/>
          <p:nvPr/>
        </p:nvSpPr>
        <p:spPr>
          <a:xfrm>
            <a:off x="5035768" y="4093896"/>
            <a:ext cx="2120464" cy="1600438"/>
          </a:xfrm>
          <a:prstGeom prst="rect">
            <a:avLst/>
          </a:prstGeom>
          <a:noFill/>
        </p:spPr>
        <p:txBody>
          <a:bodyPr wrap="square" rtlCol="0">
            <a:spAutoFit/>
          </a:bodyPr>
          <a:lstStyle/>
          <a:p>
            <a:endParaRPr lang="en-US" altLang="zh-CN" sz="14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zh-CN" altLang="en-US" sz="1400" dirty="0">
                <a:latin typeface="Source Han Serif SC" panose="02020400000000000000" pitchFamily="18" charset="-122"/>
                <a:ea typeface="Source Han Serif SC" panose="02020400000000000000" pitchFamily="18" charset="-122"/>
                <a:sym typeface="Source Han Serif SC" panose="02020400000000000000" pitchFamily="18" charset="-122"/>
              </a:rPr>
              <a:t>你可以在这里输入</a:t>
            </a:r>
            <a:r>
              <a:rPr lang="zh-CN" altLang="en-US" sz="1400" dirty="0" smtClean="0">
                <a:latin typeface="Source Han Serif SC" panose="02020400000000000000" pitchFamily="18" charset="-122"/>
                <a:ea typeface="Source Han Serif SC" panose="02020400000000000000" pitchFamily="18" charset="-122"/>
                <a:sym typeface="Source Han Serif SC" panose="02020400000000000000" pitchFamily="18" charset="-122"/>
              </a:rPr>
              <a:t>内容</a:t>
            </a:r>
            <a:endParaRPr lang="en-US" altLang="zh-CN" sz="1400" dirty="0" smtClean="0">
              <a:latin typeface="Source Han Serif SC" panose="02020400000000000000" pitchFamily="18" charset="-122"/>
              <a:ea typeface="Source Han Serif SC" panose="02020400000000000000" pitchFamily="18" charset="-122"/>
              <a:sym typeface="Source Han Serif SC" panose="02020400000000000000" pitchFamily="18" charset="-122"/>
            </a:endParaRPr>
          </a:p>
          <a:p>
            <a:endParaRPr lang="en-US" altLang="zh-CN" sz="14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zh-CN" altLang="en-US" sz="1400" dirty="0">
                <a:latin typeface="Source Han Serif SC" panose="02020400000000000000" pitchFamily="18" charset="-122"/>
                <a:ea typeface="Source Han Serif SC" panose="02020400000000000000" pitchFamily="18" charset="-122"/>
                <a:sym typeface="Source Han Serif SC" panose="02020400000000000000" pitchFamily="18" charset="-122"/>
              </a:rPr>
              <a:t>你可以在这里输入内容</a:t>
            </a:r>
            <a:endParaRPr lang="en-US" altLang="zh-CN" sz="14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endParaRPr lang="en-US" altLang="zh-CN" sz="14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zh-CN" altLang="en-US" sz="1400" dirty="0">
                <a:latin typeface="Source Han Serif SC" panose="02020400000000000000" pitchFamily="18" charset="-122"/>
                <a:ea typeface="Source Han Serif SC" panose="02020400000000000000" pitchFamily="18" charset="-122"/>
                <a:sym typeface="Source Han Serif SC" panose="02020400000000000000" pitchFamily="18" charset="-122"/>
              </a:rPr>
              <a:t>你可以在这里输入内容</a:t>
            </a:r>
            <a:endParaRPr lang="en-US" altLang="zh-CN" sz="14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endParaRPr lang="en-US" altLang="zh-CN" sz="14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9" name="TextBox 6"/>
          <p:cNvSpPr txBox="1"/>
          <p:nvPr/>
        </p:nvSpPr>
        <p:spPr>
          <a:xfrm>
            <a:off x="3288038" y="2181859"/>
            <a:ext cx="5615924" cy="769441"/>
          </a:xfrm>
          <a:prstGeom prst="rect">
            <a:avLst/>
          </a:prstGeom>
          <a:noFill/>
        </p:spPr>
        <p:txBody>
          <a:bodyPr wrap="square" rtlCol="0">
            <a:spAutoFit/>
          </a:bodyPr>
          <a:lstStyle/>
          <a:p>
            <a:pPr algn="ctr"/>
            <a:r>
              <a:rPr lang="en-US" altLang="zh-CN" sz="4400" b="1" dirty="0">
                <a:solidFill>
                  <a:srgbClr val="515151"/>
                </a:solidFill>
                <a:latin typeface="Source Han Serif SC" panose="02020400000000000000" pitchFamily="18" charset="-122"/>
                <a:ea typeface="Source Han Serif SC" panose="02020400000000000000" pitchFamily="18" charset="-122"/>
                <a:sym typeface="Source Han Serif SC" panose="02020400000000000000" pitchFamily="18" charset="-122"/>
              </a:rPr>
              <a:t>PART </a:t>
            </a:r>
            <a:r>
              <a:rPr lang="en-US" altLang="zh-CN" sz="4400" b="1" dirty="0">
                <a:solidFill>
                  <a:srgbClr val="515151"/>
                </a:solidFill>
                <a:latin typeface="Source Han Serif SC" panose="02020400000000000000" pitchFamily="18" charset="-122"/>
                <a:ea typeface="Source Han Serif SC" panose="02020400000000000000" pitchFamily="18" charset="-122"/>
                <a:sym typeface="Source Han Serif SC" panose="02020400000000000000" pitchFamily="18" charset="-122"/>
              </a:rPr>
              <a:t>4</a:t>
            </a:r>
            <a:endParaRPr lang="en-US" sz="4400" b="1" dirty="0">
              <a:solidFill>
                <a:srgbClr val="515151"/>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0" name="Rectangle: Rounded Corners 80"/>
          <p:cNvSpPr/>
          <p:nvPr/>
        </p:nvSpPr>
        <p:spPr>
          <a:xfrm>
            <a:off x="5497935" y="3893460"/>
            <a:ext cx="1134049" cy="71907"/>
          </a:xfrm>
          <a:prstGeom prst="roundRect">
            <a:avLst>
              <a:gd name="adj" fmla="val 50000"/>
            </a:avLst>
          </a:prstGeom>
          <a:solidFill>
            <a:srgbClr val="3F87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noAutofit/>
          </a:bodyPr>
          <a:lstStyle/>
          <a:p>
            <a:pPr algn="ctr"/>
            <a:endParaRPr lang="en-US" sz="9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6" name="文本框 15"/>
          <p:cNvSpPr txBox="1"/>
          <p:nvPr/>
        </p:nvSpPr>
        <p:spPr>
          <a:xfrm>
            <a:off x="4875154" y="2995490"/>
            <a:ext cx="2441694" cy="769441"/>
          </a:xfrm>
          <a:prstGeom prst="rect">
            <a:avLst/>
          </a:prstGeom>
          <a:noFill/>
        </p:spPr>
        <p:txBody>
          <a:bodyPr wrap="none" rtlCol="0">
            <a:spAutoFit/>
            <a:scene3d>
              <a:camera prst="orthographicFront"/>
              <a:lightRig rig="threePt" dir="t"/>
            </a:scene3d>
            <a:sp3d contourW="12700"/>
          </a:bodyPr>
          <a:lstStyle/>
          <a:p>
            <a:pPr lvl="0" algn="ctr">
              <a:defRPr/>
            </a:pPr>
            <a:r>
              <a:rPr lang="zh-CN" altLang="en-US" sz="4400" b="1" dirty="0" smtClean="0">
                <a:solidFill>
                  <a:srgbClr val="00489A"/>
                </a:solidFill>
                <a:latin typeface="Source Han Serif SC" panose="02020400000000000000" pitchFamily="18" charset="-122"/>
                <a:ea typeface="Source Han Serif SC" panose="02020400000000000000" pitchFamily="18" charset="-122"/>
                <a:sym typeface="Source Han Serif SC" panose="02020400000000000000" pitchFamily="18" charset="-122"/>
              </a:rPr>
              <a:t>工作</a:t>
            </a:r>
            <a:r>
              <a:rPr lang="zh-CN" altLang="en-US" sz="4400" b="1" dirty="0" smtClean="0">
                <a:solidFill>
                  <a:srgbClr val="00489A"/>
                </a:solidFill>
                <a:latin typeface="Source Han Serif SC" panose="02020400000000000000" pitchFamily="18" charset="-122"/>
                <a:ea typeface="Source Han Serif SC" panose="02020400000000000000" pitchFamily="18" charset="-122"/>
                <a:sym typeface="Source Han Serif SC" panose="02020400000000000000" pitchFamily="18" charset="-122"/>
              </a:rPr>
              <a:t>计划</a:t>
            </a:r>
            <a:endParaRPr lang="zh-CN" altLang="en-US" sz="4400" b="1" spc="600" dirty="0">
              <a:solidFill>
                <a:srgbClr val="00489A"/>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2" name="矩形 21"/>
          <p:cNvSpPr/>
          <p:nvPr/>
        </p:nvSpPr>
        <p:spPr>
          <a:xfrm>
            <a:off x="9600180" y="0"/>
            <a:ext cx="2591820" cy="6858000"/>
          </a:xfrm>
          <a:prstGeom prst="rect">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04435" y="1105352"/>
            <a:ext cx="4121048" cy="825920"/>
          </a:xfrm>
          <a:prstGeom prst="rect">
            <a:avLst/>
          </a:prstGeom>
        </p:spPr>
      </p:pic>
    </p:spTree>
    <p:extLst>
      <p:ext uri="{BB962C8B-B14F-4D97-AF65-F5344CB8AC3E}">
        <p14:creationId xmlns:p14="http://schemas.microsoft.com/office/powerpoint/2010/main" val="23244222"/>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cxnSp>
        <p:nvCxnSpPr>
          <p:cNvPr id="9" name="Straight Connector 8"/>
          <p:cNvCxnSpPr/>
          <p:nvPr/>
        </p:nvCxnSpPr>
        <p:spPr>
          <a:xfrm>
            <a:off x="1791815" y="4602390"/>
            <a:ext cx="1019775" cy="0"/>
          </a:xfrm>
          <a:prstGeom prst="line">
            <a:avLst/>
          </a:prstGeom>
          <a:ln w="139700">
            <a:solidFill>
              <a:srgbClr val="56787A"/>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182715" y="1289167"/>
            <a:ext cx="2685700" cy="1569532"/>
          </a:xfrm>
          <a:prstGeom prst="rect">
            <a:avLst/>
          </a:prstGeom>
          <a:noFill/>
        </p:spPr>
        <p:txBody>
          <a:bodyPr wrap="square" rtlCol="0">
            <a:spAutoFit/>
          </a:bodyPr>
          <a:lstStyle/>
          <a:p>
            <a:r>
              <a:rPr lang="en-US" sz="4800" b="1" dirty="0">
                <a:latin typeface="Source Han Serif SC" panose="02020400000000000000" pitchFamily="18" charset="-122"/>
                <a:ea typeface="Source Han Serif SC" panose="02020400000000000000" pitchFamily="18" charset="-122"/>
                <a:cs typeface="Arial" panose="020B0604020202020204" pitchFamily="34" charset="0"/>
                <a:sym typeface="Source Han Serif SC" panose="02020400000000000000" pitchFamily="18" charset="-122"/>
              </a:rPr>
              <a:t>1</a:t>
            </a:r>
            <a:endParaRPr lang="en-US" b="1"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zh-CN" altLang="en-US" sz="2400" b="1" dirty="0">
                <a:solidFill>
                  <a:srgbClr val="4DB4B3"/>
                </a:solidFill>
                <a:latin typeface="Source Han Serif SC" panose="02020400000000000000" pitchFamily="18" charset="-122"/>
                <a:ea typeface="Source Han Serif SC" panose="02020400000000000000" pitchFamily="18" charset="-122"/>
                <a:sym typeface="Source Han Serif SC" panose="02020400000000000000" pitchFamily="18" charset="-122"/>
              </a:rPr>
              <a:t>工作情况</a:t>
            </a:r>
            <a:r>
              <a:rPr lang="en-US" dirty="0">
                <a:latin typeface="Source Han Serif SC" panose="02020400000000000000" pitchFamily="18" charset="-122"/>
                <a:ea typeface="Source Han Serif SC" panose="02020400000000000000" pitchFamily="18" charset="-122"/>
                <a:sym typeface="Source Han Serif SC" panose="02020400000000000000" pitchFamily="18" charset="-122"/>
              </a:rPr>
              <a:t>.</a:t>
            </a:r>
            <a:endParaRPr lang="en-US" sz="12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endParaRPr lang="en-US" altLang="zh-CN" sz="1200" dirty="0" smtClean="0">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zh-CN" altLang="en-US" sz="1200" dirty="0" smtClean="0">
                <a:latin typeface="Source Han Serif SC" panose="02020400000000000000" pitchFamily="18" charset="-122"/>
                <a:ea typeface="Source Han Serif SC" panose="02020400000000000000" pitchFamily="18" charset="-122"/>
                <a:sym typeface="Source Han Serif SC" panose="02020400000000000000" pitchFamily="18" charset="-122"/>
              </a:rPr>
              <a:t>你可以在这里输入内容</a:t>
            </a:r>
            <a:endParaRPr lang="en-US" sz="12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3" name="矩形 12"/>
          <p:cNvSpPr/>
          <p:nvPr/>
        </p:nvSpPr>
        <p:spPr>
          <a:xfrm>
            <a:off x="0" y="609600"/>
            <a:ext cx="4191000" cy="5622208"/>
          </a:xfrm>
          <a:prstGeom prst="rect">
            <a:avLst/>
          </a:prstGeom>
          <a:solidFill>
            <a:srgbClr val="004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 name="椭圆 3"/>
          <p:cNvSpPr/>
          <p:nvPr/>
        </p:nvSpPr>
        <p:spPr>
          <a:xfrm>
            <a:off x="654367" y="2011680"/>
            <a:ext cx="2834640" cy="2834640"/>
          </a:xfrm>
          <a:prstGeom prst="ellipse">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5" name="_14"/>
          <p:cNvSpPr txBox="1">
            <a:spLocks noChangeArrowheads="1"/>
          </p:cNvSpPr>
          <p:nvPr/>
        </p:nvSpPr>
        <p:spPr bwMode="auto">
          <a:xfrm>
            <a:off x="1203618" y="2274838"/>
            <a:ext cx="1736137" cy="2308324"/>
          </a:xfrm>
          <a:prstGeom prst="rect">
            <a:avLst/>
          </a:prstGeom>
          <a:noFill/>
          <a:effectLst>
            <a:outerShdw blurRad="381000" dist="38100" dir="2700000" algn="tl" rotWithShape="0">
              <a:prstClr val="black">
                <a:alpha val="60000"/>
              </a:prstClr>
            </a:outerShdw>
          </a:effectLst>
        </p:spPr>
        <p:txBody>
          <a:bodyPr wrap="square" rtlCol="0">
            <a:spAutoFit/>
          </a:bodyPr>
          <a:lstStyle>
            <a:defPPr>
              <a:defRPr lang="zh-CN"/>
            </a:defPPr>
            <a:lvl1pPr marR="0" lvl="0" indent="0" algn="ctr" fontAlgn="auto">
              <a:lnSpc>
                <a:spcPct val="100000"/>
              </a:lnSpc>
              <a:spcBef>
                <a:spcPts val="0"/>
              </a:spcBef>
              <a:spcAft>
                <a:spcPts val="0"/>
              </a:spcAft>
              <a:buClrTx/>
              <a:buSzTx/>
              <a:buFontTx/>
              <a:buNone/>
              <a:defRPr kumimoji="0" sz="50000" b="1" i="0" u="none" strike="noStrike" cap="none" spc="0" normalizeH="0" baseline="0">
                <a:ln>
                  <a:noFill/>
                </a:ln>
                <a:blipFill>
                  <a:blip r:embed="rId4"/>
                  <a:stretch>
                    <a:fillRect/>
                  </a:stretch>
                </a:blipFill>
                <a:effectLst/>
                <a:uLnTx/>
                <a:uFillTx/>
                <a:cs typeface="+mn-ea"/>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altLang="en-US" sz="7200" dirty="0">
                <a:latin typeface="Source Han Serif SC" panose="02020400000000000000" pitchFamily="18" charset="-122"/>
                <a:ea typeface="Source Han Serif SC" panose="02020400000000000000" pitchFamily="18" charset="-122"/>
                <a:sym typeface="Source Han Serif SC" panose="02020400000000000000" pitchFamily="18" charset="-122"/>
              </a:rPr>
              <a:t>目 录</a:t>
            </a:r>
          </a:p>
        </p:txBody>
      </p:sp>
      <p:sp>
        <p:nvSpPr>
          <p:cNvPr id="16" name="TextBox 9"/>
          <p:cNvSpPr txBox="1"/>
          <p:nvPr/>
        </p:nvSpPr>
        <p:spPr>
          <a:xfrm>
            <a:off x="8472015" y="1289167"/>
            <a:ext cx="2685700" cy="1754198"/>
          </a:xfrm>
          <a:prstGeom prst="rect">
            <a:avLst/>
          </a:prstGeom>
          <a:noFill/>
        </p:spPr>
        <p:txBody>
          <a:bodyPr wrap="square" rtlCol="0">
            <a:spAutoFit/>
          </a:bodyPr>
          <a:lstStyle/>
          <a:p>
            <a:r>
              <a:rPr lang="en-US" sz="4800" b="1" dirty="0">
                <a:latin typeface="Source Han Serif SC" panose="02020400000000000000" pitchFamily="18" charset="-122"/>
                <a:ea typeface="Source Han Serif SC" panose="02020400000000000000" pitchFamily="18" charset="-122"/>
                <a:cs typeface="Arial" panose="020B0604020202020204" pitchFamily="34" charset="0"/>
                <a:sym typeface="Source Han Serif SC" panose="02020400000000000000" pitchFamily="18" charset="-122"/>
              </a:rPr>
              <a:t>2</a:t>
            </a:r>
            <a:endParaRPr lang="en-US" b="1"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zh-CN" altLang="en-US" sz="2400" b="1" dirty="0">
                <a:solidFill>
                  <a:srgbClr val="4DB4B3"/>
                </a:solidFill>
                <a:latin typeface="Source Han Serif SC" panose="02020400000000000000" pitchFamily="18" charset="-122"/>
                <a:ea typeface="Source Han Serif SC" panose="02020400000000000000" pitchFamily="18" charset="-122"/>
                <a:sym typeface="Source Han Serif SC" panose="02020400000000000000" pitchFamily="18" charset="-122"/>
              </a:rPr>
              <a:t>工作流程</a:t>
            </a:r>
            <a:r>
              <a:rPr lang="en-US" dirty="0">
                <a:latin typeface="Source Han Serif SC" panose="02020400000000000000" pitchFamily="18" charset="-122"/>
                <a:ea typeface="Source Han Serif SC" panose="02020400000000000000" pitchFamily="18" charset="-122"/>
                <a:sym typeface="Source Han Serif SC" panose="02020400000000000000" pitchFamily="18" charset="-122"/>
              </a:rPr>
              <a:t>.</a:t>
            </a:r>
            <a:endParaRPr lang="en-US" sz="12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endParaRPr lang="en-US" altLang="zh-CN" sz="12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zh-CN" altLang="en-US" sz="1200" dirty="0">
                <a:latin typeface="Source Han Serif SC" panose="02020400000000000000" pitchFamily="18" charset="-122"/>
                <a:ea typeface="Source Han Serif SC" panose="02020400000000000000" pitchFamily="18" charset="-122"/>
                <a:sym typeface="Source Han Serif SC" panose="02020400000000000000" pitchFamily="18" charset="-122"/>
              </a:rPr>
              <a:t>你可以在这里输入内容</a:t>
            </a:r>
            <a:endParaRPr lang="en-US" altLang="zh-CN" sz="12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en-US" sz="1200" dirty="0" smtClean="0">
                <a:latin typeface="Source Han Serif SC" panose="02020400000000000000" pitchFamily="18" charset="-122"/>
                <a:ea typeface="Source Han Serif SC" panose="02020400000000000000" pitchFamily="18" charset="-122"/>
                <a:sym typeface="Source Han Serif SC" panose="02020400000000000000" pitchFamily="18" charset="-122"/>
              </a:rPr>
              <a:t>. </a:t>
            </a:r>
            <a:endParaRPr lang="en-US" sz="12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7" name="TextBox 9"/>
          <p:cNvSpPr txBox="1"/>
          <p:nvPr/>
        </p:nvSpPr>
        <p:spPr>
          <a:xfrm>
            <a:off x="5201147" y="3351319"/>
            <a:ext cx="2685700" cy="1569532"/>
          </a:xfrm>
          <a:prstGeom prst="rect">
            <a:avLst/>
          </a:prstGeom>
          <a:noFill/>
        </p:spPr>
        <p:txBody>
          <a:bodyPr wrap="square" rtlCol="0">
            <a:spAutoFit/>
          </a:bodyPr>
          <a:lstStyle/>
          <a:p>
            <a:r>
              <a:rPr lang="en-US" sz="4800" b="1" dirty="0">
                <a:latin typeface="Source Han Serif SC" panose="02020400000000000000" pitchFamily="18" charset="-122"/>
                <a:ea typeface="Source Han Serif SC" panose="02020400000000000000" pitchFamily="18" charset="-122"/>
                <a:cs typeface="Arial" panose="020B0604020202020204" pitchFamily="34" charset="0"/>
                <a:sym typeface="Source Han Serif SC" panose="02020400000000000000" pitchFamily="18" charset="-122"/>
              </a:rPr>
              <a:t>3</a:t>
            </a:r>
            <a:endParaRPr lang="en-US" b="1"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zh-CN" altLang="en-US" sz="2400" b="1" dirty="0">
                <a:solidFill>
                  <a:srgbClr val="4DB4B3"/>
                </a:solidFill>
                <a:latin typeface="Source Han Serif SC" panose="02020400000000000000" pitchFamily="18" charset="-122"/>
                <a:ea typeface="Source Han Serif SC" panose="02020400000000000000" pitchFamily="18" charset="-122"/>
                <a:sym typeface="Source Han Serif SC" panose="02020400000000000000" pitchFamily="18" charset="-122"/>
              </a:rPr>
              <a:t>工作不足</a:t>
            </a:r>
            <a:r>
              <a:rPr lang="en-US" dirty="0">
                <a:latin typeface="Source Han Serif SC" panose="02020400000000000000" pitchFamily="18" charset="-122"/>
                <a:ea typeface="Source Han Serif SC" panose="02020400000000000000" pitchFamily="18" charset="-122"/>
                <a:sym typeface="Source Han Serif SC" panose="02020400000000000000" pitchFamily="18" charset="-122"/>
              </a:rPr>
              <a:t>.</a:t>
            </a:r>
            <a:endParaRPr lang="en-US" sz="12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endParaRPr lang="en-US" altLang="zh-CN" sz="12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zh-CN" altLang="en-US" sz="1200" dirty="0">
                <a:latin typeface="Source Han Serif SC" panose="02020400000000000000" pitchFamily="18" charset="-122"/>
                <a:ea typeface="Source Han Serif SC" panose="02020400000000000000" pitchFamily="18" charset="-122"/>
                <a:sym typeface="Source Han Serif SC" panose="02020400000000000000" pitchFamily="18" charset="-122"/>
              </a:rPr>
              <a:t>你可以在这里输入内容</a:t>
            </a:r>
            <a:endParaRPr lang="en-US" altLang="zh-CN" sz="12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8" name="TextBox 9"/>
          <p:cNvSpPr txBox="1"/>
          <p:nvPr/>
        </p:nvSpPr>
        <p:spPr>
          <a:xfrm>
            <a:off x="8490447" y="3351319"/>
            <a:ext cx="2685700" cy="1754198"/>
          </a:xfrm>
          <a:prstGeom prst="rect">
            <a:avLst/>
          </a:prstGeom>
          <a:noFill/>
        </p:spPr>
        <p:txBody>
          <a:bodyPr wrap="square" rtlCol="0">
            <a:spAutoFit/>
          </a:bodyPr>
          <a:lstStyle/>
          <a:p>
            <a:r>
              <a:rPr lang="en-US" sz="4800" b="1" dirty="0">
                <a:latin typeface="Source Han Serif SC" panose="02020400000000000000" pitchFamily="18" charset="-122"/>
                <a:ea typeface="Source Han Serif SC" panose="02020400000000000000" pitchFamily="18" charset="-122"/>
                <a:cs typeface="Arial" panose="020B0604020202020204" pitchFamily="34" charset="0"/>
                <a:sym typeface="Source Han Serif SC" panose="02020400000000000000" pitchFamily="18" charset="-122"/>
              </a:rPr>
              <a:t>4</a:t>
            </a:r>
            <a:endParaRPr lang="en-US" b="1"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zh-CN" altLang="en-US" sz="2400" b="1" dirty="0">
                <a:solidFill>
                  <a:srgbClr val="4DB4B3"/>
                </a:solidFill>
                <a:latin typeface="Source Han Serif SC" panose="02020400000000000000" pitchFamily="18" charset="-122"/>
                <a:ea typeface="Source Han Serif SC" panose="02020400000000000000" pitchFamily="18" charset="-122"/>
                <a:sym typeface="Source Han Serif SC" panose="02020400000000000000" pitchFamily="18" charset="-122"/>
              </a:rPr>
              <a:t>未来计划</a:t>
            </a:r>
            <a:r>
              <a:rPr lang="en-US" dirty="0">
                <a:latin typeface="Source Han Serif SC" panose="02020400000000000000" pitchFamily="18" charset="-122"/>
                <a:ea typeface="Source Han Serif SC" panose="02020400000000000000" pitchFamily="18" charset="-122"/>
                <a:sym typeface="Source Han Serif SC" panose="02020400000000000000" pitchFamily="18" charset="-122"/>
              </a:rPr>
              <a:t>.</a:t>
            </a:r>
            <a:endParaRPr lang="en-US" sz="12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endParaRPr lang="en-US" altLang="zh-CN" sz="12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zh-CN" altLang="en-US" sz="1200" dirty="0">
                <a:latin typeface="Source Han Serif SC" panose="02020400000000000000" pitchFamily="18" charset="-122"/>
                <a:ea typeface="Source Han Serif SC" panose="02020400000000000000" pitchFamily="18" charset="-122"/>
                <a:sym typeface="Source Han Serif SC" panose="02020400000000000000" pitchFamily="18" charset="-122"/>
              </a:rPr>
              <a:t>你可以在这里输入内容</a:t>
            </a:r>
            <a:endParaRPr lang="en-US" altLang="zh-CN" sz="12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en-US" sz="1200" dirty="0" smtClean="0">
                <a:latin typeface="Source Han Serif SC" panose="02020400000000000000" pitchFamily="18" charset="-122"/>
                <a:ea typeface="Source Han Serif SC" panose="02020400000000000000" pitchFamily="18" charset="-122"/>
                <a:sym typeface="Source Han Serif SC" panose="02020400000000000000" pitchFamily="18" charset="-122"/>
              </a:rPr>
              <a:t> </a:t>
            </a:r>
            <a:endParaRPr lang="en-US" sz="12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Tree>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par>
                                <p:cTn id="14" presetID="2" presetClass="entr" presetSubtype="8" decel="10000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1000" fill="hold"/>
                                        <p:tgtEl>
                                          <p:spTgt spid="16"/>
                                        </p:tgtEl>
                                        <p:attrNameLst>
                                          <p:attrName>ppt_x</p:attrName>
                                        </p:attrNameLst>
                                      </p:cBhvr>
                                      <p:tavLst>
                                        <p:tav tm="0">
                                          <p:val>
                                            <p:strVal val="0-#ppt_w/2"/>
                                          </p:val>
                                        </p:tav>
                                        <p:tav tm="100000">
                                          <p:val>
                                            <p:strVal val="#ppt_x"/>
                                          </p:val>
                                        </p:tav>
                                      </p:tavLst>
                                    </p:anim>
                                    <p:anim calcmode="lin" valueType="num">
                                      <p:cBhvr additive="base">
                                        <p:cTn id="17" dur="1000" fill="hold"/>
                                        <p:tgtEl>
                                          <p:spTgt spid="16"/>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1000" fill="hold"/>
                                        <p:tgtEl>
                                          <p:spTgt spid="17"/>
                                        </p:tgtEl>
                                        <p:attrNameLst>
                                          <p:attrName>ppt_x</p:attrName>
                                        </p:attrNameLst>
                                      </p:cBhvr>
                                      <p:tavLst>
                                        <p:tav tm="0">
                                          <p:val>
                                            <p:strVal val="0-#ppt_w/2"/>
                                          </p:val>
                                        </p:tav>
                                        <p:tav tm="100000">
                                          <p:val>
                                            <p:strVal val="#ppt_x"/>
                                          </p:val>
                                        </p:tav>
                                      </p:tavLst>
                                    </p:anim>
                                    <p:anim calcmode="lin" valueType="num">
                                      <p:cBhvr additive="base">
                                        <p:cTn id="21" dur="1000" fill="hold"/>
                                        <p:tgtEl>
                                          <p:spTgt spid="17"/>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1000" fill="hold"/>
                                        <p:tgtEl>
                                          <p:spTgt spid="18"/>
                                        </p:tgtEl>
                                        <p:attrNameLst>
                                          <p:attrName>ppt_x</p:attrName>
                                        </p:attrNameLst>
                                      </p:cBhvr>
                                      <p:tavLst>
                                        <p:tav tm="0">
                                          <p:val>
                                            <p:strVal val="0-#ppt_w/2"/>
                                          </p:val>
                                        </p:tav>
                                        <p:tav tm="100000">
                                          <p:val>
                                            <p:strVal val="#ppt_x"/>
                                          </p:val>
                                        </p:tav>
                                      </p:tavLst>
                                    </p:anim>
                                    <p:anim calcmode="lin" valueType="num">
                                      <p:cBhvr additive="base">
                                        <p:cTn id="25" dur="10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6" grpId="0"/>
      <p:bldP spid="17"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43588" y="1214185"/>
            <a:ext cx="4304518" cy="4429629"/>
            <a:chOff x="2680615" y="1069934"/>
            <a:chExt cx="3509005" cy="3610994"/>
          </a:xfrm>
          <a:solidFill>
            <a:schemeClr val="accent1"/>
          </a:solidFill>
        </p:grpSpPr>
        <p:sp>
          <p:nvSpPr>
            <p:cNvPr id="3" name="Freeform 27"/>
            <p:cNvSpPr/>
            <p:nvPr/>
          </p:nvSpPr>
          <p:spPr bwMode="auto">
            <a:xfrm flipV="1">
              <a:off x="2680615" y="2313201"/>
              <a:ext cx="1674616" cy="994441"/>
            </a:xfrm>
            <a:custGeom>
              <a:avLst/>
              <a:gdLst>
                <a:gd name="T0" fmla="*/ 462 w 642"/>
                <a:gd name="T1" fmla="*/ 6 h 380"/>
                <a:gd name="T2" fmla="*/ 637 w 642"/>
                <a:gd name="T3" fmla="*/ 180 h 380"/>
                <a:gd name="T4" fmla="*/ 637 w 642"/>
                <a:gd name="T5" fmla="*/ 200 h 380"/>
                <a:gd name="T6" fmla="*/ 462 w 642"/>
                <a:gd name="T7" fmla="*/ 375 h 380"/>
                <a:gd name="T8" fmla="*/ 442 w 642"/>
                <a:gd name="T9" fmla="*/ 375 h 380"/>
                <a:gd name="T10" fmla="*/ 442 w 642"/>
                <a:gd name="T11" fmla="*/ 322 h 380"/>
                <a:gd name="T12" fmla="*/ 95 w 642"/>
                <a:gd name="T13" fmla="*/ 322 h 380"/>
                <a:gd name="T14" fmla="*/ 68 w 642"/>
                <a:gd name="T15" fmla="*/ 324 h 380"/>
                <a:gd name="T16" fmla="*/ 0 w 642"/>
                <a:gd name="T17" fmla="*/ 353 h 380"/>
                <a:gd name="T18" fmla="*/ 265 w 642"/>
                <a:gd name="T19" fmla="*/ 88 h 380"/>
                <a:gd name="T20" fmla="*/ 369 w 642"/>
                <a:gd name="T21" fmla="*/ 56 h 380"/>
                <a:gd name="T22" fmla="*/ 442 w 642"/>
                <a:gd name="T23" fmla="*/ 56 h 380"/>
                <a:gd name="T24" fmla="*/ 442 w 642"/>
                <a:gd name="T25" fmla="*/ 6 h 380"/>
                <a:gd name="T26" fmla="*/ 462 w 642"/>
                <a:gd name="T2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2" h="380">
                  <a:moveTo>
                    <a:pt x="462" y="6"/>
                  </a:moveTo>
                  <a:cubicBezTo>
                    <a:pt x="637" y="180"/>
                    <a:pt x="637" y="180"/>
                    <a:pt x="637" y="180"/>
                  </a:cubicBezTo>
                  <a:cubicBezTo>
                    <a:pt x="642" y="186"/>
                    <a:pt x="642" y="195"/>
                    <a:pt x="637" y="200"/>
                  </a:cubicBezTo>
                  <a:cubicBezTo>
                    <a:pt x="462" y="375"/>
                    <a:pt x="462" y="375"/>
                    <a:pt x="462" y="375"/>
                  </a:cubicBezTo>
                  <a:cubicBezTo>
                    <a:pt x="457" y="380"/>
                    <a:pt x="448" y="380"/>
                    <a:pt x="442" y="375"/>
                  </a:cubicBezTo>
                  <a:cubicBezTo>
                    <a:pt x="442" y="322"/>
                    <a:pt x="442" y="322"/>
                    <a:pt x="442" y="322"/>
                  </a:cubicBezTo>
                  <a:cubicBezTo>
                    <a:pt x="95" y="322"/>
                    <a:pt x="95" y="322"/>
                    <a:pt x="95" y="322"/>
                  </a:cubicBezTo>
                  <a:cubicBezTo>
                    <a:pt x="95" y="322"/>
                    <a:pt x="84" y="321"/>
                    <a:pt x="68" y="324"/>
                  </a:cubicBezTo>
                  <a:cubicBezTo>
                    <a:pt x="38" y="329"/>
                    <a:pt x="16" y="340"/>
                    <a:pt x="0" y="353"/>
                  </a:cubicBezTo>
                  <a:cubicBezTo>
                    <a:pt x="265" y="88"/>
                    <a:pt x="265" y="88"/>
                    <a:pt x="265" y="88"/>
                  </a:cubicBezTo>
                  <a:cubicBezTo>
                    <a:pt x="265" y="88"/>
                    <a:pt x="295" y="52"/>
                    <a:pt x="369" y="56"/>
                  </a:cubicBezTo>
                  <a:cubicBezTo>
                    <a:pt x="442" y="56"/>
                    <a:pt x="442" y="56"/>
                    <a:pt x="442" y="56"/>
                  </a:cubicBezTo>
                  <a:cubicBezTo>
                    <a:pt x="442" y="6"/>
                    <a:pt x="442" y="6"/>
                    <a:pt x="442" y="6"/>
                  </a:cubicBezTo>
                  <a:cubicBezTo>
                    <a:pt x="448" y="0"/>
                    <a:pt x="457" y="0"/>
                    <a:pt x="462" y="6"/>
                  </a:cubicBezTo>
                  <a:close/>
                </a:path>
              </a:pathLst>
            </a:custGeom>
            <a:solidFill>
              <a:srgbClr val="FBC63F"/>
            </a:solidFill>
            <a:ln>
              <a:noFill/>
            </a:ln>
            <a:effectLst/>
          </p:spPr>
          <p:txBody>
            <a:bodyPr vert="horz" wrap="square" lIns="67200" tIns="33600" rIns="67200" bIns="33600" numCol="1" anchor="t" anchorCtr="0" compatLnSpc="1"/>
            <a:lstStyle/>
            <a:p>
              <a:endParaRPr lang="zh-CN" altLang="en-US" sz="1255">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 name="Freeform 27"/>
            <p:cNvSpPr/>
            <p:nvPr/>
          </p:nvSpPr>
          <p:spPr bwMode="auto">
            <a:xfrm flipH="1">
              <a:off x="4563770" y="2374703"/>
              <a:ext cx="1625850" cy="965482"/>
            </a:xfrm>
            <a:custGeom>
              <a:avLst/>
              <a:gdLst>
                <a:gd name="T0" fmla="*/ 462 w 642"/>
                <a:gd name="T1" fmla="*/ 6 h 380"/>
                <a:gd name="T2" fmla="*/ 637 w 642"/>
                <a:gd name="T3" fmla="*/ 180 h 380"/>
                <a:gd name="T4" fmla="*/ 637 w 642"/>
                <a:gd name="T5" fmla="*/ 200 h 380"/>
                <a:gd name="T6" fmla="*/ 462 w 642"/>
                <a:gd name="T7" fmla="*/ 375 h 380"/>
                <a:gd name="T8" fmla="*/ 442 w 642"/>
                <a:gd name="T9" fmla="*/ 375 h 380"/>
                <a:gd name="T10" fmla="*/ 442 w 642"/>
                <a:gd name="T11" fmla="*/ 322 h 380"/>
                <a:gd name="T12" fmla="*/ 95 w 642"/>
                <a:gd name="T13" fmla="*/ 322 h 380"/>
                <a:gd name="T14" fmla="*/ 68 w 642"/>
                <a:gd name="T15" fmla="*/ 324 h 380"/>
                <a:gd name="T16" fmla="*/ 0 w 642"/>
                <a:gd name="T17" fmla="*/ 353 h 380"/>
                <a:gd name="T18" fmla="*/ 265 w 642"/>
                <a:gd name="T19" fmla="*/ 88 h 380"/>
                <a:gd name="T20" fmla="*/ 369 w 642"/>
                <a:gd name="T21" fmla="*/ 56 h 380"/>
                <a:gd name="T22" fmla="*/ 442 w 642"/>
                <a:gd name="T23" fmla="*/ 56 h 380"/>
                <a:gd name="T24" fmla="*/ 442 w 642"/>
                <a:gd name="T25" fmla="*/ 6 h 380"/>
                <a:gd name="T26" fmla="*/ 462 w 642"/>
                <a:gd name="T2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2" h="380">
                  <a:moveTo>
                    <a:pt x="462" y="6"/>
                  </a:moveTo>
                  <a:cubicBezTo>
                    <a:pt x="637" y="180"/>
                    <a:pt x="637" y="180"/>
                    <a:pt x="637" y="180"/>
                  </a:cubicBezTo>
                  <a:cubicBezTo>
                    <a:pt x="642" y="186"/>
                    <a:pt x="642" y="195"/>
                    <a:pt x="637" y="200"/>
                  </a:cubicBezTo>
                  <a:cubicBezTo>
                    <a:pt x="462" y="375"/>
                    <a:pt x="462" y="375"/>
                    <a:pt x="462" y="375"/>
                  </a:cubicBezTo>
                  <a:cubicBezTo>
                    <a:pt x="457" y="380"/>
                    <a:pt x="448" y="380"/>
                    <a:pt x="442" y="375"/>
                  </a:cubicBezTo>
                  <a:cubicBezTo>
                    <a:pt x="442" y="322"/>
                    <a:pt x="442" y="322"/>
                    <a:pt x="442" y="322"/>
                  </a:cubicBezTo>
                  <a:cubicBezTo>
                    <a:pt x="95" y="322"/>
                    <a:pt x="95" y="322"/>
                    <a:pt x="95" y="322"/>
                  </a:cubicBezTo>
                  <a:cubicBezTo>
                    <a:pt x="95" y="322"/>
                    <a:pt x="84" y="321"/>
                    <a:pt x="68" y="324"/>
                  </a:cubicBezTo>
                  <a:cubicBezTo>
                    <a:pt x="38" y="329"/>
                    <a:pt x="16" y="340"/>
                    <a:pt x="0" y="353"/>
                  </a:cubicBezTo>
                  <a:cubicBezTo>
                    <a:pt x="265" y="88"/>
                    <a:pt x="265" y="88"/>
                    <a:pt x="265" y="88"/>
                  </a:cubicBezTo>
                  <a:cubicBezTo>
                    <a:pt x="265" y="88"/>
                    <a:pt x="295" y="52"/>
                    <a:pt x="369" y="56"/>
                  </a:cubicBezTo>
                  <a:cubicBezTo>
                    <a:pt x="442" y="56"/>
                    <a:pt x="442" y="56"/>
                    <a:pt x="442" y="56"/>
                  </a:cubicBezTo>
                  <a:cubicBezTo>
                    <a:pt x="442" y="6"/>
                    <a:pt x="442" y="6"/>
                    <a:pt x="442" y="6"/>
                  </a:cubicBezTo>
                  <a:cubicBezTo>
                    <a:pt x="448" y="0"/>
                    <a:pt x="457" y="0"/>
                    <a:pt x="462" y="6"/>
                  </a:cubicBezTo>
                  <a:close/>
                </a:path>
              </a:pathLst>
            </a:custGeom>
            <a:solidFill>
              <a:srgbClr val="FBC63F"/>
            </a:solidFill>
            <a:ln>
              <a:noFill/>
            </a:ln>
            <a:effectLst/>
          </p:spPr>
          <p:txBody>
            <a:bodyPr vert="horz" wrap="square" lIns="67200" tIns="33600" rIns="67200" bIns="33600" numCol="1" anchor="t" anchorCtr="0" compatLnSpc="1"/>
            <a:lstStyle/>
            <a:p>
              <a:endParaRPr lang="zh-CN" altLang="en-US" sz="1255">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 name="Freeform 27"/>
            <p:cNvSpPr/>
            <p:nvPr/>
          </p:nvSpPr>
          <p:spPr bwMode="auto">
            <a:xfrm rot="16200000" flipH="1">
              <a:off x="3696087" y="1398224"/>
              <a:ext cx="1616526" cy="959945"/>
            </a:xfrm>
            <a:custGeom>
              <a:avLst/>
              <a:gdLst>
                <a:gd name="T0" fmla="*/ 462 w 642"/>
                <a:gd name="T1" fmla="*/ 6 h 380"/>
                <a:gd name="T2" fmla="*/ 637 w 642"/>
                <a:gd name="T3" fmla="*/ 180 h 380"/>
                <a:gd name="T4" fmla="*/ 637 w 642"/>
                <a:gd name="T5" fmla="*/ 200 h 380"/>
                <a:gd name="T6" fmla="*/ 462 w 642"/>
                <a:gd name="T7" fmla="*/ 375 h 380"/>
                <a:gd name="T8" fmla="*/ 442 w 642"/>
                <a:gd name="T9" fmla="*/ 375 h 380"/>
                <a:gd name="T10" fmla="*/ 442 w 642"/>
                <a:gd name="T11" fmla="*/ 322 h 380"/>
                <a:gd name="T12" fmla="*/ 95 w 642"/>
                <a:gd name="T13" fmla="*/ 322 h 380"/>
                <a:gd name="T14" fmla="*/ 68 w 642"/>
                <a:gd name="T15" fmla="*/ 324 h 380"/>
                <a:gd name="T16" fmla="*/ 0 w 642"/>
                <a:gd name="T17" fmla="*/ 353 h 380"/>
                <a:gd name="T18" fmla="*/ 265 w 642"/>
                <a:gd name="T19" fmla="*/ 88 h 380"/>
                <a:gd name="T20" fmla="*/ 369 w 642"/>
                <a:gd name="T21" fmla="*/ 56 h 380"/>
                <a:gd name="T22" fmla="*/ 442 w 642"/>
                <a:gd name="T23" fmla="*/ 56 h 380"/>
                <a:gd name="T24" fmla="*/ 442 w 642"/>
                <a:gd name="T25" fmla="*/ 6 h 380"/>
                <a:gd name="T26" fmla="*/ 462 w 642"/>
                <a:gd name="T2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2" h="380">
                  <a:moveTo>
                    <a:pt x="462" y="6"/>
                  </a:moveTo>
                  <a:cubicBezTo>
                    <a:pt x="637" y="180"/>
                    <a:pt x="637" y="180"/>
                    <a:pt x="637" y="180"/>
                  </a:cubicBezTo>
                  <a:cubicBezTo>
                    <a:pt x="642" y="186"/>
                    <a:pt x="642" y="195"/>
                    <a:pt x="637" y="200"/>
                  </a:cubicBezTo>
                  <a:cubicBezTo>
                    <a:pt x="462" y="375"/>
                    <a:pt x="462" y="375"/>
                    <a:pt x="462" y="375"/>
                  </a:cubicBezTo>
                  <a:cubicBezTo>
                    <a:pt x="457" y="380"/>
                    <a:pt x="448" y="380"/>
                    <a:pt x="442" y="375"/>
                  </a:cubicBezTo>
                  <a:cubicBezTo>
                    <a:pt x="442" y="322"/>
                    <a:pt x="442" y="322"/>
                    <a:pt x="442" y="322"/>
                  </a:cubicBezTo>
                  <a:cubicBezTo>
                    <a:pt x="95" y="322"/>
                    <a:pt x="95" y="322"/>
                    <a:pt x="95" y="322"/>
                  </a:cubicBezTo>
                  <a:cubicBezTo>
                    <a:pt x="95" y="322"/>
                    <a:pt x="84" y="321"/>
                    <a:pt x="68" y="324"/>
                  </a:cubicBezTo>
                  <a:cubicBezTo>
                    <a:pt x="38" y="329"/>
                    <a:pt x="16" y="340"/>
                    <a:pt x="0" y="353"/>
                  </a:cubicBezTo>
                  <a:cubicBezTo>
                    <a:pt x="265" y="88"/>
                    <a:pt x="265" y="88"/>
                    <a:pt x="265" y="88"/>
                  </a:cubicBezTo>
                  <a:cubicBezTo>
                    <a:pt x="265" y="88"/>
                    <a:pt x="295" y="52"/>
                    <a:pt x="369" y="56"/>
                  </a:cubicBezTo>
                  <a:cubicBezTo>
                    <a:pt x="442" y="56"/>
                    <a:pt x="442" y="56"/>
                    <a:pt x="442" y="56"/>
                  </a:cubicBezTo>
                  <a:cubicBezTo>
                    <a:pt x="442" y="6"/>
                    <a:pt x="442" y="6"/>
                    <a:pt x="442" y="6"/>
                  </a:cubicBezTo>
                  <a:cubicBezTo>
                    <a:pt x="448" y="0"/>
                    <a:pt x="457" y="0"/>
                    <a:pt x="462" y="6"/>
                  </a:cubicBezTo>
                  <a:close/>
                </a:path>
              </a:pathLst>
            </a:custGeom>
            <a:solidFill>
              <a:srgbClr val="00489A"/>
            </a:solidFill>
            <a:ln>
              <a:noFill/>
            </a:ln>
            <a:effectLst/>
          </p:spPr>
          <p:txBody>
            <a:bodyPr vert="horz" wrap="square" lIns="67200" tIns="33600" rIns="67200" bIns="33600" numCol="1" anchor="t" anchorCtr="0" compatLnSpc="1"/>
            <a:lstStyle/>
            <a:p>
              <a:endParaRPr lang="zh-CN" altLang="en-US" sz="1255" dirty="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6" name="Freeform 27"/>
            <p:cNvSpPr/>
            <p:nvPr/>
          </p:nvSpPr>
          <p:spPr bwMode="auto">
            <a:xfrm rot="5400000" flipH="1">
              <a:off x="3676769" y="3369965"/>
              <a:ext cx="1645045" cy="976881"/>
            </a:xfrm>
            <a:custGeom>
              <a:avLst/>
              <a:gdLst>
                <a:gd name="T0" fmla="*/ 462 w 642"/>
                <a:gd name="T1" fmla="*/ 6 h 380"/>
                <a:gd name="T2" fmla="*/ 637 w 642"/>
                <a:gd name="T3" fmla="*/ 180 h 380"/>
                <a:gd name="T4" fmla="*/ 637 w 642"/>
                <a:gd name="T5" fmla="*/ 200 h 380"/>
                <a:gd name="T6" fmla="*/ 462 w 642"/>
                <a:gd name="T7" fmla="*/ 375 h 380"/>
                <a:gd name="T8" fmla="*/ 442 w 642"/>
                <a:gd name="T9" fmla="*/ 375 h 380"/>
                <a:gd name="T10" fmla="*/ 442 w 642"/>
                <a:gd name="T11" fmla="*/ 322 h 380"/>
                <a:gd name="T12" fmla="*/ 95 w 642"/>
                <a:gd name="T13" fmla="*/ 322 h 380"/>
                <a:gd name="T14" fmla="*/ 68 w 642"/>
                <a:gd name="T15" fmla="*/ 324 h 380"/>
                <a:gd name="T16" fmla="*/ 0 w 642"/>
                <a:gd name="T17" fmla="*/ 353 h 380"/>
                <a:gd name="T18" fmla="*/ 265 w 642"/>
                <a:gd name="T19" fmla="*/ 88 h 380"/>
                <a:gd name="T20" fmla="*/ 369 w 642"/>
                <a:gd name="T21" fmla="*/ 56 h 380"/>
                <a:gd name="T22" fmla="*/ 442 w 642"/>
                <a:gd name="T23" fmla="*/ 56 h 380"/>
                <a:gd name="T24" fmla="*/ 442 w 642"/>
                <a:gd name="T25" fmla="*/ 6 h 380"/>
                <a:gd name="T26" fmla="*/ 462 w 642"/>
                <a:gd name="T2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2" h="380">
                  <a:moveTo>
                    <a:pt x="462" y="6"/>
                  </a:moveTo>
                  <a:cubicBezTo>
                    <a:pt x="637" y="180"/>
                    <a:pt x="637" y="180"/>
                    <a:pt x="637" y="180"/>
                  </a:cubicBezTo>
                  <a:cubicBezTo>
                    <a:pt x="642" y="186"/>
                    <a:pt x="642" y="195"/>
                    <a:pt x="637" y="200"/>
                  </a:cubicBezTo>
                  <a:cubicBezTo>
                    <a:pt x="462" y="375"/>
                    <a:pt x="462" y="375"/>
                    <a:pt x="462" y="375"/>
                  </a:cubicBezTo>
                  <a:cubicBezTo>
                    <a:pt x="457" y="380"/>
                    <a:pt x="448" y="380"/>
                    <a:pt x="442" y="375"/>
                  </a:cubicBezTo>
                  <a:cubicBezTo>
                    <a:pt x="442" y="322"/>
                    <a:pt x="442" y="322"/>
                    <a:pt x="442" y="322"/>
                  </a:cubicBezTo>
                  <a:cubicBezTo>
                    <a:pt x="95" y="322"/>
                    <a:pt x="95" y="322"/>
                    <a:pt x="95" y="322"/>
                  </a:cubicBezTo>
                  <a:cubicBezTo>
                    <a:pt x="95" y="322"/>
                    <a:pt x="84" y="321"/>
                    <a:pt x="68" y="324"/>
                  </a:cubicBezTo>
                  <a:cubicBezTo>
                    <a:pt x="38" y="329"/>
                    <a:pt x="16" y="340"/>
                    <a:pt x="0" y="353"/>
                  </a:cubicBezTo>
                  <a:cubicBezTo>
                    <a:pt x="265" y="88"/>
                    <a:pt x="265" y="88"/>
                    <a:pt x="265" y="88"/>
                  </a:cubicBezTo>
                  <a:cubicBezTo>
                    <a:pt x="265" y="88"/>
                    <a:pt x="295" y="52"/>
                    <a:pt x="369" y="56"/>
                  </a:cubicBezTo>
                  <a:cubicBezTo>
                    <a:pt x="442" y="56"/>
                    <a:pt x="442" y="56"/>
                    <a:pt x="442" y="56"/>
                  </a:cubicBezTo>
                  <a:cubicBezTo>
                    <a:pt x="442" y="6"/>
                    <a:pt x="442" y="6"/>
                    <a:pt x="442" y="6"/>
                  </a:cubicBezTo>
                  <a:cubicBezTo>
                    <a:pt x="448" y="0"/>
                    <a:pt x="457" y="0"/>
                    <a:pt x="462" y="6"/>
                  </a:cubicBezTo>
                  <a:close/>
                </a:path>
              </a:pathLst>
            </a:custGeom>
            <a:solidFill>
              <a:srgbClr val="00489A"/>
            </a:solidFill>
            <a:ln>
              <a:noFill/>
            </a:ln>
            <a:effectLst/>
          </p:spPr>
          <p:txBody>
            <a:bodyPr vert="horz" wrap="square" lIns="67200" tIns="33600" rIns="67200" bIns="33600" numCol="1" anchor="t" anchorCtr="0" compatLnSpc="1"/>
            <a:lstStyle/>
            <a:p>
              <a:endParaRPr lang="zh-CN" altLang="en-US" sz="1255">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7" name="文本框 60"/>
            <p:cNvSpPr txBox="1"/>
            <p:nvPr/>
          </p:nvSpPr>
          <p:spPr>
            <a:xfrm>
              <a:off x="4234593" y="1982878"/>
              <a:ext cx="474613" cy="407080"/>
            </a:xfrm>
            <a:prstGeom prst="rect">
              <a:avLst/>
            </a:prstGeom>
            <a:noFill/>
            <a:effectLst/>
          </p:spPr>
          <p:txBody>
            <a:bodyPr wrap="none" rtlCol="0">
              <a:spAutoFit/>
            </a:bodyPr>
            <a:lstStyle>
              <a:defPPr>
                <a:defRPr lang="zh-CN"/>
              </a:defPPr>
              <a:lvl1pPr>
                <a:defRPr sz="5400">
                  <a:solidFill>
                    <a:schemeClr val="bg1"/>
                  </a:solidFill>
                  <a:effectLst>
                    <a:innerShdw blurRad="63500" dist="50800" dir="13500000">
                      <a:prstClr val="black">
                        <a:alpha val="50000"/>
                      </a:prstClr>
                    </a:innerShdw>
                  </a:effectLst>
                  <a:latin typeface="迷你简粗倩" panose="03000509000000000000" pitchFamily="65" charset="-122"/>
                  <a:ea typeface="迷你简粗倩" panose="03000509000000000000" pitchFamily="65" charset="-122"/>
                </a:defRPr>
              </a:lvl1pPr>
            </a:lstStyle>
            <a:p>
              <a:r>
                <a:rPr lang="en-US" altLang="zh-CN" sz="2645" b="1" dirty="0">
                  <a:latin typeface="Source Han Serif SC" panose="02020400000000000000" pitchFamily="18" charset="-122"/>
                  <a:ea typeface="Source Han Serif SC" panose="02020400000000000000" pitchFamily="18" charset="-122"/>
                  <a:sym typeface="Source Han Serif SC" panose="02020400000000000000" pitchFamily="18" charset="-122"/>
                </a:rPr>
                <a:t>01</a:t>
              </a:r>
              <a:endParaRPr lang="zh-CN" altLang="en-US" sz="2645" b="1" dirty="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8" name="文本框 61"/>
            <p:cNvSpPr txBox="1"/>
            <p:nvPr/>
          </p:nvSpPr>
          <p:spPr>
            <a:xfrm>
              <a:off x="4252963" y="3400094"/>
              <a:ext cx="474613" cy="407080"/>
            </a:xfrm>
            <a:prstGeom prst="rect">
              <a:avLst/>
            </a:prstGeom>
            <a:noFill/>
            <a:effectLst/>
          </p:spPr>
          <p:txBody>
            <a:bodyPr wrap="none" rtlCol="0">
              <a:spAutoFit/>
            </a:bodyPr>
            <a:lstStyle>
              <a:defPPr>
                <a:defRPr lang="zh-CN"/>
              </a:defPPr>
              <a:lvl1pPr>
                <a:defRPr sz="5400">
                  <a:solidFill>
                    <a:schemeClr val="bg1"/>
                  </a:solidFill>
                  <a:effectLst>
                    <a:innerShdw blurRad="63500" dist="50800" dir="13500000">
                      <a:prstClr val="black">
                        <a:alpha val="50000"/>
                      </a:prstClr>
                    </a:innerShdw>
                  </a:effectLst>
                  <a:latin typeface="迷你简粗倩" panose="03000509000000000000" pitchFamily="65" charset="-122"/>
                  <a:ea typeface="迷你简粗倩" panose="03000509000000000000" pitchFamily="65" charset="-122"/>
                </a:defRPr>
              </a:lvl1pPr>
            </a:lstStyle>
            <a:p>
              <a:r>
                <a:rPr lang="en-US" altLang="zh-CN" sz="2645" b="1" dirty="0">
                  <a:latin typeface="Source Han Serif SC" panose="02020400000000000000" pitchFamily="18" charset="-122"/>
                  <a:ea typeface="Source Han Serif SC" panose="02020400000000000000" pitchFamily="18" charset="-122"/>
                  <a:sym typeface="Source Han Serif SC" panose="02020400000000000000" pitchFamily="18" charset="-122"/>
                </a:rPr>
                <a:t>03</a:t>
              </a:r>
              <a:endParaRPr lang="zh-CN" altLang="en-US" sz="2645" b="1" dirty="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9" name="文本框 62"/>
            <p:cNvSpPr txBox="1"/>
            <p:nvPr/>
          </p:nvSpPr>
          <p:spPr>
            <a:xfrm>
              <a:off x="3493728" y="2625091"/>
              <a:ext cx="474613" cy="407080"/>
            </a:xfrm>
            <a:prstGeom prst="rect">
              <a:avLst/>
            </a:prstGeom>
            <a:noFill/>
            <a:effectLst/>
          </p:spPr>
          <p:txBody>
            <a:bodyPr wrap="none" rtlCol="0">
              <a:spAutoFit/>
            </a:bodyPr>
            <a:lstStyle>
              <a:defPPr>
                <a:defRPr lang="zh-CN"/>
              </a:defPPr>
              <a:lvl1pPr>
                <a:defRPr sz="5400">
                  <a:solidFill>
                    <a:schemeClr val="bg1"/>
                  </a:solidFill>
                  <a:effectLst>
                    <a:innerShdw blurRad="63500" dist="50800" dir="13500000">
                      <a:prstClr val="black">
                        <a:alpha val="50000"/>
                      </a:prstClr>
                    </a:innerShdw>
                  </a:effectLst>
                  <a:latin typeface="迷你简粗倩" panose="03000509000000000000" pitchFamily="65" charset="-122"/>
                  <a:ea typeface="迷你简粗倩" panose="03000509000000000000" pitchFamily="65" charset="-122"/>
                </a:defRPr>
              </a:lvl1pPr>
            </a:lstStyle>
            <a:p>
              <a:r>
                <a:rPr lang="en-US" altLang="zh-CN" sz="2645" b="1" dirty="0">
                  <a:latin typeface="Source Han Serif SC" panose="02020400000000000000" pitchFamily="18" charset="-122"/>
                  <a:ea typeface="Source Han Serif SC" panose="02020400000000000000" pitchFamily="18" charset="-122"/>
                  <a:sym typeface="Source Han Serif SC" panose="02020400000000000000" pitchFamily="18" charset="-122"/>
                </a:rPr>
                <a:t>04</a:t>
              </a:r>
              <a:endParaRPr lang="zh-CN" altLang="en-US" sz="2645" b="1" dirty="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0" name="文本框 63"/>
            <p:cNvSpPr txBox="1"/>
            <p:nvPr/>
          </p:nvSpPr>
          <p:spPr>
            <a:xfrm>
              <a:off x="4764365" y="2625091"/>
              <a:ext cx="474613" cy="407080"/>
            </a:xfrm>
            <a:prstGeom prst="rect">
              <a:avLst/>
            </a:prstGeom>
            <a:noFill/>
            <a:effectLst/>
          </p:spPr>
          <p:txBody>
            <a:bodyPr wrap="none" rtlCol="0">
              <a:spAutoFit/>
            </a:bodyPr>
            <a:lstStyle>
              <a:defPPr>
                <a:defRPr lang="zh-CN"/>
              </a:defPPr>
              <a:lvl1pPr>
                <a:defRPr sz="5400">
                  <a:solidFill>
                    <a:schemeClr val="bg1"/>
                  </a:solidFill>
                  <a:effectLst>
                    <a:innerShdw blurRad="63500" dist="50800" dir="13500000">
                      <a:prstClr val="black">
                        <a:alpha val="50000"/>
                      </a:prstClr>
                    </a:innerShdw>
                  </a:effectLst>
                  <a:latin typeface="迷你简粗倩" panose="03000509000000000000" pitchFamily="65" charset="-122"/>
                  <a:ea typeface="迷你简粗倩" panose="03000509000000000000" pitchFamily="65" charset="-122"/>
                </a:defRPr>
              </a:lvl1pPr>
            </a:lstStyle>
            <a:p>
              <a:r>
                <a:rPr lang="en-US" altLang="zh-CN" sz="2645" b="1" dirty="0">
                  <a:latin typeface="Source Han Serif SC" panose="02020400000000000000" pitchFamily="18" charset="-122"/>
                  <a:ea typeface="Source Han Serif SC" panose="02020400000000000000" pitchFamily="18" charset="-122"/>
                  <a:sym typeface="Source Han Serif SC" panose="02020400000000000000" pitchFamily="18" charset="-122"/>
                </a:rPr>
                <a:t>02</a:t>
              </a:r>
              <a:endParaRPr lang="zh-CN" altLang="en-US" sz="2645" b="1" dirty="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11" name="组合 10"/>
          <p:cNvGrpSpPr/>
          <p:nvPr/>
        </p:nvGrpSpPr>
        <p:grpSpPr>
          <a:xfrm>
            <a:off x="1405330" y="4425138"/>
            <a:ext cx="2874509" cy="1150270"/>
            <a:chOff x="7382789" y="3272808"/>
            <a:chExt cx="2874509" cy="1150270"/>
          </a:xfrm>
        </p:grpSpPr>
        <p:sp>
          <p:nvSpPr>
            <p:cNvPr id="12" name="文本框 11"/>
            <p:cNvSpPr txBox="1"/>
            <p:nvPr/>
          </p:nvSpPr>
          <p:spPr>
            <a:xfrm>
              <a:off x="7602611" y="3272808"/>
              <a:ext cx="2457581" cy="400110"/>
            </a:xfrm>
            <a:prstGeom prst="rect">
              <a:avLst/>
            </a:prstGeom>
            <a:noFill/>
          </p:spPr>
          <p:txBody>
            <a:bodyPr wrap="square" rtlCol="0">
              <a:spAutoFit/>
            </a:bodyPr>
            <a:lstStyle/>
            <a:p>
              <a:r>
                <a:rPr lang="zh-CN" altLang="en-US" sz="2000" b="1" dirty="0">
                  <a:solidFill>
                    <a:schemeClr val="tx1">
                      <a:lumMod val="95000"/>
                      <a:lumOff val="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 在此处添加标题</a:t>
              </a:r>
            </a:p>
          </p:txBody>
        </p:sp>
        <p:sp>
          <p:nvSpPr>
            <p:cNvPr id="13" name="文本框 12"/>
            <p:cNvSpPr txBox="1"/>
            <p:nvPr/>
          </p:nvSpPr>
          <p:spPr>
            <a:xfrm>
              <a:off x="7382789" y="3630425"/>
              <a:ext cx="2874509" cy="792653"/>
            </a:xfrm>
            <a:prstGeom prst="rect">
              <a:avLst/>
            </a:prstGeom>
            <a:noFill/>
          </p:spPr>
          <p:txBody>
            <a:bodyPr wrap="square" rtlCol="0">
              <a:spAutoFit/>
            </a:bodyPr>
            <a:lstStyle/>
            <a:p>
              <a:pPr>
                <a:lnSpc>
                  <a:spcPct val="150000"/>
                </a:lnSpc>
              </a:pPr>
              <a:r>
                <a:rPr lang="zh-CN" altLang="en-US" sz="1600" dirty="0">
                  <a:solidFill>
                    <a:schemeClr val="tx1">
                      <a:lumMod val="95000"/>
                      <a:lumOff val="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双击输入替换内容</a:t>
              </a:r>
              <a:r>
                <a:rPr lang="en-US" altLang="zh-CN" sz="1600" dirty="0">
                  <a:solidFill>
                    <a:schemeClr val="tx1">
                      <a:lumMod val="95000"/>
                      <a:lumOff val="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点击输入</a:t>
              </a:r>
              <a:r>
                <a:rPr lang="zh-CN" altLang="en-US" sz="1600" dirty="0">
                  <a:solidFill>
                    <a:schemeClr val="tx1">
                      <a:lumMod val="95000"/>
                      <a:lumOff val="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双击输入替换内容</a:t>
              </a:r>
              <a:r>
                <a:rPr lang="en-US" altLang="zh-CN" sz="1600" dirty="0">
                  <a:solidFill>
                    <a:schemeClr val="tx1">
                      <a:lumMod val="95000"/>
                      <a:lumOff val="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点击输入</a:t>
              </a:r>
              <a:endParaRPr lang="zh-CN" altLang="en-US" sz="1100" dirty="0">
                <a:solidFill>
                  <a:schemeClr val="tx1">
                    <a:lumMod val="95000"/>
                    <a:lumOff val="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14" name="组合 13"/>
          <p:cNvGrpSpPr/>
          <p:nvPr/>
        </p:nvGrpSpPr>
        <p:grpSpPr>
          <a:xfrm>
            <a:off x="7849478" y="4246330"/>
            <a:ext cx="2874509" cy="1150270"/>
            <a:chOff x="7382789" y="3272808"/>
            <a:chExt cx="2874509" cy="1150270"/>
          </a:xfrm>
        </p:grpSpPr>
        <p:sp>
          <p:nvSpPr>
            <p:cNvPr id="15" name="文本框 14"/>
            <p:cNvSpPr txBox="1"/>
            <p:nvPr/>
          </p:nvSpPr>
          <p:spPr>
            <a:xfrm>
              <a:off x="7602611" y="3272808"/>
              <a:ext cx="2457581" cy="400110"/>
            </a:xfrm>
            <a:prstGeom prst="rect">
              <a:avLst/>
            </a:prstGeom>
            <a:noFill/>
          </p:spPr>
          <p:txBody>
            <a:bodyPr wrap="square" rtlCol="0">
              <a:spAutoFit/>
            </a:bodyPr>
            <a:lstStyle/>
            <a:p>
              <a:r>
                <a:rPr lang="zh-CN" altLang="en-US" sz="2000" b="1" dirty="0">
                  <a:solidFill>
                    <a:schemeClr val="tx1">
                      <a:lumMod val="95000"/>
                      <a:lumOff val="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 在此处添加标题</a:t>
              </a:r>
            </a:p>
          </p:txBody>
        </p:sp>
        <p:sp>
          <p:nvSpPr>
            <p:cNvPr id="16" name="文本框 15"/>
            <p:cNvSpPr txBox="1"/>
            <p:nvPr/>
          </p:nvSpPr>
          <p:spPr>
            <a:xfrm>
              <a:off x="7382789" y="3630425"/>
              <a:ext cx="2874509" cy="792653"/>
            </a:xfrm>
            <a:prstGeom prst="rect">
              <a:avLst/>
            </a:prstGeom>
            <a:noFill/>
          </p:spPr>
          <p:txBody>
            <a:bodyPr wrap="square" rtlCol="0">
              <a:spAutoFit/>
            </a:bodyPr>
            <a:lstStyle/>
            <a:p>
              <a:pPr>
                <a:lnSpc>
                  <a:spcPct val="150000"/>
                </a:lnSpc>
              </a:pPr>
              <a:r>
                <a:rPr lang="zh-CN" altLang="en-US" sz="1600" dirty="0">
                  <a:solidFill>
                    <a:schemeClr val="tx1">
                      <a:lumMod val="95000"/>
                      <a:lumOff val="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双击输入替换内容</a:t>
              </a:r>
              <a:r>
                <a:rPr lang="en-US" altLang="zh-CN" sz="1600" dirty="0">
                  <a:solidFill>
                    <a:schemeClr val="tx1">
                      <a:lumMod val="95000"/>
                      <a:lumOff val="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点击输入</a:t>
              </a:r>
              <a:r>
                <a:rPr lang="zh-CN" altLang="en-US" sz="1600" dirty="0">
                  <a:solidFill>
                    <a:schemeClr val="tx1">
                      <a:lumMod val="95000"/>
                      <a:lumOff val="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双击输入替换内容</a:t>
              </a:r>
              <a:r>
                <a:rPr lang="en-US" altLang="zh-CN" sz="1600" dirty="0">
                  <a:solidFill>
                    <a:schemeClr val="tx1">
                      <a:lumMod val="95000"/>
                      <a:lumOff val="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点击输入</a:t>
              </a:r>
              <a:endParaRPr lang="zh-CN" altLang="en-US" sz="1100" dirty="0">
                <a:solidFill>
                  <a:schemeClr val="tx1">
                    <a:lumMod val="95000"/>
                    <a:lumOff val="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17" name="组合 16"/>
          <p:cNvGrpSpPr/>
          <p:nvPr/>
        </p:nvGrpSpPr>
        <p:grpSpPr>
          <a:xfrm>
            <a:off x="7849479" y="1870345"/>
            <a:ext cx="2874509" cy="1150270"/>
            <a:chOff x="7382789" y="3272808"/>
            <a:chExt cx="2874509" cy="1150270"/>
          </a:xfrm>
        </p:grpSpPr>
        <p:sp>
          <p:nvSpPr>
            <p:cNvPr id="18" name="文本框 17"/>
            <p:cNvSpPr txBox="1"/>
            <p:nvPr/>
          </p:nvSpPr>
          <p:spPr>
            <a:xfrm>
              <a:off x="7602611" y="3272808"/>
              <a:ext cx="2457581" cy="400110"/>
            </a:xfrm>
            <a:prstGeom prst="rect">
              <a:avLst/>
            </a:prstGeom>
            <a:noFill/>
          </p:spPr>
          <p:txBody>
            <a:bodyPr wrap="square" rtlCol="0">
              <a:spAutoFit/>
            </a:bodyPr>
            <a:lstStyle/>
            <a:p>
              <a:r>
                <a:rPr lang="zh-CN" altLang="en-US" sz="2000" b="1" dirty="0">
                  <a:solidFill>
                    <a:schemeClr val="tx1">
                      <a:lumMod val="95000"/>
                      <a:lumOff val="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 在此处添加标题</a:t>
              </a:r>
            </a:p>
          </p:txBody>
        </p:sp>
        <p:sp>
          <p:nvSpPr>
            <p:cNvPr id="19" name="文本框 18"/>
            <p:cNvSpPr txBox="1"/>
            <p:nvPr/>
          </p:nvSpPr>
          <p:spPr>
            <a:xfrm>
              <a:off x="7382789" y="3630425"/>
              <a:ext cx="2874509" cy="792653"/>
            </a:xfrm>
            <a:prstGeom prst="rect">
              <a:avLst/>
            </a:prstGeom>
            <a:noFill/>
          </p:spPr>
          <p:txBody>
            <a:bodyPr wrap="square" rtlCol="0">
              <a:spAutoFit/>
            </a:bodyPr>
            <a:lstStyle/>
            <a:p>
              <a:pPr>
                <a:lnSpc>
                  <a:spcPct val="150000"/>
                </a:lnSpc>
              </a:pPr>
              <a:r>
                <a:rPr lang="zh-CN" altLang="en-US" sz="1600" dirty="0">
                  <a:solidFill>
                    <a:schemeClr val="tx1">
                      <a:lumMod val="95000"/>
                      <a:lumOff val="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双击输入替换内容</a:t>
              </a:r>
              <a:r>
                <a:rPr lang="en-US" altLang="zh-CN" sz="1600" dirty="0">
                  <a:solidFill>
                    <a:schemeClr val="tx1">
                      <a:lumMod val="95000"/>
                      <a:lumOff val="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点击输入</a:t>
              </a:r>
              <a:r>
                <a:rPr lang="zh-CN" altLang="en-US" sz="1600" dirty="0">
                  <a:solidFill>
                    <a:schemeClr val="tx1">
                      <a:lumMod val="95000"/>
                      <a:lumOff val="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双击输入替换内容</a:t>
              </a:r>
              <a:r>
                <a:rPr lang="en-US" altLang="zh-CN" sz="1600" dirty="0">
                  <a:solidFill>
                    <a:schemeClr val="tx1">
                      <a:lumMod val="95000"/>
                      <a:lumOff val="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点击输入</a:t>
              </a:r>
              <a:endParaRPr lang="zh-CN" altLang="en-US" sz="1100" dirty="0">
                <a:solidFill>
                  <a:schemeClr val="tx1">
                    <a:lumMod val="95000"/>
                    <a:lumOff val="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20" name="组合 19"/>
          <p:cNvGrpSpPr/>
          <p:nvPr/>
        </p:nvGrpSpPr>
        <p:grpSpPr>
          <a:xfrm>
            <a:off x="1238936" y="1870345"/>
            <a:ext cx="2874509" cy="1150270"/>
            <a:chOff x="7382789" y="3272808"/>
            <a:chExt cx="2874509" cy="1150270"/>
          </a:xfrm>
        </p:grpSpPr>
        <p:sp>
          <p:nvSpPr>
            <p:cNvPr id="21" name="文本框 20"/>
            <p:cNvSpPr txBox="1"/>
            <p:nvPr/>
          </p:nvSpPr>
          <p:spPr>
            <a:xfrm>
              <a:off x="7602611" y="3272808"/>
              <a:ext cx="2457581" cy="400110"/>
            </a:xfrm>
            <a:prstGeom prst="rect">
              <a:avLst/>
            </a:prstGeom>
            <a:noFill/>
          </p:spPr>
          <p:txBody>
            <a:bodyPr wrap="square" rtlCol="0">
              <a:spAutoFit/>
            </a:bodyPr>
            <a:lstStyle/>
            <a:p>
              <a:r>
                <a:rPr lang="zh-CN" altLang="en-US" sz="2000" b="1" dirty="0">
                  <a:solidFill>
                    <a:schemeClr val="tx1">
                      <a:lumMod val="95000"/>
                      <a:lumOff val="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 在此处添加标题</a:t>
              </a:r>
            </a:p>
          </p:txBody>
        </p:sp>
        <p:sp>
          <p:nvSpPr>
            <p:cNvPr id="22" name="文本框 21"/>
            <p:cNvSpPr txBox="1"/>
            <p:nvPr/>
          </p:nvSpPr>
          <p:spPr>
            <a:xfrm>
              <a:off x="7382789" y="3630425"/>
              <a:ext cx="2874509" cy="792653"/>
            </a:xfrm>
            <a:prstGeom prst="rect">
              <a:avLst/>
            </a:prstGeom>
            <a:noFill/>
          </p:spPr>
          <p:txBody>
            <a:bodyPr wrap="square" rtlCol="0">
              <a:spAutoFit/>
            </a:bodyPr>
            <a:lstStyle/>
            <a:p>
              <a:pPr>
                <a:lnSpc>
                  <a:spcPct val="150000"/>
                </a:lnSpc>
              </a:pPr>
              <a:r>
                <a:rPr lang="zh-CN" altLang="en-US" sz="1600" dirty="0">
                  <a:solidFill>
                    <a:schemeClr val="tx1">
                      <a:lumMod val="95000"/>
                      <a:lumOff val="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双击输入替换内容</a:t>
              </a:r>
              <a:r>
                <a:rPr lang="en-US" altLang="zh-CN" sz="1600" dirty="0">
                  <a:solidFill>
                    <a:schemeClr val="tx1">
                      <a:lumMod val="95000"/>
                      <a:lumOff val="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点击输入</a:t>
              </a:r>
              <a:r>
                <a:rPr lang="zh-CN" altLang="en-US" sz="1600" dirty="0">
                  <a:solidFill>
                    <a:schemeClr val="tx1">
                      <a:lumMod val="95000"/>
                      <a:lumOff val="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双击输入替换内容</a:t>
              </a:r>
              <a:r>
                <a:rPr lang="en-US" altLang="zh-CN" sz="1600" dirty="0">
                  <a:solidFill>
                    <a:schemeClr val="tx1">
                      <a:lumMod val="95000"/>
                      <a:lumOff val="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点击输入</a:t>
              </a:r>
              <a:endParaRPr lang="zh-CN" altLang="en-US" sz="1100" dirty="0">
                <a:solidFill>
                  <a:schemeClr val="tx1">
                    <a:lumMod val="95000"/>
                    <a:lumOff val="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35" name="组合 2"/>
          <p:cNvGrpSpPr/>
          <p:nvPr/>
        </p:nvGrpSpPr>
        <p:grpSpPr>
          <a:xfrm>
            <a:off x="399680" y="183099"/>
            <a:ext cx="11311585" cy="667619"/>
            <a:chOff x="399680" y="183099"/>
            <a:chExt cx="11311585" cy="667619"/>
          </a:xfrm>
        </p:grpSpPr>
        <p:grpSp>
          <p:nvGrpSpPr>
            <p:cNvPr id="36" name="组合 30"/>
            <p:cNvGrpSpPr/>
            <p:nvPr/>
          </p:nvGrpSpPr>
          <p:grpSpPr>
            <a:xfrm>
              <a:off x="399680" y="255712"/>
              <a:ext cx="11311585" cy="595006"/>
              <a:chOff x="399680" y="255712"/>
              <a:chExt cx="11311585" cy="595006"/>
            </a:xfrm>
          </p:grpSpPr>
          <p:grpSp>
            <p:nvGrpSpPr>
              <p:cNvPr id="38" name="组合 31"/>
              <p:cNvGrpSpPr/>
              <p:nvPr/>
            </p:nvGrpSpPr>
            <p:grpSpPr>
              <a:xfrm>
                <a:off x="480735" y="850718"/>
                <a:ext cx="11230530" cy="0"/>
                <a:chOff x="585550" y="727790"/>
                <a:chExt cx="11230530" cy="0"/>
              </a:xfrm>
            </p:grpSpPr>
            <p:cxnSp>
              <p:nvCxnSpPr>
                <p:cNvPr id="40" name="直接连接符 33"/>
                <p:cNvCxnSpPr/>
                <p:nvPr/>
              </p:nvCxnSpPr>
              <p:spPr>
                <a:xfrm>
                  <a:off x="585550" y="727790"/>
                  <a:ext cx="798654" cy="0"/>
                </a:xfrm>
                <a:prstGeom prst="line">
                  <a:avLst/>
                </a:prstGeom>
                <a:ln w="57150">
                  <a:solidFill>
                    <a:srgbClr val="05489B"/>
                  </a:solidFill>
                </a:ln>
              </p:spPr>
              <p:style>
                <a:lnRef idx="1">
                  <a:schemeClr val="accent1"/>
                </a:lnRef>
                <a:fillRef idx="0">
                  <a:schemeClr val="accent1"/>
                </a:fillRef>
                <a:effectRef idx="0">
                  <a:schemeClr val="accent1"/>
                </a:effectRef>
                <a:fontRef idx="minor">
                  <a:schemeClr val="tx1"/>
                </a:fontRef>
              </p:style>
            </p:cxnSp>
            <p:cxnSp>
              <p:nvCxnSpPr>
                <p:cNvPr id="41" name="直接连接符 34"/>
                <p:cNvCxnSpPr/>
                <p:nvPr/>
              </p:nvCxnSpPr>
              <p:spPr>
                <a:xfrm>
                  <a:off x="1384204" y="727790"/>
                  <a:ext cx="10431876" cy="0"/>
                </a:xfrm>
                <a:prstGeom prst="line">
                  <a:avLst/>
                </a:prstGeom>
                <a:ln>
                  <a:solidFill>
                    <a:srgbClr val="05489B"/>
                  </a:solidFill>
                </a:ln>
              </p:spPr>
              <p:style>
                <a:lnRef idx="1">
                  <a:schemeClr val="accent1"/>
                </a:lnRef>
                <a:fillRef idx="0">
                  <a:schemeClr val="accent1"/>
                </a:fillRef>
                <a:effectRef idx="0">
                  <a:schemeClr val="accent1"/>
                </a:effectRef>
                <a:fontRef idx="minor">
                  <a:schemeClr val="tx1"/>
                </a:fontRef>
              </p:style>
            </p:cxnSp>
          </p:grpSp>
          <p:sp>
            <p:nvSpPr>
              <p:cNvPr id="39" name="文本框 38"/>
              <p:cNvSpPr txBox="1"/>
              <p:nvPr/>
            </p:nvSpPr>
            <p:spPr>
              <a:xfrm>
                <a:off x="399680" y="255712"/>
                <a:ext cx="3196942" cy="461665"/>
              </a:xfrm>
              <a:prstGeom prst="rect">
                <a:avLst/>
              </a:prstGeom>
              <a:noFill/>
            </p:spPr>
            <p:txBody>
              <a:bodyPr vert="horz" wrap="square" rtlCol="0">
                <a:spAutoFit/>
              </a:bodyPr>
              <a:lstStyle/>
              <a:p>
                <a:r>
                  <a:rPr lang="zh-CN" altLang="en-US" sz="2400" b="1" spc="600" dirty="0">
                    <a:solidFill>
                      <a:schemeClr val="accent1"/>
                    </a:solidFill>
                    <a:latin typeface="Source Han Serif SC" panose="02020400000000000000" pitchFamily="18" charset="-122"/>
                    <a:ea typeface="Source Han Serif SC" panose="02020400000000000000" pitchFamily="18" charset="-122"/>
                    <a:sym typeface="Source Han Serif SC" panose="02020400000000000000" pitchFamily="18" charset="-122"/>
                  </a:rPr>
                  <a:t>请输入您的标题</a:t>
                </a:r>
              </a:p>
            </p:txBody>
          </p:sp>
        </p:grpSp>
        <p:pic>
          <p:nvPicPr>
            <p:cNvPr id="37" name="图片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1969" y="183099"/>
              <a:ext cx="2989296" cy="59909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2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14" presetClass="entr" presetSubtype="1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childTnLst>
                          </p:cTn>
                        </p:par>
                        <p:par>
                          <p:cTn id="15" fill="hold">
                            <p:stCondLst>
                              <p:cond delay="1500"/>
                            </p:stCondLst>
                            <p:childTnLst>
                              <p:par>
                                <p:cTn id="16" presetID="14" presetClass="entr" presetSubtype="1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randombar(horizontal)">
                                      <p:cBhvr>
                                        <p:cTn id="18" dur="500"/>
                                        <p:tgtEl>
                                          <p:spTgt spid="14"/>
                                        </p:tgtEl>
                                      </p:cBhvr>
                                    </p:animEffect>
                                  </p:childTnLst>
                                </p:cTn>
                              </p:par>
                            </p:childTnLst>
                          </p:cTn>
                        </p:par>
                        <p:par>
                          <p:cTn id="19" fill="hold">
                            <p:stCondLst>
                              <p:cond delay="2000"/>
                            </p:stCondLst>
                            <p:childTnLst>
                              <p:par>
                                <p:cTn id="20" presetID="14" presetClass="entr" presetSubtype="1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randombar(horizontal)">
                                      <p:cBhvr>
                                        <p:cTn id="22" dur="500"/>
                                        <p:tgtEl>
                                          <p:spTgt spid="17"/>
                                        </p:tgtEl>
                                      </p:cBhvr>
                                    </p:animEffect>
                                  </p:childTnLst>
                                </p:cTn>
                              </p:par>
                            </p:childTnLst>
                          </p:cTn>
                        </p:par>
                        <p:par>
                          <p:cTn id="23" fill="hold">
                            <p:stCondLst>
                              <p:cond delay="2500"/>
                            </p:stCondLst>
                            <p:childTnLst>
                              <p:par>
                                <p:cTn id="24" presetID="14" presetClass="entr" presetSubtype="10"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randombar(horizontal)">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9"/>
          <p:cNvGrpSpPr/>
          <p:nvPr/>
        </p:nvGrpSpPr>
        <p:grpSpPr>
          <a:xfrm>
            <a:off x="6939333" y="5075119"/>
            <a:ext cx="1843584" cy="985420"/>
            <a:chOff x="7112902" y="3206176"/>
            <a:chExt cx="1901079" cy="851078"/>
          </a:xfrm>
        </p:grpSpPr>
        <p:sp>
          <p:nvSpPr>
            <p:cNvPr id="26" name="TextBox 25"/>
            <p:cNvSpPr txBox="1"/>
            <p:nvPr/>
          </p:nvSpPr>
          <p:spPr>
            <a:xfrm>
              <a:off x="7154105" y="3453980"/>
              <a:ext cx="1859876" cy="603274"/>
            </a:xfrm>
            <a:prstGeom prst="rect">
              <a:avLst/>
            </a:prstGeom>
            <a:noFill/>
          </p:spPr>
          <p:txBody>
            <a:bodyPr wrap="square" lIns="0" tIns="0" rIns="0" bIns="0" rtlCol="0">
              <a:spAutoFit/>
            </a:bodyPr>
            <a:lstStyle/>
            <a:p>
              <a:pPr algn="just" defTabSz="1116330">
                <a:lnSpc>
                  <a:spcPct val="120000"/>
                </a:lnSpc>
                <a:spcBef>
                  <a:spcPct val="20000"/>
                </a:spcBef>
                <a:defRPr/>
              </a:pPr>
              <a:r>
                <a:rPr lang="zh-CN" altLang="en-US" sz="760" dirty="0">
                  <a:solidFill>
                    <a:schemeClr val="bg1">
                      <a:lumMod val="6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请替换文字内容，点击添加相关标题文字，修改文字内容，也可以直接复制你的内容到此。请替换文字内容，点击添加相关标题文字，修改文字内容，也可以直接复制你的内容到此。</a:t>
              </a:r>
              <a:endParaRPr lang="en-US" altLang="zh-CN" sz="760" dirty="0">
                <a:solidFill>
                  <a:schemeClr val="bg1">
                    <a:lumMod val="6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7" name="Rectangle 26"/>
            <p:cNvSpPr/>
            <p:nvPr/>
          </p:nvSpPr>
          <p:spPr>
            <a:xfrm>
              <a:off x="7112902" y="3206176"/>
              <a:ext cx="1226522" cy="193161"/>
            </a:xfrm>
            <a:prstGeom prst="rect">
              <a:avLst/>
            </a:prstGeom>
          </p:spPr>
          <p:txBody>
            <a:bodyPr wrap="none" lIns="0" tIns="0" rIns="0" bIns="0">
              <a:spAutoFit/>
            </a:bodyPr>
            <a:lstStyle/>
            <a:p>
              <a:pPr algn="just">
                <a:lnSpc>
                  <a:spcPct val="120000"/>
                </a:lnSpc>
              </a:pPr>
              <a:r>
                <a:rPr lang="zh-CN" altLang="en-US" sz="1325">
                  <a:solidFill>
                    <a:schemeClr val="bg1">
                      <a:lumMod val="6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请替换文字内容</a:t>
              </a:r>
              <a:endParaRPr lang="en-US" sz="1325" dirty="0">
                <a:solidFill>
                  <a:schemeClr val="bg1">
                    <a:lumMod val="6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28" name="Oval 27"/>
          <p:cNvSpPr>
            <a:spLocks noChangeAspect="1"/>
          </p:cNvSpPr>
          <p:nvPr/>
        </p:nvSpPr>
        <p:spPr>
          <a:xfrm>
            <a:off x="6996939" y="2934194"/>
            <a:ext cx="1680842" cy="1680843"/>
          </a:xfrm>
          <a:prstGeom prst="ellipse">
            <a:avLst/>
          </a:prstGeom>
          <a:solidFill>
            <a:srgbClr val="004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705" b="1" dirty="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9" name="Oval 28"/>
          <p:cNvSpPr>
            <a:spLocks noChangeAspect="1"/>
          </p:cNvSpPr>
          <p:nvPr/>
        </p:nvSpPr>
        <p:spPr>
          <a:xfrm>
            <a:off x="3397567" y="2934192"/>
            <a:ext cx="1680842" cy="1680843"/>
          </a:xfrm>
          <a:prstGeom prst="ellipse">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515" b="1" dirty="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0" name="Oval 29"/>
          <p:cNvSpPr>
            <a:spLocks noChangeAspect="1"/>
          </p:cNvSpPr>
          <p:nvPr/>
        </p:nvSpPr>
        <p:spPr>
          <a:xfrm>
            <a:off x="4959196" y="1927022"/>
            <a:ext cx="1680842" cy="1680842"/>
          </a:xfrm>
          <a:prstGeom prst="ellipse">
            <a:avLst/>
          </a:prstGeom>
          <a:solidFill>
            <a:srgbClr val="004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705" b="1" dirty="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1" name="Oval 30"/>
          <p:cNvSpPr>
            <a:spLocks noChangeAspect="1"/>
          </p:cNvSpPr>
          <p:nvPr/>
        </p:nvSpPr>
        <p:spPr>
          <a:xfrm>
            <a:off x="5363149" y="3661224"/>
            <a:ext cx="1680842" cy="1680842"/>
          </a:xfrm>
          <a:prstGeom prst="ellipse">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705" b="1" dirty="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9" name="Group 57"/>
          <p:cNvGrpSpPr/>
          <p:nvPr/>
        </p:nvGrpSpPr>
        <p:grpSpPr>
          <a:xfrm>
            <a:off x="3184544" y="1634257"/>
            <a:ext cx="1758057" cy="961273"/>
            <a:chOff x="142114" y="3189743"/>
            <a:chExt cx="1844995" cy="830222"/>
          </a:xfrm>
        </p:grpSpPr>
        <p:sp>
          <p:nvSpPr>
            <p:cNvPr id="34" name="TextBox 33"/>
            <p:cNvSpPr txBox="1"/>
            <p:nvPr/>
          </p:nvSpPr>
          <p:spPr>
            <a:xfrm>
              <a:off x="142114" y="3416692"/>
              <a:ext cx="1837571" cy="603273"/>
            </a:xfrm>
            <a:prstGeom prst="rect">
              <a:avLst/>
            </a:prstGeom>
            <a:noFill/>
          </p:spPr>
          <p:txBody>
            <a:bodyPr wrap="square" lIns="0" tIns="0" rIns="0" bIns="0" rtlCol="0">
              <a:spAutoFit/>
            </a:bodyPr>
            <a:lstStyle/>
            <a:p>
              <a:pPr algn="r" defTabSz="1116330">
                <a:lnSpc>
                  <a:spcPct val="120000"/>
                </a:lnSpc>
                <a:spcBef>
                  <a:spcPct val="20000"/>
                </a:spcBef>
                <a:defRPr/>
              </a:pPr>
              <a:r>
                <a:rPr lang="zh-CN" altLang="en-US" sz="760">
                  <a:solidFill>
                    <a:schemeClr val="bg1">
                      <a:lumMod val="6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请替换文字内容</a:t>
              </a:r>
              <a:r>
                <a:rPr lang="zh-CN" altLang="en-US" sz="760" dirty="0">
                  <a:solidFill>
                    <a:schemeClr val="bg1">
                      <a:lumMod val="6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，点击添加相关标题文字，修改文字内容，也可以直接复制你的内容到</a:t>
              </a:r>
              <a:r>
                <a:rPr lang="zh-CN" altLang="en-US" sz="760">
                  <a:solidFill>
                    <a:schemeClr val="bg1">
                      <a:lumMod val="6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此。请替换文字内容</a:t>
              </a:r>
              <a:r>
                <a:rPr lang="zh-CN" altLang="en-US" sz="760" dirty="0">
                  <a:solidFill>
                    <a:schemeClr val="bg1">
                      <a:lumMod val="6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，点击添加相关标题文字，修改文字内容，也可以直接复制你的内容到此。</a:t>
              </a:r>
              <a:endParaRPr lang="en-US" altLang="zh-CN" sz="760" dirty="0">
                <a:solidFill>
                  <a:schemeClr val="bg1">
                    <a:lumMod val="6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5" name="Rectangle 34"/>
            <p:cNvSpPr/>
            <p:nvPr/>
          </p:nvSpPr>
          <p:spPr>
            <a:xfrm>
              <a:off x="738862" y="3189743"/>
              <a:ext cx="1248247" cy="193161"/>
            </a:xfrm>
            <a:prstGeom prst="rect">
              <a:avLst/>
            </a:prstGeom>
          </p:spPr>
          <p:txBody>
            <a:bodyPr wrap="none" lIns="0" tIns="0" rIns="0" bIns="0">
              <a:spAutoFit/>
            </a:bodyPr>
            <a:lstStyle/>
            <a:p>
              <a:pPr algn="r">
                <a:lnSpc>
                  <a:spcPct val="120000"/>
                </a:lnSpc>
              </a:pPr>
              <a:r>
                <a:rPr lang="zh-CN" altLang="en-US" sz="1325">
                  <a:solidFill>
                    <a:schemeClr val="bg1">
                      <a:lumMod val="6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请替换文字内容</a:t>
              </a:r>
              <a:endParaRPr lang="en-US" sz="1325" dirty="0">
                <a:solidFill>
                  <a:schemeClr val="bg1">
                    <a:lumMod val="6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10" name="Group 58"/>
          <p:cNvGrpSpPr/>
          <p:nvPr/>
        </p:nvGrpSpPr>
        <p:grpSpPr>
          <a:xfrm>
            <a:off x="8919443" y="3363889"/>
            <a:ext cx="1788927" cy="985417"/>
            <a:chOff x="7163020" y="1352592"/>
            <a:chExt cx="1844719" cy="851078"/>
          </a:xfrm>
        </p:grpSpPr>
        <p:sp>
          <p:nvSpPr>
            <p:cNvPr id="37" name="TextBox 36"/>
            <p:cNvSpPr txBox="1"/>
            <p:nvPr/>
          </p:nvSpPr>
          <p:spPr>
            <a:xfrm>
              <a:off x="7174424" y="1600395"/>
              <a:ext cx="1833315" cy="603275"/>
            </a:xfrm>
            <a:prstGeom prst="rect">
              <a:avLst/>
            </a:prstGeom>
            <a:noFill/>
          </p:spPr>
          <p:txBody>
            <a:bodyPr wrap="square" lIns="0" tIns="0" rIns="0" bIns="0" rtlCol="0">
              <a:spAutoFit/>
            </a:bodyPr>
            <a:lstStyle/>
            <a:p>
              <a:pPr algn="just" defTabSz="1116330">
                <a:lnSpc>
                  <a:spcPct val="120000"/>
                </a:lnSpc>
                <a:spcBef>
                  <a:spcPct val="20000"/>
                </a:spcBef>
                <a:defRPr/>
              </a:pPr>
              <a:r>
                <a:rPr lang="zh-CN" altLang="en-US" sz="760" dirty="0">
                  <a:solidFill>
                    <a:schemeClr val="bg1">
                      <a:lumMod val="6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请替换文字内容，点击添加相关标题文字，修改文字内容，也可以直接复制你的内容到此。请替换文字内容，点击添加相关标题文字，修改文字内容，也可以直接复制你的内容到此。</a:t>
              </a:r>
              <a:endParaRPr lang="en-US" altLang="zh-CN" sz="760" dirty="0">
                <a:solidFill>
                  <a:schemeClr val="bg1">
                    <a:lumMod val="6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9" name="Rectangle 38"/>
            <p:cNvSpPr/>
            <p:nvPr/>
          </p:nvSpPr>
          <p:spPr>
            <a:xfrm>
              <a:off x="7163020" y="1352592"/>
              <a:ext cx="1226523" cy="193161"/>
            </a:xfrm>
            <a:prstGeom prst="rect">
              <a:avLst/>
            </a:prstGeom>
          </p:spPr>
          <p:txBody>
            <a:bodyPr wrap="none" lIns="0" tIns="0" rIns="0" bIns="0">
              <a:spAutoFit/>
            </a:bodyPr>
            <a:lstStyle/>
            <a:p>
              <a:pPr algn="just">
                <a:lnSpc>
                  <a:spcPct val="120000"/>
                </a:lnSpc>
              </a:pPr>
              <a:r>
                <a:rPr lang="zh-CN" altLang="en-US" sz="1325" dirty="0">
                  <a:solidFill>
                    <a:schemeClr val="bg1">
                      <a:lumMod val="6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请替换文字内容</a:t>
              </a:r>
              <a:endParaRPr lang="en-US" sz="1325" dirty="0">
                <a:solidFill>
                  <a:schemeClr val="bg1">
                    <a:lumMod val="6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11" name="Group 56"/>
          <p:cNvGrpSpPr/>
          <p:nvPr/>
        </p:nvGrpSpPr>
        <p:grpSpPr>
          <a:xfrm>
            <a:off x="1530118" y="3363888"/>
            <a:ext cx="1774513" cy="985420"/>
            <a:chOff x="134850" y="1363500"/>
            <a:chExt cx="1862265" cy="851078"/>
          </a:xfrm>
        </p:grpSpPr>
        <p:sp>
          <p:nvSpPr>
            <p:cNvPr id="42" name="TextBox 41"/>
            <p:cNvSpPr txBox="1"/>
            <p:nvPr/>
          </p:nvSpPr>
          <p:spPr>
            <a:xfrm>
              <a:off x="134850" y="1611304"/>
              <a:ext cx="1844835" cy="603274"/>
            </a:xfrm>
            <a:prstGeom prst="rect">
              <a:avLst/>
            </a:prstGeom>
            <a:noFill/>
          </p:spPr>
          <p:txBody>
            <a:bodyPr wrap="square" lIns="0" tIns="0" rIns="0" bIns="0" rtlCol="0">
              <a:spAutoFit/>
            </a:bodyPr>
            <a:lstStyle/>
            <a:p>
              <a:pPr algn="r" defTabSz="1116330">
                <a:lnSpc>
                  <a:spcPct val="120000"/>
                </a:lnSpc>
                <a:spcBef>
                  <a:spcPct val="20000"/>
                </a:spcBef>
                <a:defRPr/>
              </a:pPr>
              <a:r>
                <a:rPr lang="zh-CN" altLang="en-US" sz="760" dirty="0">
                  <a:solidFill>
                    <a:schemeClr val="bg1">
                      <a:lumMod val="6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请替换文字内容，点击添加相关标题文字，修改文字内容，也可以直接复制你的内容到此。请替换文字内容，点击添加相关标题文字，修改文字内容，也可以直接复制你的内容到此。</a:t>
              </a:r>
              <a:endParaRPr lang="en-US" altLang="zh-CN" sz="760" dirty="0">
                <a:solidFill>
                  <a:schemeClr val="bg1">
                    <a:lumMod val="6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3" name="Rectangle 42"/>
            <p:cNvSpPr/>
            <p:nvPr/>
          </p:nvSpPr>
          <p:spPr>
            <a:xfrm>
              <a:off x="748868" y="1363500"/>
              <a:ext cx="1248247" cy="193161"/>
            </a:xfrm>
            <a:prstGeom prst="rect">
              <a:avLst/>
            </a:prstGeom>
          </p:spPr>
          <p:txBody>
            <a:bodyPr wrap="none" lIns="0" tIns="0" rIns="0" bIns="0">
              <a:spAutoFit/>
            </a:bodyPr>
            <a:lstStyle/>
            <a:p>
              <a:pPr algn="r">
                <a:lnSpc>
                  <a:spcPct val="120000"/>
                </a:lnSpc>
              </a:pPr>
              <a:r>
                <a:rPr lang="zh-CN" altLang="en-US" sz="1325" dirty="0">
                  <a:solidFill>
                    <a:schemeClr val="bg1">
                      <a:lumMod val="6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请替换文字内容</a:t>
              </a:r>
              <a:endParaRPr lang="en-US" sz="1325" dirty="0">
                <a:solidFill>
                  <a:schemeClr val="bg1">
                    <a:lumMod val="6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47" name="Arc 46"/>
          <p:cNvSpPr/>
          <p:nvPr/>
        </p:nvSpPr>
        <p:spPr>
          <a:xfrm rot="18536433">
            <a:off x="3257397" y="2677100"/>
            <a:ext cx="1894618" cy="1894618"/>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en-US" sz="2655" dirty="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8" name="Arc 47"/>
          <p:cNvSpPr/>
          <p:nvPr/>
        </p:nvSpPr>
        <p:spPr>
          <a:xfrm rot="2537090">
            <a:off x="5018981" y="1853340"/>
            <a:ext cx="1894618" cy="1894618"/>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en-US" sz="2655" dirty="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9" name="Arc 48"/>
          <p:cNvSpPr/>
          <p:nvPr/>
        </p:nvSpPr>
        <p:spPr>
          <a:xfrm rot="16951463" flipH="1">
            <a:off x="5127186" y="3699392"/>
            <a:ext cx="1894618" cy="1894618"/>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en-US" sz="2655" dirty="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0" name="Arc 49"/>
          <p:cNvSpPr/>
          <p:nvPr/>
        </p:nvSpPr>
        <p:spPr>
          <a:xfrm rot="12440065" flipH="1">
            <a:off x="6912814" y="3063033"/>
            <a:ext cx="1894618" cy="1894618"/>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en-US" sz="2655" dirty="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3" name="Freeform 66"/>
          <p:cNvSpPr>
            <a:spLocks noEditPoints="1"/>
          </p:cNvSpPr>
          <p:nvPr/>
        </p:nvSpPr>
        <p:spPr bwMode="auto">
          <a:xfrm>
            <a:off x="3907788" y="3551296"/>
            <a:ext cx="660406" cy="512239"/>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ln>
        </p:spPr>
        <p:txBody>
          <a:bodyPr vert="horz" wrap="square" lIns="105874" tIns="52937" rIns="105874" bIns="52937" numCol="1" anchor="t" anchorCtr="0" compatLnSpc="1"/>
          <a:lstStyle/>
          <a:p>
            <a:pPr>
              <a:lnSpc>
                <a:spcPct val="120000"/>
              </a:lnSpc>
            </a:pPr>
            <a:endParaRPr lang="en-US" sz="2655" dirty="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1" name="Freeform 52"/>
          <p:cNvSpPr>
            <a:spLocks noEditPoints="1"/>
          </p:cNvSpPr>
          <p:nvPr/>
        </p:nvSpPr>
        <p:spPr bwMode="auto">
          <a:xfrm>
            <a:off x="5535180" y="2451799"/>
            <a:ext cx="528868" cy="568987"/>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ln>
        </p:spPr>
        <p:txBody>
          <a:bodyPr vert="horz" wrap="square" lIns="105874" tIns="52937" rIns="105874" bIns="52937" numCol="1" anchor="t" anchorCtr="0" compatLnSpc="1"/>
          <a:lstStyle/>
          <a:p>
            <a:pPr>
              <a:lnSpc>
                <a:spcPct val="120000"/>
              </a:lnSpc>
            </a:pPr>
            <a:endParaRPr lang="en-US" sz="2655" dirty="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4" name="Freeform 131"/>
          <p:cNvSpPr/>
          <p:nvPr/>
        </p:nvSpPr>
        <p:spPr bwMode="auto">
          <a:xfrm>
            <a:off x="5958884" y="4287152"/>
            <a:ext cx="489376" cy="496791"/>
          </a:xfrm>
          <a:custGeom>
            <a:avLst/>
            <a:gdLst/>
            <a:ahLst/>
            <a:cxnLst>
              <a:cxn ang="0">
                <a:pos x="61" y="49"/>
              </a:cxn>
              <a:cxn ang="0">
                <a:pos x="49" y="62"/>
              </a:cxn>
              <a:cxn ang="0">
                <a:pos x="36" y="49"/>
              </a:cxn>
              <a:cxn ang="0">
                <a:pos x="36" y="48"/>
              </a:cxn>
              <a:cxn ang="0">
                <a:pos x="21" y="41"/>
              </a:cxn>
              <a:cxn ang="0">
                <a:pos x="13" y="44"/>
              </a:cxn>
              <a:cxn ang="0">
                <a:pos x="0" y="31"/>
              </a:cxn>
              <a:cxn ang="0">
                <a:pos x="13" y="18"/>
              </a:cxn>
              <a:cxn ang="0">
                <a:pos x="21" y="22"/>
              </a:cxn>
              <a:cxn ang="0">
                <a:pos x="36" y="15"/>
              </a:cxn>
              <a:cxn ang="0">
                <a:pos x="36" y="13"/>
              </a:cxn>
              <a:cxn ang="0">
                <a:pos x="49" y="0"/>
              </a:cxn>
              <a:cxn ang="0">
                <a:pos x="61" y="13"/>
              </a:cxn>
              <a:cxn ang="0">
                <a:pos x="49" y="26"/>
              </a:cxn>
              <a:cxn ang="0">
                <a:pos x="40" y="23"/>
              </a:cxn>
              <a:cxn ang="0">
                <a:pos x="25" y="30"/>
              </a:cxn>
              <a:cxn ang="0">
                <a:pos x="25" y="31"/>
              </a:cxn>
              <a:cxn ang="0">
                <a:pos x="25" y="33"/>
              </a:cxn>
              <a:cxn ang="0">
                <a:pos x="40" y="40"/>
              </a:cxn>
              <a:cxn ang="0">
                <a:pos x="49" y="36"/>
              </a:cxn>
              <a:cxn ang="0">
                <a:pos x="61" y="49"/>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chemeClr val="bg1"/>
          </a:solidFill>
          <a:ln w="9525">
            <a:noFill/>
            <a:round/>
          </a:ln>
        </p:spPr>
        <p:txBody>
          <a:bodyPr vert="horz" wrap="square" lIns="105874" tIns="52937" rIns="105874" bIns="52937" numCol="1" anchor="t" anchorCtr="0" compatLnSpc="1"/>
          <a:lstStyle/>
          <a:p>
            <a:pPr>
              <a:lnSpc>
                <a:spcPct val="120000"/>
              </a:lnSpc>
            </a:pPr>
            <a:endParaRPr lang="en-US" sz="2655" dirty="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5" name="Freeform 57"/>
          <p:cNvSpPr>
            <a:spLocks noEditPoints="1"/>
          </p:cNvSpPr>
          <p:nvPr/>
        </p:nvSpPr>
        <p:spPr bwMode="auto">
          <a:xfrm>
            <a:off x="7575117" y="3495371"/>
            <a:ext cx="530361" cy="522945"/>
          </a:xfrm>
          <a:custGeom>
            <a:avLst/>
            <a:gdLst/>
            <a:ahLst/>
            <a:cxnLst>
              <a:cxn ang="0">
                <a:pos x="62" y="56"/>
              </a:cxn>
              <a:cxn ang="0">
                <a:pos x="56" y="62"/>
              </a:cxn>
              <a:cxn ang="0">
                <a:pos x="48" y="65"/>
              </a:cxn>
              <a:cxn ang="0">
                <a:pos x="40" y="62"/>
              </a:cxn>
              <a:cxn ang="0">
                <a:pos x="32" y="54"/>
              </a:cxn>
              <a:cxn ang="0">
                <a:pos x="28" y="46"/>
              </a:cxn>
              <a:cxn ang="0">
                <a:pos x="32" y="37"/>
              </a:cxn>
              <a:cxn ang="0">
                <a:pos x="28" y="34"/>
              </a:cxn>
              <a:cxn ang="0">
                <a:pos x="20" y="37"/>
              </a:cxn>
              <a:cxn ang="0">
                <a:pos x="12" y="34"/>
              </a:cxn>
              <a:cxn ang="0">
                <a:pos x="3" y="25"/>
              </a:cxn>
              <a:cxn ang="0">
                <a:pos x="0" y="17"/>
              </a:cxn>
              <a:cxn ang="0">
                <a:pos x="4" y="9"/>
              </a:cxn>
              <a:cxn ang="0">
                <a:pos x="9" y="3"/>
              </a:cxn>
              <a:cxn ang="0">
                <a:pos x="18" y="0"/>
              </a:cxn>
              <a:cxn ang="0">
                <a:pos x="26" y="3"/>
              </a:cxn>
              <a:cxn ang="0">
                <a:pos x="34" y="12"/>
              </a:cxn>
              <a:cxn ang="0">
                <a:pos x="37" y="20"/>
              </a:cxn>
              <a:cxn ang="0">
                <a:pos x="34" y="28"/>
              </a:cxn>
              <a:cxn ang="0">
                <a:pos x="37" y="32"/>
              </a:cxn>
              <a:cxn ang="0">
                <a:pos x="46" y="28"/>
              </a:cxn>
              <a:cxn ang="0">
                <a:pos x="54" y="32"/>
              </a:cxn>
              <a:cxn ang="0">
                <a:pos x="62" y="40"/>
              </a:cxn>
              <a:cxn ang="0">
                <a:pos x="66" y="48"/>
              </a:cxn>
              <a:cxn ang="0">
                <a:pos x="62" y="56"/>
              </a:cxn>
              <a:cxn ang="0">
                <a:pos x="29" y="17"/>
              </a:cxn>
              <a:cxn ang="0">
                <a:pos x="20" y="9"/>
              </a:cxn>
              <a:cxn ang="0">
                <a:pos x="18" y="8"/>
              </a:cxn>
              <a:cxn ang="0">
                <a:pos x="15" y="9"/>
              </a:cxn>
              <a:cxn ang="0">
                <a:pos x="9" y="15"/>
              </a:cxn>
              <a:cxn ang="0">
                <a:pos x="8" y="17"/>
              </a:cxn>
              <a:cxn ang="0">
                <a:pos x="9" y="20"/>
              </a:cxn>
              <a:cxn ang="0">
                <a:pos x="17" y="28"/>
              </a:cxn>
              <a:cxn ang="0">
                <a:pos x="20" y="29"/>
              </a:cxn>
              <a:cxn ang="0">
                <a:pos x="23" y="28"/>
              </a:cxn>
              <a:cxn ang="0">
                <a:pos x="20" y="24"/>
              </a:cxn>
              <a:cxn ang="0">
                <a:pos x="24" y="20"/>
              </a:cxn>
              <a:cxn ang="0">
                <a:pos x="28" y="23"/>
              </a:cxn>
              <a:cxn ang="0">
                <a:pos x="30" y="20"/>
              </a:cxn>
              <a:cxn ang="0">
                <a:pos x="29" y="17"/>
              </a:cxn>
              <a:cxn ang="0">
                <a:pos x="57" y="45"/>
              </a:cxn>
              <a:cxn ang="0">
                <a:pos x="48" y="37"/>
              </a:cxn>
              <a:cxn ang="0">
                <a:pos x="46" y="36"/>
              </a:cxn>
              <a:cxn ang="0">
                <a:pos x="43" y="37"/>
              </a:cxn>
              <a:cxn ang="0">
                <a:pos x="46" y="42"/>
              </a:cxn>
              <a:cxn ang="0">
                <a:pos x="42" y="46"/>
              </a:cxn>
              <a:cxn ang="0">
                <a:pos x="37" y="43"/>
              </a:cxn>
              <a:cxn ang="0">
                <a:pos x="36" y="46"/>
              </a:cxn>
              <a:cxn ang="0">
                <a:pos x="37" y="48"/>
              </a:cxn>
              <a:cxn ang="0">
                <a:pos x="45" y="57"/>
              </a:cxn>
              <a:cxn ang="0">
                <a:pos x="48" y="58"/>
              </a:cxn>
              <a:cxn ang="0">
                <a:pos x="51" y="57"/>
              </a:cxn>
              <a:cxn ang="0">
                <a:pos x="57" y="51"/>
              </a:cxn>
              <a:cxn ang="0">
                <a:pos x="58" y="48"/>
              </a:cxn>
              <a:cxn ang="0">
                <a:pos x="57" y="45"/>
              </a:cxn>
            </a:cxnLst>
            <a:rect l="0" t="0" r="r" b="b"/>
            <a:pathLst>
              <a:path w="66" h="65">
                <a:moveTo>
                  <a:pt x="62" y="56"/>
                </a:moveTo>
                <a:cubicBezTo>
                  <a:pt x="56" y="62"/>
                  <a:pt x="56" y="62"/>
                  <a:pt x="56" y="62"/>
                </a:cubicBezTo>
                <a:cubicBezTo>
                  <a:pt x="54" y="64"/>
                  <a:pt x="51" y="65"/>
                  <a:pt x="48" y="65"/>
                </a:cubicBezTo>
                <a:cubicBezTo>
                  <a:pt x="45" y="65"/>
                  <a:pt x="42" y="64"/>
                  <a:pt x="40" y="62"/>
                </a:cubicBezTo>
                <a:cubicBezTo>
                  <a:pt x="32" y="54"/>
                  <a:pt x="32" y="54"/>
                  <a:pt x="32" y="54"/>
                </a:cubicBezTo>
                <a:cubicBezTo>
                  <a:pt x="30" y="52"/>
                  <a:pt x="28" y="49"/>
                  <a:pt x="28" y="46"/>
                </a:cubicBezTo>
                <a:cubicBezTo>
                  <a:pt x="28" y="42"/>
                  <a:pt x="30" y="39"/>
                  <a:pt x="32" y="37"/>
                </a:cubicBezTo>
                <a:cubicBezTo>
                  <a:pt x="28" y="34"/>
                  <a:pt x="28" y="34"/>
                  <a:pt x="28" y="34"/>
                </a:cubicBezTo>
                <a:cubicBezTo>
                  <a:pt x="26" y="36"/>
                  <a:pt x="23" y="37"/>
                  <a:pt x="20" y="37"/>
                </a:cubicBezTo>
                <a:cubicBezTo>
                  <a:pt x="17" y="37"/>
                  <a:pt x="14" y="36"/>
                  <a:pt x="12" y="34"/>
                </a:cubicBezTo>
                <a:cubicBezTo>
                  <a:pt x="3" y="25"/>
                  <a:pt x="3" y="25"/>
                  <a:pt x="3" y="25"/>
                </a:cubicBezTo>
                <a:cubicBezTo>
                  <a:pt x="1" y="23"/>
                  <a:pt x="0" y="20"/>
                  <a:pt x="0" y="17"/>
                </a:cubicBezTo>
                <a:cubicBezTo>
                  <a:pt x="0" y="14"/>
                  <a:pt x="1" y="11"/>
                  <a:pt x="4" y="9"/>
                </a:cubicBezTo>
                <a:cubicBezTo>
                  <a:pt x="9" y="3"/>
                  <a:pt x="9" y="3"/>
                  <a:pt x="9" y="3"/>
                </a:cubicBezTo>
                <a:cubicBezTo>
                  <a:pt x="12" y="1"/>
                  <a:pt x="15" y="0"/>
                  <a:pt x="18" y="0"/>
                </a:cubicBezTo>
                <a:cubicBezTo>
                  <a:pt x="21" y="0"/>
                  <a:pt x="24" y="1"/>
                  <a:pt x="26" y="3"/>
                </a:cubicBezTo>
                <a:cubicBezTo>
                  <a:pt x="34" y="12"/>
                  <a:pt x="34" y="12"/>
                  <a:pt x="34" y="12"/>
                </a:cubicBezTo>
                <a:cubicBezTo>
                  <a:pt x="36" y="14"/>
                  <a:pt x="37" y="17"/>
                  <a:pt x="37" y="20"/>
                </a:cubicBezTo>
                <a:cubicBezTo>
                  <a:pt x="37" y="23"/>
                  <a:pt x="36" y="26"/>
                  <a:pt x="34" y="28"/>
                </a:cubicBezTo>
                <a:cubicBezTo>
                  <a:pt x="37" y="32"/>
                  <a:pt x="37" y="32"/>
                  <a:pt x="37" y="32"/>
                </a:cubicBezTo>
                <a:cubicBezTo>
                  <a:pt x="40" y="30"/>
                  <a:pt x="43" y="28"/>
                  <a:pt x="46" y="28"/>
                </a:cubicBezTo>
                <a:cubicBezTo>
                  <a:pt x="49" y="28"/>
                  <a:pt x="52" y="29"/>
                  <a:pt x="54" y="32"/>
                </a:cubicBezTo>
                <a:cubicBezTo>
                  <a:pt x="62" y="40"/>
                  <a:pt x="62" y="40"/>
                  <a:pt x="62" y="40"/>
                </a:cubicBezTo>
                <a:cubicBezTo>
                  <a:pt x="64" y="42"/>
                  <a:pt x="66" y="45"/>
                  <a:pt x="66" y="48"/>
                </a:cubicBezTo>
                <a:cubicBezTo>
                  <a:pt x="66" y="51"/>
                  <a:pt x="64" y="54"/>
                  <a:pt x="62" y="56"/>
                </a:cubicBezTo>
                <a:close/>
                <a:moveTo>
                  <a:pt x="29" y="17"/>
                </a:moveTo>
                <a:cubicBezTo>
                  <a:pt x="20" y="9"/>
                  <a:pt x="20" y="9"/>
                  <a:pt x="20" y="9"/>
                </a:cubicBezTo>
                <a:cubicBezTo>
                  <a:pt x="20" y="8"/>
                  <a:pt x="19" y="8"/>
                  <a:pt x="18" y="8"/>
                </a:cubicBezTo>
                <a:cubicBezTo>
                  <a:pt x="17" y="8"/>
                  <a:pt x="16" y="8"/>
                  <a:pt x="15" y="9"/>
                </a:cubicBezTo>
                <a:cubicBezTo>
                  <a:pt x="9" y="15"/>
                  <a:pt x="9" y="15"/>
                  <a:pt x="9" y="15"/>
                </a:cubicBezTo>
                <a:cubicBezTo>
                  <a:pt x="8" y="15"/>
                  <a:pt x="8" y="16"/>
                  <a:pt x="8" y="17"/>
                </a:cubicBezTo>
                <a:cubicBezTo>
                  <a:pt x="8" y="18"/>
                  <a:pt x="8" y="19"/>
                  <a:pt x="9" y="20"/>
                </a:cubicBezTo>
                <a:cubicBezTo>
                  <a:pt x="17" y="28"/>
                  <a:pt x="17" y="28"/>
                  <a:pt x="17" y="28"/>
                </a:cubicBezTo>
                <a:cubicBezTo>
                  <a:pt x="18" y="29"/>
                  <a:pt x="19" y="29"/>
                  <a:pt x="20" y="29"/>
                </a:cubicBezTo>
                <a:cubicBezTo>
                  <a:pt x="21" y="29"/>
                  <a:pt x="22" y="29"/>
                  <a:pt x="23" y="28"/>
                </a:cubicBezTo>
                <a:cubicBezTo>
                  <a:pt x="22" y="27"/>
                  <a:pt x="20" y="26"/>
                  <a:pt x="20" y="24"/>
                </a:cubicBezTo>
                <a:cubicBezTo>
                  <a:pt x="20" y="22"/>
                  <a:pt x="22" y="20"/>
                  <a:pt x="24" y="20"/>
                </a:cubicBezTo>
                <a:cubicBezTo>
                  <a:pt x="26" y="20"/>
                  <a:pt x="27" y="21"/>
                  <a:pt x="28" y="23"/>
                </a:cubicBezTo>
                <a:cubicBezTo>
                  <a:pt x="29" y="22"/>
                  <a:pt x="30" y="21"/>
                  <a:pt x="30" y="20"/>
                </a:cubicBezTo>
                <a:cubicBezTo>
                  <a:pt x="30" y="19"/>
                  <a:pt x="29" y="18"/>
                  <a:pt x="29" y="17"/>
                </a:cubicBezTo>
                <a:close/>
                <a:moveTo>
                  <a:pt x="57" y="45"/>
                </a:moveTo>
                <a:cubicBezTo>
                  <a:pt x="48" y="37"/>
                  <a:pt x="48" y="37"/>
                  <a:pt x="48" y="37"/>
                </a:cubicBezTo>
                <a:cubicBezTo>
                  <a:pt x="48" y="36"/>
                  <a:pt x="47" y="36"/>
                  <a:pt x="46" y="36"/>
                </a:cubicBezTo>
                <a:cubicBezTo>
                  <a:pt x="45" y="36"/>
                  <a:pt x="44" y="36"/>
                  <a:pt x="43" y="37"/>
                </a:cubicBezTo>
                <a:cubicBezTo>
                  <a:pt x="44" y="39"/>
                  <a:pt x="46" y="40"/>
                  <a:pt x="46" y="42"/>
                </a:cubicBezTo>
                <a:cubicBezTo>
                  <a:pt x="46" y="44"/>
                  <a:pt x="44" y="46"/>
                  <a:pt x="42" y="46"/>
                </a:cubicBezTo>
                <a:cubicBezTo>
                  <a:pt x="40" y="46"/>
                  <a:pt x="39" y="44"/>
                  <a:pt x="37" y="43"/>
                </a:cubicBezTo>
                <a:cubicBezTo>
                  <a:pt x="37" y="43"/>
                  <a:pt x="36" y="44"/>
                  <a:pt x="36" y="46"/>
                </a:cubicBezTo>
                <a:cubicBezTo>
                  <a:pt x="36" y="47"/>
                  <a:pt x="36" y="48"/>
                  <a:pt x="37" y="48"/>
                </a:cubicBezTo>
                <a:cubicBezTo>
                  <a:pt x="45" y="57"/>
                  <a:pt x="45" y="57"/>
                  <a:pt x="45" y="57"/>
                </a:cubicBezTo>
                <a:cubicBezTo>
                  <a:pt x="46" y="57"/>
                  <a:pt x="47" y="58"/>
                  <a:pt x="48" y="58"/>
                </a:cubicBezTo>
                <a:cubicBezTo>
                  <a:pt x="49" y="58"/>
                  <a:pt x="50" y="57"/>
                  <a:pt x="51" y="57"/>
                </a:cubicBezTo>
                <a:cubicBezTo>
                  <a:pt x="57" y="51"/>
                  <a:pt x="57" y="51"/>
                  <a:pt x="57" y="51"/>
                </a:cubicBezTo>
                <a:cubicBezTo>
                  <a:pt x="58" y="50"/>
                  <a:pt x="58" y="49"/>
                  <a:pt x="58" y="48"/>
                </a:cubicBezTo>
                <a:cubicBezTo>
                  <a:pt x="58" y="47"/>
                  <a:pt x="58" y="46"/>
                  <a:pt x="57" y="45"/>
                </a:cubicBezTo>
                <a:close/>
              </a:path>
            </a:pathLst>
          </a:custGeom>
          <a:solidFill>
            <a:schemeClr val="bg1"/>
          </a:solidFill>
          <a:ln w="9525">
            <a:noFill/>
            <a:round/>
          </a:ln>
        </p:spPr>
        <p:txBody>
          <a:bodyPr vert="horz" wrap="square" lIns="105874" tIns="52937" rIns="105874" bIns="52937" numCol="1" anchor="t" anchorCtr="0" compatLnSpc="1"/>
          <a:lstStyle/>
          <a:p>
            <a:pPr>
              <a:lnSpc>
                <a:spcPct val="120000"/>
              </a:lnSpc>
            </a:pPr>
            <a:endParaRPr lang="en-US" sz="2655" dirty="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46" name="组合 2"/>
          <p:cNvGrpSpPr/>
          <p:nvPr/>
        </p:nvGrpSpPr>
        <p:grpSpPr>
          <a:xfrm>
            <a:off x="399680" y="183099"/>
            <a:ext cx="11311585" cy="667619"/>
            <a:chOff x="399680" y="183099"/>
            <a:chExt cx="11311585" cy="667619"/>
          </a:xfrm>
        </p:grpSpPr>
        <p:grpSp>
          <p:nvGrpSpPr>
            <p:cNvPr id="51" name="组合 30"/>
            <p:cNvGrpSpPr/>
            <p:nvPr/>
          </p:nvGrpSpPr>
          <p:grpSpPr>
            <a:xfrm>
              <a:off x="399680" y="255712"/>
              <a:ext cx="11311585" cy="595006"/>
              <a:chOff x="399680" y="255712"/>
              <a:chExt cx="11311585" cy="595006"/>
            </a:xfrm>
          </p:grpSpPr>
          <p:grpSp>
            <p:nvGrpSpPr>
              <p:cNvPr id="64" name="组合 31"/>
              <p:cNvGrpSpPr/>
              <p:nvPr/>
            </p:nvGrpSpPr>
            <p:grpSpPr>
              <a:xfrm>
                <a:off x="480735" y="850718"/>
                <a:ext cx="11230530" cy="0"/>
                <a:chOff x="585550" y="727790"/>
                <a:chExt cx="11230530" cy="0"/>
              </a:xfrm>
            </p:grpSpPr>
            <p:cxnSp>
              <p:nvCxnSpPr>
                <p:cNvPr id="66" name="直接连接符 33"/>
                <p:cNvCxnSpPr/>
                <p:nvPr/>
              </p:nvCxnSpPr>
              <p:spPr>
                <a:xfrm>
                  <a:off x="585550" y="727790"/>
                  <a:ext cx="798654" cy="0"/>
                </a:xfrm>
                <a:prstGeom prst="line">
                  <a:avLst/>
                </a:prstGeom>
                <a:ln w="57150">
                  <a:solidFill>
                    <a:srgbClr val="05489B"/>
                  </a:solidFill>
                </a:ln>
              </p:spPr>
              <p:style>
                <a:lnRef idx="1">
                  <a:schemeClr val="accent1"/>
                </a:lnRef>
                <a:fillRef idx="0">
                  <a:schemeClr val="accent1"/>
                </a:fillRef>
                <a:effectRef idx="0">
                  <a:schemeClr val="accent1"/>
                </a:effectRef>
                <a:fontRef idx="minor">
                  <a:schemeClr val="tx1"/>
                </a:fontRef>
              </p:style>
            </p:cxnSp>
            <p:cxnSp>
              <p:nvCxnSpPr>
                <p:cNvPr id="67" name="直接连接符 34"/>
                <p:cNvCxnSpPr/>
                <p:nvPr/>
              </p:nvCxnSpPr>
              <p:spPr>
                <a:xfrm>
                  <a:off x="1384204" y="727790"/>
                  <a:ext cx="10431876" cy="0"/>
                </a:xfrm>
                <a:prstGeom prst="line">
                  <a:avLst/>
                </a:prstGeom>
                <a:ln>
                  <a:solidFill>
                    <a:srgbClr val="05489B"/>
                  </a:solidFill>
                </a:ln>
              </p:spPr>
              <p:style>
                <a:lnRef idx="1">
                  <a:schemeClr val="accent1"/>
                </a:lnRef>
                <a:fillRef idx="0">
                  <a:schemeClr val="accent1"/>
                </a:fillRef>
                <a:effectRef idx="0">
                  <a:schemeClr val="accent1"/>
                </a:effectRef>
                <a:fontRef idx="minor">
                  <a:schemeClr val="tx1"/>
                </a:fontRef>
              </p:style>
            </p:cxnSp>
          </p:grpSp>
          <p:sp>
            <p:nvSpPr>
              <p:cNvPr id="65" name="文本框 64"/>
              <p:cNvSpPr txBox="1"/>
              <p:nvPr/>
            </p:nvSpPr>
            <p:spPr>
              <a:xfrm>
                <a:off x="399680" y="255712"/>
                <a:ext cx="3196942" cy="461665"/>
              </a:xfrm>
              <a:prstGeom prst="rect">
                <a:avLst/>
              </a:prstGeom>
              <a:noFill/>
            </p:spPr>
            <p:txBody>
              <a:bodyPr vert="horz" wrap="square" rtlCol="0">
                <a:spAutoFit/>
              </a:bodyPr>
              <a:lstStyle/>
              <a:p>
                <a:r>
                  <a:rPr lang="zh-CN" altLang="en-US" sz="2400" b="1" spc="600" dirty="0">
                    <a:solidFill>
                      <a:schemeClr val="accent1"/>
                    </a:solidFill>
                    <a:latin typeface="Source Han Serif SC" panose="02020400000000000000" pitchFamily="18" charset="-122"/>
                    <a:ea typeface="Source Han Serif SC" panose="02020400000000000000" pitchFamily="18" charset="-122"/>
                    <a:sym typeface="Source Han Serif SC" panose="02020400000000000000" pitchFamily="18" charset="-122"/>
                  </a:rPr>
                  <a:t>请输入您的标题</a:t>
                </a:r>
              </a:p>
            </p:txBody>
          </p:sp>
        </p:gr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1969" y="183099"/>
              <a:ext cx="2989296" cy="59909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2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18" presetClass="entr" presetSubtype="6" fill="hold" grpId="0" nodeType="after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strips(downRight)">
                                      <p:cBhvr>
                                        <p:cTn id="13" dur="500"/>
                                        <p:tgtEl>
                                          <p:spTgt spid="47"/>
                                        </p:tgtEl>
                                      </p:cBhvr>
                                    </p:animEffect>
                                  </p:childTnLst>
                                </p:cTn>
                              </p:par>
                            </p:childTnLst>
                          </p:cTn>
                        </p:par>
                        <p:par>
                          <p:cTn id="14" fill="hold">
                            <p:stCondLst>
                              <p:cond delay="1000"/>
                            </p:stCondLst>
                            <p:childTnLst>
                              <p:par>
                                <p:cTn id="15" presetID="2" presetClass="entr" presetSubtype="8" accel="50000" decel="5000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childTnLst>
                                </p:cTn>
                              </p:par>
                            </p:childTnLst>
                          </p:cTn>
                        </p:par>
                        <p:par>
                          <p:cTn id="25" fill="hold">
                            <p:stCondLst>
                              <p:cond delay="2000"/>
                            </p:stCondLst>
                            <p:childTnLst>
                              <p:par>
                                <p:cTn id="26" presetID="18" presetClass="entr" presetSubtype="6"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strips(downRight)">
                                      <p:cBhvr>
                                        <p:cTn id="28" dur="500"/>
                                        <p:tgtEl>
                                          <p:spTgt spid="48"/>
                                        </p:tgtEl>
                                      </p:cBhvr>
                                    </p:animEffect>
                                  </p:childTnLst>
                                </p:cTn>
                              </p:par>
                            </p:childTnLst>
                          </p:cTn>
                        </p:par>
                        <p:par>
                          <p:cTn id="29" fill="hold">
                            <p:stCondLst>
                              <p:cond delay="2500"/>
                            </p:stCondLst>
                            <p:childTnLst>
                              <p:par>
                                <p:cTn id="30" presetID="2" presetClass="entr" presetSubtype="8" accel="50000" decel="50000"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p:cTn id="37" dur="500" fill="hold"/>
                                        <p:tgtEl>
                                          <p:spTgt spid="44"/>
                                        </p:tgtEl>
                                        <p:attrNameLst>
                                          <p:attrName>ppt_w</p:attrName>
                                        </p:attrNameLst>
                                      </p:cBhvr>
                                      <p:tavLst>
                                        <p:tav tm="0">
                                          <p:val>
                                            <p:fltVal val="0"/>
                                          </p:val>
                                        </p:tav>
                                        <p:tav tm="100000">
                                          <p:val>
                                            <p:strVal val="#ppt_w"/>
                                          </p:val>
                                        </p:tav>
                                      </p:tavLst>
                                    </p:anim>
                                    <p:anim calcmode="lin" valueType="num">
                                      <p:cBhvr>
                                        <p:cTn id="38" dur="500" fill="hold"/>
                                        <p:tgtEl>
                                          <p:spTgt spid="44"/>
                                        </p:tgtEl>
                                        <p:attrNameLst>
                                          <p:attrName>ppt_h</p:attrName>
                                        </p:attrNameLst>
                                      </p:cBhvr>
                                      <p:tavLst>
                                        <p:tav tm="0">
                                          <p:val>
                                            <p:fltVal val="0"/>
                                          </p:val>
                                        </p:tav>
                                        <p:tav tm="100000">
                                          <p:val>
                                            <p:strVal val="#ppt_h"/>
                                          </p:val>
                                        </p:tav>
                                      </p:tavLst>
                                    </p:anim>
                                    <p:animEffect transition="in" filter="fade">
                                      <p:cBhvr>
                                        <p:cTn id="39" dur="500"/>
                                        <p:tgtEl>
                                          <p:spTgt spid="44"/>
                                        </p:tgtEl>
                                      </p:cBhvr>
                                    </p:animEffect>
                                  </p:childTnLst>
                                </p:cTn>
                              </p:par>
                            </p:childTnLst>
                          </p:cTn>
                        </p:par>
                        <p:par>
                          <p:cTn id="40" fill="hold">
                            <p:stCondLst>
                              <p:cond delay="3500"/>
                            </p:stCondLst>
                            <p:childTnLst>
                              <p:par>
                                <p:cTn id="41" presetID="18" presetClass="entr" presetSubtype="6" fill="hold" grpId="0" nodeType="after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strips(downRight)">
                                      <p:cBhvr>
                                        <p:cTn id="43" dur="500"/>
                                        <p:tgtEl>
                                          <p:spTgt spid="49"/>
                                        </p:tgtEl>
                                      </p:cBhvr>
                                    </p:animEffect>
                                  </p:childTnLst>
                                </p:cTn>
                              </p:par>
                            </p:childTnLst>
                          </p:cTn>
                        </p:par>
                        <p:par>
                          <p:cTn id="44" fill="hold">
                            <p:stCondLst>
                              <p:cond delay="4000"/>
                            </p:stCondLst>
                            <p:childTnLst>
                              <p:par>
                                <p:cTn id="45" presetID="2" presetClass="entr" presetSubtype="2" accel="50000" decel="50000"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500" fill="hold"/>
                                        <p:tgtEl>
                                          <p:spTgt spid="3"/>
                                        </p:tgtEl>
                                        <p:attrNameLst>
                                          <p:attrName>ppt_x</p:attrName>
                                        </p:attrNameLst>
                                      </p:cBhvr>
                                      <p:tavLst>
                                        <p:tav tm="0">
                                          <p:val>
                                            <p:strVal val="1+#ppt_w/2"/>
                                          </p:val>
                                        </p:tav>
                                        <p:tav tm="100000">
                                          <p:val>
                                            <p:strVal val="#ppt_x"/>
                                          </p:val>
                                        </p:tav>
                                      </p:tavLst>
                                    </p:anim>
                                    <p:anim calcmode="lin" valueType="num">
                                      <p:cBhvr additive="base">
                                        <p:cTn id="48" dur="500" fill="hold"/>
                                        <p:tgtEl>
                                          <p:spTgt spid="3"/>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45"/>
                                        </p:tgtEl>
                                        <p:attrNameLst>
                                          <p:attrName>style.visibility</p:attrName>
                                        </p:attrNameLst>
                                      </p:cBhvr>
                                      <p:to>
                                        <p:strVal val="visible"/>
                                      </p:to>
                                    </p:set>
                                    <p:anim calcmode="lin" valueType="num">
                                      <p:cBhvr>
                                        <p:cTn id="52" dur="500" fill="hold"/>
                                        <p:tgtEl>
                                          <p:spTgt spid="45"/>
                                        </p:tgtEl>
                                        <p:attrNameLst>
                                          <p:attrName>ppt_w</p:attrName>
                                        </p:attrNameLst>
                                      </p:cBhvr>
                                      <p:tavLst>
                                        <p:tav tm="0">
                                          <p:val>
                                            <p:fltVal val="0"/>
                                          </p:val>
                                        </p:tav>
                                        <p:tav tm="100000">
                                          <p:val>
                                            <p:strVal val="#ppt_w"/>
                                          </p:val>
                                        </p:tav>
                                      </p:tavLst>
                                    </p:anim>
                                    <p:anim calcmode="lin" valueType="num">
                                      <p:cBhvr>
                                        <p:cTn id="53" dur="500" fill="hold"/>
                                        <p:tgtEl>
                                          <p:spTgt spid="45"/>
                                        </p:tgtEl>
                                        <p:attrNameLst>
                                          <p:attrName>ppt_h</p:attrName>
                                        </p:attrNameLst>
                                      </p:cBhvr>
                                      <p:tavLst>
                                        <p:tav tm="0">
                                          <p:val>
                                            <p:fltVal val="0"/>
                                          </p:val>
                                        </p:tav>
                                        <p:tav tm="100000">
                                          <p:val>
                                            <p:strVal val="#ppt_h"/>
                                          </p:val>
                                        </p:tav>
                                      </p:tavLst>
                                    </p:anim>
                                    <p:animEffect transition="in" filter="fade">
                                      <p:cBhvr>
                                        <p:cTn id="54" dur="500"/>
                                        <p:tgtEl>
                                          <p:spTgt spid="45"/>
                                        </p:tgtEl>
                                      </p:cBhvr>
                                    </p:animEffect>
                                  </p:childTnLst>
                                </p:cTn>
                              </p:par>
                            </p:childTnLst>
                          </p:cTn>
                        </p:par>
                        <p:par>
                          <p:cTn id="55" fill="hold">
                            <p:stCondLst>
                              <p:cond delay="5000"/>
                            </p:stCondLst>
                            <p:childTnLst>
                              <p:par>
                                <p:cTn id="56" presetID="18" presetClass="entr" presetSubtype="6" fill="hold" grpId="0" nodeType="after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strips(downRight)">
                                      <p:cBhvr>
                                        <p:cTn id="58" dur="500"/>
                                        <p:tgtEl>
                                          <p:spTgt spid="50"/>
                                        </p:tgtEl>
                                      </p:cBhvr>
                                    </p:animEffect>
                                  </p:childTnLst>
                                </p:cTn>
                              </p:par>
                            </p:childTnLst>
                          </p:cTn>
                        </p:par>
                        <p:par>
                          <p:cTn id="59" fill="hold">
                            <p:stCondLst>
                              <p:cond delay="5500"/>
                            </p:stCondLst>
                            <p:childTnLst>
                              <p:par>
                                <p:cTn id="60" presetID="2" presetClass="entr" presetSubtype="2" accel="50000" decel="50000" fill="hold" nodeType="afterEffect">
                                  <p:stCondLst>
                                    <p:cond delay="0"/>
                                  </p:stCondLst>
                                  <p:childTnLst>
                                    <p:set>
                                      <p:cBhvr>
                                        <p:cTn id="61" dur="1" fill="hold">
                                          <p:stCondLst>
                                            <p:cond delay="0"/>
                                          </p:stCondLst>
                                        </p:cTn>
                                        <p:tgtEl>
                                          <p:spTgt spid="10"/>
                                        </p:tgtEl>
                                        <p:attrNameLst>
                                          <p:attrName>style.visibility</p:attrName>
                                        </p:attrNameLst>
                                      </p:cBhvr>
                                      <p:to>
                                        <p:strVal val="visible"/>
                                      </p:to>
                                    </p:set>
                                    <p:anim calcmode="lin" valueType="num">
                                      <p:cBhvr additive="base">
                                        <p:cTn id="62" dur="500" fill="hold"/>
                                        <p:tgtEl>
                                          <p:spTgt spid="10"/>
                                        </p:tgtEl>
                                        <p:attrNameLst>
                                          <p:attrName>ppt_x</p:attrName>
                                        </p:attrNameLst>
                                      </p:cBhvr>
                                      <p:tavLst>
                                        <p:tav tm="0">
                                          <p:val>
                                            <p:strVal val="1+#ppt_w/2"/>
                                          </p:val>
                                        </p:tav>
                                        <p:tav tm="100000">
                                          <p:val>
                                            <p:strVal val="#ppt_x"/>
                                          </p:val>
                                        </p:tav>
                                      </p:tavLst>
                                    </p:anim>
                                    <p:anim calcmode="lin" valueType="num">
                                      <p:cBhvr additive="base">
                                        <p:cTn id="6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ldLvl="0" animBg="1"/>
      <p:bldP spid="48" grpId="0" bldLvl="0" animBg="1"/>
      <p:bldP spid="49" grpId="0" bldLvl="0" animBg="1"/>
      <p:bldP spid="50" grpId="0" bldLvl="0" animBg="1"/>
      <p:bldP spid="33" grpId="0" bldLvl="0" animBg="1"/>
      <p:bldP spid="41" grpId="0" bldLvl="0" animBg="1"/>
      <p:bldP spid="44" grpId="0" bldLvl="0" animBg="1"/>
      <p:bldP spid="45"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37" y="0"/>
            <a:ext cx="11815763" cy="6858000"/>
          </a:xfrm>
          <a:prstGeom prst="rect">
            <a:avLst/>
          </a:prstGeom>
        </p:spPr>
      </p:pic>
      <p:sp>
        <p:nvSpPr>
          <p:cNvPr id="4" name="矩形 3"/>
          <p:cNvSpPr/>
          <p:nvPr/>
        </p:nvSpPr>
        <p:spPr>
          <a:xfrm>
            <a:off x="2558" y="0"/>
            <a:ext cx="2267957" cy="6858000"/>
          </a:xfrm>
          <a:prstGeom prst="rect">
            <a:avLst/>
          </a:prstGeom>
          <a:solidFill>
            <a:srgbClr val="004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20" name="组合 19"/>
          <p:cNvGrpSpPr/>
          <p:nvPr/>
        </p:nvGrpSpPr>
        <p:grpSpPr>
          <a:xfrm>
            <a:off x="5544840" y="-4728922"/>
            <a:ext cx="3037833" cy="3585697"/>
            <a:chOff x="3464529" y="1235491"/>
            <a:chExt cx="3427532" cy="4045677"/>
          </a:xfrm>
        </p:grpSpPr>
        <p:pic>
          <p:nvPicPr>
            <p:cNvPr id="17" name="图片 16"/>
            <p:cNvPicPr>
              <a:picLocks noChangeAspect="1"/>
            </p:cNvPicPr>
            <p:nvPr/>
          </p:nvPicPr>
          <p:blipFill>
            <a:blip r:embed="rId4">
              <a:extLst>
                <a:ext uri="{28A0092B-C50C-407E-A947-70E740481C1C}">
                  <a14:useLocalDpi xmlns:a14="http://schemas.microsoft.com/office/drawing/2010/main" val="0"/>
                </a:ext>
              </a:extLst>
            </a:blip>
            <a:srcRect l="25681" t="16167" r="28825" b="16167"/>
            <a:stretch>
              <a:fillRect/>
            </a:stretch>
          </p:blipFill>
          <p:spPr>
            <a:xfrm>
              <a:off x="4274523" y="2663632"/>
              <a:ext cx="2617538" cy="2617536"/>
            </a:xfrm>
            <a:custGeom>
              <a:avLst/>
              <a:gdLst>
                <a:gd name="connsiteX0" fmla="*/ 1629472 w 3258944"/>
                <a:gd name="connsiteY0" fmla="*/ 0 h 3258944"/>
                <a:gd name="connsiteX1" fmla="*/ 3258944 w 3258944"/>
                <a:gd name="connsiteY1" fmla="*/ 1629472 h 3258944"/>
                <a:gd name="connsiteX2" fmla="*/ 1629472 w 3258944"/>
                <a:gd name="connsiteY2" fmla="*/ 3258944 h 3258944"/>
                <a:gd name="connsiteX3" fmla="*/ 0 w 3258944"/>
                <a:gd name="connsiteY3" fmla="*/ 1629472 h 3258944"/>
                <a:gd name="connsiteX4" fmla="*/ 1629472 w 3258944"/>
                <a:gd name="connsiteY4" fmla="*/ 0 h 3258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8944" h="3258944">
                  <a:moveTo>
                    <a:pt x="1629472" y="0"/>
                  </a:moveTo>
                  <a:cubicBezTo>
                    <a:pt x="2529405" y="0"/>
                    <a:pt x="3258944" y="729539"/>
                    <a:pt x="3258944" y="1629472"/>
                  </a:cubicBezTo>
                  <a:cubicBezTo>
                    <a:pt x="3258944" y="2529405"/>
                    <a:pt x="2529405" y="3258944"/>
                    <a:pt x="1629472" y="3258944"/>
                  </a:cubicBezTo>
                  <a:cubicBezTo>
                    <a:pt x="729539" y="3258944"/>
                    <a:pt x="0" y="2529405"/>
                    <a:pt x="0" y="1629472"/>
                  </a:cubicBezTo>
                  <a:cubicBezTo>
                    <a:pt x="0" y="729539"/>
                    <a:pt x="729539" y="0"/>
                    <a:pt x="1629472" y="0"/>
                  </a:cubicBezTo>
                  <a:close/>
                </a:path>
              </a:pathLst>
            </a:custGeom>
          </p:spPr>
        </p:pic>
        <p:sp>
          <p:nvSpPr>
            <p:cNvPr id="19" name="椭圆 18"/>
            <p:cNvSpPr/>
            <p:nvPr/>
          </p:nvSpPr>
          <p:spPr>
            <a:xfrm>
              <a:off x="3464529" y="1235491"/>
              <a:ext cx="2221624" cy="2221624"/>
            </a:xfrm>
            <a:prstGeom prst="ellipse">
              <a:avLst/>
            </a:prstGeom>
            <a:solidFill>
              <a:srgbClr val="427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21" name="文本框 20"/>
          <p:cNvSpPr txBox="1"/>
          <p:nvPr/>
        </p:nvSpPr>
        <p:spPr>
          <a:xfrm>
            <a:off x="5236278" y="2755264"/>
            <a:ext cx="4288353" cy="1323439"/>
          </a:xfrm>
          <a:prstGeom prst="rect">
            <a:avLst/>
          </a:prstGeom>
          <a:noFill/>
        </p:spPr>
        <p:txBody>
          <a:bodyPr wrap="none" rtlCol="0">
            <a:spAutoFit/>
          </a:bodyPr>
          <a:lstStyle/>
          <a:p>
            <a:pPr algn="ctr"/>
            <a:r>
              <a:rPr lang="zh-CN" altLang="en-US" sz="8000" b="1" dirty="0" smtClean="0">
                <a:solidFill>
                  <a:srgbClr val="00489A"/>
                </a:solidFill>
                <a:ea typeface="Source Han Serif SC" panose="02020400000000000000" pitchFamily="18" charset="-122"/>
                <a:sym typeface="Source Han Serif SC" panose="02020400000000000000" pitchFamily="18" charset="-122"/>
              </a:rPr>
              <a:t>谢谢大家</a:t>
            </a:r>
            <a:endParaRPr lang="zh-CN" altLang="en-US" sz="8000" b="1" dirty="0">
              <a:solidFill>
                <a:srgbClr val="00489A"/>
              </a:solidFill>
              <a:ea typeface="Source Han Serif SC" panose="02020400000000000000" pitchFamily="18" charset="-122"/>
              <a:sym typeface="Source Han Serif SC" panose="02020400000000000000" pitchFamily="18" charset="-122"/>
            </a:endParaRPr>
          </a:p>
        </p:txBody>
      </p:sp>
      <p:sp>
        <p:nvSpPr>
          <p:cNvPr id="22" name="矩形 21"/>
          <p:cNvSpPr/>
          <p:nvPr/>
        </p:nvSpPr>
        <p:spPr>
          <a:xfrm>
            <a:off x="6096887" y="4357716"/>
            <a:ext cx="2833972" cy="452432"/>
          </a:xfrm>
          <a:prstGeom prst="rect">
            <a:avLst/>
          </a:prstGeom>
        </p:spPr>
        <p:txBody>
          <a:bodyPr wrap="square">
            <a:spAutoFit/>
          </a:bodyPr>
          <a:lstStyle/>
          <a:p>
            <a:pPr lvl="0" algn="just">
              <a:lnSpc>
                <a:spcPct val="130000"/>
              </a:lnSpc>
              <a:defRPr/>
            </a:pPr>
            <a:r>
              <a:rPr lang="zh-CN" altLang="en-US" b="1" dirty="0" smtClean="0">
                <a:solidFill>
                  <a:schemeClr val="tx1">
                    <a:lumMod val="75000"/>
                    <a:lumOff val="25000"/>
                  </a:schemeClr>
                </a:solidFill>
                <a:latin typeface="★时尚中黑" panose="01010104010101010101" pitchFamily="2" charset="-122"/>
                <a:ea typeface="★时尚中黑" panose="01010104010101010101" pitchFamily="2" charset="-122"/>
                <a:sym typeface="Source Han Serif SC" panose="02020400000000000000" pitchFamily="18" charset="-122"/>
              </a:rPr>
              <a:t>你可以在这里输入内容</a:t>
            </a:r>
            <a:endParaRPr lang="en-US" altLang="zh-CN" b="1" dirty="0">
              <a:solidFill>
                <a:schemeClr val="tx1">
                  <a:lumMod val="75000"/>
                  <a:lumOff val="25000"/>
                </a:schemeClr>
              </a:solidFill>
              <a:latin typeface="★时尚中黑" panose="01010104010101010101" pitchFamily="2" charset="-122"/>
              <a:ea typeface="★时尚中黑" panose="01010104010101010101" pitchFamily="2" charset="-122"/>
              <a:sym typeface="Source Han Serif SC" panose="02020400000000000000" pitchFamily="18" charset="-122"/>
            </a:endParaRPr>
          </a:p>
        </p:txBody>
      </p:sp>
      <p:sp>
        <p:nvSpPr>
          <p:cNvPr id="28" name="文本框 27"/>
          <p:cNvSpPr txBox="1"/>
          <p:nvPr/>
        </p:nvSpPr>
        <p:spPr>
          <a:xfrm>
            <a:off x="5603737" y="5114324"/>
            <a:ext cx="3416320" cy="369332"/>
          </a:xfrm>
          <a:prstGeom prst="rect">
            <a:avLst/>
          </a:prstGeom>
          <a:noFill/>
        </p:spPr>
        <p:txBody>
          <a:bodyPr wrap="none" rtlCol="0">
            <a:spAutoFit/>
          </a:bodyPr>
          <a:lstStyle/>
          <a:p>
            <a:r>
              <a:rPr lang="zh-CN" altLang="en-US" b="1" dirty="0">
                <a:solidFill>
                  <a:srgbClr val="515151"/>
                </a:solidFill>
                <a:latin typeface="Source Han Serif SC" panose="02020400000000000000" pitchFamily="18" charset="-122"/>
                <a:ea typeface="Source Han Serif SC" panose="02020400000000000000" pitchFamily="18" charset="-122"/>
                <a:sym typeface="Source Han Serif SC" panose="02020400000000000000" pitchFamily="18" charset="-122"/>
              </a:rPr>
              <a:t>宣讲人：</a:t>
            </a:r>
            <a:r>
              <a:rPr lang="en-US" altLang="zh-CN" b="1" dirty="0">
                <a:solidFill>
                  <a:srgbClr val="515151"/>
                </a:solidFill>
                <a:latin typeface="Source Han Serif SC" panose="02020400000000000000" pitchFamily="18" charset="-122"/>
                <a:ea typeface="Source Han Serif SC" panose="02020400000000000000" pitchFamily="18" charset="-122"/>
                <a:sym typeface="Source Han Serif SC" panose="02020400000000000000" pitchFamily="18" charset="-122"/>
              </a:rPr>
              <a:t>XXX  </a:t>
            </a:r>
            <a:r>
              <a:rPr lang="zh-CN" altLang="en-US" b="1" dirty="0">
                <a:solidFill>
                  <a:srgbClr val="515151"/>
                </a:solidFill>
                <a:latin typeface="Source Han Serif SC" panose="02020400000000000000" pitchFamily="18" charset="-122"/>
                <a:ea typeface="Source Han Serif SC" panose="02020400000000000000" pitchFamily="18" charset="-122"/>
                <a:sym typeface="Source Han Serif SC" panose="02020400000000000000" pitchFamily="18" charset="-122"/>
              </a:rPr>
              <a:t>时间：</a:t>
            </a:r>
            <a:r>
              <a:rPr lang="en-US" altLang="zh-CN" b="1" dirty="0">
                <a:solidFill>
                  <a:srgbClr val="515151"/>
                </a:solidFill>
                <a:latin typeface="Source Han Serif SC" panose="02020400000000000000" pitchFamily="18" charset="-122"/>
                <a:ea typeface="Source Han Serif SC" panose="02020400000000000000" pitchFamily="18" charset="-122"/>
                <a:sym typeface="Source Han Serif SC" panose="02020400000000000000" pitchFamily="18" charset="-122"/>
              </a:rPr>
              <a:t>XXX.X.X</a:t>
            </a:r>
            <a:endParaRPr lang="zh-CN" altLang="en-US" b="1" dirty="0">
              <a:solidFill>
                <a:srgbClr val="515151"/>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9" name="TextBox 19"/>
          <p:cNvSpPr txBox="1"/>
          <p:nvPr/>
        </p:nvSpPr>
        <p:spPr>
          <a:xfrm rot="5400000">
            <a:off x="-218135" y="4708820"/>
            <a:ext cx="3126177" cy="261610"/>
          </a:xfrm>
          <a:prstGeom prst="rect">
            <a:avLst/>
          </a:prstGeom>
          <a:noFill/>
        </p:spPr>
        <p:txBody>
          <a:bodyPr wrap="none" rtlCol="0">
            <a:spAutoFit/>
          </a:bodyPr>
          <a:lstStyle/>
          <a:p>
            <a:pPr algn="r"/>
            <a:r>
              <a:rPr lang="en-US" altLang="zh-CN" sz="1100" spc="300" dirty="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Summary of Operation Work</a:t>
            </a:r>
            <a:endParaRPr lang="zh-CN" altLang="en-US" sz="1100" spc="300" dirty="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0" name="矩形 29"/>
          <p:cNvSpPr>
            <a:spLocks noChangeAspect="1"/>
          </p:cNvSpPr>
          <p:nvPr/>
        </p:nvSpPr>
        <p:spPr>
          <a:xfrm>
            <a:off x="1237900" y="6504314"/>
            <a:ext cx="224249" cy="224249"/>
          </a:xfrm>
          <a:prstGeom prst="rect">
            <a:avLst/>
          </a:prstGeom>
          <a:solidFill>
            <a:srgbClr val="51515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72354" y="1199108"/>
            <a:ext cx="5444890" cy="1091238"/>
          </a:xfrm>
          <a:prstGeom prst="rect">
            <a:avLst/>
          </a:prstGeom>
        </p:spPr>
      </p:pic>
    </p:spTree>
    <p:extLst>
      <p:ext uri="{BB962C8B-B14F-4D97-AF65-F5344CB8AC3E}">
        <p14:creationId xmlns:p14="http://schemas.microsoft.com/office/powerpoint/2010/main" val="1886462655"/>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30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400"/>
                                  </p:stCondLst>
                                  <p:iterate type="lt">
                                    <p:tmPct val="1000"/>
                                  </p:iterate>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p:nvSpPr>
        <p:spPr>
          <a:xfrm>
            <a:off x="3680" y="0"/>
            <a:ext cx="2591820" cy="6858000"/>
          </a:xfrm>
          <a:prstGeom prst="rect">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7" name="TextBox 32"/>
          <p:cNvSpPr txBox="1"/>
          <p:nvPr/>
        </p:nvSpPr>
        <p:spPr>
          <a:xfrm>
            <a:off x="5035768" y="4093896"/>
            <a:ext cx="2120464" cy="1600438"/>
          </a:xfrm>
          <a:prstGeom prst="rect">
            <a:avLst/>
          </a:prstGeom>
          <a:noFill/>
        </p:spPr>
        <p:txBody>
          <a:bodyPr wrap="square" rtlCol="0">
            <a:spAutoFit/>
          </a:bodyPr>
          <a:lstStyle/>
          <a:p>
            <a:endParaRPr lang="en-US" altLang="zh-CN" sz="14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zh-CN" altLang="en-US" sz="1400" dirty="0">
                <a:latin typeface="Source Han Serif SC" panose="02020400000000000000" pitchFamily="18" charset="-122"/>
                <a:ea typeface="Source Han Serif SC" panose="02020400000000000000" pitchFamily="18" charset="-122"/>
                <a:sym typeface="Source Han Serif SC" panose="02020400000000000000" pitchFamily="18" charset="-122"/>
              </a:rPr>
              <a:t>你可以在这里输入</a:t>
            </a:r>
            <a:r>
              <a:rPr lang="zh-CN" altLang="en-US" sz="1400" dirty="0" smtClean="0">
                <a:latin typeface="Source Han Serif SC" panose="02020400000000000000" pitchFamily="18" charset="-122"/>
                <a:ea typeface="Source Han Serif SC" panose="02020400000000000000" pitchFamily="18" charset="-122"/>
                <a:sym typeface="Source Han Serif SC" panose="02020400000000000000" pitchFamily="18" charset="-122"/>
              </a:rPr>
              <a:t>内容</a:t>
            </a:r>
            <a:endParaRPr lang="en-US" altLang="zh-CN" sz="1400" dirty="0" smtClean="0">
              <a:latin typeface="Source Han Serif SC" panose="02020400000000000000" pitchFamily="18" charset="-122"/>
              <a:ea typeface="Source Han Serif SC" panose="02020400000000000000" pitchFamily="18" charset="-122"/>
              <a:sym typeface="Source Han Serif SC" panose="02020400000000000000" pitchFamily="18" charset="-122"/>
            </a:endParaRPr>
          </a:p>
          <a:p>
            <a:endParaRPr lang="en-US" altLang="zh-CN" sz="14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zh-CN" altLang="en-US" sz="1400" dirty="0">
                <a:latin typeface="Source Han Serif SC" panose="02020400000000000000" pitchFamily="18" charset="-122"/>
                <a:ea typeface="Source Han Serif SC" panose="02020400000000000000" pitchFamily="18" charset="-122"/>
                <a:sym typeface="Source Han Serif SC" panose="02020400000000000000" pitchFamily="18" charset="-122"/>
              </a:rPr>
              <a:t>你可以在这里输入内容</a:t>
            </a:r>
            <a:endParaRPr lang="en-US" altLang="zh-CN" sz="14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endParaRPr lang="en-US" altLang="zh-CN" sz="14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zh-CN" altLang="en-US" sz="1400" dirty="0">
                <a:latin typeface="Source Han Serif SC" panose="02020400000000000000" pitchFamily="18" charset="-122"/>
                <a:ea typeface="Source Han Serif SC" panose="02020400000000000000" pitchFamily="18" charset="-122"/>
                <a:sym typeface="Source Han Serif SC" panose="02020400000000000000" pitchFamily="18" charset="-122"/>
              </a:rPr>
              <a:t>你可以在这里输入内容</a:t>
            </a:r>
            <a:endParaRPr lang="en-US" altLang="zh-CN" sz="14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endParaRPr lang="en-US" altLang="zh-CN" sz="14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9" name="TextBox 6"/>
          <p:cNvSpPr txBox="1"/>
          <p:nvPr/>
        </p:nvSpPr>
        <p:spPr>
          <a:xfrm>
            <a:off x="3288038" y="2181859"/>
            <a:ext cx="5615924" cy="769441"/>
          </a:xfrm>
          <a:prstGeom prst="rect">
            <a:avLst/>
          </a:prstGeom>
          <a:noFill/>
        </p:spPr>
        <p:txBody>
          <a:bodyPr wrap="square" rtlCol="0">
            <a:spAutoFit/>
          </a:bodyPr>
          <a:lstStyle/>
          <a:p>
            <a:pPr algn="ctr"/>
            <a:r>
              <a:rPr lang="en-US" altLang="zh-CN" sz="4400" b="1" dirty="0">
                <a:solidFill>
                  <a:srgbClr val="515151"/>
                </a:solidFill>
                <a:latin typeface="Source Han Serif SC" panose="02020400000000000000" pitchFamily="18" charset="-122"/>
                <a:ea typeface="Source Han Serif SC" panose="02020400000000000000" pitchFamily="18" charset="-122"/>
                <a:sym typeface="Source Han Serif SC" panose="02020400000000000000" pitchFamily="18" charset="-122"/>
              </a:rPr>
              <a:t>PART </a:t>
            </a:r>
            <a:r>
              <a:rPr lang="en-US" altLang="zh-CN" sz="4400" b="1" dirty="0">
                <a:solidFill>
                  <a:srgbClr val="515151"/>
                </a:solidFill>
                <a:latin typeface="Source Han Serif SC" panose="02020400000000000000" pitchFamily="18" charset="-122"/>
                <a:ea typeface="Source Han Serif SC" panose="02020400000000000000" pitchFamily="18" charset="-122"/>
                <a:sym typeface="Source Han Serif SC" panose="02020400000000000000" pitchFamily="18" charset="-122"/>
              </a:rPr>
              <a:t>1</a:t>
            </a:r>
            <a:endParaRPr lang="en-US" sz="4400" b="1" dirty="0">
              <a:solidFill>
                <a:srgbClr val="515151"/>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0" name="Rectangle: Rounded Corners 80"/>
          <p:cNvSpPr/>
          <p:nvPr/>
        </p:nvSpPr>
        <p:spPr>
          <a:xfrm>
            <a:off x="5497935" y="3893460"/>
            <a:ext cx="1134049" cy="71907"/>
          </a:xfrm>
          <a:prstGeom prst="roundRect">
            <a:avLst>
              <a:gd name="adj" fmla="val 50000"/>
            </a:avLst>
          </a:prstGeom>
          <a:solidFill>
            <a:srgbClr val="3F87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noAutofit/>
          </a:bodyPr>
          <a:lstStyle/>
          <a:p>
            <a:pPr algn="ctr"/>
            <a:endParaRPr lang="en-US" sz="9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6" name="文本框 15"/>
          <p:cNvSpPr txBox="1"/>
          <p:nvPr/>
        </p:nvSpPr>
        <p:spPr>
          <a:xfrm>
            <a:off x="4875153" y="2995490"/>
            <a:ext cx="2441695" cy="769441"/>
          </a:xfrm>
          <a:prstGeom prst="rect">
            <a:avLst/>
          </a:prstGeom>
          <a:noFill/>
        </p:spPr>
        <p:txBody>
          <a:bodyPr wrap="none" rtlCol="0">
            <a:spAutoFit/>
            <a:scene3d>
              <a:camera prst="orthographicFront"/>
              <a:lightRig rig="threePt" dir="t"/>
            </a:scene3d>
            <a:sp3d contourW="12700"/>
          </a:bodyPr>
          <a:lstStyle/>
          <a:p>
            <a:pPr lvl="0" algn="ctr">
              <a:defRPr/>
            </a:pPr>
            <a:r>
              <a:rPr lang="zh-CN" altLang="en-US" sz="4400" b="1" dirty="0">
                <a:solidFill>
                  <a:srgbClr val="00489A"/>
                </a:solidFill>
                <a:latin typeface="Source Han Serif SC" panose="02020400000000000000" pitchFamily="18" charset="-122"/>
                <a:ea typeface="Source Han Serif SC" panose="02020400000000000000" pitchFamily="18" charset="-122"/>
                <a:sym typeface="Source Han Serif SC" panose="02020400000000000000" pitchFamily="18" charset="-122"/>
              </a:rPr>
              <a:t>工作情况</a:t>
            </a:r>
            <a:endParaRPr lang="zh-CN" altLang="en-US" sz="4400" b="1" spc="600" dirty="0">
              <a:solidFill>
                <a:srgbClr val="00489A"/>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2" name="矩形 21"/>
          <p:cNvSpPr/>
          <p:nvPr/>
        </p:nvSpPr>
        <p:spPr>
          <a:xfrm>
            <a:off x="9600180" y="0"/>
            <a:ext cx="2591820" cy="6858000"/>
          </a:xfrm>
          <a:prstGeom prst="rect">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04435" y="1105352"/>
            <a:ext cx="4121048" cy="825920"/>
          </a:xfrm>
          <a:prstGeom prst="rect">
            <a:avLst/>
          </a:prstGeom>
        </p:spPr>
      </p:pic>
    </p:spTree>
    <p:extLst>
      <p:ext uri="{BB962C8B-B14F-4D97-AF65-F5344CB8AC3E}">
        <p14:creationId xmlns:p14="http://schemas.microsoft.com/office/powerpoint/2010/main" val="248339260"/>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16646" y="2354659"/>
            <a:ext cx="4734563" cy="2702416"/>
            <a:chOff x="345504" y="1787852"/>
            <a:chExt cx="5750496" cy="3282295"/>
          </a:xfrm>
        </p:grpSpPr>
        <p:grpSp>
          <p:nvGrpSpPr>
            <p:cNvPr id="17" name="组合 16"/>
            <p:cNvGrpSpPr/>
            <p:nvPr/>
          </p:nvGrpSpPr>
          <p:grpSpPr bwMode="auto">
            <a:xfrm>
              <a:off x="345504" y="1787852"/>
              <a:ext cx="5750496" cy="3282295"/>
              <a:chOff x="8540751" y="4843463"/>
              <a:chExt cx="8012112" cy="4562475"/>
            </a:xfrm>
            <a:effectLst/>
          </p:grpSpPr>
          <p:sp>
            <p:nvSpPr>
              <p:cNvPr id="19" name="任意多边形: 形状 18"/>
              <p:cNvSpPr/>
              <p:nvPr/>
            </p:nvSpPr>
            <p:spPr bwMode="auto">
              <a:xfrm>
                <a:off x="9321800" y="4843463"/>
                <a:ext cx="6480176" cy="4421188"/>
              </a:xfrm>
              <a:custGeom>
                <a:avLst/>
                <a:gdLst>
                  <a:gd name="T0" fmla="*/ 17508 w 18000"/>
                  <a:gd name="T1" fmla="*/ 12280 h 12281"/>
                  <a:gd name="T2" fmla="*/ 491 w 18000"/>
                  <a:gd name="T3" fmla="*/ 12280 h 12281"/>
                  <a:gd name="T4" fmla="*/ 0 w 18000"/>
                  <a:gd name="T5" fmla="*/ 11792 h 12281"/>
                  <a:gd name="T6" fmla="*/ 0 w 18000"/>
                  <a:gd name="T7" fmla="*/ 488 h 12281"/>
                  <a:gd name="T8" fmla="*/ 491 w 18000"/>
                  <a:gd name="T9" fmla="*/ 0 h 12281"/>
                  <a:gd name="T10" fmla="*/ 17508 w 18000"/>
                  <a:gd name="T11" fmla="*/ 0 h 12281"/>
                  <a:gd name="T12" fmla="*/ 17999 w 18000"/>
                  <a:gd name="T13" fmla="*/ 488 h 12281"/>
                  <a:gd name="T14" fmla="*/ 17999 w 18000"/>
                  <a:gd name="T15" fmla="*/ 11792 h 12281"/>
                  <a:gd name="T16" fmla="*/ 17508 w 18000"/>
                  <a:gd name="T17" fmla="*/ 12280 h 12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000"/>
                  <a:gd name="T28" fmla="*/ 0 h 12281"/>
                  <a:gd name="T29" fmla="*/ 18000 w 18000"/>
                  <a:gd name="T30" fmla="*/ 12281 h 12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000" h="12281">
                    <a:moveTo>
                      <a:pt x="17508" y="12280"/>
                    </a:moveTo>
                    <a:lnTo>
                      <a:pt x="491" y="12280"/>
                    </a:lnTo>
                    <a:cubicBezTo>
                      <a:pt x="220" y="12280"/>
                      <a:pt x="0" y="12061"/>
                      <a:pt x="0" y="11792"/>
                    </a:cubicBezTo>
                    <a:lnTo>
                      <a:pt x="0" y="488"/>
                    </a:lnTo>
                    <a:cubicBezTo>
                      <a:pt x="0" y="219"/>
                      <a:pt x="220" y="0"/>
                      <a:pt x="491" y="0"/>
                    </a:cubicBezTo>
                    <a:lnTo>
                      <a:pt x="17508" y="0"/>
                    </a:lnTo>
                    <a:cubicBezTo>
                      <a:pt x="17779" y="0"/>
                      <a:pt x="17999" y="219"/>
                      <a:pt x="17999" y="488"/>
                    </a:cubicBezTo>
                    <a:lnTo>
                      <a:pt x="17999" y="11792"/>
                    </a:lnTo>
                    <a:cubicBezTo>
                      <a:pt x="17999" y="12061"/>
                      <a:pt x="17779" y="12280"/>
                      <a:pt x="17508" y="12280"/>
                    </a:cubicBezTo>
                  </a:path>
                </a:pathLst>
              </a:custGeom>
              <a:solidFill>
                <a:schemeClr val="tx2">
                  <a:lumMod val="50000"/>
                </a:schemeClr>
              </a:solidFill>
              <a:ln>
                <a:noFill/>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0" name="任意多边形: 形状 19"/>
              <p:cNvSpPr/>
              <p:nvPr/>
            </p:nvSpPr>
            <p:spPr bwMode="auto">
              <a:xfrm>
                <a:off x="8542336" y="9169402"/>
                <a:ext cx="8008936" cy="142874"/>
              </a:xfrm>
              <a:custGeom>
                <a:avLst/>
                <a:gdLst>
                  <a:gd name="T0" fmla="*/ 22247 w 22248"/>
                  <a:gd name="T1" fmla="*/ 398 h 657"/>
                  <a:gd name="T2" fmla="*/ 21410 w 22248"/>
                  <a:gd name="T3" fmla="*/ 656 h 657"/>
                  <a:gd name="T4" fmla="*/ 870 w 22248"/>
                  <a:gd name="T5" fmla="*/ 656 h 657"/>
                  <a:gd name="T6" fmla="*/ 0 w 22248"/>
                  <a:gd name="T7" fmla="*/ 398 h 657"/>
                  <a:gd name="T8" fmla="*/ 0 w 22248"/>
                  <a:gd name="T9" fmla="*/ 0 h 657"/>
                  <a:gd name="T10" fmla="*/ 22247 w 22248"/>
                  <a:gd name="T11" fmla="*/ 0 h 657"/>
                  <a:gd name="T12" fmla="*/ 22247 w 22248"/>
                  <a:gd name="T13" fmla="*/ 398 h 657"/>
                  <a:gd name="T14" fmla="*/ 0 60000 65536"/>
                  <a:gd name="T15" fmla="*/ 0 60000 65536"/>
                  <a:gd name="T16" fmla="*/ 0 60000 65536"/>
                  <a:gd name="T17" fmla="*/ 0 60000 65536"/>
                  <a:gd name="T18" fmla="*/ 0 60000 65536"/>
                  <a:gd name="T19" fmla="*/ 0 60000 65536"/>
                  <a:gd name="T20" fmla="*/ 0 60000 65536"/>
                  <a:gd name="T21" fmla="*/ 0 w 22248"/>
                  <a:gd name="T22" fmla="*/ 0 h 657"/>
                  <a:gd name="T23" fmla="*/ 22248 w 22248"/>
                  <a:gd name="T24" fmla="*/ 657 h 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8" h="657">
                    <a:moveTo>
                      <a:pt x="22247" y="398"/>
                    </a:moveTo>
                    <a:cubicBezTo>
                      <a:pt x="22247" y="398"/>
                      <a:pt x="21890" y="656"/>
                      <a:pt x="21410" y="656"/>
                    </a:cubicBezTo>
                    <a:lnTo>
                      <a:pt x="870" y="656"/>
                    </a:lnTo>
                    <a:cubicBezTo>
                      <a:pt x="462" y="656"/>
                      <a:pt x="0" y="398"/>
                      <a:pt x="0" y="398"/>
                    </a:cubicBezTo>
                    <a:lnTo>
                      <a:pt x="0" y="0"/>
                    </a:lnTo>
                    <a:lnTo>
                      <a:pt x="22247" y="0"/>
                    </a:lnTo>
                    <a:lnTo>
                      <a:pt x="22247" y="398"/>
                    </a:lnTo>
                  </a:path>
                </a:pathLst>
              </a:custGeom>
              <a:solidFill>
                <a:schemeClr val="bg1">
                  <a:lumMod val="95000"/>
                </a:schemeClr>
              </a:solidFill>
              <a:ln>
                <a:noFill/>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1" name="任意多边形: 形状 20"/>
              <p:cNvSpPr/>
              <p:nvPr/>
            </p:nvSpPr>
            <p:spPr bwMode="auto">
              <a:xfrm>
                <a:off x="8542339" y="9169399"/>
                <a:ext cx="8008939" cy="236539"/>
              </a:xfrm>
              <a:custGeom>
                <a:avLst/>
                <a:gdLst>
                  <a:gd name="T0" fmla="*/ 22247 w 22248"/>
                  <a:gd name="T1" fmla="*/ 398 h 657"/>
                  <a:gd name="T2" fmla="*/ 21410 w 22248"/>
                  <a:gd name="T3" fmla="*/ 656 h 657"/>
                  <a:gd name="T4" fmla="*/ 870 w 22248"/>
                  <a:gd name="T5" fmla="*/ 656 h 657"/>
                  <a:gd name="T6" fmla="*/ 0 w 22248"/>
                  <a:gd name="T7" fmla="*/ 398 h 657"/>
                  <a:gd name="T8" fmla="*/ 0 w 22248"/>
                  <a:gd name="T9" fmla="*/ 0 h 657"/>
                  <a:gd name="T10" fmla="*/ 22247 w 22248"/>
                  <a:gd name="T11" fmla="*/ 0 h 657"/>
                  <a:gd name="T12" fmla="*/ 22247 w 22248"/>
                  <a:gd name="T13" fmla="*/ 398 h 657"/>
                  <a:gd name="T14" fmla="*/ 0 60000 65536"/>
                  <a:gd name="T15" fmla="*/ 0 60000 65536"/>
                  <a:gd name="T16" fmla="*/ 0 60000 65536"/>
                  <a:gd name="T17" fmla="*/ 0 60000 65536"/>
                  <a:gd name="T18" fmla="*/ 0 60000 65536"/>
                  <a:gd name="T19" fmla="*/ 0 60000 65536"/>
                  <a:gd name="T20" fmla="*/ 0 60000 65536"/>
                  <a:gd name="T21" fmla="*/ 0 w 22248"/>
                  <a:gd name="T22" fmla="*/ 0 h 657"/>
                  <a:gd name="T23" fmla="*/ 22248 w 22248"/>
                  <a:gd name="T24" fmla="*/ 657 h 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8" h="657">
                    <a:moveTo>
                      <a:pt x="22247" y="398"/>
                    </a:moveTo>
                    <a:cubicBezTo>
                      <a:pt x="22247" y="398"/>
                      <a:pt x="21890" y="656"/>
                      <a:pt x="21410" y="656"/>
                    </a:cubicBezTo>
                    <a:lnTo>
                      <a:pt x="870" y="656"/>
                    </a:lnTo>
                    <a:cubicBezTo>
                      <a:pt x="462" y="656"/>
                      <a:pt x="0" y="398"/>
                      <a:pt x="0" y="398"/>
                    </a:cubicBezTo>
                    <a:lnTo>
                      <a:pt x="0" y="0"/>
                    </a:lnTo>
                    <a:lnTo>
                      <a:pt x="22247" y="0"/>
                    </a:lnTo>
                    <a:lnTo>
                      <a:pt x="22247" y="398"/>
                    </a:lnTo>
                  </a:path>
                </a:pathLst>
              </a:custGeom>
              <a:noFill/>
              <a:ln w="10080">
                <a:solidFill>
                  <a:schemeClr val="tx2"/>
                </a:solidFill>
                <a:miter lim="800000"/>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2" name="任意多边形: 形状 21"/>
              <p:cNvSpPr/>
              <p:nvPr/>
            </p:nvSpPr>
            <p:spPr bwMode="auto">
              <a:xfrm>
                <a:off x="8540751" y="9312275"/>
                <a:ext cx="8012112" cy="93663"/>
              </a:xfrm>
              <a:custGeom>
                <a:avLst/>
                <a:gdLst>
                  <a:gd name="T0" fmla="*/ 0 w 22256"/>
                  <a:gd name="T1" fmla="*/ 0 h 262"/>
                  <a:gd name="T2" fmla="*/ 870 w 22256"/>
                  <a:gd name="T3" fmla="*/ 261 h 262"/>
                  <a:gd name="T4" fmla="*/ 21418 w 22256"/>
                  <a:gd name="T5" fmla="*/ 261 h 262"/>
                  <a:gd name="T6" fmla="*/ 22255 w 22256"/>
                  <a:gd name="T7" fmla="*/ 0 h 262"/>
                  <a:gd name="T8" fmla="*/ 0 w 22256"/>
                  <a:gd name="T9" fmla="*/ 0 h 262"/>
                  <a:gd name="T10" fmla="*/ 0 60000 65536"/>
                  <a:gd name="T11" fmla="*/ 0 60000 65536"/>
                  <a:gd name="T12" fmla="*/ 0 60000 65536"/>
                  <a:gd name="T13" fmla="*/ 0 60000 65536"/>
                  <a:gd name="T14" fmla="*/ 0 60000 65536"/>
                  <a:gd name="T15" fmla="*/ 0 w 22256"/>
                  <a:gd name="T16" fmla="*/ 0 h 262"/>
                  <a:gd name="T17" fmla="*/ 22256 w 22256"/>
                  <a:gd name="T18" fmla="*/ 262 h 262"/>
                </a:gdLst>
                <a:ahLst/>
                <a:cxnLst>
                  <a:cxn ang="T10">
                    <a:pos x="T0" y="T1"/>
                  </a:cxn>
                  <a:cxn ang="T11">
                    <a:pos x="T2" y="T3"/>
                  </a:cxn>
                  <a:cxn ang="T12">
                    <a:pos x="T4" y="T5"/>
                  </a:cxn>
                  <a:cxn ang="T13">
                    <a:pos x="T6" y="T7"/>
                  </a:cxn>
                  <a:cxn ang="T14">
                    <a:pos x="T8" y="T9"/>
                  </a:cxn>
                </a:cxnLst>
                <a:rect l="T15" t="T16" r="T17" b="T18"/>
                <a:pathLst>
                  <a:path w="22256" h="262">
                    <a:moveTo>
                      <a:pt x="0" y="0"/>
                    </a:moveTo>
                    <a:cubicBezTo>
                      <a:pt x="0" y="0"/>
                      <a:pt x="462" y="261"/>
                      <a:pt x="870" y="261"/>
                    </a:cubicBezTo>
                    <a:lnTo>
                      <a:pt x="21418" y="261"/>
                    </a:lnTo>
                    <a:cubicBezTo>
                      <a:pt x="21898" y="261"/>
                      <a:pt x="22255" y="0"/>
                      <a:pt x="22255" y="0"/>
                    </a:cubicBezTo>
                    <a:lnTo>
                      <a:pt x="0" y="0"/>
                    </a:lnTo>
                  </a:path>
                </a:pathLst>
              </a:custGeom>
              <a:solidFill>
                <a:schemeClr val="tx2">
                  <a:lumMod val="50000"/>
                </a:schemeClr>
              </a:solidFill>
              <a:ln>
                <a:noFill/>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3" name="任意多边形: 形状 22"/>
              <p:cNvSpPr/>
              <p:nvPr/>
            </p:nvSpPr>
            <p:spPr bwMode="auto">
              <a:xfrm>
                <a:off x="11979275" y="9167813"/>
                <a:ext cx="1141413" cy="88900"/>
              </a:xfrm>
              <a:custGeom>
                <a:avLst/>
                <a:gdLst>
                  <a:gd name="T0" fmla="*/ 0 w 3171"/>
                  <a:gd name="T1" fmla="*/ 0 h 249"/>
                  <a:gd name="T2" fmla="*/ 349 w 3171"/>
                  <a:gd name="T3" fmla="*/ 248 h 249"/>
                  <a:gd name="T4" fmla="*/ 2821 w 3171"/>
                  <a:gd name="T5" fmla="*/ 248 h 249"/>
                  <a:gd name="T6" fmla="*/ 3170 w 3171"/>
                  <a:gd name="T7" fmla="*/ 0 h 249"/>
                  <a:gd name="T8" fmla="*/ 0 w 3171"/>
                  <a:gd name="T9" fmla="*/ 0 h 249"/>
                  <a:gd name="T10" fmla="*/ 0 60000 65536"/>
                  <a:gd name="T11" fmla="*/ 0 60000 65536"/>
                  <a:gd name="T12" fmla="*/ 0 60000 65536"/>
                  <a:gd name="T13" fmla="*/ 0 60000 65536"/>
                  <a:gd name="T14" fmla="*/ 0 60000 65536"/>
                  <a:gd name="T15" fmla="*/ 0 w 3171"/>
                  <a:gd name="T16" fmla="*/ 0 h 249"/>
                  <a:gd name="T17" fmla="*/ 3171 w 3171"/>
                  <a:gd name="T18" fmla="*/ 249 h 249"/>
                </a:gdLst>
                <a:ahLst/>
                <a:cxnLst>
                  <a:cxn ang="T10">
                    <a:pos x="T0" y="T1"/>
                  </a:cxn>
                  <a:cxn ang="T11">
                    <a:pos x="T2" y="T3"/>
                  </a:cxn>
                  <a:cxn ang="T12">
                    <a:pos x="T4" y="T5"/>
                  </a:cxn>
                  <a:cxn ang="T13">
                    <a:pos x="T6" y="T7"/>
                  </a:cxn>
                  <a:cxn ang="T14">
                    <a:pos x="T8" y="T9"/>
                  </a:cxn>
                </a:cxnLst>
                <a:rect l="T15" t="T16" r="T17" b="T18"/>
                <a:pathLst>
                  <a:path w="3171" h="249">
                    <a:moveTo>
                      <a:pt x="0" y="0"/>
                    </a:moveTo>
                    <a:cubicBezTo>
                      <a:pt x="49" y="144"/>
                      <a:pt x="187" y="248"/>
                      <a:pt x="349" y="248"/>
                    </a:cubicBezTo>
                    <a:lnTo>
                      <a:pt x="2821" y="248"/>
                    </a:lnTo>
                    <a:cubicBezTo>
                      <a:pt x="2983" y="248"/>
                      <a:pt x="3120" y="144"/>
                      <a:pt x="3170" y="0"/>
                    </a:cubicBezTo>
                    <a:lnTo>
                      <a:pt x="0" y="0"/>
                    </a:lnTo>
                  </a:path>
                </a:pathLst>
              </a:custGeom>
              <a:solidFill>
                <a:schemeClr val="tx2">
                  <a:lumMod val="50000"/>
                </a:schemeClr>
              </a:solidFill>
              <a:ln>
                <a:noFill/>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4" name="任意多边形: 形状 23"/>
              <p:cNvSpPr/>
              <p:nvPr/>
            </p:nvSpPr>
            <p:spPr bwMode="auto">
              <a:xfrm>
                <a:off x="12571413" y="4937125"/>
                <a:ext cx="38100" cy="36513"/>
              </a:xfrm>
              <a:custGeom>
                <a:avLst/>
                <a:gdLst>
                  <a:gd name="T0" fmla="*/ 51 w 104"/>
                  <a:gd name="T1" fmla="*/ 102 h 103"/>
                  <a:gd name="T2" fmla="*/ 0 w 104"/>
                  <a:gd name="T3" fmla="*/ 51 h 103"/>
                  <a:gd name="T4" fmla="*/ 51 w 104"/>
                  <a:gd name="T5" fmla="*/ 0 h 103"/>
                  <a:gd name="T6" fmla="*/ 103 w 104"/>
                  <a:gd name="T7" fmla="*/ 51 h 103"/>
                  <a:gd name="T8" fmla="*/ 51 w 104"/>
                  <a:gd name="T9" fmla="*/ 102 h 103"/>
                  <a:gd name="T10" fmla="*/ 0 60000 65536"/>
                  <a:gd name="T11" fmla="*/ 0 60000 65536"/>
                  <a:gd name="T12" fmla="*/ 0 60000 65536"/>
                  <a:gd name="T13" fmla="*/ 0 60000 65536"/>
                  <a:gd name="T14" fmla="*/ 0 60000 65536"/>
                  <a:gd name="T15" fmla="*/ 0 w 104"/>
                  <a:gd name="T16" fmla="*/ 0 h 103"/>
                  <a:gd name="T17" fmla="*/ 104 w 104"/>
                  <a:gd name="T18" fmla="*/ 103 h 103"/>
                </a:gdLst>
                <a:ahLst/>
                <a:cxnLst>
                  <a:cxn ang="T10">
                    <a:pos x="T0" y="T1"/>
                  </a:cxn>
                  <a:cxn ang="T11">
                    <a:pos x="T2" y="T3"/>
                  </a:cxn>
                  <a:cxn ang="T12">
                    <a:pos x="T4" y="T5"/>
                  </a:cxn>
                  <a:cxn ang="T13">
                    <a:pos x="T6" y="T7"/>
                  </a:cxn>
                  <a:cxn ang="T14">
                    <a:pos x="T8" y="T9"/>
                  </a:cxn>
                </a:cxnLst>
                <a:rect l="T15" t="T16" r="T17" b="T18"/>
                <a:pathLst>
                  <a:path w="104" h="103">
                    <a:moveTo>
                      <a:pt x="51" y="102"/>
                    </a:moveTo>
                    <a:cubicBezTo>
                      <a:pt x="23" y="102"/>
                      <a:pt x="0" y="79"/>
                      <a:pt x="0" y="51"/>
                    </a:cubicBezTo>
                    <a:cubicBezTo>
                      <a:pt x="0" y="22"/>
                      <a:pt x="23" y="0"/>
                      <a:pt x="51" y="0"/>
                    </a:cubicBezTo>
                    <a:cubicBezTo>
                      <a:pt x="80" y="0"/>
                      <a:pt x="103" y="22"/>
                      <a:pt x="103" y="51"/>
                    </a:cubicBezTo>
                    <a:cubicBezTo>
                      <a:pt x="103" y="79"/>
                      <a:pt x="80" y="102"/>
                      <a:pt x="51" y="102"/>
                    </a:cubicBezTo>
                  </a:path>
                </a:pathLst>
              </a:custGeom>
              <a:solidFill>
                <a:srgbClr val="FFFFFF"/>
              </a:solidFill>
              <a:ln>
                <a:noFill/>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18" name="矩形 17"/>
            <p:cNvSpPr/>
            <p:nvPr/>
          </p:nvSpPr>
          <p:spPr>
            <a:xfrm>
              <a:off x="1085227" y="2041661"/>
              <a:ext cx="4271050" cy="2700705"/>
            </a:xfrm>
            <a:prstGeom prst="rect">
              <a:avLst/>
            </a:prstGeom>
            <a:solidFill>
              <a:srgbClr val="FBC63F"/>
            </a:solidFill>
            <a:ln w="12700" cap="flat" cmpd="sng" algn="ctr">
              <a:noFill/>
              <a:prstDash val="solid"/>
              <a:miter lim="800000"/>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25" name="组合 24"/>
          <p:cNvGrpSpPr/>
          <p:nvPr/>
        </p:nvGrpSpPr>
        <p:grpSpPr>
          <a:xfrm>
            <a:off x="5832760" y="1833122"/>
            <a:ext cx="5549950" cy="1612265"/>
            <a:chOff x="4584120" y="1336741"/>
            <a:chExt cx="4162462" cy="1209199"/>
          </a:xfrm>
        </p:grpSpPr>
        <p:sp>
          <p:nvSpPr>
            <p:cNvPr id="5" name="矩形 4"/>
            <p:cNvSpPr/>
            <p:nvPr/>
          </p:nvSpPr>
          <p:spPr bwMode="auto">
            <a:xfrm>
              <a:off x="4584120" y="1336741"/>
              <a:ext cx="4083844" cy="1209199"/>
            </a:xfrm>
            <a:prstGeom prst="rect">
              <a:avLst/>
            </a:prstGeom>
            <a:solidFill>
              <a:srgbClr val="FBC63F"/>
            </a:solidFill>
            <a:ln w="19050">
              <a:noFill/>
              <a:round/>
            </a:ln>
          </p:spPr>
          <p:txBody>
            <a:bodyPr anchor="ctr"/>
            <a:lstStyle/>
            <a:p>
              <a:pPr algn="ctr"/>
              <a:endParaRPr sz="24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7" name="椭圆 6"/>
            <p:cNvSpPr/>
            <p:nvPr/>
          </p:nvSpPr>
          <p:spPr bwMode="auto">
            <a:xfrm>
              <a:off x="4750139" y="1603918"/>
              <a:ext cx="675075" cy="675075"/>
            </a:xfrm>
            <a:prstGeom prst="ellipse">
              <a:avLst/>
            </a:prstGeom>
            <a:solidFill>
              <a:schemeClr val="bg1"/>
            </a:solidFill>
            <a:ln w="19050">
              <a:noFill/>
              <a:round/>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9" name="任意多边形: 形状 8"/>
            <p:cNvSpPr/>
            <p:nvPr/>
          </p:nvSpPr>
          <p:spPr bwMode="auto">
            <a:xfrm>
              <a:off x="4886301" y="1745753"/>
              <a:ext cx="402750" cy="391405"/>
            </a:xfrm>
            <a:custGeom>
              <a:avLst/>
              <a:gdLst>
                <a:gd name="connsiteX0" fmla="*/ 279778 w 338138"/>
                <a:gd name="connsiteY0" fmla="*/ 231775 h 328613"/>
                <a:gd name="connsiteX1" fmla="*/ 289126 w 338138"/>
                <a:gd name="connsiteY1" fmla="*/ 271719 h 328613"/>
                <a:gd name="connsiteX2" fmla="*/ 283784 w 338138"/>
                <a:gd name="connsiteY2" fmla="*/ 279708 h 328613"/>
                <a:gd name="connsiteX3" fmla="*/ 282449 w 338138"/>
                <a:gd name="connsiteY3" fmla="*/ 279708 h 328613"/>
                <a:gd name="connsiteX4" fmla="*/ 275771 w 338138"/>
                <a:gd name="connsiteY4" fmla="*/ 274382 h 328613"/>
                <a:gd name="connsiteX5" fmla="*/ 265087 w 338138"/>
                <a:gd name="connsiteY5" fmla="*/ 234438 h 328613"/>
                <a:gd name="connsiteX6" fmla="*/ 239712 w 338138"/>
                <a:gd name="connsiteY6" fmla="*/ 273050 h 328613"/>
                <a:gd name="connsiteX7" fmla="*/ 282449 w 338138"/>
                <a:gd name="connsiteY7" fmla="*/ 314325 h 328613"/>
                <a:gd name="connsiteX8" fmla="*/ 323850 w 338138"/>
                <a:gd name="connsiteY8" fmla="*/ 273050 h 328613"/>
                <a:gd name="connsiteX9" fmla="*/ 282449 w 338138"/>
                <a:gd name="connsiteY9" fmla="*/ 231775 h 328613"/>
                <a:gd name="connsiteX10" fmla="*/ 279778 w 338138"/>
                <a:gd name="connsiteY10" fmla="*/ 231775 h 328613"/>
                <a:gd name="connsiteX11" fmla="*/ 55688 w 338138"/>
                <a:gd name="connsiteY11" fmla="*/ 231775 h 328613"/>
                <a:gd name="connsiteX12" fmla="*/ 14287 w 338138"/>
                <a:gd name="connsiteY12" fmla="*/ 273050 h 328613"/>
                <a:gd name="connsiteX13" fmla="*/ 55688 w 338138"/>
                <a:gd name="connsiteY13" fmla="*/ 314325 h 328613"/>
                <a:gd name="connsiteX14" fmla="*/ 98425 w 338138"/>
                <a:gd name="connsiteY14" fmla="*/ 273050 h 328613"/>
                <a:gd name="connsiteX15" fmla="*/ 97089 w 338138"/>
                <a:gd name="connsiteY15" fmla="*/ 265062 h 328613"/>
                <a:gd name="connsiteX16" fmla="*/ 58359 w 338138"/>
                <a:gd name="connsiteY16" fmla="*/ 279708 h 328613"/>
                <a:gd name="connsiteX17" fmla="*/ 55688 w 338138"/>
                <a:gd name="connsiteY17" fmla="*/ 279708 h 328613"/>
                <a:gd name="connsiteX18" fmla="*/ 49011 w 338138"/>
                <a:gd name="connsiteY18" fmla="*/ 275713 h 328613"/>
                <a:gd name="connsiteX19" fmla="*/ 53017 w 338138"/>
                <a:gd name="connsiteY19" fmla="*/ 266393 h 328613"/>
                <a:gd name="connsiteX20" fmla="*/ 91747 w 338138"/>
                <a:gd name="connsiteY20" fmla="*/ 251747 h 328613"/>
                <a:gd name="connsiteX21" fmla="*/ 55688 w 338138"/>
                <a:gd name="connsiteY21" fmla="*/ 231775 h 328613"/>
                <a:gd name="connsiteX22" fmla="*/ 39613 w 338138"/>
                <a:gd name="connsiteY22" fmla="*/ 195263 h 328613"/>
                <a:gd name="connsiteX23" fmla="*/ 92431 w 338138"/>
                <a:gd name="connsiteY23" fmla="*/ 195263 h 328613"/>
                <a:gd name="connsiteX24" fmla="*/ 97713 w 338138"/>
                <a:gd name="connsiteY24" fmla="*/ 196583 h 328613"/>
                <a:gd name="connsiteX25" fmla="*/ 138647 w 338138"/>
                <a:gd name="connsiteY25" fmla="*/ 237513 h 328613"/>
                <a:gd name="connsiteX26" fmla="*/ 139967 w 338138"/>
                <a:gd name="connsiteY26" fmla="*/ 244114 h 328613"/>
                <a:gd name="connsiteX27" fmla="*/ 136006 w 338138"/>
                <a:gd name="connsiteY27" fmla="*/ 249395 h 328613"/>
                <a:gd name="connsiteX28" fmla="*/ 109597 w 338138"/>
                <a:gd name="connsiteY28" fmla="*/ 259958 h 328613"/>
                <a:gd name="connsiteX29" fmla="*/ 110918 w 338138"/>
                <a:gd name="connsiteY29" fmla="*/ 273161 h 328613"/>
                <a:gd name="connsiteX30" fmla="*/ 55459 w 338138"/>
                <a:gd name="connsiteY30" fmla="*/ 328613 h 328613"/>
                <a:gd name="connsiteX31" fmla="*/ 0 w 338138"/>
                <a:gd name="connsiteY31" fmla="*/ 273161 h 328613"/>
                <a:gd name="connsiteX32" fmla="*/ 55459 w 338138"/>
                <a:gd name="connsiteY32" fmla="*/ 217708 h 328613"/>
                <a:gd name="connsiteX33" fmla="*/ 104315 w 338138"/>
                <a:gd name="connsiteY33" fmla="*/ 246755 h 328613"/>
                <a:gd name="connsiteX34" fmla="*/ 121481 w 338138"/>
                <a:gd name="connsiteY34" fmla="*/ 240153 h 328613"/>
                <a:gd name="connsiteX35" fmla="*/ 89790 w 338138"/>
                <a:gd name="connsiteY35" fmla="*/ 208466 h 328613"/>
                <a:gd name="connsiteX36" fmla="*/ 39613 w 338138"/>
                <a:gd name="connsiteY36" fmla="*/ 208466 h 328613"/>
                <a:gd name="connsiteX37" fmla="*/ 33011 w 338138"/>
                <a:gd name="connsiteY37" fmla="*/ 201864 h 328613"/>
                <a:gd name="connsiteX38" fmla="*/ 39613 w 338138"/>
                <a:gd name="connsiteY38" fmla="*/ 195263 h 328613"/>
                <a:gd name="connsiteX39" fmla="*/ 155575 w 338138"/>
                <a:gd name="connsiteY39" fmla="*/ 0 h 328613"/>
                <a:gd name="connsiteX40" fmla="*/ 191294 w 338138"/>
                <a:gd name="connsiteY40" fmla="*/ 35490 h 328613"/>
                <a:gd name="connsiteX41" fmla="*/ 156898 w 338138"/>
                <a:gd name="connsiteY41" fmla="*/ 70980 h 328613"/>
                <a:gd name="connsiteX42" fmla="*/ 167481 w 338138"/>
                <a:gd name="connsiteY42" fmla="*/ 80181 h 328613"/>
                <a:gd name="connsiteX43" fmla="*/ 168804 w 338138"/>
                <a:gd name="connsiteY43" fmla="*/ 81496 h 328613"/>
                <a:gd name="connsiteX44" fmla="*/ 196586 w 338138"/>
                <a:gd name="connsiteY44" fmla="*/ 126187 h 328613"/>
                <a:gd name="connsiteX45" fmla="*/ 225690 w 338138"/>
                <a:gd name="connsiteY45" fmla="*/ 130131 h 328613"/>
                <a:gd name="connsiteX46" fmla="*/ 234950 w 338138"/>
                <a:gd name="connsiteY46" fmla="*/ 138017 h 328613"/>
                <a:gd name="connsiteX47" fmla="*/ 257440 w 338138"/>
                <a:gd name="connsiteY47" fmla="*/ 149847 h 328613"/>
                <a:gd name="connsiteX48" fmla="*/ 260086 w 338138"/>
                <a:gd name="connsiteY48" fmla="*/ 155105 h 328613"/>
                <a:gd name="connsiteX49" fmla="*/ 270669 w 338138"/>
                <a:gd name="connsiteY49" fmla="*/ 197168 h 328613"/>
                <a:gd name="connsiteX50" fmla="*/ 278607 w 338138"/>
                <a:gd name="connsiteY50" fmla="*/ 197168 h 328613"/>
                <a:gd name="connsiteX51" fmla="*/ 315648 w 338138"/>
                <a:gd name="connsiteY51" fmla="*/ 205054 h 328613"/>
                <a:gd name="connsiteX52" fmla="*/ 319617 w 338138"/>
                <a:gd name="connsiteY52" fmla="*/ 214255 h 328613"/>
                <a:gd name="connsiteX53" fmla="*/ 310357 w 338138"/>
                <a:gd name="connsiteY53" fmla="*/ 216884 h 328613"/>
                <a:gd name="connsiteX54" fmla="*/ 278607 w 338138"/>
                <a:gd name="connsiteY54" fmla="*/ 210312 h 328613"/>
                <a:gd name="connsiteX55" fmla="*/ 274638 w 338138"/>
                <a:gd name="connsiteY55" fmla="*/ 211627 h 328613"/>
                <a:gd name="connsiteX56" fmla="*/ 275961 w 338138"/>
                <a:gd name="connsiteY56" fmla="*/ 218199 h 328613"/>
                <a:gd name="connsiteX57" fmla="*/ 282575 w 338138"/>
                <a:gd name="connsiteY57" fmla="*/ 218199 h 328613"/>
                <a:gd name="connsiteX58" fmla="*/ 338138 w 338138"/>
                <a:gd name="connsiteY58" fmla="*/ 273406 h 328613"/>
                <a:gd name="connsiteX59" fmla="*/ 282575 w 338138"/>
                <a:gd name="connsiteY59" fmla="*/ 328613 h 328613"/>
                <a:gd name="connsiteX60" fmla="*/ 229659 w 338138"/>
                <a:gd name="connsiteY60" fmla="*/ 289180 h 328613"/>
                <a:gd name="connsiteX61" fmla="*/ 183356 w 338138"/>
                <a:gd name="connsiteY61" fmla="*/ 289180 h 328613"/>
                <a:gd name="connsiteX62" fmla="*/ 175419 w 338138"/>
                <a:gd name="connsiteY62" fmla="*/ 282607 h 328613"/>
                <a:gd name="connsiteX63" fmla="*/ 183356 w 338138"/>
                <a:gd name="connsiteY63" fmla="*/ 276035 h 328613"/>
                <a:gd name="connsiteX64" fmla="*/ 227013 w 338138"/>
                <a:gd name="connsiteY64" fmla="*/ 276035 h 328613"/>
                <a:gd name="connsiteX65" fmla="*/ 227013 w 338138"/>
                <a:gd name="connsiteY65" fmla="*/ 273406 h 328613"/>
                <a:gd name="connsiteX66" fmla="*/ 262732 w 338138"/>
                <a:gd name="connsiteY66" fmla="*/ 222142 h 328613"/>
                <a:gd name="connsiteX67" fmla="*/ 261409 w 338138"/>
                <a:gd name="connsiteY67" fmla="*/ 214255 h 328613"/>
                <a:gd name="connsiteX68" fmla="*/ 230981 w 338138"/>
                <a:gd name="connsiteY68" fmla="*/ 239231 h 328613"/>
                <a:gd name="connsiteX69" fmla="*/ 224367 w 338138"/>
                <a:gd name="connsiteY69" fmla="*/ 243174 h 328613"/>
                <a:gd name="connsiteX70" fmla="*/ 221721 w 338138"/>
                <a:gd name="connsiteY70" fmla="*/ 241859 h 328613"/>
                <a:gd name="connsiteX71" fmla="*/ 219075 w 338138"/>
                <a:gd name="connsiteY71" fmla="*/ 232658 h 328613"/>
                <a:gd name="connsiteX72" fmla="*/ 257440 w 338138"/>
                <a:gd name="connsiteY72" fmla="*/ 201111 h 328613"/>
                <a:gd name="connsiteX73" fmla="*/ 248180 w 338138"/>
                <a:gd name="connsiteY73" fmla="*/ 160363 h 328613"/>
                <a:gd name="connsiteX74" fmla="*/ 228336 w 338138"/>
                <a:gd name="connsiteY74" fmla="*/ 151162 h 328613"/>
                <a:gd name="connsiteX75" fmla="*/ 227013 w 338138"/>
                <a:gd name="connsiteY75" fmla="*/ 149847 h 328613"/>
                <a:gd name="connsiteX76" fmla="*/ 224367 w 338138"/>
                <a:gd name="connsiteY76" fmla="*/ 149847 h 328613"/>
                <a:gd name="connsiteX77" fmla="*/ 188648 w 338138"/>
                <a:gd name="connsiteY77" fmla="*/ 149847 h 328613"/>
                <a:gd name="connsiteX78" fmla="*/ 179388 w 338138"/>
                <a:gd name="connsiteY78" fmla="*/ 145904 h 328613"/>
                <a:gd name="connsiteX79" fmla="*/ 178065 w 338138"/>
                <a:gd name="connsiteY79" fmla="*/ 144589 h 328613"/>
                <a:gd name="connsiteX80" fmla="*/ 170127 w 338138"/>
                <a:gd name="connsiteY80" fmla="*/ 134074 h 328613"/>
                <a:gd name="connsiteX81" fmla="*/ 168804 w 338138"/>
                <a:gd name="connsiteY81" fmla="*/ 140646 h 328613"/>
                <a:gd name="connsiteX82" fmla="*/ 167481 w 338138"/>
                <a:gd name="connsiteY82" fmla="*/ 148533 h 328613"/>
                <a:gd name="connsiteX83" fmla="*/ 166158 w 338138"/>
                <a:gd name="connsiteY83" fmla="*/ 152476 h 328613"/>
                <a:gd name="connsiteX84" fmla="*/ 166158 w 338138"/>
                <a:gd name="connsiteY84" fmla="*/ 156420 h 328613"/>
                <a:gd name="connsiteX85" fmla="*/ 163513 w 338138"/>
                <a:gd name="connsiteY85" fmla="*/ 164306 h 328613"/>
                <a:gd name="connsiteX86" fmla="*/ 162190 w 338138"/>
                <a:gd name="connsiteY86" fmla="*/ 170879 h 328613"/>
                <a:gd name="connsiteX87" fmla="*/ 160867 w 338138"/>
                <a:gd name="connsiteY87" fmla="*/ 173507 h 328613"/>
                <a:gd name="connsiteX88" fmla="*/ 200554 w 338138"/>
                <a:gd name="connsiteY88" fmla="*/ 182709 h 328613"/>
                <a:gd name="connsiteX89" fmla="*/ 201877 w 338138"/>
                <a:gd name="connsiteY89" fmla="*/ 182709 h 328613"/>
                <a:gd name="connsiteX90" fmla="*/ 215106 w 338138"/>
                <a:gd name="connsiteY90" fmla="*/ 205054 h 328613"/>
                <a:gd name="connsiteX91" fmla="*/ 212461 w 338138"/>
                <a:gd name="connsiteY91" fmla="*/ 210312 h 328613"/>
                <a:gd name="connsiteX92" fmla="*/ 163513 w 338138"/>
                <a:gd name="connsiteY92" fmla="*/ 289180 h 328613"/>
                <a:gd name="connsiteX93" fmla="*/ 144992 w 338138"/>
                <a:gd name="connsiteY93" fmla="*/ 293123 h 328613"/>
                <a:gd name="connsiteX94" fmla="*/ 139700 w 338138"/>
                <a:gd name="connsiteY94" fmla="*/ 276035 h 328613"/>
                <a:gd name="connsiteX95" fmla="*/ 168804 w 338138"/>
                <a:gd name="connsiteY95" fmla="*/ 214255 h 328613"/>
                <a:gd name="connsiteX96" fmla="*/ 125148 w 338138"/>
                <a:gd name="connsiteY96" fmla="*/ 206369 h 328613"/>
                <a:gd name="connsiteX97" fmla="*/ 103981 w 338138"/>
                <a:gd name="connsiteY97" fmla="*/ 195853 h 328613"/>
                <a:gd name="connsiteX98" fmla="*/ 97367 w 338138"/>
                <a:gd name="connsiteY98" fmla="*/ 164306 h 328613"/>
                <a:gd name="connsiteX99" fmla="*/ 121179 w 338138"/>
                <a:gd name="connsiteY99" fmla="*/ 95955 h 328613"/>
                <a:gd name="connsiteX100" fmla="*/ 121179 w 338138"/>
                <a:gd name="connsiteY100" fmla="*/ 90697 h 328613"/>
                <a:gd name="connsiteX101" fmla="*/ 143669 w 338138"/>
                <a:gd name="connsiteY101" fmla="*/ 68351 h 328613"/>
                <a:gd name="connsiteX102" fmla="*/ 119856 w 338138"/>
                <a:gd name="connsiteY102" fmla="*/ 35490 h 328613"/>
                <a:gd name="connsiteX103" fmla="*/ 155575 w 338138"/>
                <a:gd name="connsiteY103"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338138" h="328613">
                  <a:moveTo>
                    <a:pt x="279778" y="231775"/>
                  </a:moveTo>
                  <a:cubicBezTo>
                    <a:pt x="279778" y="231775"/>
                    <a:pt x="279778" y="231775"/>
                    <a:pt x="289126" y="271719"/>
                  </a:cubicBezTo>
                  <a:cubicBezTo>
                    <a:pt x="290462" y="275713"/>
                    <a:pt x="287791" y="278376"/>
                    <a:pt x="283784" y="279708"/>
                  </a:cubicBezTo>
                  <a:cubicBezTo>
                    <a:pt x="283784" y="279708"/>
                    <a:pt x="282449" y="279708"/>
                    <a:pt x="282449" y="279708"/>
                  </a:cubicBezTo>
                  <a:cubicBezTo>
                    <a:pt x="279778" y="279708"/>
                    <a:pt x="275771" y="278376"/>
                    <a:pt x="275771" y="274382"/>
                  </a:cubicBezTo>
                  <a:cubicBezTo>
                    <a:pt x="275771" y="274382"/>
                    <a:pt x="275771" y="274382"/>
                    <a:pt x="265087" y="234438"/>
                  </a:cubicBezTo>
                  <a:cubicBezTo>
                    <a:pt x="250396" y="241095"/>
                    <a:pt x="239712" y="255741"/>
                    <a:pt x="239712" y="273050"/>
                  </a:cubicBezTo>
                  <a:cubicBezTo>
                    <a:pt x="239712" y="295685"/>
                    <a:pt x="259745" y="314325"/>
                    <a:pt x="282449" y="314325"/>
                  </a:cubicBezTo>
                  <a:cubicBezTo>
                    <a:pt x="305153" y="314325"/>
                    <a:pt x="323850" y="295685"/>
                    <a:pt x="323850" y="273050"/>
                  </a:cubicBezTo>
                  <a:cubicBezTo>
                    <a:pt x="323850" y="250416"/>
                    <a:pt x="305153" y="231775"/>
                    <a:pt x="282449" y="231775"/>
                  </a:cubicBezTo>
                  <a:cubicBezTo>
                    <a:pt x="281113" y="231775"/>
                    <a:pt x="279778" y="231775"/>
                    <a:pt x="279778" y="231775"/>
                  </a:cubicBezTo>
                  <a:close/>
                  <a:moveTo>
                    <a:pt x="55688" y="231775"/>
                  </a:moveTo>
                  <a:cubicBezTo>
                    <a:pt x="32984" y="231775"/>
                    <a:pt x="14287" y="250416"/>
                    <a:pt x="14287" y="273050"/>
                  </a:cubicBezTo>
                  <a:cubicBezTo>
                    <a:pt x="14287" y="295685"/>
                    <a:pt x="32984" y="314325"/>
                    <a:pt x="55688" y="314325"/>
                  </a:cubicBezTo>
                  <a:cubicBezTo>
                    <a:pt x="78392" y="314325"/>
                    <a:pt x="98425" y="295685"/>
                    <a:pt x="98425" y="273050"/>
                  </a:cubicBezTo>
                  <a:cubicBezTo>
                    <a:pt x="98425" y="270387"/>
                    <a:pt x="97089" y="267724"/>
                    <a:pt x="97089" y="265062"/>
                  </a:cubicBezTo>
                  <a:cubicBezTo>
                    <a:pt x="97089" y="265062"/>
                    <a:pt x="97089" y="265062"/>
                    <a:pt x="58359" y="279708"/>
                  </a:cubicBezTo>
                  <a:cubicBezTo>
                    <a:pt x="57024" y="279708"/>
                    <a:pt x="57024" y="279708"/>
                    <a:pt x="55688" y="279708"/>
                  </a:cubicBezTo>
                  <a:cubicBezTo>
                    <a:pt x="53017" y="279708"/>
                    <a:pt x="50346" y="278376"/>
                    <a:pt x="49011" y="275713"/>
                  </a:cubicBezTo>
                  <a:cubicBezTo>
                    <a:pt x="47675" y="271719"/>
                    <a:pt x="49011" y="267724"/>
                    <a:pt x="53017" y="266393"/>
                  </a:cubicBezTo>
                  <a:cubicBezTo>
                    <a:pt x="53017" y="266393"/>
                    <a:pt x="53017" y="266393"/>
                    <a:pt x="91747" y="251747"/>
                  </a:cubicBezTo>
                  <a:cubicBezTo>
                    <a:pt x="83734" y="239764"/>
                    <a:pt x="70379" y="231775"/>
                    <a:pt x="55688" y="231775"/>
                  </a:cubicBezTo>
                  <a:close/>
                  <a:moveTo>
                    <a:pt x="39613" y="195263"/>
                  </a:moveTo>
                  <a:cubicBezTo>
                    <a:pt x="39613" y="195263"/>
                    <a:pt x="39613" y="195263"/>
                    <a:pt x="92431" y="195263"/>
                  </a:cubicBezTo>
                  <a:cubicBezTo>
                    <a:pt x="95072" y="195263"/>
                    <a:pt x="96393" y="195263"/>
                    <a:pt x="97713" y="196583"/>
                  </a:cubicBezTo>
                  <a:cubicBezTo>
                    <a:pt x="97713" y="196583"/>
                    <a:pt x="97713" y="196583"/>
                    <a:pt x="138647" y="237513"/>
                  </a:cubicBezTo>
                  <a:cubicBezTo>
                    <a:pt x="139967" y="238833"/>
                    <a:pt x="141288" y="241474"/>
                    <a:pt x="139967" y="244114"/>
                  </a:cubicBezTo>
                  <a:cubicBezTo>
                    <a:pt x="139967" y="246755"/>
                    <a:pt x="138647" y="248075"/>
                    <a:pt x="136006" y="249395"/>
                  </a:cubicBezTo>
                  <a:cubicBezTo>
                    <a:pt x="136006" y="249395"/>
                    <a:pt x="136006" y="249395"/>
                    <a:pt x="109597" y="259958"/>
                  </a:cubicBezTo>
                  <a:cubicBezTo>
                    <a:pt x="110918" y="263919"/>
                    <a:pt x="110918" y="267880"/>
                    <a:pt x="110918" y="273161"/>
                  </a:cubicBezTo>
                  <a:cubicBezTo>
                    <a:pt x="110918" y="303528"/>
                    <a:pt x="85829" y="328613"/>
                    <a:pt x="55459" y="328613"/>
                  </a:cubicBezTo>
                  <a:cubicBezTo>
                    <a:pt x="25088" y="328613"/>
                    <a:pt x="0" y="303528"/>
                    <a:pt x="0" y="273161"/>
                  </a:cubicBezTo>
                  <a:cubicBezTo>
                    <a:pt x="0" y="242794"/>
                    <a:pt x="25088" y="217708"/>
                    <a:pt x="55459" y="217708"/>
                  </a:cubicBezTo>
                  <a:cubicBezTo>
                    <a:pt x="76586" y="217708"/>
                    <a:pt x="95072" y="229590"/>
                    <a:pt x="104315" y="246755"/>
                  </a:cubicBezTo>
                  <a:cubicBezTo>
                    <a:pt x="104315" y="246755"/>
                    <a:pt x="104315" y="246755"/>
                    <a:pt x="121481" y="240153"/>
                  </a:cubicBezTo>
                  <a:cubicBezTo>
                    <a:pt x="121481" y="240153"/>
                    <a:pt x="121481" y="240153"/>
                    <a:pt x="89790" y="208466"/>
                  </a:cubicBezTo>
                  <a:cubicBezTo>
                    <a:pt x="89790" y="208466"/>
                    <a:pt x="89790" y="208466"/>
                    <a:pt x="39613" y="208466"/>
                  </a:cubicBezTo>
                  <a:cubicBezTo>
                    <a:pt x="35652" y="208466"/>
                    <a:pt x="33011" y="205825"/>
                    <a:pt x="33011" y="201864"/>
                  </a:cubicBezTo>
                  <a:cubicBezTo>
                    <a:pt x="33011" y="197903"/>
                    <a:pt x="35652" y="195263"/>
                    <a:pt x="39613" y="195263"/>
                  </a:cubicBezTo>
                  <a:close/>
                  <a:moveTo>
                    <a:pt x="155575" y="0"/>
                  </a:moveTo>
                  <a:cubicBezTo>
                    <a:pt x="175419" y="0"/>
                    <a:pt x="191294" y="15773"/>
                    <a:pt x="191294" y="35490"/>
                  </a:cubicBezTo>
                  <a:cubicBezTo>
                    <a:pt x="191294" y="53892"/>
                    <a:pt x="175419" y="69666"/>
                    <a:pt x="156898" y="70980"/>
                  </a:cubicBezTo>
                  <a:cubicBezTo>
                    <a:pt x="160867" y="72295"/>
                    <a:pt x="164835" y="76238"/>
                    <a:pt x="167481" y="80181"/>
                  </a:cubicBezTo>
                  <a:cubicBezTo>
                    <a:pt x="168804" y="80181"/>
                    <a:pt x="168804" y="80181"/>
                    <a:pt x="168804" y="81496"/>
                  </a:cubicBezTo>
                  <a:cubicBezTo>
                    <a:pt x="168804" y="81496"/>
                    <a:pt x="168804" y="81496"/>
                    <a:pt x="196586" y="126187"/>
                  </a:cubicBezTo>
                  <a:cubicBezTo>
                    <a:pt x="196586" y="126187"/>
                    <a:pt x="196586" y="126187"/>
                    <a:pt x="225690" y="130131"/>
                  </a:cubicBezTo>
                  <a:cubicBezTo>
                    <a:pt x="230981" y="130131"/>
                    <a:pt x="234950" y="134074"/>
                    <a:pt x="234950" y="138017"/>
                  </a:cubicBezTo>
                  <a:cubicBezTo>
                    <a:pt x="234950" y="138017"/>
                    <a:pt x="234950" y="138017"/>
                    <a:pt x="257440" y="149847"/>
                  </a:cubicBezTo>
                  <a:cubicBezTo>
                    <a:pt x="258763" y="151162"/>
                    <a:pt x="260086" y="152476"/>
                    <a:pt x="260086" y="155105"/>
                  </a:cubicBezTo>
                  <a:cubicBezTo>
                    <a:pt x="260086" y="155105"/>
                    <a:pt x="260086" y="155105"/>
                    <a:pt x="270669" y="197168"/>
                  </a:cubicBezTo>
                  <a:cubicBezTo>
                    <a:pt x="273315" y="197168"/>
                    <a:pt x="275961" y="197168"/>
                    <a:pt x="278607" y="197168"/>
                  </a:cubicBezTo>
                  <a:cubicBezTo>
                    <a:pt x="291836" y="195853"/>
                    <a:pt x="303742" y="198482"/>
                    <a:pt x="315648" y="205054"/>
                  </a:cubicBezTo>
                  <a:cubicBezTo>
                    <a:pt x="319617" y="206369"/>
                    <a:pt x="320940" y="210312"/>
                    <a:pt x="319617" y="214255"/>
                  </a:cubicBezTo>
                  <a:cubicBezTo>
                    <a:pt x="316971" y="216884"/>
                    <a:pt x="313003" y="219513"/>
                    <a:pt x="310357" y="216884"/>
                  </a:cubicBezTo>
                  <a:cubicBezTo>
                    <a:pt x="299773" y="211627"/>
                    <a:pt x="289190" y="210312"/>
                    <a:pt x="278607" y="210312"/>
                  </a:cubicBezTo>
                  <a:cubicBezTo>
                    <a:pt x="277284" y="210312"/>
                    <a:pt x="275961" y="210312"/>
                    <a:pt x="274638" y="211627"/>
                  </a:cubicBezTo>
                  <a:cubicBezTo>
                    <a:pt x="274638" y="211627"/>
                    <a:pt x="274638" y="211627"/>
                    <a:pt x="275961" y="218199"/>
                  </a:cubicBezTo>
                  <a:cubicBezTo>
                    <a:pt x="278607" y="218199"/>
                    <a:pt x="279930" y="218199"/>
                    <a:pt x="282575" y="218199"/>
                  </a:cubicBezTo>
                  <a:cubicBezTo>
                    <a:pt x="313003" y="218199"/>
                    <a:pt x="338138" y="243174"/>
                    <a:pt x="338138" y="273406"/>
                  </a:cubicBezTo>
                  <a:cubicBezTo>
                    <a:pt x="338138" y="303639"/>
                    <a:pt x="313003" y="328613"/>
                    <a:pt x="282575" y="328613"/>
                  </a:cubicBezTo>
                  <a:cubicBezTo>
                    <a:pt x="257440" y="328613"/>
                    <a:pt x="236273" y="312840"/>
                    <a:pt x="229659" y="289180"/>
                  </a:cubicBezTo>
                  <a:cubicBezTo>
                    <a:pt x="229659" y="289180"/>
                    <a:pt x="229659" y="289180"/>
                    <a:pt x="183356" y="289180"/>
                  </a:cubicBezTo>
                  <a:cubicBezTo>
                    <a:pt x="179388" y="289180"/>
                    <a:pt x="175419" y="286551"/>
                    <a:pt x="175419" y="282607"/>
                  </a:cubicBezTo>
                  <a:cubicBezTo>
                    <a:pt x="175419" y="278664"/>
                    <a:pt x="179388" y="276035"/>
                    <a:pt x="183356" y="276035"/>
                  </a:cubicBezTo>
                  <a:cubicBezTo>
                    <a:pt x="183356" y="276035"/>
                    <a:pt x="183356" y="276035"/>
                    <a:pt x="227013" y="276035"/>
                  </a:cubicBezTo>
                  <a:cubicBezTo>
                    <a:pt x="227013" y="274721"/>
                    <a:pt x="227013" y="274721"/>
                    <a:pt x="227013" y="273406"/>
                  </a:cubicBezTo>
                  <a:cubicBezTo>
                    <a:pt x="227013" y="249746"/>
                    <a:pt x="241565" y="230029"/>
                    <a:pt x="262732" y="222142"/>
                  </a:cubicBezTo>
                  <a:cubicBezTo>
                    <a:pt x="262732" y="222142"/>
                    <a:pt x="262732" y="222142"/>
                    <a:pt x="261409" y="214255"/>
                  </a:cubicBezTo>
                  <a:cubicBezTo>
                    <a:pt x="248180" y="219513"/>
                    <a:pt x="237596" y="228714"/>
                    <a:pt x="230981" y="239231"/>
                  </a:cubicBezTo>
                  <a:cubicBezTo>
                    <a:pt x="229659" y="241859"/>
                    <a:pt x="227013" y="243174"/>
                    <a:pt x="224367" y="243174"/>
                  </a:cubicBezTo>
                  <a:cubicBezTo>
                    <a:pt x="224367" y="243174"/>
                    <a:pt x="223044" y="243174"/>
                    <a:pt x="221721" y="241859"/>
                  </a:cubicBezTo>
                  <a:cubicBezTo>
                    <a:pt x="217752" y="240545"/>
                    <a:pt x="216429" y="235287"/>
                    <a:pt x="219075" y="232658"/>
                  </a:cubicBezTo>
                  <a:cubicBezTo>
                    <a:pt x="228336" y="218199"/>
                    <a:pt x="241565" y="206369"/>
                    <a:pt x="257440" y="201111"/>
                  </a:cubicBezTo>
                  <a:cubicBezTo>
                    <a:pt x="257440" y="201111"/>
                    <a:pt x="257440" y="201111"/>
                    <a:pt x="248180" y="160363"/>
                  </a:cubicBezTo>
                  <a:cubicBezTo>
                    <a:pt x="248180" y="160363"/>
                    <a:pt x="248180" y="160363"/>
                    <a:pt x="228336" y="151162"/>
                  </a:cubicBezTo>
                  <a:cubicBezTo>
                    <a:pt x="228336" y="151162"/>
                    <a:pt x="228336" y="149847"/>
                    <a:pt x="227013" y="149847"/>
                  </a:cubicBezTo>
                  <a:cubicBezTo>
                    <a:pt x="227013" y="149847"/>
                    <a:pt x="225690" y="149847"/>
                    <a:pt x="224367" y="149847"/>
                  </a:cubicBezTo>
                  <a:cubicBezTo>
                    <a:pt x="224367" y="149847"/>
                    <a:pt x="224367" y="149847"/>
                    <a:pt x="188648" y="149847"/>
                  </a:cubicBezTo>
                  <a:cubicBezTo>
                    <a:pt x="184679" y="149847"/>
                    <a:pt x="180711" y="148533"/>
                    <a:pt x="179388" y="145904"/>
                  </a:cubicBezTo>
                  <a:cubicBezTo>
                    <a:pt x="179388" y="145904"/>
                    <a:pt x="179388" y="145904"/>
                    <a:pt x="178065" y="144589"/>
                  </a:cubicBezTo>
                  <a:cubicBezTo>
                    <a:pt x="178065" y="144589"/>
                    <a:pt x="178065" y="144589"/>
                    <a:pt x="170127" y="134074"/>
                  </a:cubicBezTo>
                  <a:cubicBezTo>
                    <a:pt x="170127" y="136703"/>
                    <a:pt x="170127" y="138017"/>
                    <a:pt x="168804" y="140646"/>
                  </a:cubicBezTo>
                  <a:cubicBezTo>
                    <a:pt x="168804" y="143275"/>
                    <a:pt x="167481" y="145904"/>
                    <a:pt x="167481" y="148533"/>
                  </a:cubicBezTo>
                  <a:cubicBezTo>
                    <a:pt x="167481" y="149847"/>
                    <a:pt x="167481" y="151162"/>
                    <a:pt x="166158" y="152476"/>
                  </a:cubicBezTo>
                  <a:cubicBezTo>
                    <a:pt x="166158" y="153791"/>
                    <a:pt x="166158" y="155105"/>
                    <a:pt x="166158" y="156420"/>
                  </a:cubicBezTo>
                  <a:cubicBezTo>
                    <a:pt x="164835" y="159048"/>
                    <a:pt x="164835" y="161677"/>
                    <a:pt x="163513" y="164306"/>
                  </a:cubicBezTo>
                  <a:cubicBezTo>
                    <a:pt x="163513" y="166935"/>
                    <a:pt x="162190" y="168250"/>
                    <a:pt x="162190" y="170879"/>
                  </a:cubicBezTo>
                  <a:cubicBezTo>
                    <a:pt x="160867" y="172193"/>
                    <a:pt x="160867" y="172193"/>
                    <a:pt x="160867" y="173507"/>
                  </a:cubicBezTo>
                  <a:cubicBezTo>
                    <a:pt x="160867" y="173507"/>
                    <a:pt x="160867" y="173507"/>
                    <a:pt x="200554" y="182709"/>
                  </a:cubicBezTo>
                  <a:cubicBezTo>
                    <a:pt x="200554" y="182709"/>
                    <a:pt x="200554" y="182709"/>
                    <a:pt x="201877" y="182709"/>
                  </a:cubicBezTo>
                  <a:cubicBezTo>
                    <a:pt x="211138" y="185337"/>
                    <a:pt x="217752" y="195853"/>
                    <a:pt x="215106" y="205054"/>
                  </a:cubicBezTo>
                  <a:cubicBezTo>
                    <a:pt x="215106" y="206369"/>
                    <a:pt x="213784" y="208998"/>
                    <a:pt x="212461" y="210312"/>
                  </a:cubicBezTo>
                  <a:cubicBezTo>
                    <a:pt x="212461" y="210312"/>
                    <a:pt x="212461" y="210312"/>
                    <a:pt x="163513" y="289180"/>
                  </a:cubicBezTo>
                  <a:cubicBezTo>
                    <a:pt x="159544" y="294437"/>
                    <a:pt x="151606" y="297066"/>
                    <a:pt x="144992" y="293123"/>
                  </a:cubicBezTo>
                  <a:cubicBezTo>
                    <a:pt x="138377" y="289180"/>
                    <a:pt x="137054" y="281293"/>
                    <a:pt x="139700" y="276035"/>
                  </a:cubicBezTo>
                  <a:cubicBezTo>
                    <a:pt x="139700" y="276035"/>
                    <a:pt x="139700" y="276035"/>
                    <a:pt x="168804" y="214255"/>
                  </a:cubicBezTo>
                  <a:cubicBezTo>
                    <a:pt x="168804" y="214255"/>
                    <a:pt x="168804" y="214255"/>
                    <a:pt x="125148" y="206369"/>
                  </a:cubicBezTo>
                  <a:cubicBezTo>
                    <a:pt x="115887" y="203740"/>
                    <a:pt x="107950" y="201111"/>
                    <a:pt x="103981" y="195853"/>
                  </a:cubicBezTo>
                  <a:cubicBezTo>
                    <a:pt x="96044" y="186652"/>
                    <a:pt x="92075" y="176136"/>
                    <a:pt x="97367" y="164306"/>
                  </a:cubicBezTo>
                  <a:cubicBezTo>
                    <a:pt x="115887" y="124873"/>
                    <a:pt x="121179" y="95955"/>
                    <a:pt x="121179" y="95955"/>
                  </a:cubicBezTo>
                  <a:cubicBezTo>
                    <a:pt x="121179" y="95955"/>
                    <a:pt x="121179" y="95955"/>
                    <a:pt x="121179" y="90697"/>
                  </a:cubicBezTo>
                  <a:cubicBezTo>
                    <a:pt x="122502" y="78867"/>
                    <a:pt x="131763" y="69666"/>
                    <a:pt x="143669" y="68351"/>
                  </a:cubicBezTo>
                  <a:cubicBezTo>
                    <a:pt x="130440" y="63093"/>
                    <a:pt x="119856" y="49949"/>
                    <a:pt x="119856" y="35490"/>
                  </a:cubicBezTo>
                  <a:cubicBezTo>
                    <a:pt x="119856" y="15773"/>
                    <a:pt x="135731" y="0"/>
                    <a:pt x="155575" y="0"/>
                  </a:cubicBezTo>
                  <a:close/>
                </a:path>
              </a:pathLst>
            </a:custGeom>
            <a:solidFill>
              <a:schemeClr val="accent1">
                <a:lumMod val="100000"/>
              </a:schemeClr>
            </a:solidFill>
            <a:ln w="19050">
              <a:noFill/>
              <a:round/>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11" name="组合 10"/>
            <p:cNvGrpSpPr/>
            <p:nvPr/>
          </p:nvGrpSpPr>
          <p:grpSpPr>
            <a:xfrm>
              <a:off x="5591232" y="1569492"/>
              <a:ext cx="3155350" cy="743926"/>
              <a:chOff x="7505490" y="2041661"/>
              <a:chExt cx="4207134" cy="991902"/>
            </a:xfrm>
          </p:grpSpPr>
          <p:sp>
            <p:nvSpPr>
              <p:cNvPr id="15" name="文本框 20"/>
              <p:cNvSpPr txBox="1"/>
              <p:nvPr/>
            </p:nvSpPr>
            <p:spPr>
              <a:xfrm>
                <a:off x="7505490" y="2041661"/>
                <a:ext cx="4207134" cy="422405"/>
              </a:xfrm>
              <a:prstGeom prst="rect">
                <a:avLst/>
              </a:prstGeom>
              <a:noFill/>
            </p:spPr>
            <p:txBody>
              <a:bodyPr wrap="none" lIns="96000" tIns="96000" rIns="96000" bIns="96000" anchor="b" anchorCtr="0">
                <a:normAutofit fontScale="70000" lnSpcReduction="20000"/>
              </a:bodyPr>
              <a:lstStyle/>
              <a:p>
                <a:r>
                  <a:rPr lang="zh-CN" altLang="en-US" sz="2400" b="1">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sp>
            <p:nvSpPr>
              <p:cNvPr id="16" name="文本框 21"/>
              <p:cNvSpPr txBox="1"/>
              <p:nvPr/>
            </p:nvSpPr>
            <p:spPr>
              <a:xfrm>
                <a:off x="7505490" y="2464066"/>
                <a:ext cx="4207134" cy="569497"/>
              </a:xfrm>
              <a:prstGeom prst="rect">
                <a:avLst/>
              </a:prstGeom>
              <a:noFill/>
            </p:spPr>
            <p:txBody>
              <a:bodyPr wrap="square" lIns="96000" tIns="96000" rIns="96000" bIns="96000" anchor="t" anchorCtr="0">
                <a:normAutofit fontScale="77500" lnSpcReduction="20000"/>
              </a:bodyPr>
              <a:lstStyle/>
              <a:p>
                <a:pPr>
                  <a:lnSpc>
                    <a:spcPct val="120000"/>
                  </a:lnSpc>
                </a:pPr>
                <a:r>
                  <a:rPr lang="zh-CN" altLang="en-US" sz="160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此部分内容作为文字排版占位显示（建议使用主题字体）</a:t>
                </a:r>
                <a:br>
                  <a:rPr lang="zh-CN" altLang="en-US" sz="160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60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如需更改请在（设置形状格式）</a:t>
                </a:r>
              </a:p>
            </p:txBody>
          </p:sp>
        </p:grpSp>
      </p:grpSp>
      <p:grpSp>
        <p:nvGrpSpPr>
          <p:cNvPr id="26" name="组合 25"/>
          <p:cNvGrpSpPr/>
          <p:nvPr/>
        </p:nvGrpSpPr>
        <p:grpSpPr>
          <a:xfrm>
            <a:off x="5832760" y="3513907"/>
            <a:ext cx="5549950" cy="1612265"/>
            <a:chOff x="4584120" y="2597330"/>
            <a:chExt cx="4162462" cy="1209199"/>
          </a:xfrm>
        </p:grpSpPr>
        <p:sp>
          <p:nvSpPr>
            <p:cNvPr id="6" name="矩形 5"/>
            <p:cNvSpPr/>
            <p:nvPr/>
          </p:nvSpPr>
          <p:spPr bwMode="auto">
            <a:xfrm>
              <a:off x="4584120" y="2597330"/>
              <a:ext cx="4083367" cy="1209199"/>
            </a:xfrm>
            <a:prstGeom prst="rect">
              <a:avLst/>
            </a:prstGeom>
            <a:solidFill>
              <a:srgbClr val="05489B"/>
            </a:solidFill>
            <a:ln w="19050">
              <a:noFill/>
              <a:round/>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8" name="椭圆 7"/>
            <p:cNvSpPr/>
            <p:nvPr/>
          </p:nvSpPr>
          <p:spPr bwMode="auto">
            <a:xfrm>
              <a:off x="4750139" y="2864507"/>
              <a:ext cx="675075" cy="675075"/>
            </a:xfrm>
            <a:prstGeom prst="ellipse">
              <a:avLst/>
            </a:prstGeom>
            <a:solidFill>
              <a:schemeClr val="bg1"/>
            </a:solidFill>
            <a:ln w="19050">
              <a:noFill/>
              <a:round/>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0" name="任意多边形: 形状 9"/>
            <p:cNvSpPr/>
            <p:nvPr/>
          </p:nvSpPr>
          <p:spPr bwMode="auto">
            <a:xfrm>
              <a:off x="4886301" y="3037798"/>
              <a:ext cx="402750" cy="328492"/>
            </a:xfrm>
            <a:custGeom>
              <a:avLst/>
              <a:gdLst>
                <a:gd name="connsiteX0" fmla="*/ 39952 w 338667"/>
                <a:gd name="connsiteY0" fmla="*/ 252412 h 276225"/>
                <a:gd name="connsiteX1" fmla="*/ 297127 w 338667"/>
                <a:gd name="connsiteY1" fmla="*/ 252412 h 276225"/>
                <a:gd name="connsiteX2" fmla="*/ 297127 w 338667"/>
                <a:gd name="connsiteY2" fmla="*/ 276225 h 276225"/>
                <a:gd name="connsiteX3" fmla="*/ 39952 w 338667"/>
                <a:gd name="connsiteY3" fmla="*/ 276225 h 276225"/>
                <a:gd name="connsiteX4" fmla="*/ 169334 w 338667"/>
                <a:gd name="connsiteY4" fmla="*/ 98425 h 276225"/>
                <a:gd name="connsiteX5" fmla="*/ 225690 w 338667"/>
                <a:gd name="connsiteY5" fmla="*/ 154918 h 276225"/>
                <a:gd name="connsiteX6" fmla="*/ 221758 w 338667"/>
                <a:gd name="connsiteY6" fmla="*/ 177253 h 276225"/>
                <a:gd name="connsiteX7" fmla="*/ 206031 w 338667"/>
                <a:gd name="connsiteY7" fmla="*/ 169370 h 276225"/>
                <a:gd name="connsiteX8" fmla="*/ 206031 w 338667"/>
                <a:gd name="connsiteY8" fmla="*/ 168056 h 276225"/>
                <a:gd name="connsiteX9" fmla="*/ 208652 w 338667"/>
                <a:gd name="connsiteY9" fmla="*/ 154918 h 276225"/>
                <a:gd name="connsiteX10" fmla="*/ 169334 w 338667"/>
                <a:gd name="connsiteY10" fmla="*/ 116818 h 276225"/>
                <a:gd name="connsiteX11" fmla="*/ 130015 w 338667"/>
                <a:gd name="connsiteY11" fmla="*/ 154918 h 276225"/>
                <a:gd name="connsiteX12" fmla="*/ 169334 w 338667"/>
                <a:gd name="connsiteY12" fmla="*/ 194332 h 276225"/>
                <a:gd name="connsiteX13" fmla="*/ 198167 w 338667"/>
                <a:gd name="connsiteY13" fmla="*/ 181194 h 276225"/>
                <a:gd name="connsiteX14" fmla="*/ 199478 w 338667"/>
                <a:gd name="connsiteY14" fmla="*/ 181194 h 276225"/>
                <a:gd name="connsiteX15" fmla="*/ 213895 w 338667"/>
                <a:gd name="connsiteY15" fmla="*/ 190391 h 276225"/>
                <a:gd name="connsiteX16" fmla="*/ 169334 w 338667"/>
                <a:gd name="connsiteY16" fmla="*/ 212725 h 276225"/>
                <a:gd name="connsiteX17" fmla="*/ 112977 w 338667"/>
                <a:gd name="connsiteY17" fmla="*/ 156232 h 276225"/>
                <a:gd name="connsiteX18" fmla="*/ 169334 w 338667"/>
                <a:gd name="connsiteY18" fmla="*/ 98425 h 276225"/>
                <a:gd name="connsiteX19" fmla="*/ 169740 w 338667"/>
                <a:gd name="connsiteY19" fmla="*/ 84137 h 276225"/>
                <a:gd name="connsiteX20" fmla="*/ 98689 w 338667"/>
                <a:gd name="connsiteY20" fmla="*/ 157031 h 276225"/>
                <a:gd name="connsiteX21" fmla="*/ 169740 w 338667"/>
                <a:gd name="connsiteY21" fmla="*/ 228600 h 276225"/>
                <a:gd name="connsiteX22" fmla="*/ 227634 w 338667"/>
                <a:gd name="connsiteY22" fmla="*/ 198117 h 276225"/>
                <a:gd name="connsiteX23" fmla="*/ 236845 w 338667"/>
                <a:gd name="connsiteY23" fmla="*/ 203418 h 276225"/>
                <a:gd name="connsiteX24" fmla="*/ 242108 w 338667"/>
                <a:gd name="connsiteY24" fmla="*/ 199442 h 276225"/>
                <a:gd name="connsiteX25" fmla="*/ 239476 w 338667"/>
                <a:gd name="connsiteY25" fmla="*/ 190165 h 276225"/>
                <a:gd name="connsiteX26" fmla="*/ 234213 w 338667"/>
                <a:gd name="connsiteY26" fmla="*/ 186189 h 276225"/>
                <a:gd name="connsiteX27" fmla="*/ 240792 w 338667"/>
                <a:gd name="connsiteY27" fmla="*/ 157031 h 276225"/>
                <a:gd name="connsiteX28" fmla="*/ 169740 w 338667"/>
                <a:gd name="connsiteY28" fmla="*/ 84137 h 276225"/>
                <a:gd name="connsiteX29" fmla="*/ 280981 w 338667"/>
                <a:gd name="connsiteY29" fmla="*/ 82550 h 276225"/>
                <a:gd name="connsiteX30" fmla="*/ 333639 w 338667"/>
                <a:gd name="connsiteY30" fmla="*/ 82550 h 276225"/>
                <a:gd name="connsiteX31" fmla="*/ 331006 w 338667"/>
                <a:gd name="connsiteY31" fmla="*/ 92075 h 276225"/>
                <a:gd name="connsiteX32" fmla="*/ 279664 w 338667"/>
                <a:gd name="connsiteY32" fmla="*/ 92075 h 276225"/>
                <a:gd name="connsiteX33" fmla="*/ 280981 w 338667"/>
                <a:gd name="connsiteY33" fmla="*/ 82550 h 276225"/>
                <a:gd name="connsiteX34" fmla="*/ 5027 w 338667"/>
                <a:gd name="connsiteY34" fmla="*/ 82550 h 276225"/>
                <a:gd name="connsiteX35" fmla="*/ 57685 w 338667"/>
                <a:gd name="connsiteY35" fmla="*/ 82550 h 276225"/>
                <a:gd name="connsiteX36" fmla="*/ 59002 w 338667"/>
                <a:gd name="connsiteY36" fmla="*/ 92075 h 276225"/>
                <a:gd name="connsiteX37" fmla="*/ 7660 w 338667"/>
                <a:gd name="connsiteY37" fmla="*/ 92075 h 276225"/>
                <a:gd name="connsiteX38" fmla="*/ 5027 w 338667"/>
                <a:gd name="connsiteY38" fmla="*/ 82550 h 276225"/>
                <a:gd name="connsiteX39" fmla="*/ 106627 w 338667"/>
                <a:gd name="connsiteY39" fmla="*/ 47625 h 276225"/>
                <a:gd name="connsiteX40" fmla="*/ 128852 w 338667"/>
                <a:gd name="connsiteY40" fmla="*/ 47625 h 276225"/>
                <a:gd name="connsiteX41" fmla="*/ 128852 w 338667"/>
                <a:gd name="connsiteY41" fmla="*/ 66675 h 276225"/>
                <a:gd name="connsiteX42" fmla="*/ 209815 w 338667"/>
                <a:gd name="connsiteY42" fmla="*/ 66675 h 276225"/>
                <a:gd name="connsiteX43" fmla="*/ 209815 w 338667"/>
                <a:gd name="connsiteY43" fmla="*/ 47625 h 276225"/>
                <a:gd name="connsiteX44" fmla="*/ 232040 w 338667"/>
                <a:gd name="connsiteY44" fmla="*/ 47625 h 276225"/>
                <a:gd name="connsiteX45" fmla="*/ 232040 w 338667"/>
                <a:gd name="connsiteY45" fmla="*/ 66675 h 276225"/>
                <a:gd name="connsiteX46" fmla="*/ 254265 w 338667"/>
                <a:gd name="connsiteY46" fmla="*/ 66675 h 276225"/>
                <a:gd name="connsiteX47" fmla="*/ 295540 w 338667"/>
                <a:gd name="connsiteY47" fmla="*/ 238125 h 276225"/>
                <a:gd name="connsiteX48" fmla="*/ 43127 w 338667"/>
                <a:gd name="connsiteY48" fmla="*/ 238125 h 276225"/>
                <a:gd name="connsiteX49" fmla="*/ 84402 w 338667"/>
                <a:gd name="connsiteY49" fmla="*/ 66675 h 276225"/>
                <a:gd name="connsiteX50" fmla="*/ 106627 w 338667"/>
                <a:gd name="connsiteY50" fmla="*/ 66675 h 276225"/>
                <a:gd name="connsiteX51" fmla="*/ 169334 w 338667"/>
                <a:gd name="connsiteY51" fmla="*/ 0 h 276225"/>
                <a:gd name="connsiteX52" fmla="*/ 333376 w 338667"/>
                <a:gd name="connsiteY52" fmla="*/ 30193 h 276225"/>
                <a:gd name="connsiteX53" fmla="*/ 337344 w 338667"/>
                <a:gd name="connsiteY53" fmla="*/ 68263 h 276225"/>
                <a:gd name="connsiteX54" fmla="*/ 281782 w 338667"/>
                <a:gd name="connsiteY54" fmla="*/ 68263 h 276225"/>
                <a:gd name="connsiteX55" fmla="*/ 275167 w 338667"/>
                <a:gd name="connsiteY55" fmla="*/ 45946 h 276225"/>
                <a:gd name="connsiteX56" fmla="*/ 169334 w 338667"/>
                <a:gd name="connsiteY56" fmla="*/ 19691 h 276225"/>
                <a:gd name="connsiteX57" fmla="*/ 63500 w 338667"/>
                <a:gd name="connsiteY57" fmla="*/ 45946 h 276225"/>
                <a:gd name="connsiteX58" fmla="*/ 56885 w 338667"/>
                <a:gd name="connsiteY58" fmla="*/ 68263 h 276225"/>
                <a:gd name="connsiteX59" fmla="*/ 1323 w 338667"/>
                <a:gd name="connsiteY59" fmla="*/ 68263 h 276225"/>
                <a:gd name="connsiteX60" fmla="*/ 5291 w 338667"/>
                <a:gd name="connsiteY60" fmla="*/ 30193 h 276225"/>
                <a:gd name="connsiteX61" fmla="*/ 169334 w 338667"/>
                <a:gd name="connsiteY61" fmla="*/ 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667" h="276225">
                  <a:moveTo>
                    <a:pt x="39952" y="252412"/>
                  </a:moveTo>
                  <a:lnTo>
                    <a:pt x="297127" y="252412"/>
                  </a:lnTo>
                  <a:lnTo>
                    <a:pt x="297127" y="276225"/>
                  </a:lnTo>
                  <a:lnTo>
                    <a:pt x="39952" y="276225"/>
                  </a:lnTo>
                  <a:close/>
                  <a:moveTo>
                    <a:pt x="169334" y="98425"/>
                  </a:moveTo>
                  <a:cubicBezTo>
                    <a:pt x="200788" y="98425"/>
                    <a:pt x="225690" y="124701"/>
                    <a:pt x="225690" y="154918"/>
                  </a:cubicBezTo>
                  <a:cubicBezTo>
                    <a:pt x="225690" y="162801"/>
                    <a:pt x="224380" y="170684"/>
                    <a:pt x="221758" y="177253"/>
                  </a:cubicBezTo>
                  <a:cubicBezTo>
                    <a:pt x="221758" y="177253"/>
                    <a:pt x="221758" y="177253"/>
                    <a:pt x="206031" y="169370"/>
                  </a:cubicBezTo>
                  <a:cubicBezTo>
                    <a:pt x="206031" y="169370"/>
                    <a:pt x="206031" y="168056"/>
                    <a:pt x="206031" y="168056"/>
                  </a:cubicBezTo>
                  <a:cubicBezTo>
                    <a:pt x="207342" y="164115"/>
                    <a:pt x="208652" y="160173"/>
                    <a:pt x="208652" y="154918"/>
                  </a:cubicBezTo>
                  <a:cubicBezTo>
                    <a:pt x="208652" y="133897"/>
                    <a:pt x="190303" y="116818"/>
                    <a:pt x="169334" y="116818"/>
                  </a:cubicBezTo>
                  <a:cubicBezTo>
                    <a:pt x="148364" y="116818"/>
                    <a:pt x="130015" y="133897"/>
                    <a:pt x="130015" y="154918"/>
                  </a:cubicBezTo>
                  <a:cubicBezTo>
                    <a:pt x="130015" y="177253"/>
                    <a:pt x="148364" y="194332"/>
                    <a:pt x="169334" y="194332"/>
                  </a:cubicBezTo>
                  <a:cubicBezTo>
                    <a:pt x="181129" y="194332"/>
                    <a:pt x="191614" y="189077"/>
                    <a:pt x="198167" y="181194"/>
                  </a:cubicBezTo>
                  <a:cubicBezTo>
                    <a:pt x="199478" y="181194"/>
                    <a:pt x="199478" y="181194"/>
                    <a:pt x="199478" y="181194"/>
                  </a:cubicBezTo>
                  <a:cubicBezTo>
                    <a:pt x="199478" y="181194"/>
                    <a:pt x="199478" y="181194"/>
                    <a:pt x="213895" y="190391"/>
                  </a:cubicBezTo>
                  <a:cubicBezTo>
                    <a:pt x="203410" y="203528"/>
                    <a:pt x="187682" y="212725"/>
                    <a:pt x="169334" y="212725"/>
                  </a:cubicBezTo>
                  <a:cubicBezTo>
                    <a:pt x="137879" y="212725"/>
                    <a:pt x="112977" y="186449"/>
                    <a:pt x="112977" y="156232"/>
                  </a:cubicBezTo>
                  <a:cubicBezTo>
                    <a:pt x="112977" y="124701"/>
                    <a:pt x="137879" y="98425"/>
                    <a:pt x="169334" y="98425"/>
                  </a:cubicBezTo>
                  <a:close/>
                  <a:moveTo>
                    <a:pt x="169740" y="84137"/>
                  </a:moveTo>
                  <a:cubicBezTo>
                    <a:pt x="130268" y="84137"/>
                    <a:pt x="98689" y="117271"/>
                    <a:pt x="98689" y="157031"/>
                  </a:cubicBezTo>
                  <a:cubicBezTo>
                    <a:pt x="98689" y="195466"/>
                    <a:pt x="130268" y="228600"/>
                    <a:pt x="169740" y="228600"/>
                  </a:cubicBezTo>
                  <a:cubicBezTo>
                    <a:pt x="193424" y="228600"/>
                    <a:pt x="214477" y="216672"/>
                    <a:pt x="227634" y="198117"/>
                  </a:cubicBezTo>
                  <a:cubicBezTo>
                    <a:pt x="227634" y="198117"/>
                    <a:pt x="232897" y="203418"/>
                    <a:pt x="236845" y="203418"/>
                  </a:cubicBezTo>
                  <a:cubicBezTo>
                    <a:pt x="238160" y="203418"/>
                    <a:pt x="240792" y="200768"/>
                    <a:pt x="242108" y="199442"/>
                  </a:cubicBezTo>
                  <a:cubicBezTo>
                    <a:pt x="244739" y="195466"/>
                    <a:pt x="243423" y="191490"/>
                    <a:pt x="239476" y="190165"/>
                  </a:cubicBezTo>
                  <a:cubicBezTo>
                    <a:pt x="239476" y="190165"/>
                    <a:pt x="239476" y="190165"/>
                    <a:pt x="234213" y="186189"/>
                  </a:cubicBezTo>
                  <a:cubicBezTo>
                    <a:pt x="238160" y="176911"/>
                    <a:pt x="240792" y="167634"/>
                    <a:pt x="240792" y="157031"/>
                  </a:cubicBezTo>
                  <a:cubicBezTo>
                    <a:pt x="240792" y="117271"/>
                    <a:pt x="209213" y="84137"/>
                    <a:pt x="169740" y="84137"/>
                  </a:cubicBezTo>
                  <a:close/>
                  <a:moveTo>
                    <a:pt x="280981" y="82550"/>
                  </a:moveTo>
                  <a:cubicBezTo>
                    <a:pt x="333639" y="82550"/>
                    <a:pt x="333639" y="82550"/>
                    <a:pt x="333639" y="82550"/>
                  </a:cubicBezTo>
                  <a:cubicBezTo>
                    <a:pt x="332323" y="87313"/>
                    <a:pt x="332323" y="89694"/>
                    <a:pt x="331006" y="92075"/>
                  </a:cubicBezTo>
                  <a:cubicBezTo>
                    <a:pt x="279664" y="92075"/>
                    <a:pt x="279664" y="92075"/>
                    <a:pt x="279664" y="92075"/>
                  </a:cubicBezTo>
                  <a:cubicBezTo>
                    <a:pt x="279664" y="89694"/>
                    <a:pt x="279664" y="86122"/>
                    <a:pt x="280981" y="82550"/>
                  </a:cubicBezTo>
                  <a:close/>
                  <a:moveTo>
                    <a:pt x="5027" y="82550"/>
                  </a:moveTo>
                  <a:cubicBezTo>
                    <a:pt x="5027" y="82550"/>
                    <a:pt x="5027" y="82550"/>
                    <a:pt x="57685" y="82550"/>
                  </a:cubicBezTo>
                  <a:cubicBezTo>
                    <a:pt x="59002" y="86122"/>
                    <a:pt x="59002" y="89694"/>
                    <a:pt x="59002" y="92075"/>
                  </a:cubicBezTo>
                  <a:cubicBezTo>
                    <a:pt x="59002" y="92075"/>
                    <a:pt x="59002" y="92075"/>
                    <a:pt x="7660" y="92075"/>
                  </a:cubicBezTo>
                  <a:cubicBezTo>
                    <a:pt x="6343" y="89694"/>
                    <a:pt x="6343" y="87313"/>
                    <a:pt x="5027" y="82550"/>
                  </a:cubicBezTo>
                  <a:close/>
                  <a:moveTo>
                    <a:pt x="106627" y="47625"/>
                  </a:moveTo>
                  <a:lnTo>
                    <a:pt x="128852" y="47625"/>
                  </a:lnTo>
                  <a:lnTo>
                    <a:pt x="128852" y="66675"/>
                  </a:lnTo>
                  <a:lnTo>
                    <a:pt x="209815" y="66675"/>
                  </a:lnTo>
                  <a:lnTo>
                    <a:pt x="209815" y="47625"/>
                  </a:lnTo>
                  <a:lnTo>
                    <a:pt x="232040" y="47625"/>
                  </a:lnTo>
                  <a:lnTo>
                    <a:pt x="232040" y="66675"/>
                  </a:lnTo>
                  <a:lnTo>
                    <a:pt x="254265" y="66675"/>
                  </a:lnTo>
                  <a:lnTo>
                    <a:pt x="295540" y="238125"/>
                  </a:lnTo>
                  <a:lnTo>
                    <a:pt x="43127" y="238125"/>
                  </a:lnTo>
                  <a:lnTo>
                    <a:pt x="84402" y="66675"/>
                  </a:lnTo>
                  <a:lnTo>
                    <a:pt x="106627" y="66675"/>
                  </a:lnTo>
                  <a:close/>
                  <a:moveTo>
                    <a:pt x="169334" y="0"/>
                  </a:moveTo>
                  <a:cubicBezTo>
                    <a:pt x="244740" y="0"/>
                    <a:pt x="309563" y="11815"/>
                    <a:pt x="333376" y="30193"/>
                  </a:cubicBezTo>
                  <a:cubicBezTo>
                    <a:pt x="338667" y="34132"/>
                    <a:pt x="339990" y="48572"/>
                    <a:pt x="337344" y="68263"/>
                  </a:cubicBezTo>
                  <a:cubicBezTo>
                    <a:pt x="281782" y="68263"/>
                    <a:pt x="281782" y="68263"/>
                    <a:pt x="281782" y="68263"/>
                  </a:cubicBezTo>
                  <a:cubicBezTo>
                    <a:pt x="281782" y="57761"/>
                    <a:pt x="279136" y="49884"/>
                    <a:pt x="275167" y="45946"/>
                  </a:cubicBezTo>
                  <a:cubicBezTo>
                    <a:pt x="256646" y="26255"/>
                    <a:pt x="207698" y="19691"/>
                    <a:pt x="169334" y="19691"/>
                  </a:cubicBezTo>
                  <a:cubicBezTo>
                    <a:pt x="130969" y="19691"/>
                    <a:pt x="82021" y="26255"/>
                    <a:pt x="63500" y="45946"/>
                  </a:cubicBezTo>
                  <a:cubicBezTo>
                    <a:pt x="59531" y="49884"/>
                    <a:pt x="56885" y="57761"/>
                    <a:pt x="56885" y="68263"/>
                  </a:cubicBezTo>
                  <a:cubicBezTo>
                    <a:pt x="1323" y="68263"/>
                    <a:pt x="1323" y="68263"/>
                    <a:pt x="1323" y="68263"/>
                  </a:cubicBezTo>
                  <a:cubicBezTo>
                    <a:pt x="-1323" y="48572"/>
                    <a:pt x="0" y="35444"/>
                    <a:pt x="5291" y="30193"/>
                  </a:cubicBezTo>
                  <a:cubicBezTo>
                    <a:pt x="29104" y="11815"/>
                    <a:pt x="93927" y="0"/>
                    <a:pt x="169334" y="0"/>
                  </a:cubicBezTo>
                  <a:close/>
                </a:path>
              </a:pathLst>
            </a:custGeom>
            <a:solidFill>
              <a:schemeClr val="accent2"/>
            </a:solidFill>
            <a:ln w="19050">
              <a:noFill/>
              <a:round/>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12" name="组合 11"/>
            <p:cNvGrpSpPr/>
            <p:nvPr/>
          </p:nvGrpSpPr>
          <p:grpSpPr>
            <a:xfrm>
              <a:off x="5591232" y="2832613"/>
              <a:ext cx="3155350" cy="743926"/>
              <a:chOff x="7505490" y="2041661"/>
              <a:chExt cx="4207134" cy="991902"/>
            </a:xfrm>
          </p:grpSpPr>
          <p:sp>
            <p:nvSpPr>
              <p:cNvPr id="13" name="文本框 25"/>
              <p:cNvSpPr txBox="1"/>
              <p:nvPr/>
            </p:nvSpPr>
            <p:spPr>
              <a:xfrm>
                <a:off x="7505490" y="2041661"/>
                <a:ext cx="4207134" cy="422405"/>
              </a:xfrm>
              <a:prstGeom prst="rect">
                <a:avLst/>
              </a:prstGeom>
              <a:noFill/>
            </p:spPr>
            <p:txBody>
              <a:bodyPr wrap="none" lIns="96000" tIns="96000" rIns="96000" bIns="96000" anchor="b" anchorCtr="0">
                <a:normAutofit fontScale="70000" lnSpcReduction="20000"/>
              </a:bodyPr>
              <a:lstStyle/>
              <a:p>
                <a:r>
                  <a:rPr lang="zh-CN" altLang="en-US" sz="2400" b="1">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标题文本预设</a:t>
                </a:r>
              </a:p>
            </p:txBody>
          </p:sp>
          <p:sp>
            <p:nvSpPr>
              <p:cNvPr id="14" name="文本框 26"/>
              <p:cNvSpPr txBox="1"/>
              <p:nvPr/>
            </p:nvSpPr>
            <p:spPr>
              <a:xfrm>
                <a:off x="7505490" y="2464066"/>
                <a:ext cx="4207134" cy="569497"/>
              </a:xfrm>
              <a:prstGeom prst="rect">
                <a:avLst/>
              </a:prstGeom>
              <a:noFill/>
            </p:spPr>
            <p:txBody>
              <a:bodyPr wrap="square" lIns="96000" tIns="96000" rIns="96000" bIns="96000" anchor="t" anchorCtr="0">
                <a:normAutofit fontScale="77500" lnSpcReduction="20000"/>
              </a:bodyPr>
              <a:lstStyle/>
              <a:p>
                <a:pPr>
                  <a:lnSpc>
                    <a:spcPct val="120000"/>
                  </a:lnSpc>
                </a:pPr>
                <a:r>
                  <a:rPr lang="zh-CN" altLang="en-US" sz="160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此部分内容作为文字排版占位显示（建议使用主题字体）</a:t>
                </a:r>
                <a:br>
                  <a:rPr lang="zh-CN" altLang="en-US" sz="160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br>
                <a:r>
                  <a:rPr lang="zh-CN" altLang="en-US" sz="160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如需更改请在（设置形状格式）</a:t>
                </a:r>
              </a:p>
            </p:txBody>
          </p:sp>
        </p:grpSp>
      </p:grpSp>
      <p:grpSp>
        <p:nvGrpSpPr>
          <p:cNvPr id="3" name="组合 2"/>
          <p:cNvGrpSpPr/>
          <p:nvPr/>
        </p:nvGrpSpPr>
        <p:grpSpPr>
          <a:xfrm>
            <a:off x="399680" y="183099"/>
            <a:ext cx="11311585" cy="667619"/>
            <a:chOff x="399680" y="183099"/>
            <a:chExt cx="11311585" cy="667619"/>
          </a:xfrm>
        </p:grpSpPr>
        <p:grpSp>
          <p:nvGrpSpPr>
            <p:cNvPr id="31" name="组合 30"/>
            <p:cNvGrpSpPr/>
            <p:nvPr/>
          </p:nvGrpSpPr>
          <p:grpSpPr>
            <a:xfrm>
              <a:off x="399680" y="255712"/>
              <a:ext cx="11311585" cy="595006"/>
              <a:chOff x="399680" y="255712"/>
              <a:chExt cx="11311585" cy="595006"/>
            </a:xfrm>
          </p:grpSpPr>
          <p:grpSp>
            <p:nvGrpSpPr>
              <p:cNvPr id="32" name="组合 31"/>
              <p:cNvGrpSpPr/>
              <p:nvPr/>
            </p:nvGrpSpPr>
            <p:grpSpPr>
              <a:xfrm>
                <a:off x="480735" y="850718"/>
                <a:ext cx="11230530" cy="0"/>
                <a:chOff x="585550" y="727790"/>
                <a:chExt cx="11230530" cy="0"/>
              </a:xfrm>
            </p:grpSpPr>
            <p:cxnSp>
              <p:nvCxnSpPr>
                <p:cNvPr id="34" name="直接连接符 33"/>
                <p:cNvCxnSpPr/>
                <p:nvPr/>
              </p:nvCxnSpPr>
              <p:spPr>
                <a:xfrm>
                  <a:off x="585550" y="727790"/>
                  <a:ext cx="798654" cy="0"/>
                </a:xfrm>
                <a:prstGeom prst="line">
                  <a:avLst/>
                </a:prstGeom>
                <a:ln w="57150">
                  <a:solidFill>
                    <a:srgbClr val="05489B"/>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384204" y="727790"/>
                  <a:ext cx="10431876" cy="0"/>
                </a:xfrm>
                <a:prstGeom prst="line">
                  <a:avLst/>
                </a:prstGeom>
                <a:ln>
                  <a:solidFill>
                    <a:srgbClr val="05489B"/>
                  </a:solidFill>
                </a:ln>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399680" y="255712"/>
                <a:ext cx="3196942" cy="461665"/>
              </a:xfrm>
              <a:prstGeom prst="rect">
                <a:avLst/>
              </a:prstGeom>
              <a:noFill/>
            </p:spPr>
            <p:txBody>
              <a:bodyPr vert="horz" wrap="square" rtlCol="0">
                <a:spAutoFit/>
              </a:bodyPr>
              <a:lstStyle/>
              <a:p>
                <a:r>
                  <a:rPr lang="zh-CN" altLang="en-US" sz="2400" b="1" spc="600" dirty="0">
                    <a:solidFill>
                      <a:schemeClr val="accent1"/>
                    </a:solidFill>
                    <a:latin typeface="Source Han Serif SC" panose="02020400000000000000" pitchFamily="18" charset="-122"/>
                    <a:ea typeface="Source Han Serif SC" panose="02020400000000000000" pitchFamily="18" charset="-122"/>
                    <a:sym typeface="Source Han Serif SC" panose="02020400000000000000" pitchFamily="18" charset="-122"/>
                  </a:rPr>
                  <a:t>请输入您的标题</a:t>
                </a:r>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1969" y="183099"/>
              <a:ext cx="2989296" cy="59909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down)">
                                      <p:cBhvr>
                                        <p:cTn id="11" dur="580">
                                          <p:stCondLst>
                                            <p:cond delay="0"/>
                                          </p:stCondLst>
                                        </p:cTn>
                                        <p:tgtEl>
                                          <p:spTgt spid="26"/>
                                        </p:tgtEl>
                                      </p:cBhvr>
                                    </p:animEffect>
                                    <p:anim calcmode="lin" valueType="num">
                                      <p:cBhvr>
                                        <p:cTn id="12"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17" dur="26">
                                          <p:stCondLst>
                                            <p:cond delay="650"/>
                                          </p:stCondLst>
                                        </p:cTn>
                                        <p:tgtEl>
                                          <p:spTgt spid="26"/>
                                        </p:tgtEl>
                                      </p:cBhvr>
                                      <p:to x="100000" y="60000"/>
                                    </p:animScale>
                                    <p:animScale>
                                      <p:cBhvr>
                                        <p:cTn id="18" dur="166" decel="50000">
                                          <p:stCondLst>
                                            <p:cond delay="676"/>
                                          </p:stCondLst>
                                        </p:cTn>
                                        <p:tgtEl>
                                          <p:spTgt spid="26"/>
                                        </p:tgtEl>
                                      </p:cBhvr>
                                      <p:to x="100000" y="100000"/>
                                    </p:animScale>
                                    <p:animScale>
                                      <p:cBhvr>
                                        <p:cTn id="19" dur="26">
                                          <p:stCondLst>
                                            <p:cond delay="1312"/>
                                          </p:stCondLst>
                                        </p:cTn>
                                        <p:tgtEl>
                                          <p:spTgt spid="26"/>
                                        </p:tgtEl>
                                      </p:cBhvr>
                                      <p:to x="100000" y="80000"/>
                                    </p:animScale>
                                    <p:animScale>
                                      <p:cBhvr>
                                        <p:cTn id="20" dur="166" decel="50000">
                                          <p:stCondLst>
                                            <p:cond delay="1338"/>
                                          </p:stCondLst>
                                        </p:cTn>
                                        <p:tgtEl>
                                          <p:spTgt spid="26"/>
                                        </p:tgtEl>
                                      </p:cBhvr>
                                      <p:to x="100000" y="100000"/>
                                    </p:animScale>
                                    <p:animScale>
                                      <p:cBhvr>
                                        <p:cTn id="21" dur="26">
                                          <p:stCondLst>
                                            <p:cond delay="1642"/>
                                          </p:stCondLst>
                                        </p:cTn>
                                        <p:tgtEl>
                                          <p:spTgt spid="26"/>
                                        </p:tgtEl>
                                      </p:cBhvr>
                                      <p:to x="100000" y="90000"/>
                                    </p:animScale>
                                    <p:animScale>
                                      <p:cBhvr>
                                        <p:cTn id="22" dur="166" decel="50000">
                                          <p:stCondLst>
                                            <p:cond delay="1668"/>
                                          </p:stCondLst>
                                        </p:cTn>
                                        <p:tgtEl>
                                          <p:spTgt spid="26"/>
                                        </p:tgtEl>
                                      </p:cBhvr>
                                      <p:to x="100000" y="100000"/>
                                    </p:animScale>
                                    <p:animScale>
                                      <p:cBhvr>
                                        <p:cTn id="23" dur="26">
                                          <p:stCondLst>
                                            <p:cond delay="1808"/>
                                          </p:stCondLst>
                                        </p:cTn>
                                        <p:tgtEl>
                                          <p:spTgt spid="26"/>
                                        </p:tgtEl>
                                      </p:cBhvr>
                                      <p:to x="100000" y="95000"/>
                                    </p:animScale>
                                    <p:animScale>
                                      <p:cBhvr>
                                        <p:cTn id="24" dur="166" decel="50000">
                                          <p:stCondLst>
                                            <p:cond delay="1834"/>
                                          </p:stCondLst>
                                        </p:cTn>
                                        <p:tgtEl>
                                          <p:spTgt spid="26"/>
                                        </p:tgtEl>
                                      </p:cBhvr>
                                      <p:to x="100000" y="100000"/>
                                    </p:animScale>
                                  </p:childTnLst>
                                </p:cTn>
                              </p:par>
                            </p:childTnLst>
                          </p:cTn>
                        </p:par>
                        <p:par>
                          <p:cTn id="25" fill="hold">
                            <p:stCondLst>
                              <p:cond delay="2500"/>
                            </p:stCondLst>
                            <p:childTnLst>
                              <p:par>
                                <p:cTn id="26" presetID="26" presetClass="entr" presetSubtype="0"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down)">
                                      <p:cBhvr>
                                        <p:cTn id="28" dur="580">
                                          <p:stCondLst>
                                            <p:cond delay="0"/>
                                          </p:stCondLst>
                                        </p:cTn>
                                        <p:tgtEl>
                                          <p:spTgt spid="25"/>
                                        </p:tgtEl>
                                      </p:cBhvr>
                                    </p:animEffect>
                                    <p:anim calcmode="lin" valueType="num">
                                      <p:cBhvr>
                                        <p:cTn id="29"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34" dur="26">
                                          <p:stCondLst>
                                            <p:cond delay="650"/>
                                          </p:stCondLst>
                                        </p:cTn>
                                        <p:tgtEl>
                                          <p:spTgt spid="25"/>
                                        </p:tgtEl>
                                      </p:cBhvr>
                                      <p:to x="100000" y="60000"/>
                                    </p:animScale>
                                    <p:animScale>
                                      <p:cBhvr>
                                        <p:cTn id="35" dur="166" decel="50000">
                                          <p:stCondLst>
                                            <p:cond delay="676"/>
                                          </p:stCondLst>
                                        </p:cTn>
                                        <p:tgtEl>
                                          <p:spTgt spid="25"/>
                                        </p:tgtEl>
                                      </p:cBhvr>
                                      <p:to x="100000" y="100000"/>
                                    </p:animScale>
                                    <p:animScale>
                                      <p:cBhvr>
                                        <p:cTn id="36" dur="26">
                                          <p:stCondLst>
                                            <p:cond delay="1312"/>
                                          </p:stCondLst>
                                        </p:cTn>
                                        <p:tgtEl>
                                          <p:spTgt spid="25"/>
                                        </p:tgtEl>
                                      </p:cBhvr>
                                      <p:to x="100000" y="80000"/>
                                    </p:animScale>
                                    <p:animScale>
                                      <p:cBhvr>
                                        <p:cTn id="37" dur="166" decel="50000">
                                          <p:stCondLst>
                                            <p:cond delay="1338"/>
                                          </p:stCondLst>
                                        </p:cTn>
                                        <p:tgtEl>
                                          <p:spTgt spid="25"/>
                                        </p:tgtEl>
                                      </p:cBhvr>
                                      <p:to x="100000" y="100000"/>
                                    </p:animScale>
                                    <p:animScale>
                                      <p:cBhvr>
                                        <p:cTn id="38" dur="26">
                                          <p:stCondLst>
                                            <p:cond delay="1642"/>
                                          </p:stCondLst>
                                        </p:cTn>
                                        <p:tgtEl>
                                          <p:spTgt spid="25"/>
                                        </p:tgtEl>
                                      </p:cBhvr>
                                      <p:to x="100000" y="90000"/>
                                    </p:animScale>
                                    <p:animScale>
                                      <p:cBhvr>
                                        <p:cTn id="39" dur="166" decel="50000">
                                          <p:stCondLst>
                                            <p:cond delay="1668"/>
                                          </p:stCondLst>
                                        </p:cTn>
                                        <p:tgtEl>
                                          <p:spTgt spid="25"/>
                                        </p:tgtEl>
                                      </p:cBhvr>
                                      <p:to x="100000" y="100000"/>
                                    </p:animScale>
                                    <p:animScale>
                                      <p:cBhvr>
                                        <p:cTn id="40" dur="26">
                                          <p:stCondLst>
                                            <p:cond delay="1808"/>
                                          </p:stCondLst>
                                        </p:cTn>
                                        <p:tgtEl>
                                          <p:spTgt spid="25"/>
                                        </p:tgtEl>
                                      </p:cBhvr>
                                      <p:to x="100000" y="95000"/>
                                    </p:animScale>
                                    <p:animScale>
                                      <p:cBhvr>
                                        <p:cTn id="41" dur="166" decel="50000">
                                          <p:stCondLst>
                                            <p:cond delay="1834"/>
                                          </p:stCondLst>
                                        </p:cTn>
                                        <p:tgtEl>
                                          <p:spTgt spid="2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801392" y="1871133"/>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1" name="矩形 10"/>
          <p:cNvSpPr/>
          <p:nvPr/>
        </p:nvSpPr>
        <p:spPr>
          <a:xfrm>
            <a:off x="1137558" y="5321300"/>
            <a:ext cx="2689324" cy="463222"/>
          </a:xfrm>
          <a:prstGeom prst="rect">
            <a:avLst/>
          </a:prstGeom>
          <a:solidFill>
            <a:srgbClr val="FBC63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2" name="矩形 11"/>
          <p:cNvSpPr/>
          <p:nvPr/>
        </p:nvSpPr>
        <p:spPr>
          <a:xfrm>
            <a:off x="4415172" y="1871133"/>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4" name="矩形 13"/>
          <p:cNvSpPr/>
          <p:nvPr/>
        </p:nvSpPr>
        <p:spPr>
          <a:xfrm>
            <a:off x="4751337" y="5321300"/>
            <a:ext cx="2689324" cy="463222"/>
          </a:xfrm>
          <a:prstGeom prst="rect">
            <a:avLst/>
          </a:prstGeom>
          <a:solidFill>
            <a:srgbClr val="05489B"/>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5" name="矩形 14"/>
          <p:cNvSpPr/>
          <p:nvPr/>
        </p:nvSpPr>
        <p:spPr>
          <a:xfrm>
            <a:off x="8028951" y="1871133"/>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7" name="矩形 16"/>
          <p:cNvSpPr/>
          <p:nvPr/>
        </p:nvSpPr>
        <p:spPr>
          <a:xfrm>
            <a:off x="8365117" y="5321300"/>
            <a:ext cx="2689324" cy="463222"/>
          </a:xfrm>
          <a:prstGeom prst="rect">
            <a:avLst/>
          </a:prstGeom>
          <a:solidFill>
            <a:srgbClr val="FBC63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21" name="组合 20"/>
          <p:cNvGrpSpPr/>
          <p:nvPr/>
        </p:nvGrpSpPr>
        <p:grpSpPr>
          <a:xfrm>
            <a:off x="1254720" y="4190252"/>
            <a:ext cx="2454998" cy="1546425"/>
            <a:chOff x="6585160" y="2030750"/>
            <a:chExt cx="2454998" cy="1546425"/>
          </a:xfrm>
        </p:grpSpPr>
        <p:sp>
          <p:nvSpPr>
            <p:cNvPr id="22" name="矩形 21"/>
            <p:cNvSpPr/>
            <p:nvPr/>
          </p:nvSpPr>
          <p:spPr>
            <a:xfrm>
              <a:off x="6585160" y="2030750"/>
              <a:ext cx="2454998" cy="95962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用户可以在投影仪或者计算机上进行演示也可以将演示文稿打印出来制作成胶片以便应用到更广泛的领域中</a:t>
              </a:r>
            </a:p>
          </p:txBody>
        </p:sp>
        <p:sp>
          <p:nvSpPr>
            <p:cNvPr id="23" name="矩形 22"/>
            <p:cNvSpPr/>
            <p:nvPr/>
          </p:nvSpPr>
          <p:spPr>
            <a:xfrm>
              <a:off x="6691672" y="3173859"/>
              <a:ext cx="2241974" cy="4033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标题文字添加</a:t>
              </a:r>
            </a:p>
          </p:txBody>
        </p:sp>
      </p:grpSp>
      <p:grpSp>
        <p:nvGrpSpPr>
          <p:cNvPr id="24" name="组合 23"/>
          <p:cNvGrpSpPr/>
          <p:nvPr/>
        </p:nvGrpSpPr>
        <p:grpSpPr>
          <a:xfrm>
            <a:off x="4866309" y="4190252"/>
            <a:ext cx="2454998" cy="1546425"/>
            <a:chOff x="6585160" y="2030750"/>
            <a:chExt cx="2454998" cy="1546425"/>
          </a:xfrm>
        </p:grpSpPr>
        <p:sp>
          <p:nvSpPr>
            <p:cNvPr id="25" name="矩形 24"/>
            <p:cNvSpPr/>
            <p:nvPr/>
          </p:nvSpPr>
          <p:spPr>
            <a:xfrm>
              <a:off x="6585160" y="2030750"/>
              <a:ext cx="2454998" cy="95962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用户可以在投影仪或者计算机上进行演示也可以将演示文稿打印出来制作成胶片以便应用到更广泛的领域中</a:t>
              </a:r>
            </a:p>
          </p:txBody>
        </p:sp>
        <p:sp>
          <p:nvSpPr>
            <p:cNvPr id="26" name="矩形 25"/>
            <p:cNvSpPr/>
            <p:nvPr/>
          </p:nvSpPr>
          <p:spPr>
            <a:xfrm>
              <a:off x="6691672" y="3173859"/>
              <a:ext cx="2241974" cy="4033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标题文字添加</a:t>
              </a:r>
            </a:p>
          </p:txBody>
        </p:sp>
      </p:grpSp>
      <p:grpSp>
        <p:nvGrpSpPr>
          <p:cNvPr id="27" name="组合 26"/>
          <p:cNvGrpSpPr/>
          <p:nvPr/>
        </p:nvGrpSpPr>
        <p:grpSpPr>
          <a:xfrm>
            <a:off x="8481231" y="4190252"/>
            <a:ext cx="2454998" cy="1546425"/>
            <a:chOff x="6585160" y="2030750"/>
            <a:chExt cx="2454998" cy="1546425"/>
          </a:xfrm>
        </p:grpSpPr>
        <p:sp>
          <p:nvSpPr>
            <p:cNvPr id="28" name="矩形 27"/>
            <p:cNvSpPr/>
            <p:nvPr/>
          </p:nvSpPr>
          <p:spPr>
            <a:xfrm>
              <a:off x="6585160" y="2030750"/>
              <a:ext cx="2454998" cy="95962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用户可以在投影仪或者计算机上进行演示也可以将演示文稿打印出来制作成胶片以便应用到更广泛的领域中</a:t>
              </a:r>
            </a:p>
          </p:txBody>
        </p:sp>
        <p:sp>
          <p:nvSpPr>
            <p:cNvPr id="29" name="矩形 28"/>
            <p:cNvSpPr/>
            <p:nvPr/>
          </p:nvSpPr>
          <p:spPr>
            <a:xfrm>
              <a:off x="6691672" y="3173859"/>
              <a:ext cx="2241974" cy="4033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Source Han Serif SC" panose="02020400000000000000" pitchFamily="18" charset="-122"/>
                  <a:ea typeface="Source Han Serif SC" panose="02020400000000000000" pitchFamily="18" charset="-122"/>
                  <a:sym typeface="Source Han Serif SC" panose="02020400000000000000" pitchFamily="18" charset="-122"/>
                </a:rPr>
                <a:t>标题文字添加</a:t>
              </a:r>
            </a:p>
          </p:txBody>
        </p:sp>
      </p:grpSp>
      <p:sp>
        <p:nvSpPr>
          <p:cNvPr id="8" name="矩形 7"/>
          <p:cNvSpPr/>
          <p:nvPr/>
        </p:nvSpPr>
        <p:spPr>
          <a:xfrm>
            <a:off x="1361232" y="2598199"/>
            <a:ext cx="2241974" cy="1478826"/>
          </a:xfrm>
          <a:prstGeom prst="rect">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0" name="矩形 29"/>
          <p:cNvSpPr/>
          <p:nvPr/>
        </p:nvSpPr>
        <p:spPr>
          <a:xfrm>
            <a:off x="4941172" y="2598199"/>
            <a:ext cx="2241974" cy="1478826"/>
          </a:xfrm>
          <a:prstGeom prst="rect">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1" name="矩形 30"/>
          <p:cNvSpPr/>
          <p:nvPr/>
        </p:nvSpPr>
        <p:spPr>
          <a:xfrm>
            <a:off x="8521113" y="2598199"/>
            <a:ext cx="2241974" cy="1478826"/>
          </a:xfrm>
          <a:prstGeom prst="rect">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32" name="组合 2"/>
          <p:cNvGrpSpPr/>
          <p:nvPr/>
        </p:nvGrpSpPr>
        <p:grpSpPr>
          <a:xfrm>
            <a:off x="399680" y="183099"/>
            <a:ext cx="11311585" cy="667619"/>
            <a:chOff x="399680" y="183099"/>
            <a:chExt cx="11311585" cy="667619"/>
          </a:xfrm>
        </p:grpSpPr>
        <p:grpSp>
          <p:nvGrpSpPr>
            <p:cNvPr id="33" name="组合 30"/>
            <p:cNvGrpSpPr/>
            <p:nvPr/>
          </p:nvGrpSpPr>
          <p:grpSpPr>
            <a:xfrm>
              <a:off x="399680" y="255712"/>
              <a:ext cx="11311585" cy="595006"/>
              <a:chOff x="399680" y="255712"/>
              <a:chExt cx="11311585" cy="595006"/>
            </a:xfrm>
          </p:grpSpPr>
          <p:grpSp>
            <p:nvGrpSpPr>
              <p:cNvPr id="35" name="组合 31"/>
              <p:cNvGrpSpPr/>
              <p:nvPr/>
            </p:nvGrpSpPr>
            <p:grpSpPr>
              <a:xfrm>
                <a:off x="480735" y="850718"/>
                <a:ext cx="11230530" cy="0"/>
                <a:chOff x="585550" y="727790"/>
                <a:chExt cx="11230530" cy="0"/>
              </a:xfrm>
            </p:grpSpPr>
            <p:cxnSp>
              <p:nvCxnSpPr>
                <p:cNvPr id="44" name="直接连接符 33"/>
                <p:cNvCxnSpPr/>
                <p:nvPr/>
              </p:nvCxnSpPr>
              <p:spPr>
                <a:xfrm>
                  <a:off x="585550" y="727790"/>
                  <a:ext cx="798654" cy="0"/>
                </a:xfrm>
                <a:prstGeom prst="line">
                  <a:avLst/>
                </a:prstGeom>
                <a:ln w="57150">
                  <a:solidFill>
                    <a:srgbClr val="05489B"/>
                  </a:solidFill>
                </a:ln>
              </p:spPr>
              <p:style>
                <a:lnRef idx="1">
                  <a:schemeClr val="accent1"/>
                </a:lnRef>
                <a:fillRef idx="0">
                  <a:schemeClr val="accent1"/>
                </a:fillRef>
                <a:effectRef idx="0">
                  <a:schemeClr val="accent1"/>
                </a:effectRef>
                <a:fontRef idx="minor">
                  <a:schemeClr val="tx1"/>
                </a:fontRef>
              </p:style>
            </p:cxnSp>
            <p:cxnSp>
              <p:nvCxnSpPr>
                <p:cNvPr id="45" name="直接连接符 34"/>
                <p:cNvCxnSpPr/>
                <p:nvPr/>
              </p:nvCxnSpPr>
              <p:spPr>
                <a:xfrm>
                  <a:off x="1384204" y="727790"/>
                  <a:ext cx="10431876" cy="0"/>
                </a:xfrm>
                <a:prstGeom prst="line">
                  <a:avLst/>
                </a:prstGeom>
                <a:ln>
                  <a:solidFill>
                    <a:srgbClr val="05489B"/>
                  </a:solidFill>
                </a:ln>
              </p:spPr>
              <p:style>
                <a:lnRef idx="1">
                  <a:schemeClr val="accent1"/>
                </a:lnRef>
                <a:fillRef idx="0">
                  <a:schemeClr val="accent1"/>
                </a:fillRef>
                <a:effectRef idx="0">
                  <a:schemeClr val="accent1"/>
                </a:effectRef>
                <a:fontRef idx="minor">
                  <a:schemeClr val="tx1"/>
                </a:fontRef>
              </p:style>
            </p:cxnSp>
          </p:grpSp>
          <p:sp>
            <p:nvSpPr>
              <p:cNvPr id="37" name="文本框 36"/>
              <p:cNvSpPr txBox="1"/>
              <p:nvPr/>
            </p:nvSpPr>
            <p:spPr>
              <a:xfrm>
                <a:off x="399680" y="255712"/>
                <a:ext cx="3196942" cy="461665"/>
              </a:xfrm>
              <a:prstGeom prst="rect">
                <a:avLst/>
              </a:prstGeom>
              <a:noFill/>
            </p:spPr>
            <p:txBody>
              <a:bodyPr vert="horz" wrap="square" rtlCol="0">
                <a:spAutoFit/>
              </a:bodyPr>
              <a:lstStyle/>
              <a:p>
                <a:r>
                  <a:rPr lang="zh-CN" altLang="en-US" sz="2400" b="1" spc="600" dirty="0">
                    <a:solidFill>
                      <a:schemeClr val="accent1"/>
                    </a:solidFill>
                    <a:latin typeface="Source Han Serif SC" panose="02020400000000000000" pitchFamily="18" charset="-122"/>
                    <a:ea typeface="Source Han Serif SC" panose="02020400000000000000" pitchFamily="18" charset="-122"/>
                    <a:sym typeface="Source Han Serif SC" panose="02020400000000000000" pitchFamily="18" charset="-122"/>
                  </a:rPr>
                  <a:t>请输入您的标题</a:t>
                </a:r>
              </a:p>
            </p:txBody>
          </p:sp>
        </p:grpSp>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1969" y="183099"/>
              <a:ext cx="2989296" cy="59909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60000">
                                      <p:stCondLst>
                                        <p:cond delay="250"/>
                                      </p:stCondLst>
                                      <p:childTnLst>
                                        <p:set>
                                          <p:cBhvr>
                                            <p:cTn id="6" dur="1" fill="hold">
                                              <p:stCondLst>
                                                <p:cond delay="0"/>
                                              </p:stCondLst>
                                            </p:cTn>
                                            <p:tgtEl>
                                              <p:spTgt spid="21"/>
                                            </p:tgtEl>
                                            <p:attrNameLst>
                                              <p:attrName>style.visibility</p:attrName>
                                            </p:attrNameLst>
                                          </p:cBhvr>
                                          <p:to>
                                            <p:strVal val="visible"/>
                                          </p:to>
                                        </p:set>
                                        <p:anim calcmode="lin" valueType="num" p14:bounceEnd="60000">
                                          <p:cBhvr additive="base">
                                            <p:cTn id="7" dur="1000" fill="hold"/>
                                            <p:tgtEl>
                                              <p:spTgt spid="21"/>
                                            </p:tgtEl>
                                            <p:attrNameLst>
                                              <p:attrName>ppt_x</p:attrName>
                                            </p:attrNameLst>
                                          </p:cBhvr>
                                          <p:tavLst>
                                            <p:tav tm="0">
                                              <p:val>
                                                <p:strVal val="0-#ppt_w/2"/>
                                              </p:val>
                                            </p:tav>
                                            <p:tav tm="100000">
                                              <p:val>
                                                <p:strVal val="#ppt_x"/>
                                              </p:val>
                                            </p:tav>
                                          </p:tavLst>
                                        </p:anim>
                                        <p:anim calcmode="lin" valueType="num" p14:bounceEnd="60000">
                                          <p:cBhvr additive="base">
                                            <p:cTn id="8" dur="10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2" presetClass="entr" presetSubtype="8" fill="hold" nodeType="afterEffect" p14:presetBounceEnd="60000">
                                      <p:stCondLst>
                                        <p:cond delay="250"/>
                                      </p:stCondLst>
                                      <p:childTnLst>
                                        <p:set>
                                          <p:cBhvr>
                                            <p:cTn id="11" dur="1" fill="hold">
                                              <p:stCondLst>
                                                <p:cond delay="0"/>
                                              </p:stCondLst>
                                            </p:cTn>
                                            <p:tgtEl>
                                              <p:spTgt spid="24"/>
                                            </p:tgtEl>
                                            <p:attrNameLst>
                                              <p:attrName>style.visibility</p:attrName>
                                            </p:attrNameLst>
                                          </p:cBhvr>
                                          <p:to>
                                            <p:strVal val="visible"/>
                                          </p:to>
                                        </p:set>
                                        <p:anim calcmode="lin" valueType="num" p14:bounceEnd="60000">
                                          <p:cBhvr additive="base">
                                            <p:cTn id="12" dur="1000" fill="hold"/>
                                            <p:tgtEl>
                                              <p:spTgt spid="24"/>
                                            </p:tgtEl>
                                            <p:attrNameLst>
                                              <p:attrName>ppt_x</p:attrName>
                                            </p:attrNameLst>
                                          </p:cBhvr>
                                          <p:tavLst>
                                            <p:tav tm="0">
                                              <p:val>
                                                <p:strVal val="0-#ppt_w/2"/>
                                              </p:val>
                                            </p:tav>
                                            <p:tav tm="100000">
                                              <p:val>
                                                <p:strVal val="#ppt_x"/>
                                              </p:val>
                                            </p:tav>
                                          </p:tavLst>
                                        </p:anim>
                                        <p:anim calcmode="lin" valueType="num" p14:bounceEnd="60000">
                                          <p:cBhvr additive="base">
                                            <p:cTn id="13" dur="1000" fill="hold"/>
                                            <p:tgtEl>
                                              <p:spTgt spid="24"/>
                                            </p:tgtEl>
                                            <p:attrNameLst>
                                              <p:attrName>ppt_y</p:attrName>
                                            </p:attrNameLst>
                                          </p:cBhvr>
                                          <p:tavLst>
                                            <p:tav tm="0">
                                              <p:val>
                                                <p:strVal val="#ppt_y"/>
                                              </p:val>
                                            </p:tav>
                                            <p:tav tm="100000">
                                              <p:val>
                                                <p:strVal val="#ppt_y"/>
                                              </p:val>
                                            </p:tav>
                                          </p:tavLst>
                                        </p:anim>
                                      </p:childTnLst>
                                    </p:cTn>
                                  </p:par>
                                </p:childTnLst>
                              </p:cTn>
                            </p:par>
                            <p:par>
                              <p:cTn id="14" fill="hold">
                                <p:stCondLst>
                                  <p:cond delay="2500"/>
                                </p:stCondLst>
                                <p:childTnLst>
                                  <p:par>
                                    <p:cTn id="15" presetID="2" presetClass="entr" presetSubtype="8" fill="hold" nodeType="afterEffect" p14:presetBounceEnd="60000">
                                      <p:stCondLst>
                                        <p:cond delay="250"/>
                                      </p:stCondLst>
                                      <p:childTnLst>
                                        <p:set>
                                          <p:cBhvr>
                                            <p:cTn id="16" dur="1" fill="hold">
                                              <p:stCondLst>
                                                <p:cond delay="0"/>
                                              </p:stCondLst>
                                            </p:cTn>
                                            <p:tgtEl>
                                              <p:spTgt spid="27"/>
                                            </p:tgtEl>
                                            <p:attrNameLst>
                                              <p:attrName>style.visibility</p:attrName>
                                            </p:attrNameLst>
                                          </p:cBhvr>
                                          <p:to>
                                            <p:strVal val="visible"/>
                                          </p:to>
                                        </p:set>
                                        <p:anim calcmode="lin" valueType="num" p14:bounceEnd="60000">
                                          <p:cBhvr additive="base">
                                            <p:cTn id="17" dur="1000" fill="hold"/>
                                            <p:tgtEl>
                                              <p:spTgt spid="27"/>
                                            </p:tgtEl>
                                            <p:attrNameLst>
                                              <p:attrName>ppt_x</p:attrName>
                                            </p:attrNameLst>
                                          </p:cBhvr>
                                          <p:tavLst>
                                            <p:tav tm="0">
                                              <p:val>
                                                <p:strVal val="0-#ppt_w/2"/>
                                              </p:val>
                                            </p:tav>
                                            <p:tav tm="100000">
                                              <p:val>
                                                <p:strVal val="#ppt_x"/>
                                              </p:val>
                                            </p:tav>
                                          </p:tavLst>
                                        </p:anim>
                                        <p:anim calcmode="lin" valueType="num" p14:bounceEnd="60000">
                                          <p:cBhvr additive="base">
                                            <p:cTn id="18" dur="10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25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0" fill="hold"/>
                                            <p:tgtEl>
                                              <p:spTgt spid="21"/>
                                            </p:tgtEl>
                                            <p:attrNameLst>
                                              <p:attrName>ppt_x</p:attrName>
                                            </p:attrNameLst>
                                          </p:cBhvr>
                                          <p:tavLst>
                                            <p:tav tm="0">
                                              <p:val>
                                                <p:strVal val="0-#ppt_w/2"/>
                                              </p:val>
                                            </p:tav>
                                            <p:tav tm="100000">
                                              <p:val>
                                                <p:strVal val="#ppt_x"/>
                                              </p:val>
                                            </p:tav>
                                          </p:tavLst>
                                        </p:anim>
                                        <p:anim calcmode="lin" valueType="num">
                                          <p:cBhvr additive="base">
                                            <p:cTn id="8" dur="10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2" presetClass="entr" presetSubtype="8" fill="hold" nodeType="afterEffect">
                                      <p:stCondLst>
                                        <p:cond delay="25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1000" fill="hold"/>
                                            <p:tgtEl>
                                              <p:spTgt spid="24"/>
                                            </p:tgtEl>
                                            <p:attrNameLst>
                                              <p:attrName>ppt_x</p:attrName>
                                            </p:attrNameLst>
                                          </p:cBhvr>
                                          <p:tavLst>
                                            <p:tav tm="0">
                                              <p:val>
                                                <p:strVal val="0-#ppt_w/2"/>
                                              </p:val>
                                            </p:tav>
                                            <p:tav tm="100000">
                                              <p:val>
                                                <p:strVal val="#ppt_x"/>
                                              </p:val>
                                            </p:tav>
                                          </p:tavLst>
                                        </p:anim>
                                        <p:anim calcmode="lin" valueType="num">
                                          <p:cBhvr additive="base">
                                            <p:cTn id="13" dur="1000" fill="hold"/>
                                            <p:tgtEl>
                                              <p:spTgt spid="24"/>
                                            </p:tgtEl>
                                            <p:attrNameLst>
                                              <p:attrName>ppt_y</p:attrName>
                                            </p:attrNameLst>
                                          </p:cBhvr>
                                          <p:tavLst>
                                            <p:tav tm="0">
                                              <p:val>
                                                <p:strVal val="#ppt_y"/>
                                              </p:val>
                                            </p:tav>
                                            <p:tav tm="100000">
                                              <p:val>
                                                <p:strVal val="#ppt_y"/>
                                              </p:val>
                                            </p:tav>
                                          </p:tavLst>
                                        </p:anim>
                                      </p:childTnLst>
                                    </p:cTn>
                                  </p:par>
                                </p:childTnLst>
                              </p:cTn>
                            </p:par>
                            <p:par>
                              <p:cTn id="14" fill="hold">
                                <p:stCondLst>
                                  <p:cond delay="2500"/>
                                </p:stCondLst>
                                <p:childTnLst>
                                  <p:par>
                                    <p:cTn id="15" presetID="2" presetClass="entr" presetSubtype="8" fill="hold" nodeType="afterEffect">
                                      <p:stCondLst>
                                        <p:cond delay="25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1000" fill="hold"/>
                                            <p:tgtEl>
                                              <p:spTgt spid="27"/>
                                            </p:tgtEl>
                                            <p:attrNameLst>
                                              <p:attrName>ppt_x</p:attrName>
                                            </p:attrNameLst>
                                          </p:cBhvr>
                                          <p:tavLst>
                                            <p:tav tm="0">
                                              <p:val>
                                                <p:strVal val="0-#ppt_w/2"/>
                                              </p:val>
                                            </p:tav>
                                            <p:tav tm="100000">
                                              <p:val>
                                                <p:strVal val="#ppt_x"/>
                                              </p:val>
                                            </p:tav>
                                          </p:tavLst>
                                        </p:anim>
                                        <p:anim calcmode="lin" valueType="num">
                                          <p:cBhvr additive="base">
                                            <p:cTn id="18" dur="10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37"/>
          <p:cNvGrpSpPr/>
          <p:nvPr/>
        </p:nvGrpSpPr>
        <p:grpSpPr>
          <a:xfrm>
            <a:off x="3189372" y="2750173"/>
            <a:ext cx="2859947" cy="2470927"/>
            <a:chOff x="2285015" y="2000246"/>
            <a:chExt cx="2145078" cy="1853297"/>
          </a:xfrm>
        </p:grpSpPr>
        <p:cxnSp>
          <p:nvCxnSpPr>
            <p:cNvPr id="35" name="Straight Connector 34"/>
            <p:cNvCxnSpPr>
              <a:stCxn id="8" idx="0"/>
            </p:cNvCxnSpPr>
            <p:nvPr/>
          </p:nvCxnSpPr>
          <p:spPr>
            <a:xfrm rot="16200000" flipV="1">
              <a:off x="2819724" y="1466507"/>
              <a:ext cx="4091" cy="107157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11" name="Group 33"/>
            <p:cNvGrpSpPr/>
            <p:nvPr/>
          </p:nvGrpSpPr>
          <p:grpSpPr>
            <a:xfrm>
              <a:off x="2285015" y="2004337"/>
              <a:ext cx="2145078" cy="1849206"/>
              <a:chOff x="2285015" y="2004337"/>
              <a:chExt cx="2145078" cy="1849206"/>
            </a:xfrm>
          </p:grpSpPr>
          <p:sp>
            <p:nvSpPr>
              <p:cNvPr id="8" name="Isosceles Triangle 7"/>
              <p:cNvSpPr/>
              <p:nvPr/>
            </p:nvSpPr>
            <p:spPr>
              <a:xfrm>
                <a:off x="2285015" y="2004337"/>
                <a:ext cx="2145078" cy="1849206"/>
              </a:xfrm>
              <a:prstGeom prst="triangle">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5">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4" name="AutoShape 112"/>
              <p:cNvSpPr/>
              <p:nvPr/>
            </p:nvSpPr>
            <p:spPr bwMode="auto">
              <a:xfrm>
                <a:off x="3143240" y="2857502"/>
                <a:ext cx="366050" cy="366676"/>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50797" tIns="50797" rIns="50797" bIns="50797" anchor="ctr"/>
              <a:lstStyle/>
              <a:p>
                <a:pPr defTabSz="642620"/>
                <a:endParaRPr lang="en-US" sz="4000">
                  <a:solidFill>
                    <a:srgbClr val="FFFFFF"/>
                  </a:solidFill>
                  <a:effectLst>
                    <a:outerShdw blurRad="38100" dist="38100" dir="2700000" algn="tl">
                      <a:srgbClr val="000000"/>
                    </a:outerShdw>
                  </a:effectLst>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0" name="Rectangle 39"/>
              <p:cNvSpPr/>
              <p:nvPr/>
            </p:nvSpPr>
            <p:spPr>
              <a:xfrm>
                <a:off x="2788899" y="3429006"/>
                <a:ext cx="975657" cy="253929"/>
              </a:xfrm>
              <a:prstGeom prst="rect">
                <a:avLst/>
              </a:prstGeom>
            </p:spPr>
            <p:txBody>
              <a:bodyPr wrap="none">
                <a:spAutoFit/>
              </a:bodyPr>
              <a:lstStyle/>
              <a:p>
                <a:pPr algn="ctr"/>
                <a:r>
                  <a:rPr lang="en-US" sz="1600" dirty="0">
                    <a:solidFill>
                      <a:schemeClr val="bg1"/>
                    </a:solidFill>
                    <a:latin typeface="Source Han Serif SC" panose="02020400000000000000" pitchFamily="18" charset="-122"/>
                    <a:ea typeface="Source Han Serif SC" panose="02020400000000000000" pitchFamily="18" charset="-122"/>
                    <a:cs typeface="Open Sans" pitchFamily="34" charset="0"/>
                    <a:sym typeface="Source Han Serif SC" panose="02020400000000000000" pitchFamily="18" charset="-122"/>
                  </a:rPr>
                  <a:t>Personality</a:t>
                </a:r>
              </a:p>
            </p:txBody>
          </p:sp>
        </p:grpSp>
      </p:grpSp>
      <p:grpSp>
        <p:nvGrpSpPr>
          <p:cNvPr id="12" name="Group 46"/>
          <p:cNvGrpSpPr/>
          <p:nvPr/>
        </p:nvGrpSpPr>
        <p:grpSpPr>
          <a:xfrm>
            <a:off x="6238518" y="2750174"/>
            <a:ext cx="2859947" cy="2470925"/>
            <a:chOff x="4572000" y="2000247"/>
            <a:chExt cx="2145078" cy="1853296"/>
          </a:xfrm>
        </p:grpSpPr>
        <p:cxnSp>
          <p:nvCxnSpPr>
            <p:cNvPr id="39" name="Straight Connector 38"/>
            <p:cNvCxnSpPr>
              <a:stCxn id="10" idx="0"/>
            </p:cNvCxnSpPr>
            <p:nvPr/>
          </p:nvCxnSpPr>
          <p:spPr>
            <a:xfrm rot="5400000" flipH="1" flipV="1">
              <a:off x="6142075" y="1502711"/>
              <a:ext cx="4091" cy="999163"/>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17" name="Group 31"/>
            <p:cNvGrpSpPr/>
            <p:nvPr/>
          </p:nvGrpSpPr>
          <p:grpSpPr>
            <a:xfrm>
              <a:off x="4572000" y="2004337"/>
              <a:ext cx="2145078" cy="1849206"/>
              <a:chOff x="4572000" y="2004337"/>
              <a:chExt cx="2145078" cy="1849206"/>
            </a:xfrm>
          </p:grpSpPr>
          <p:sp>
            <p:nvSpPr>
              <p:cNvPr id="10" name="Isosceles Triangle 9"/>
              <p:cNvSpPr/>
              <p:nvPr/>
            </p:nvSpPr>
            <p:spPr>
              <a:xfrm>
                <a:off x="4572000" y="2004337"/>
                <a:ext cx="2145078" cy="1849206"/>
              </a:xfrm>
              <a:prstGeom prst="triangle">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5">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3" name="AutoShape 59"/>
              <p:cNvSpPr/>
              <p:nvPr/>
            </p:nvSpPr>
            <p:spPr bwMode="auto">
              <a:xfrm>
                <a:off x="5429256" y="2786064"/>
                <a:ext cx="366676" cy="36605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50797" tIns="50797" rIns="50797" bIns="50797" anchor="ctr"/>
              <a:lstStyle/>
              <a:p>
                <a:pPr defTabSz="642620"/>
                <a:endParaRPr lang="en-US" sz="4000">
                  <a:solidFill>
                    <a:srgbClr val="FFFFFF"/>
                  </a:solidFill>
                  <a:effectLst>
                    <a:outerShdw blurRad="38100" dist="38100" dir="2700000" algn="tl">
                      <a:srgbClr val="000000"/>
                    </a:outerShdw>
                  </a:effectLst>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1" name="Rectangle 40"/>
              <p:cNvSpPr/>
              <p:nvPr/>
            </p:nvSpPr>
            <p:spPr>
              <a:xfrm>
                <a:off x="5290640" y="3429006"/>
                <a:ext cx="719563" cy="253930"/>
              </a:xfrm>
              <a:prstGeom prst="rect">
                <a:avLst/>
              </a:prstGeom>
            </p:spPr>
            <p:txBody>
              <a:bodyPr wrap="none">
                <a:spAutoFit/>
              </a:bodyPr>
              <a:lstStyle/>
              <a:p>
                <a:pPr algn="ctr"/>
                <a:r>
                  <a:rPr lang="en-US" sz="1600" dirty="0">
                    <a:solidFill>
                      <a:schemeClr val="bg1"/>
                    </a:solidFill>
                    <a:latin typeface="Source Han Serif SC" panose="02020400000000000000" pitchFamily="18" charset="-122"/>
                    <a:ea typeface="Source Han Serif SC" panose="02020400000000000000" pitchFamily="18" charset="-122"/>
                    <a:cs typeface="Open Sans" pitchFamily="34" charset="0"/>
                    <a:sym typeface="Source Han Serif SC" panose="02020400000000000000" pitchFamily="18" charset="-122"/>
                  </a:rPr>
                  <a:t>Identity</a:t>
                </a:r>
              </a:p>
            </p:txBody>
          </p:sp>
        </p:grpSp>
      </p:grpSp>
      <p:grpSp>
        <p:nvGrpSpPr>
          <p:cNvPr id="18" name="Group 36"/>
          <p:cNvGrpSpPr/>
          <p:nvPr/>
        </p:nvGrpSpPr>
        <p:grpSpPr>
          <a:xfrm>
            <a:off x="5413720" y="2750173"/>
            <a:ext cx="1501384" cy="2473214"/>
            <a:chOff x="3929058" y="2000246"/>
            <a:chExt cx="1126100" cy="1855012"/>
          </a:xfrm>
        </p:grpSpPr>
        <p:grpSp>
          <p:nvGrpSpPr>
            <p:cNvPr id="19" name="Group 32"/>
            <p:cNvGrpSpPr/>
            <p:nvPr/>
          </p:nvGrpSpPr>
          <p:grpSpPr>
            <a:xfrm>
              <a:off x="3929058" y="2884482"/>
              <a:ext cx="1126100" cy="970776"/>
              <a:chOff x="3929058" y="2884482"/>
              <a:chExt cx="1126100" cy="970776"/>
            </a:xfrm>
          </p:grpSpPr>
          <p:sp>
            <p:nvSpPr>
              <p:cNvPr id="9" name="Isosceles Triangle 8"/>
              <p:cNvSpPr/>
              <p:nvPr/>
            </p:nvSpPr>
            <p:spPr>
              <a:xfrm>
                <a:off x="3929058" y="2884482"/>
                <a:ext cx="1126100" cy="970776"/>
              </a:xfrm>
              <a:prstGeom prst="triangle">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5">
                  <a:solidFill>
                    <a:schemeClr val="tx1">
                      <a:lumMod val="65000"/>
                      <a:lumOff val="3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nvGrpSpPr>
              <p:cNvPr id="20" name="Group 26"/>
              <p:cNvGrpSpPr/>
              <p:nvPr/>
            </p:nvGrpSpPr>
            <p:grpSpPr>
              <a:xfrm>
                <a:off x="4286248" y="3429006"/>
                <a:ext cx="366051" cy="297846"/>
                <a:chOff x="7730164" y="3530664"/>
                <a:chExt cx="366051" cy="297846"/>
              </a:xfrm>
              <a:solidFill>
                <a:schemeClr val="bg1"/>
              </a:solidFill>
            </p:grpSpPr>
            <p:sp>
              <p:nvSpPr>
                <p:cNvPr id="15" name="AutoShape 5"/>
                <p:cNvSpPr/>
                <p:nvPr/>
              </p:nvSpPr>
              <p:spPr bwMode="auto">
                <a:xfrm>
                  <a:off x="7981704" y="3622021"/>
                  <a:ext cx="68830" cy="919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p:spPr>
              <p:txBody>
                <a:bodyPr lIns="50797" tIns="50797" rIns="50797" bIns="50797" anchor="ctr"/>
                <a:lstStyle/>
                <a:p>
                  <a:pPr defTabSz="642620"/>
                  <a:endParaRPr lang="en-US" sz="4000">
                    <a:solidFill>
                      <a:schemeClr val="tx1">
                        <a:lumMod val="65000"/>
                        <a:lumOff val="35000"/>
                      </a:schemeClr>
                    </a:solidFill>
                    <a:effectLst>
                      <a:outerShdw blurRad="38100" dist="38100" dir="2700000" algn="tl">
                        <a:srgbClr val="000000"/>
                      </a:outerShdw>
                    </a:effectLst>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6" name="AutoShape 6"/>
                <p:cNvSpPr/>
                <p:nvPr/>
              </p:nvSpPr>
              <p:spPr bwMode="auto">
                <a:xfrm>
                  <a:off x="7730164" y="3530664"/>
                  <a:ext cx="366051" cy="29784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p:spPr>
              <p:txBody>
                <a:bodyPr lIns="50797" tIns="50797" rIns="50797" bIns="50797" anchor="ctr"/>
                <a:lstStyle/>
                <a:p>
                  <a:pPr defTabSz="642620"/>
                  <a:endParaRPr lang="en-US" sz="4000">
                    <a:solidFill>
                      <a:schemeClr val="tx1">
                        <a:lumMod val="65000"/>
                        <a:lumOff val="35000"/>
                      </a:schemeClr>
                    </a:solidFill>
                    <a:effectLst>
                      <a:outerShdw blurRad="38100" dist="38100" dir="2700000" algn="tl">
                        <a:srgbClr val="000000"/>
                      </a:outerShdw>
                    </a:effectLst>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cxnSp>
          <p:nvCxnSpPr>
            <p:cNvPr id="29" name="Straight Connector 28"/>
            <p:cNvCxnSpPr>
              <a:stCxn id="9" idx="0"/>
            </p:cNvCxnSpPr>
            <p:nvPr/>
          </p:nvCxnSpPr>
          <p:spPr>
            <a:xfrm rot="5400000" flipH="1" flipV="1">
              <a:off x="4054217" y="2438137"/>
              <a:ext cx="884236" cy="8454"/>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21" name="Group 29"/>
          <p:cNvGrpSpPr/>
          <p:nvPr/>
        </p:nvGrpSpPr>
        <p:grpSpPr>
          <a:xfrm>
            <a:off x="591262" y="2079158"/>
            <a:ext cx="2504159" cy="2425339"/>
            <a:chOff x="336324" y="1496958"/>
            <a:chExt cx="1878222" cy="1819105"/>
          </a:xfrm>
        </p:grpSpPr>
        <p:sp>
          <p:nvSpPr>
            <p:cNvPr id="43" name="Rectangle 42"/>
            <p:cNvSpPr/>
            <p:nvPr/>
          </p:nvSpPr>
          <p:spPr>
            <a:xfrm>
              <a:off x="673477" y="1496958"/>
              <a:ext cx="1204026" cy="552957"/>
            </a:xfrm>
            <a:prstGeom prst="rect">
              <a:avLst/>
            </a:prstGeom>
          </p:spPr>
          <p:txBody>
            <a:bodyPr wrap="none">
              <a:spAutoFit/>
            </a:bodyPr>
            <a:lstStyle/>
            <a:p>
              <a:pPr algn="ctr">
                <a:lnSpc>
                  <a:spcPct val="150000"/>
                </a:lnSpc>
              </a:pPr>
              <a:r>
                <a:rPr lang="zh-CN" altLang="en-US" sz="2800" dirty="0">
                  <a:solidFill>
                    <a:schemeClr val="tx1">
                      <a:lumMod val="65000"/>
                      <a:lumOff val="35000"/>
                    </a:schemeClr>
                  </a:solidFill>
                  <a:latin typeface="Source Han Serif SC" panose="02020400000000000000" pitchFamily="18" charset="-122"/>
                  <a:ea typeface="Source Han Serif SC" panose="02020400000000000000" pitchFamily="18" charset="-122"/>
                  <a:cs typeface="Open Sans" pitchFamily="34" charset="0"/>
                  <a:sym typeface="Source Han Serif SC" panose="02020400000000000000" pitchFamily="18" charset="-122"/>
                </a:rPr>
                <a:t>添加标题</a:t>
              </a:r>
              <a:endParaRPr lang="en-US" sz="2800" dirty="0">
                <a:solidFill>
                  <a:schemeClr val="tx1">
                    <a:lumMod val="65000"/>
                    <a:lumOff val="35000"/>
                  </a:schemeClr>
                </a:solidFill>
                <a:latin typeface="Source Han Serif SC" panose="02020400000000000000" pitchFamily="18" charset="-122"/>
                <a:ea typeface="Source Han Serif SC" panose="02020400000000000000" pitchFamily="18" charset="-122"/>
                <a:cs typeface="Open Sans" pitchFamily="34" charset="0"/>
                <a:sym typeface="Source Han Serif SC" panose="02020400000000000000" pitchFamily="18" charset="-122"/>
              </a:endParaRPr>
            </a:p>
          </p:txBody>
        </p:sp>
        <p:sp>
          <p:nvSpPr>
            <p:cNvPr id="44" name="Rectangle 43"/>
            <p:cNvSpPr/>
            <p:nvPr/>
          </p:nvSpPr>
          <p:spPr>
            <a:xfrm>
              <a:off x="336324" y="2000246"/>
              <a:ext cx="1878222" cy="1315817"/>
            </a:xfrm>
            <a:prstGeom prst="rect">
              <a:avLst/>
            </a:prstGeom>
          </p:spPr>
          <p:txBody>
            <a:bodyPr wrap="square">
              <a:spAutoFit/>
            </a:bodyPr>
            <a:lstStyle/>
            <a:p>
              <a:pPr>
                <a:lnSpc>
                  <a:spcPct val="150000"/>
                </a:lnSpc>
              </a:pPr>
              <a:r>
                <a:rPr lang="zh-CN" altLang="en-US" dirty="0">
                  <a:solidFill>
                    <a:schemeClr val="tx1">
                      <a:lumMod val="65000"/>
                      <a:lumOff val="35000"/>
                    </a:schemeClr>
                  </a:solidFill>
                  <a:latin typeface="Source Han Serif SC" panose="02020400000000000000" pitchFamily="18" charset="-122"/>
                  <a:ea typeface="Source Han Serif SC" panose="02020400000000000000" pitchFamily="18" charset="-122"/>
                  <a:cs typeface="Open Sans Light" panose="020B0306030504020204" pitchFamily="34" charset="0"/>
                  <a:sym typeface="Source Han Serif SC" panose="02020400000000000000" pitchFamily="18" charset="-122"/>
                </a:rPr>
                <a:t>请替换文字内容，点击添加相关标题文字，修改文字内容，也可以直接复制你的内容到此。</a:t>
              </a:r>
              <a:endParaRPr lang="ms-MY" dirty="0">
                <a:solidFill>
                  <a:schemeClr val="tx1">
                    <a:lumMod val="65000"/>
                    <a:lumOff val="35000"/>
                  </a:schemeClr>
                </a:solidFill>
                <a:latin typeface="Source Han Serif SC" panose="02020400000000000000" pitchFamily="18" charset="-122"/>
                <a:ea typeface="Source Han Serif SC" panose="02020400000000000000" pitchFamily="18" charset="-122"/>
                <a:cs typeface="Open Sans Light" panose="020B0306030504020204" pitchFamily="34" charset="0"/>
                <a:sym typeface="Source Han Serif SC" panose="02020400000000000000" pitchFamily="18" charset="-122"/>
              </a:endParaRPr>
            </a:p>
          </p:txBody>
        </p:sp>
      </p:grpSp>
      <p:grpSp>
        <p:nvGrpSpPr>
          <p:cNvPr id="22" name="Group 30"/>
          <p:cNvGrpSpPr/>
          <p:nvPr/>
        </p:nvGrpSpPr>
        <p:grpSpPr>
          <a:xfrm>
            <a:off x="9095880" y="2018492"/>
            <a:ext cx="2615384" cy="2486004"/>
            <a:chOff x="6715140" y="1451457"/>
            <a:chExt cx="1961646" cy="1864607"/>
          </a:xfrm>
        </p:grpSpPr>
        <p:sp>
          <p:nvSpPr>
            <p:cNvPr id="45" name="Rectangle 44"/>
            <p:cNvSpPr/>
            <p:nvPr/>
          </p:nvSpPr>
          <p:spPr>
            <a:xfrm>
              <a:off x="7094054" y="1451457"/>
              <a:ext cx="1204026" cy="552957"/>
            </a:xfrm>
            <a:prstGeom prst="rect">
              <a:avLst/>
            </a:prstGeom>
          </p:spPr>
          <p:txBody>
            <a:bodyPr wrap="none">
              <a:spAutoFit/>
            </a:bodyPr>
            <a:lstStyle/>
            <a:p>
              <a:pPr algn="ctr">
                <a:lnSpc>
                  <a:spcPct val="150000"/>
                </a:lnSpc>
              </a:pPr>
              <a:r>
                <a:rPr lang="zh-CN" altLang="en-US" sz="2800" dirty="0">
                  <a:solidFill>
                    <a:schemeClr val="tx1">
                      <a:lumMod val="65000"/>
                      <a:lumOff val="35000"/>
                    </a:schemeClr>
                  </a:solidFill>
                  <a:latin typeface="Source Han Serif SC" panose="02020400000000000000" pitchFamily="18" charset="-122"/>
                  <a:ea typeface="Source Han Serif SC" panose="02020400000000000000" pitchFamily="18" charset="-122"/>
                  <a:cs typeface="Open Sans" pitchFamily="34" charset="0"/>
                  <a:sym typeface="Source Han Serif SC" panose="02020400000000000000" pitchFamily="18" charset="-122"/>
                </a:rPr>
                <a:t>添加标题</a:t>
              </a:r>
              <a:endParaRPr lang="en-US" sz="2800" dirty="0">
                <a:solidFill>
                  <a:schemeClr val="tx1">
                    <a:lumMod val="65000"/>
                    <a:lumOff val="35000"/>
                  </a:schemeClr>
                </a:solidFill>
                <a:latin typeface="Source Han Serif SC" panose="02020400000000000000" pitchFamily="18" charset="-122"/>
                <a:ea typeface="Source Han Serif SC" panose="02020400000000000000" pitchFamily="18" charset="-122"/>
                <a:cs typeface="Open Sans" pitchFamily="34" charset="0"/>
                <a:sym typeface="Source Han Serif SC" panose="02020400000000000000" pitchFamily="18" charset="-122"/>
              </a:endParaRPr>
            </a:p>
          </p:txBody>
        </p:sp>
        <p:sp>
          <p:nvSpPr>
            <p:cNvPr id="46" name="Rectangle 45"/>
            <p:cNvSpPr/>
            <p:nvPr/>
          </p:nvSpPr>
          <p:spPr>
            <a:xfrm>
              <a:off x="6715140" y="2000246"/>
              <a:ext cx="1961646" cy="1315818"/>
            </a:xfrm>
            <a:prstGeom prst="rect">
              <a:avLst/>
            </a:prstGeom>
          </p:spPr>
          <p:txBody>
            <a:bodyPr wrap="square">
              <a:spAutoFit/>
            </a:bodyPr>
            <a:lstStyle/>
            <a:p>
              <a:pPr algn="r">
                <a:lnSpc>
                  <a:spcPct val="150000"/>
                </a:lnSpc>
              </a:pPr>
              <a:r>
                <a:rPr lang="zh-CN" altLang="en-US" dirty="0">
                  <a:solidFill>
                    <a:schemeClr val="tx1">
                      <a:lumMod val="65000"/>
                      <a:lumOff val="35000"/>
                    </a:schemeClr>
                  </a:solidFill>
                  <a:latin typeface="Source Han Serif SC" panose="02020400000000000000" pitchFamily="18" charset="-122"/>
                  <a:ea typeface="Source Han Serif SC" panose="02020400000000000000" pitchFamily="18" charset="-122"/>
                  <a:cs typeface="Open Sans Light" panose="020B0306030504020204" pitchFamily="34" charset="0"/>
                  <a:sym typeface="Source Han Serif SC" panose="02020400000000000000" pitchFamily="18" charset="-122"/>
                </a:rPr>
                <a:t>请替换文字内容，点击添加相关标题文字，修改文字内容，也可以直接复制你的内容到此。</a:t>
              </a:r>
              <a:endParaRPr lang="ms-MY" dirty="0">
                <a:solidFill>
                  <a:schemeClr val="tx1">
                    <a:lumMod val="65000"/>
                    <a:lumOff val="35000"/>
                  </a:schemeClr>
                </a:solidFill>
                <a:latin typeface="Source Han Serif SC" panose="02020400000000000000" pitchFamily="18" charset="-122"/>
                <a:ea typeface="Source Han Serif SC" panose="02020400000000000000" pitchFamily="18" charset="-122"/>
                <a:cs typeface="Open Sans Light" panose="020B0306030504020204" pitchFamily="34" charset="0"/>
                <a:sym typeface="Source Han Serif SC" panose="02020400000000000000" pitchFamily="18" charset="-122"/>
              </a:endParaRPr>
            </a:p>
          </p:txBody>
        </p:sp>
      </p:grpSp>
      <p:grpSp>
        <p:nvGrpSpPr>
          <p:cNvPr id="30" name="Group 30"/>
          <p:cNvGrpSpPr/>
          <p:nvPr/>
        </p:nvGrpSpPr>
        <p:grpSpPr>
          <a:xfrm>
            <a:off x="4695054" y="984060"/>
            <a:ext cx="3086928" cy="2504861"/>
            <a:chOff x="6715140" y="1575820"/>
            <a:chExt cx="1643074" cy="1878750"/>
          </a:xfrm>
        </p:grpSpPr>
        <p:sp>
          <p:nvSpPr>
            <p:cNvPr id="31" name="Rectangle 44"/>
            <p:cNvSpPr/>
            <p:nvPr/>
          </p:nvSpPr>
          <p:spPr>
            <a:xfrm>
              <a:off x="7133961" y="1575820"/>
              <a:ext cx="746283" cy="483897"/>
            </a:xfrm>
            <a:prstGeom prst="rect">
              <a:avLst/>
            </a:prstGeom>
          </p:spPr>
          <p:txBody>
            <a:bodyPr wrap="none">
              <a:spAutoFit/>
            </a:bodyPr>
            <a:lstStyle/>
            <a:p>
              <a:pPr algn="ctr">
                <a:lnSpc>
                  <a:spcPct val="150000"/>
                </a:lnSpc>
              </a:pPr>
              <a:r>
                <a:rPr lang="zh-CN" altLang="en-US" sz="2400" dirty="0">
                  <a:solidFill>
                    <a:schemeClr val="tx1">
                      <a:lumMod val="65000"/>
                      <a:lumOff val="35000"/>
                    </a:schemeClr>
                  </a:solidFill>
                  <a:latin typeface="Source Han Serif SC" panose="02020400000000000000" pitchFamily="18" charset="-122"/>
                  <a:ea typeface="Source Han Serif SC" panose="02020400000000000000" pitchFamily="18" charset="-122"/>
                  <a:cs typeface="Open Sans" pitchFamily="34" charset="0"/>
                  <a:sym typeface="Source Han Serif SC" panose="02020400000000000000" pitchFamily="18" charset="-122"/>
                </a:rPr>
                <a:t>添加标题</a:t>
              </a:r>
            </a:p>
          </p:txBody>
        </p:sp>
        <p:sp>
          <p:nvSpPr>
            <p:cNvPr id="32" name="Rectangle 45"/>
            <p:cNvSpPr/>
            <p:nvPr/>
          </p:nvSpPr>
          <p:spPr>
            <a:xfrm>
              <a:off x="6715140" y="2000246"/>
              <a:ext cx="1643074" cy="1454324"/>
            </a:xfrm>
            <a:prstGeom prst="rect">
              <a:avLst/>
            </a:prstGeom>
          </p:spPr>
          <p:txBody>
            <a:bodyPr wrap="square">
              <a:spAutoFit/>
            </a:bodyPr>
            <a:lstStyle/>
            <a:p>
              <a:pPr algn="ctr">
                <a:lnSpc>
                  <a:spcPct val="150000"/>
                </a:lnSpc>
              </a:pPr>
              <a:r>
                <a:rPr lang="zh-CN" altLang="en-US" sz="1600" dirty="0">
                  <a:solidFill>
                    <a:schemeClr val="tx1">
                      <a:lumMod val="65000"/>
                      <a:lumOff val="35000"/>
                    </a:schemeClr>
                  </a:solidFill>
                  <a:latin typeface="Source Han Serif SC" panose="02020400000000000000" pitchFamily="18" charset="-122"/>
                  <a:ea typeface="Source Han Serif SC" panose="02020400000000000000" pitchFamily="18" charset="-122"/>
                  <a:cs typeface="Open Sans Light" panose="020B0306030504020204" pitchFamily="34" charset="0"/>
                  <a:sym typeface="Source Han Serif SC" panose="02020400000000000000" pitchFamily="18" charset="-122"/>
                </a:rPr>
                <a:t>请替换文字内容，点击添加相关标题文字，修改文字内容，也可以直接复制你的内容到此。</a:t>
              </a:r>
              <a:endParaRPr lang="ms-MY" sz="1600" dirty="0">
                <a:solidFill>
                  <a:schemeClr val="tx1">
                    <a:lumMod val="65000"/>
                    <a:lumOff val="35000"/>
                  </a:schemeClr>
                </a:solidFill>
                <a:latin typeface="Source Han Serif SC" panose="02020400000000000000" pitchFamily="18" charset="-122"/>
                <a:ea typeface="Source Han Serif SC" panose="02020400000000000000" pitchFamily="18" charset="-122"/>
                <a:cs typeface="Open Sans Light" panose="020B0306030504020204" pitchFamily="34" charset="0"/>
                <a:sym typeface="Source Han Serif SC" panose="02020400000000000000" pitchFamily="18" charset="-122"/>
              </a:endParaRPr>
            </a:p>
          </p:txBody>
        </p:sp>
      </p:grpSp>
      <p:grpSp>
        <p:nvGrpSpPr>
          <p:cNvPr id="37" name="组合 2"/>
          <p:cNvGrpSpPr/>
          <p:nvPr/>
        </p:nvGrpSpPr>
        <p:grpSpPr>
          <a:xfrm>
            <a:off x="399680" y="183099"/>
            <a:ext cx="11311585" cy="667619"/>
            <a:chOff x="399680" y="183099"/>
            <a:chExt cx="11311585" cy="667619"/>
          </a:xfrm>
        </p:grpSpPr>
        <p:grpSp>
          <p:nvGrpSpPr>
            <p:cNvPr id="52" name="组合 30"/>
            <p:cNvGrpSpPr/>
            <p:nvPr/>
          </p:nvGrpSpPr>
          <p:grpSpPr>
            <a:xfrm>
              <a:off x="399680" y="255712"/>
              <a:ext cx="11311585" cy="595006"/>
              <a:chOff x="399680" y="255712"/>
              <a:chExt cx="11311585" cy="595006"/>
            </a:xfrm>
          </p:grpSpPr>
          <p:grpSp>
            <p:nvGrpSpPr>
              <p:cNvPr id="54" name="组合 31"/>
              <p:cNvGrpSpPr/>
              <p:nvPr/>
            </p:nvGrpSpPr>
            <p:grpSpPr>
              <a:xfrm>
                <a:off x="480735" y="850718"/>
                <a:ext cx="11230530" cy="0"/>
                <a:chOff x="585550" y="727790"/>
                <a:chExt cx="11230530" cy="0"/>
              </a:xfrm>
            </p:grpSpPr>
            <p:cxnSp>
              <p:nvCxnSpPr>
                <p:cNvPr id="56" name="直接连接符 33"/>
                <p:cNvCxnSpPr/>
                <p:nvPr/>
              </p:nvCxnSpPr>
              <p:spPr>
                <a:xfrm>
                  <a:off x="585550" y="727790"/>
                  <a:ext cx="798654" cy="0"/>
                </a:xfrm>
                <a:prstGeom prst="line">
                  <a:avLst/>
                </a:prstGeom>
                <a:ln w="57150">
                  <a:solidFill>
                    <a:srgbClr val="05489B"/>
                  </a:solidFill>
                </a:ln>
              </p:spPr>
              <p:style>
                <a:lnRef idx="1">
                  <a:schemeClr val="accent1"/>
                </a:lnRef>
                <a:fillRef idx="0">
                  <a:schemeClr val="accent1"/>
                </a:fillRef>
                <a:effectRef idx="0">
                  <a:schemeClr val="accent1"/>
                </a:effectRef>
                <a:fontRef idx="minor">
                  <a:schemeClr val="tx1"/>
                </a:fontRef>
              </p:style>
            </p:cxnSp>
            <p:cxnSp>
              <p:nvCxnSpPr>
                <p:cNvPr id="57" name="直接连接符 34"/>
                <p:cNvCxnSpPr/>
                <p:nvPr/>
              </p:nvCxnSpPr>
              <p:spPr>
                <a:xfrm>
                  <a:off x="1384204" y="727790"/>
                  <a:ext cx="10431876" cy="0"/>
                </a:xfrm>
                <a:prstGeom prst="line">
                  <a:avLst/>
                </a:prstGeom>
                <a:ln>
                  <a:solidFill>
                    <a:srgbClr val="05489B"/>
                  </a:solidFill>
                </a:ln>
              </p:spPr>
              <p:style>
                <a:lnRef idx="1">
                  <a:schemeClr val="accent1"/>
                </a:lnRef>
                <a:fillRef idx="0">
                  <a:schemeClr val="accent1"/>
                </a:fillRef>
                <a:effectRef idx="0">
                  <a:schemeClr val="accent1"/>
                </a:effectRef>
                <a:fontRef idx="minor">
                  <a:schemeClr val="tx1"/>
                </a:fontRef>
              </p:style>
            </p:cxnSp>
          </p:grpSp>
          <p:sp>
            <p:nvSpPr>
              <p:cNvPr id="55" name="文本框 54"/>
              <p:cNvSpPr txBox="1"/>
              <p:nvPr/>
            </p:nvSpPr>
            <p:spPr>
              <a:xfrm>
                <a:off x="399680" y="255712"/>
                <a:ext cx="3196942" cy="461665"/>
              </a:xfrm>
              <a:prstGeom prst="rect">
                <a:avLst/>
              </a:prstGeom>
              <a:noFill/>
            </p:spPr>
            <p:txBody>
              <a:bodyPr vert="horz" wrap="square" rtlCol="0">
                <a:spAutoFit/>
              </a:bodyPr>
              <a:lstStyle/>
              <a:p>
                <a:r>
                  <a:rPr lang="zh-CN" altLang="en-US" sz="2400" b="1" spc="600" dirty="0">
                    <a:solidFill>
                      <a:schemeClr val="accent1"/>
                    </a:solidFill>
                    <a:latin typeface="Source Han Serif SC" panose="02020400000000000000" pitchFamily="18" charset="-122"/>
                    <a:ea typeface="Source Han Serif SC" panose="02020400000000000000" pitchFamily="18" charset="-122"/>
                    <a:sym typeface="Source Han Serif SC" panose="02020400000000000000" pitchFamily="18" charset="-122"/>
                  </a:rPr>
                  <a:t>请输入您的标题</a:t>
                </a:r>
              </a:p>
            </p:txBody>
          </p:sp>
        </p:gr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1969" y="183099"/>
              <a:ext cx="2989296" cy="59909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slide(fromRight)">
                                      <p:cBhvr>
                                        <p:cTn id="11" dur="500"/>
                                        <p:tgtEl>
                                          <p:spTgt spid="21"/>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slide(fromBottom)">
                                      <p:cBhvr>
                                        <p:cTn id="15" dur="500"/>
                                        <p:tgtEl>
                                          <p:spTgt spid="18"/>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slide(fromBottom)">
                                      <p:cBhvr>
                                        <p:cTn id="19" dur="500"/>
                                        <p:tgtEl>
                                          <p:spTgt spid="12"/>
                                        </p:tgtEl>
                                      </p:cBhvr>
                                    </p:animEffect>
                                  </p:childTnLst>
                                </p:cTn>
                              </p:par>
                            </p:childTnLst>
                          </p:cTn>
                        </p:par>
                        <p:par>
                          <p:cTn id="20" fill="hold">
                            <p:stCondLst>
                              <p:cond delay="2000"/>
                            </p:stCondLst>
                            <p:childTnLst>
                              <p:par>
                                <p:cTn id="21" presetID="12" presetClass="entr" presetSubtype="8"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slide(fromLeft)">
                                      <p:cBhvr>
                                        <p:cTn id="23" dur="500"/>
                                        <p:tgtEl>
                                          <p:spTgt spid="22"/>
                                        </p:tgtEl>
                                      </p:cBhvr>
                                    </p:animEffect>
                                  </p:childTnLst>
                                </p:cTn>
                              </p:par>
                            </p:childTnLst>
                          </p:cTn>
                        </p:par>
                        <p:par>
                          <p:cTn id="24" fill="hold">
                            <p:stCondLst>
                              <p:cond delay="2500"/>
                            </p:stCondLst>
                            <p:childTnLst>
                              <p:par>
                                <p:cTn id="25" presetID="12" presetClass="entr" presetSubtype="8" fill="hold"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slide(fromLeft)">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987044" y="1801725"/>
            <a:ext cx="5852156" cy="3216451"/>
            <a:chOff x="3848101" y="2174463"/>
            <a:chExt cx="4495801" cy="2470975"/>
          </a:xfrm>
        </p:grpSpPr>
        <p:grpSp>
          <p:nvGrpSpPr>
            <p:cNvPr id="4" name="îSḷíďe"/>
            <p:cNvGrpSpPr/>
            <p:nvPr/>
          </p:nvGrpSpPr>
          <p:grpSpPr>
            <a:xfrm>
              <a:off x="3848101" y="2174463"/>
              <a:ext cx="4495801" cy="2470975"/>
              <a:chOff x="3392487" y="1924050"/>
              <a:chExt cx="5407026" cy="2971800"/>
            </a:xfrm>
          </p:grpSpPr>
          <p:sp>
            <p:nvSpPr>
              <p:cNvPr id="25" name="îṡ1íḋè"/>
              <p:cNvSpPr/>
              <p:nvPr/>
            </p:nvSpPr>
            <p:spPr>
              <a:xfrm>
                <a:off x="5828675" y="1924050"/>
                <a:ext cx="2970838" cy="2971800"/>
              </a:xfrm>
              <a:custGeom>
                <a:avLst/>
                <a:gdLst>
                  <a:gd name="connsiteX0" fmla="*/ 1484938 w 2970838"/>
                  <a:gd name="connsiteY0" fmla="*/ 0 h 2971800"/>
                  <a:gd name="connsiteX1" fmla="*/ 2970838 w 2970838"/>
                  <a:gd name="connsiteY1" fmla="*/ 1485900 h 2971800"/>
                  <a:gd name="connsiteX2" fmla="*/ 1484938 w 2970838"/>
                  <a:gd name="connsiteY2" fmla="*/ 2971800 h 2971800"/>
                  <a:gd name="connsiteX3" fmla="*/ 6710 w 2970838"/>
                  <a:gd name="connsiteY3" fmla="*/ 1637825 h 2971800"/>
                  <a:gd name="connsiteX4" fmla="*/ 0 w 2970838"/>
                  <a:gd name="connsiteY4" fmla="*/ 1504951 h 2971800"/>
                  <a:gd name="connsiteX5" fmla="*/ 533765 w 2970838"/>
                  <a:gd name="connsiteY5" fmla="*/ 1504951 h 2971800"/>
                  <a:gd name="connsiteX6" fmla="*/ 537719 w 2970838"/>
                  <a:gd name="connsiteY6" fmla="*/ 1583250 h 2971800"/>
                  <a:gd name="connsiteX7" fmla="*/ 1484938 w 2970838"/>
                  <a:gd name="connsiteY7" fmla="*/ 2438035 h 2971800"/>
                  <a:gd name="connsiteX8" fmla="*/ 2437073 w 2970838"/>
                  <a:gd name="connsiteY8" fmla="*/ 1485900 h 2971800"/>
                  <a:gd name="connsiteX9" fmla="*/ 1484938 w 2970838"/>
                  <a:gd name="connsiteY9" fmla="*/ 533765 h 2971800"/>
                  <a:gd name="connsiteX10" fmla="*/ 811677 w 2970838"/>
                  <a:gd name="connsiteY10" fmla="*/ 812639 h 2971800"/>
                  <a:gd name="connsiteX11" fmla="*/ 745820 w 2970838"/>
                  <a:gd name="connsiteY11" fmla="*/ 892459 h 2971800"/>
                  <a:gd name="connsiteX12" fmla="*/ 366414 w 2970838"/>
                  <a:gd name="connsiteY12" fmla="*/ 509846 h 2971800"/>
                  <a:gd name="connsiteX13" fmla="*/ 434248 w 2970838"/>
                  <a:gd name="connsiteY13" fmla="*/ 435210 h 2971800"/>
                  <a:gd name="connsiteX14" fmla="*/ 1484938 w 2970838"/>
                  <a:gd name="connsiteY14" fmla="*/ 0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70838" h="2971800">
                    <a:moveTo>
                      <a:pt x="1484938" y="0"/>
                    </a:moveTo>
                    <a:cubicBezTo>
                      <a:pt x="2305578" y="0"/>
                      <a:pt x="2970838" y="665260"/>
                      <a:pt x="2970838" y="1485900"/>
                    </a:cubicBezTo>
                    <a:cubicBezTo>
                      <a:pt x="2970838" y="2306540"/>
                      <a:pt x="2305578" y="2971800"/>
                      <a:pt x="1484938" y="2971800"/>
                    </a:cubicBezTo>
                    <a:cubicBezTo>
                      <a:pt x="715588" y="2971800"/>
                      <a:pt x="82803" y="2387099"/>
                      <a:pt x="6710" y="1637825"/>
                    </a:cubicBezTo>
                    <a:lnTo>
                      <a:pt x="0" y="1504951"/>
                    </a:lnTo>
                    <a:lnTo>
                      <a:pt x="533765" y="1504951"/>
                    </a:lnTo>
                    <a:lnTo>
                      <a:pt x="537719" y="1583250"/>
                    </a:lnTo>
                    <a:cubicBezTo>
                      <a:pt x="586478" y="2063371"/>
                      <a:pt x="991954" y="2438035"/>
                      <a:pt x="1484938" y="2438035"/>
                    </a:cubicBezTo>
                    <a:cubicBezTo>
                      <a:pt x="2010788" y="2438035"/>
                      <a:pt x="2437073" y="2011750"/>
                      <a:pt x="2437073" y="1485900"/>
                    </a:cubicBezTo>
                    <a:cubicBezTo>
                      <a:pt x="2437073" y="960050"/>
                      <a:pt x="2010788" y="533765"/>
                      <a:pt x="1484938" y="533765"/>
                    </a:cubicBezTo>
                    <a:cubicBezTo>
                      <a:pt x="1222013" y="533765"/>
                      <a:pt x="983979" y="640336"/>
                      <a:pt x="811677" y="812639"/>
                    </a:cubicBezTo>
                    <a:lnTo>
                      <a:pt x="745820" y="892459"/>
                    </a:lnTo>
                    <a:lnTo>
                      <a:pt x="366414" y="509846"/>
                    </a:lnTo>
                    <a:lnTo>
                      <a:pt x="434248" y="435210"/>
                    </a:lnTo>
                    <a:cubicBezTo>
                      <a:pt x="703143" y="166315"/>
                      <a:pt x="1074618" y="0"/>
                      <a:pt x="1484938" y="0"/>
                    </a:cubicBezTo>
                    <a:close/>
                  </a:path>
                </a:pathLst>
              </a:custGeom>
              <a:solidFill>
                <a:srgbClr val="05489B"/>
              </a:solidFill>
              <a:ln>
                <a:solidFill>
                  <a:srgbClr val="3F87C3"/>
                </a:solidFill>
              </a:ln>
            </p:spPr>
            <p:txBody>
              <a:bodyPr vert="horz" wrap="square" lIns="121920" tIns="60960" rIns="121920" bIns="60960" numCol="1" anchor="t" anchorCtr="0" compatLnSpc="1"/>
              <a:lstStyle/>
              <a:p>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6" name="ïŝľîḍê"/>
              <p:cNvSpPr/>
              <p:nvPr/>
            </p:nvSpPr>
            <p:spPr>
              <a:xfrm flipV="1">
                <a:off x="3392487" y="1924050"/>
                <a:ext cx="2971800" cy="2971800"/>
              </a:xfrm>
              <a:custGeom>
                <a:avLst/>
                <a:gdLst>
                  <a:gd name="connsiteX0" fmla="*/ 1485900 w 2971800"/>
                  <a:gd name="connsiteY0" fmla="*/ 2971800 h 2971800"/>
                  <a:gd name="connsiteX1" fmla="*/ 2971800 w 2971800"/>
                  <a:gd name="connsiteY1" fmla="*/ 1485900 h 2971800"/>
                  <a:gd name="connsiteX2" fmla="*/ 2970838 w 2971800"/>
                  <a:gd name="connsiteY2" fmla="*/ 1466849 h 2971800"/>
                  <a:gd name="connsiteX3" fmla="*/ 2437073 w 2971800"/>
                  <a:gd name="connsiteY3" fmla="*/ 1466849 h 2971800"/>
                  <a:gd name="connsiteX4" fmla="*/ 2438035 w 2971800"/>
                  <a:gd name="connsiteY4" fmla="*/ 1485900 h 2971800"/>
                  <a:gd name="connsiteX5" fmla="*/ 1485900 w 2971800"/>
                  <a:gd name="connsiteY5" fmla="*/ 2438035 h 2971800"/>
                  <a:gd name="connsiteX6" fmla="*/ 533765 w 2971800"/>
                  <a:gd name="connsiteY6" fmla="*/ 1485900 h 2971800"/>
                  <a:gd name="connsiteX7" fmla="*/ 1485900 w 2971800"/>
                  <a:gd name="connsiteY7" fmla="*/ 533765 h 2971800"/>
                  <a:gd name="connsiteX8" fmla="*/ 2159161 w 2971800"/>
                  <a:gd name="connsiteY8" fmla="*/ 812639 h 2971800"/>
                  <a:gd name="connsiteX9" fmla="*/ 2207859 w 2971800"/>
                  <a:gd name="connsiteY9" fmla="*/ 871662 h 2971800"/>
                  <a:gd name="connsiteX10" fmla="*/ 2586355 w 2971800"/>
                  <a:gd name="connsiteY10" fmla="*/ 489966 h 2971800"/>
                  <a:gd name="connsiteX11" fmla="*/ 2536590 w 2971800"/>
                  <a:gd name="connsiteY11" fmla="*/ 435210 h 2971800"/>
                  <a:gd name="connsiteX12" fmla="*/ 1485900 w 2971800"/>
                  <a:gd name="connsiteY12" fmla="*/ 0 h 2971800"/>
                  <a:gd name="connsiteX13" fmla="*/ 0 w 2971800"/>
                  <a:gd name="connsiteY13" fmla="*/ 1485900 h 2971800"/>
                  <a:gd name="connsiteX14" fmla="*/ 1485900 w 2971800"/>
                  <a:gd name="connsiteY14" fmla="*/ 2971800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71800" h="2971800">
                    <a:moveTo>
                      <a:pt x="1485900" y="2971800"/>
                    </a:moveTo>
                    <a:cubicBezTo>
                      <a:pt x="2306540" y="2971800"/>
                      <a:pt x="2971800" y="2306540"/>
                      <a:pt x="2971800" y="1485900"/>
                    </a:cubicBezTo>
                    <a:lnTo>
                      <a:pt x="2970838" y="1466849"/>
                    </a:lnTo>
                    <a:lnTo>
                      <a:pt x="2437073" y="1466849"/>
                    </a:lnTo>
                    <a:lnTo>
                      <a:pt x="2438035" y="1485900"/>
                    </a:lnTo>
                    <a:cubicBezTo>
                      <a:pt x="2438035" y="2011750"/>
                      <a:pt x="2011750" y="2438035"/>
                      <a:pt x="1485900" y="2438035"/>
                    </a:cubicBezTo>
                    <a:cubicBezTo>
                      <a:pt x="960050" y="2438035"/>
                      <a:pt x="533765" y="2011750"/>
                      <a:pt x="533765" y="1485900"/>
                    </a:cubicBezTo>
                    <a:cubicBezTo>
                      <a:pt x="533765" y="960050"/>
                      <a:pt x="960050" y="533765"/>
                      <a:pt x="1485900" y="533765"/>
                    </a:cubicBezTo>
                    <a:cubicBezTo>
                      <a:pt x="1748825" y="533765"/>
                      <a:pt x="1986859" y="640336"/>
                      <a:pt x="2159161" y="812639"/>
                    </a:cubicBezTo>
                    <a:lnTo>
                      <a:pt x="2207859" y="871662"/>
                    </a:lnTo>
                    <a:lnTo>
                      <a:pt x="2586355" y="489966"/>
                    </a:lnTo>
                    <a:lnTo>
                      <a:pt x="2536590" y="435210"/>
                    </a:lnTo>
                    <a:cubicBezTo>
                      <a:pt x="2267695" y="166315"/>
                      <a:pt x="1896220" y="0"/>
                      <a:pt x="1485900" y="0"/>
                    </a:cubicBezTo>
                    <a:cubicBezTo>
                      <a:pt x="665260" y="0"/>
                      <a:pt x="0" y="665260"/>
                      <a:pt x="0" y="1485900"/>
                    </a:cubicBezTo>
                    <a:cubicBezTo>
                      <a:pt x="0" y="2306540"/>
                      <a:pt x="665260" y="2971800"/>
                      <a:pt x="1485900" y="2971800"/>
                    </a:cubicBezTo>
                    <a:close/>
                  </a:path>
                </a:pathLst>
              </a:custGeom>
              <a:solidFill>
                <a:srgbClr val="FBC63F"/>
              </a:solidFill>
              <a:ln>
                <a:noFill/>
              </a:ln>
            </p:spPr>
            <p:txBody>
              <a:bodyPr vert="horz" wrap="square" lIns="121920" tIns="60960" rIns="121920" bIns="60960" numCol="1" anchor="t" anchorCtr="0" compatLnSpc="1"/>
              <a:lstStyle/>
              <a:p>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sp>
          <p:nvSpPr>
            <p:cNvPr id="5" name="iṩlíḑè"/>
            <p:cNvSpPr/>
            <p:nvPr/>
          </p:nvSpPr>
          <p:spPr bwMode="auto">
            <a:xfrm>
              <a:off x="4834673" y="3068565"/>
              <a:ext cx="497831" cy="627444"/>
            </a:xfrm>
            <a:custGeom>
              <a:avLst/>
              <a:gdLst>
                <a:gd name="connsiteX0" fmla="*/ 179388 w 268288"/>
                <a:gd name="connsiteY0" fmla="*/ 166688 h 338138"/>
                <a:gd name="connsiteX1" fmla="*/ 203200 w 268288"/>
                <a:gd name="connsiteY1" fmla="*/ 190443 h 338138"/>
                <a:gd name="connsiteX2" fmla="*/ 203200 w 268288"/>
                <a:gd name="connsiteY2" fmla="*/ 252471 h 338138"/>
                <a:gd name="connsiteX3" fmla="*/ 179388 w 268288"/>
                <a:gd name="connsiteY3" fmla="*/ 276226 h 338138"/>
                <a:gd name="connsiteX4" fmla="*/ 155575 w 268288"/>
                <a:gd name="connsiteY4" fmla="*/ 252471 h 338138"/>
                <a:gd name="connsiteX5" fmla="*/ 155575 w 268288"/>
                <a:gd name="connsiteY5" fmla="*/ 190443 h 338138"/>
                <a:gd name="connsiteX6" fmla="*/ 179388 w 268288"/>
                <a:gd name="connsiteY6" fmla="*/ 166688 h 338138"/>
                <a:gd name="connsiteX7" fmla="*/ 179388 w 268288"/>
                <a:gd name="connsiteY7" fmla="*/ 150813 h 338138"/>
                <a:gd name="connsiteX8" fmla="*/ 139700 w 268288"/>
                <a:gd name="connsiteY8" fmla="*/ 190427 h 338138"/>
                <a:gd name="connsiteX9" fmla="*/ 139700 w 268288"/>
                <a:gd name="connsiteY9" fmla="*/ 252488 h 338138"/>
                <a:gd name="connsiteX10" fmla="*/ 179388 w 268288"/>
                <a:gd name="connsiteY10" fmla="*/ 292101 h 338138"/>
                <a:gd name="connsiteX11" fmla="*/ 219075 w 268288"/>
                <a:gd name="connsiteY11" fmla="*/ 252488 h 338138"/>
                <a:gd name="connsiteX12" fmla="*/ 219075 w 268288"/>
                <a:gd name="connsiteY12" fmla="*/ 190427 h 338138"/>
                <a:gd name="connsiteX13" fmla="*/ 179388 w 268288"/>
                <a:gd name="connsiteY13" fmla="*/ 150813 h 338138"/>
                <a:gd name="connsiteX14" fmla="*/ 57120 w 268288"/>
                <a:gd name="connsiteY14" fmla="*/ 150813 h 338138"/>
                <a:gd name="connsiteX15" fmla="*/ 49212 w 268288"/>
                <a:gd name="connsiteY15" fmla="*/ 158705 h 338138"/>
                <a:gd name="connsiteX16" fmla="*/ 57120 w 268288"/>
                <a:gd name="connsiteY16" fmla="*/ 166597 h 338138"/>
                <a:gd name="connsiteX17" fmla="*/ 80842 w 268288"/>
                <a:gd name="connsiteY17" fmla="*/ 166597 h 338138"/>
                <a:gd name="connsiteX18" fmla="*/ 103247 w 268288"/>
                <a:gd name="connsiteY18" fmla="*/ 188959 h 338138"/>
                <a:gd name="connsiteX19" fmla="*/ 103247 w 268288"/>
                <a:gd name="connsiteY19" fmla="*/ 190274 h 338138"/>
                <a:gd name="connsiteX20" fmla="*/ 80842 w 268288"/>
                <a:gd name="connsiteY20" fmla="*/ 212635 h 338138"/>
                <a:gd name="connsiteX21" fmla="*/ 57120 w 268288"/>
                <a:gd name="connsiteY21" fmla="*/ 212635 h 338138"/>
                <a:gd name="connsiteX22" fmla="*/ 49212 w 268288"/>
                <a:gd name="connsiteY22" fmla="*/ 220527 h 338138"/>
                <a:gd name="connsiteX23" fmla="*/ 57120 w 268288"/>
                <a:gd name="connsiteY23" fmla="*/ 228419 h 338138"/>
                <a:gd name="connsiteX24" fmla="*/ 80842 w 268288"/>
                <a:gd name="connsiteY24" fmla="*/ 228419 h 338138"/>
                <a:gd name="connsiteX25" fmla="*/ 103247 w 268288"/>
                <a:gd name="connsiteY25" fmla="*/ 250781 h 338138"/>
                <a:gd name="connsiteX26" fmla="*/ 80842 w 268288"/>
                <a:gd name="connsiteY26" fmla="*/ 273142 h 338138"/>
                <a:gd name="connsiteX27" fmla="*/ 57120 w 268288"/>
                <a:gd name="connsiteY27" fmla="*/ 273142 h 338138"/>
                <a:gd name="connsiteX28" fmla="*/ 49212 w 268288"/>
                <a:gd name="connsiteY28" fmla="*/ 281034 h 338138"/>
                <a:gd name="connsiteX29" fmla="*/ 57120 w 268288"/>
                <a:gd name="connsiteY29" fmla="*/ 288926 h 338138"/>
                <a:gd name="connsiteX30" fmla="*/ 80842 w 268288"/>
                <a:gd name="connsiteY30" fmla="*/ 288926 h 338138"/>
                <a:gd name="connsiteX31" fmla="*/ 119062 w 268288"/>
                <a:gd name="connsiteY31" fmla="*/ 250781 h 338138"/>
                <a:gd name="connsiteX32" fmla="*/ 103247 w 268288"/>
                <a:gd name="connsiteY32" fmla="*/ 220527 h 338138"/>
                <a:gd name="connsiteX33" fmla="*/ 119062 w 268288"/>
                <a:gd name="connsiteY33" fmla="*/ 190274 h 338138"/>
                <a:gd name="connsiteX34" fmla="*/ 119062 w 268288"/>
                <a:gd name="connsiteY34" fmla="*/ 188959 h 338138"/>
                <a:gd name="connsiteX35" fmla="*/ 80842 w 268288"/>
                <a:gd name="connsiteY35" fmla="*/ 150813 h 338138"/>
                <a:gd name="connsiteX36" fmla="*/ 57120 w 268288"/>
                <a:gd name="connsiteY36" fmla="*/ 150813 h 338138"/>
                <a:gd name="connsiteX37" fmla="*/ 46099 w 268288"/>
                <a:gd name="connsiteY37" fmla="*/ 47625 h 338138"/>
                <a:gd name="connsiteX38" fmla="*/ 15875 w 268288"/>
                <a:gd name="connsiteY38" fmla="*/ 79629 h 338138"/>
                <a:gd name="connsiteX39" fmla="*/ 15875 w 268288"/>
                <a:gd name="connsiteY39" fmla="*/ 114300 h 338138"/>
                <a:gd name="connsiteX40" fmla="*/ 252413 w 268288"/>
                <a:gd name="connsiteY40" fmla="*/ 114300 h 338138"/>
                <a:gd name="connsiteX41" fmla="*/ 252413 w 268288"/>
                <a:gd name="connsiteY41" fmla="*/ 79629 h 338138"/>
                <a:gd name="connsiteX42" fmla="*/ 222189 w 268288"/>
                <a:gd name="connsiteY42" fmla="*/ 47625 h 338138"/>
                <a:gd name="connsiteX43" fmla="*/ 210362 w 268288"/>
                <a:gd name="connsiteY43" fmla="*/ 47625 h 338138"/>
                <a:gd name="connsiteX44" fmla="*/ 210362 w 268288"/>
                <a:gd name="connsiteY44" fmla="*/ 71628 h 338138"/>
                <a:gd name="connsiteX45" fmla="*/ 202477 w 268288"/>
                <a:gd name="connsiteY45" fmla="*/ 79629 h 338138"/>
                <a:gd name="connsiteX46" fmla="*/ 194593 w 268288"/>
                <a:gd name="connsiteY46" fmla="*/ 71628 h 338138"/>
                <a:gd name="connsiteX47" fmla="*/ 194593 w 268288"/>
                <a:gd name="connsiteY47" fmla="*/ 47625 h 338138"/>
                <a:gd name="connsiteX48" fmla="*/ 73696 w 268288"/>
                <a:gd name="connsiteY48" fmla="*/ 47625 h 338138"/>
                <a:gd name="connsiteX49" fmla="*/ 73696 w 268288"/>
                <a:gd name="connsiteY49" fmla="*/ 71628 h 338138"/>
                <a:gd name="connsiteX50" fmla="*/ 65811 w 268288"/>
                <a:gd name="connsiteY50" fmla="*/ 79629 h 338138"/>
                <a:gd name="connsiteX51" fmla="*/ 57926 w 268288"/>
                <a:gd name="connsiteY51" fmla="*/ 71628 h 338138"/>
                <a:gd name="connsiteX52" fmla="*/ 57926 w 268288"/>
                <a:gd name="connsiteY52" fmla="*/ 47625 h 338138"/>
                <a:gd name="connsiteX53" fmla="*/ 46099 w 268288"/>
                <a:gd name="connsiteY53" fmla="*/ 47625 h 338138"/>
                <a:gd name="connsiteX54" fmla="*/ 65757 w 268288"/>
                <a:gd name="connsiteY54" fmla="*/ 0 h 338138"/>
                <a:gd name="connsiteX55" fmla="*/ 73648 w 268288"/>
                <a:gd name="connsiteY55" fmla="*/ 7925 h 338138"/>
                <a:gd name="connsiteX56" fmla="*/ 73648 w 268288"/>
                <a:gd name="connsiteY56" fmla="*/ 31700 h 338138"/>
                <a:gd name="connsiteX57" fmla="*/ 194640 w 268288"/>
                <a:gd name="connsiteY57" fmla="*/ 31700 h 338138"/>
                <a:gd name="connsiteX58" fmla="*/ 194640 w 268288"/>
                <a:gd name="connsiteY58" fmla="*/ 7925 h 338138"/>
                <a:gd name="connsiteX59" fmla="*/ 202531 w 268288"/>
                <a:gd name="connsiteY59" fmla="*/ 0 h 338138"/>
                <a:gd name="connsiteX60" fmla="*/ 210422 w 268288"/>
                <a:gd name="connsiteY60" fmla="*/ 7925 h 338138"/>
                <a:gd name="connsiteX61" fmla="*/ 210422 w 268288"/>
                <a:gd name="connsiteY61" fmla="*/ 31700 h 338138"/>
                <a:gd name="connsiteX62" fmla="*/ 222258 w 268288"/>
                <a:gd name="connsiteY62" fmla="*/ 31700 h 338138"/>
                <a:gd name="connsiteX63" fmla="*/ 268288 w 268288"/>
                <a:gd name="connsiteY63" fmla="*/ 79251 h 338138"/>
                <a:gd name="connsiteX64" fmla="*/ 268288 w 268288"/>
                <a:gd name="connsiteY64" fmla="*/ 290587 h 338138"/>
                <a:gd name="connsiteX65" fmla="*/ 222258 w 268288"/>
                <a:gd name="connsiteY65" fmla="*/ 338138 h 338138"/>
                <a:gd name="connsiteX66" fmla="*/ 46030 w 268288"/>
                <a:gd name="connsiteY66" fmla="*/ 338138 h 338138"/>
                <a:gd name="connsiteX67" fmla="*/ 0 w 268288"/>
                <a:gd name="connsiteY67" fmla="*/ 290587 h 338138"/>
                <a:gd name="connsiteX68" fmla="*/ 0 w 268288"/>
                <a:gd name="connsiteY68" fmla="*/ 79251 h 338138"/>
                <a:gd name="connsiteX69" fmla="*/ 46030 w 268288"/>
                <a:gd name="connsiteY69" fmla="*/ 31700 h 338138"/>
                <a:gd name="connsiteX70" fmla="*/ 57866 w 268288"/>
                <a:gd name="connsiteY70" fmla="*/ 31700 h 338138"/>
                <a:gd name="connsiteX71" fmla="*/ 57866 w 268288"/>
                <a:gd name="connsiteY71" fmla="*/ 7925 h 338138"/>
                <a:gd name="connsiteX72" fmla="*/ 65757 w 268288"/>
                <a:gd name="connsiteY72"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68288" h="338138">
                  <a:moveTo>
                    <a:pt x="179388" y="166688"/>
                  </a:moveTo>
                  <a:cubicBezTo>
                    <a:pt x="192617" y="166688"/>
                    <a:pt x="203200" y="177246"/>
                    <a:pt x="203200" y="190443"/>
                  </a:cubicBezTo>
                  <a:cubicBezTo>
                    <a:pt x="203200" y="252471"/>
                    <a:pt x="203200" y="252471"/>
                    <a:pt x="203200" y="252471"/>
                  </a:cubicBezTo>
                  <a:cubicBezTo>
                    <a:pt x="203200" y="265668"/>
                    <a:pt x="192617" y="276226"/>
                    <a:pt x="179388" y="276226"/>
                  </a:cubicBezTo>
                  <a:cubicBezTo>
                    <a:pt x="166158" y="276226"/>
                    <a:pt x="155575" y="265668"/>
                    <a:pt x="155575" y="252471"/>
                  </a:cubicBezTo>
                  <a:cubicBezTo>
                    <a:pt x="155575" y="190443"/>
                    <a:pt x="155575" y="190443"/>
                    <a:pt x="155575" y="190443"/>
                  </a:cubicBezTo>
                  <a:cubicBezTo>
                    <a:pt x="155575" y="177246"/>
                    <a:pt x="166158" y="166688"/>
                    <a:pt x="179388" y="166688"/>
                  </a:cubicBezTo>
                  <a:close/>
                  <a:moveTo>
                    <a:pt x="179388" y="150813"/>
                  </a:moveTo>
                  <a:cubicBezTo>
                    <a:pt x="158221" y="150813"/>
                    <a:pt x="139700" y="169299"/>
                    <a:pt x="139700" y="190427"/>
                  </a:cubicBezTo>
                  <a:cubicBezTo>
                    <a:pt x="139700" y="252488"/>
                    <a:pt x="139700" y="252488"/>
                    <a:pt x="139700" y="252488"/>
                  </a:cubicBezTo>
                  <a:cubicBezTo>
                    <a:pt x="139700" y="273615"/>
                    <a:pt x="158221" y="292101"/>
                    <a:pt x="179388" y="292101"/>
                  </a:cubicBezTo>
                  <a:cubicBezTo>
                    <a:pt x="201877" y="292101"/>
                    <a:pt x="219075" y="273615"/>
                    <a:pt x="219075" y="252488"/>
                  </a:cubicBezTo>
                  <a:lnTo>
                    <a:pt x="219075" y="190427"/>
                  </a:lnTo>
                  <a:cubicBezTo>
                    <a:pt x="219075" y="169299"/>
                    <a:pt x="201877" y="150813"/>
                    <a:pt x="179388" y="150813"/>
                  </a:cubicBezTo>
                  <a:close/>
                  <a:moveTo>
                    <a:pt x="57120" y="150813"/>
                  </a:moveTo>
                  <a:cubicBezTo>
                    <a:pt x="51848" y="150813"/>
                    <a:pt x="49212" y="154759"/>
                    <a:pt x="49212" y="158705"/>
                  </a:cubicBezTo>
                  <a:cubicBezTo>
                    <a:pt x="49212" y="163967"/>
                    <a:pt x="51848" y="166597"/>
                    <a:pt x="57120" y="166597"/>
                  </a:cubicBezTo>
                  <a:cubicBezTo>
                    <a:pt x="80842" y="166597"/>
                    <a:pt x="80842" y="166597"/>
                    <a:pt x="80842" y="166597"/>
                  </a:cubicBezTo>
                  <a:cubicBezTo>
                    <a:pt x="92704" y="166597"/>
                    <a:pt x="103247" y="177120"/>
                    <a:pt x="103247" y="188959"/>
                  </a:cubicBezTo>
                  <a:cubicBezTo>
                    <a:pt x="103247" y="190274"/>
                    <a:pt x="103247" y="190274"/>
                    <a:pt x="103247" y="190274"/>
                  </a:cubicBezTo>
                  <a:cubicBezTo>
                    <a:pt x="103247" y="202112"/>
                    <a:pt x="92704" y="212635"/>
                    <a:pt x="80842" y="212635"/>
                  </a:cubicBezTo>
                  <a:cubicBezTo>
                    <a:pt x="57120" y="212635"/>
                    <a:pt x="57120" y="212635"/>
                    <a:pt x="57120" y="212635"/>
                  </a:cubicBezTo>
                  <a:cubicBezTo>
                    <a:pt x="51848" y="212635"/>
                    <a:pt x="49212" y="215266"/>
                    <a:pt x="49212" y="220527"/>
                  </a:cubicBezTo>
                  <a:cubicBezTo>
                    <a:pt x="49212" y="224473"/>
                    <a:pt x="51848" y="228419"/>
                    <a:pt x="57120" y="228419"/>
                  </a:cubicBezTo>
                  <a:cubicBezTo>
                    <a:pt x="80842" y="228419"/>
                    <a:pt x="80842" y="228419"/>
                    <a:pt x="80842" y="228419"/>
                  </a:cubicBezTo>
                  <a:cubicBezTo>
                    <a:pt x="92704" y="228419"/>
                    <a:pt x="103247" y="237627"/>
                    <a:pt x="103247" y="250781"/>
                  </a:cubicBezTo>
                  <a:cubicBezTo>
                    <a:pt x="103247" y="263934"/>
                    <a:pt x="92704" y="273142"/>
                    <a:pt x="80842" y="273142"/>
                  </a:cubicBezTo>
                  <a:cubicBezTo>
                    <a:pt x="57120" y="273142"/>
                    <a:pt x="57120" y="273142"/>
                    <a:pt x="57120" y="273142"/>
                  </a:cubicBezTo>
                  <a:cubicBezTo>
                    <a:pt x="51848" y="273142"/>
                    <a:pt x="49212" y="277088"/>
                    <a:pt x="49212" y="281034"/>
                  </a:cubicBezTo>
                  <a:cubicBezTo>
                    <a:pt x="49212" y="284980"/>
                    <a:pt x="51848" y="288926"/>
                    <a:pt x="57120" y="288926"/>
                  </a:cubicBezTo>
                  <a:cubicBezTo>
                    <a:pt x="80842" y="288926"/>
                    <a:pt x="80842" y="288926"/>
                    <a:pt x="80842" y="288926"/>
                  </a:cubicBezTo>
                  <a:cubicBezTo>
                    <a:pt x="101929" y="288926"/>
                    <a:pt x="119062" y="271826"/>
                    <a:pt x="119062" y="250781"/>
                  </a:cubicBezTo>
                  <a:cubicBezTo>
                    <a:pt x="119062" y="237627"/>
                    <a:pt x="112473" y="227104"/>
                    <a:pt x="103247" y="220527"/>
                  </a:cubicBezTo>
                  <a:cubicBezTo>
                    <a:pt x="112473" y="212635"/>
                    <a:pt x="119062" y="202112"/>
                    <a:pt x="119062" y="190274"/>
                  </a:cubicBezTo>
                  <a:lnTo>
                    <a:pt x="119062" y="188959"/>
                  </a:lnTo>
                  <a:cubicBezTo>
                    <a:pt x="119062" y="167913"/>
                    <a:pt x="101929" y="150813"/>
                    <a:pt x="80842" y="150813"/>
                  </a:cubicBezTo>
                  <a:cubicBezTo>
                    <a:pt x="57120" y="150813"/>
                    <a:pt x="57120" y="150813"/>
                    <a:pt x="57120" y="150813"/>
                  </a:cubicBezTo>
                  <a:close/>
                  <a:moveTo>
                    <a:pt x="46099" y="47625"/>
                  </a:moveTo>
                  <a:cubicBezTo>
                    <a:pt x="29016" y="47625"/>
                    <a:pt x="15875" y="62294"/>
                    <a:pt x="15875" y="79629"/>
                  </a:cubicBezTo>
                  <a:cubicBezTo>
                    <a:pt x="15875" y="114300"/>
                    <a:pt x="15875" y="114300"/>
                    <a:pt x="15875" y="114300"/>
                  </a:cubicBezTo>
                  <a:cubicBezTo>
                    <a:pt x="252413" y="114300"/>
                    <a:pt x="252413" y="114300"/>
                    <a:pt x="252413" y="114300"/>
                  </a:cubicBezTo>
                  <a:lnTo>
                    <a:pt x="252413" y="79629"/>
                  </a:lnTo>
                  <a:cubicBezTo>
                    <a:pt x="252413" y="62294"/>
                    <a:pt x="239272" y="47625"/>
                    <a:pt x="222189" y="47625"/>
                  </a:cubicBezTo>
                  <a:cubicBezTo>
                    <a:pt x="210362" y="47625"/>
                    <a:pt x="210362" y="47625"/>
                    <a:pt x="210362" y="47625"/>
                  </a:cubicBezTo>
                  <a:cubicBezTo>
                    <a:pt x="210362" y="71628"/>
                    <a:pt x="210362" y="71628"/>
                    <a:pt x="210362" y="71628"/>
                  </a:cubicBezTo>
                  <a:cubicBezTo>
                    <a:pt x="210362" y="75629"/>
                    <a:pt x="206420" y="79629"/>
                    <a:pt x="202477" y="79629"/>
                  </a:cubicBezTo>
                  <a:cubicBezTo>
                    <a:pt x="197221" y="79629"/>
                    <a:pt x="194593" y="75629"/>
                    <a:pt x="194593" y="71628"/>
                  </a:cubicBezTo>
                  <a:cubicBezTo>
                    <a:pt x="194593" y="47625"/>
                    <a:pt x="194593" y="47625"/>
                    <a:pt x="194593" y="47625"/>
                  </a:cubicBezTo>
                  <a:cubicBezTo>
                    <a:pt x="73696" y="47625"/>
                    <a:pt x="73696" y="47625"/>
                    <a:pt x="73696" y="47625"/>
                  </a:cubicBezTo>
                  <a:cubicBezTo>
                    <a:pt x="73696" y="71628"/>
                    <a:pt x="73696" y="71628"/>
                    <a:pt x="73696" y="71628"/>
                  </a:cubicBezTo>
                  <a:cubicBezTo>
                    <a:pt x="73696" y="75629"/>
                    <a:pt x="71067" y="79629"/>
                    <a:pt x="65811" y="79629"/>
                  </a:cubicBezTo>
                  <a:cubicBezTo>
                    <a:pt x="61869" y="79629"/>
                    <a:pt x="57926" y="75629"/>
                    <a:pt x="57926" y="71628"/>
                  </a:cubicBezTo>
                  <a:cubicBezTo>
                    <a:pt x="57926" y="47625"/>
                    <a:pt x="57926" y="47625"/>
                    <a:pt x="57926" y="47625"/>
                  </a:cubicBezTo>
                  <a:cubicBezTo>
                    <a:pt x="46099" y="47625"/>
                    <a:pt x="46099" y="47625"/>
                    <a:pt x="46099" y="47625"/>
                  </a:cubicBezTo>
                  <a:close/>
                  <a:moveTo>
                    <a:pt x="65757" y="0"/>
                  </a:moveTo>
                  <a:cubicBezTo>
                    <a:pt x="71018" y="0"/>
                    <a:pt x="73648" y="3962"/>
                    <a:pt x="73648" y="7925"/>
                  </a:cubicBezTo>
                  <a:cubicBezTo>
                    <a:pt x="73648" y="31700"/>
                    <a:pt x="73648" y="31700"/>
                    <a:pt x="73648" y="31700"/>
                  </a:cubicBezTo>
                  <a:cubicBezTo>
                    <a:pt x="194640" y="31700"/>
                    <a:pt x="194640" y="31700"/>
                    <a:pt x="194640" y="31700"/>
                  </a:cubicBezTo>
                  <a:cubicBezTo>
                    <a:pt x="194640" y="7925"/>
                    <a:pt x="194640" y="7925"/>
                    <a:pt x="194640" y="7925"/>
                  </a:cubicBezTo>
                  <a:cubicBezTo>
                    <a:pt x="194640" y="3962"/>
                    <a:pt x="197271" y="0"/>
                    <a:pt x="202531" y="0"/>
                  </a:cubicBezTo>
                  <a:cubicBezTo>
                    <a:pt x="206477" y="0"/>
                    <a:pt x="210422" y="3962"/>
                    <a:pt x="210422" y="7925"/>
                  </a:cubicBezTo>
                  <a:cubicBezTo>
                    <a:pt x="210422" y="31700"/>
                    <a:pt x="210422" y="31700"/>
                    <a:pt x="210422" y="31700"/>
                  </a:cubicBezTo>
                  <a:cubicBezTo>
                    <a:pt x="222258" y="31700"/>
                    <a:pt x="222258" y="31700"/>
                    <a:pt x="222258" y="31700"/>
                  </a:cubicBezTo>
                  <a:cubicBezTo>
                    <a:pt x="247246" y="31700"/>
                    <a:pt x="268288" y="52834"/>
                    <a:pt x="268288" y="79251"/>
                  </a:cubicBezTo>
                  <a:cubicBezTo>
                    <a:pt x="268288" y="290587"/>
                    <a:pt x="268288" y="290587"/>
                    <a:pt x="268288" y="290587"/>
                  </a:cubicBezTo>
                  <a:cubicBezTo>
                    <a:pt x="268288" y="317005"/>
                    <a:pt x="247246" y="338138"/>
                    <a:pt x="222258" y="338138"/>
                  </a:cubicBezTo>
                  <a:cubicBezTo>
                    <a:pt x="46030" y="338138"/>
                    <a:pt x="46030" y="338138"/>
                    <a:pt x="46030" y="338138"/>
                  </a:cubicBezTo>
                  <a:cubicBezTo>
                    <a:pt x="21042" y="338138"/>
                    <a:pt x="0" y="317005"/>
                    <a:pt x="0" y="290587"/>
                  </a:cubicBezTo>
                  <a:cubicBezTo>
                    <a:pt x="0" y="79251"/>
                    <a:pt x="0" y="79251"/>
                    <a:pt x="0" y="79251"/>
                  </a:cubicBezTo>
                  <a:cubicBezTo>
                    <a:pt x="0" y="52834"/>
                    <a:pt x="21042" y="31700"/>
                    <a:pt x="46030" y="31700"/>
                  </a:cubicBezTo>
                  <a:cubicBezTo>
                    <a:pt x="57866" y="31700"/>
                    <a:pt x="57866" y="31700"/>
                    <a:pt x="57866" y="31700"/>
                  </a:cubicBezTo>
                  <a:cubicBezTo>
                    <a:pt x="57866" y="7925"/>
                    <a:pt x="57866" y="7925"/>
                    <a:pt x="57866" y="7925"/>
                  </a:cubicBezTo>
                  <a:cubicBezTo>
                    <a:pt x="57866" y="3962"/>
                    <a:pt x="61812" y="0"/>
                    <a:pt x="65757" y="0"/>
                  </a:cubicBezTo>
                  <a:close/>
                </a:path>
              </a:pathLst>
            </a:custGeom>
            <a:solidFill>
              <a:srgbClr val="05489B"/>
            </a:solidFill>
            <a:ln>
              <a:noFill/>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6" name="ï$1ïďé"/>
            <p:cNvSpPr/>
            <p:nvPr/>
          </p:nvSpPr>
          <p:spPr bwMode="auto">
            <a:xfrm>
              <a:off x="6860296" y="3068564"/>
              <a:ext cx="547317" cy="521131"/>
            </a:xfrm>
            <a:custGeom>
              <a:avLst/>
              <a:gdLst>
                <a:gd name="connsiteX0" fmla="*/ 101402 w 331788"/>
                <a:gd name="connsiteY0" fmla="*/ 200025 h 315913"/>
                <a:gd name="connsiteX1" fmla="*/ 93663 w 331788"/>
                <a:gd name="connsiteY1" fmla="*/ 207840 h 315913"/>
                <a:gd name="connsiteX2" fmla="*/ 93663 w 331788"/>
                <a:gd name="connsiteY2" fmla="*/ 301625 h 315913"/>
                <a:gd name="connsiteX3" fmla="*/ 137518 w 331788"/>
                <a:gd name="connsiteY3" fmla="*/ 301625 h 315913"/>
                <a:gd name="connsiteX4" fmla="*/ 137518 w 331788"/>
                <a:gd name="connsiteY4" fmla="*/ 250825 h 315913"/>
                <a:gd name="connsiteX5" fmla="*/ 143967 w 331788"/>
                <a:gd name="connsiteY5" fmla="*/ 244312 h 315913"/>
                <a:gd name="connsiteX6" fmla="*/ 187822 w 331788"/>
                <a:gd name="connsiteY6" fmla="*/ 244312 h 315913"/>
                <a:gd name="connsiteX7" fmla="*/ 194271 w 331788"/>
                <a:gd name="connsiteY7" fmla="*/ 250825 h 315913"/>
                <a:gd name="connsiteX8" fmla="*/ 194271 w 331788"/>
                <a:gd name="connsiteY8" fmla="*/ 301625 h 315913"/>
                <a:gd name="connsiteX9" fmla="*/ 230387 w 331788"/>
                <a:gd name="connsiteY9" fmla="*/ 301625 h 315913"/>
                <a:gd name="connsiteX10" fmla="*/ 238126 w 331788"/>
                <a:gd name="connsiteY10" fmla="*/ 295112 h 315913"/>
                <a:gd name="connsiteX11" fmla="*/ 238126 w 331788"/>
                <a:gd name="connsiteY11" fmla="*/ 207840 h 315913"/>
                <a:gd name="connsiteX12" fmla="*/ 230387 w 331788"/>
                <a:gd name="connsiteY12" fmla="*/ 200025 h 315913"/>
                <a:gd name="connsiteX13" fmla="*/ 101402 w 331788"/>
                <a:gd name="connsiteY13" fmla="*/ 200025 h 315913"/>
                <a:gd name="connsiteX14" fmla="*/ 258908 w 331788"/>
                <a:gd name="connsiteY14" fmla="*/ 122237 h 315913"/>
                <a:gd name="connsiteX15" fmla="*/ 252413 w 331788"/>
                <a:gd name="connsiteY15" fmla="*/ 129801 h 315913"/>
                <a:gd name="connsiteX16" fmla="*/ 252413 w 331788"/>
                <a:gd name="connsiteY16" fmla="*/ 157536 h 315913"/>
                <a:gd name="connsiteX17" fmla="*/ 258908 w 331788"/>
                <a:gd name="connsiteY17" fmla="*/ 165100 h 315913"/>
                <a:gd name="connsiteX18" fmla="*/ 266701 w 331788"/>
                <a:gd name="connsiteY18" fmla="*/ 157536 h 315913"/>
                <a:gd name="connsiteX19" fmla="*/ 266701 w 331788"/>
                <a:gd name="connsiteY19" fmla="*/ 129801 h 315913"/>
                <a:gd name="connsiteX20" fmla="*/ 258908 w 331788"/>
                <a:gd name="connsiteY20" fmla="*/ 122237 h 315913"/>
                <a:gd name="connsiteX21" fmla="*/ 230332 w 331788"/>
                <a:gd name="connsiteY21" fmla="*/ 122237 h 315913"/>
                <a:gd name="connsiteX22" fmla="*/ 223838 w 331788"/>
                <a:gd name="connsiteY22" fmla="*/ 129801 h 315913"/>
                <a:gd name="connsiteX23" fmla="*/ 223838 w 331788"/>
                <a:gd name="connsiteY23" fmla="*/ 157536 h 315913"/>
                <a:gd name="connsiteX24" fmla="*/ 230332 w 331788"/>
                <a:gd name="connsiteY24" fmla="*/ 165100 h 315913"/>
                <a:gd name="connsiteX25" fmla="*/ 238126 w 331788"/>
                <a:gd name="connsiteY25" fmla="*/ 157536 h 315913"/>
                <a:gd name="connsiteX26" fmla="*/ 238126 w 331788"/>
                <a:gd name="connsiteY26" fmla="*/ 129801 h 315913"/>
                <a:gd name="connsiteX27" fmla="*/ 230332 w 331788"/>
                <a:gd name="connsiteY27" fmla="*/ 122237 h 315913"/>
                <a:gd name="connsiteX28" fmla="*/ 201468 w 331788"/>
                <a:gd name="connsiteY28" fmla="*/ 122237 h 315913"/>
                <a:gd name="connsiteX29" fmla="*/ 193675 w 331788"/>
                <a:gd name="connsiteY29" fmla="*/ 129801 h 315913"/>
                <a:gd name="connsiteX30" fmla="*/ 193675 w 331788"/>
                <a:gd name="connsiteY30" fmla="*/ 157536 h 315913"/>
                <a:gd name="connsiteX31" fmla="*/ 201468 w 331788"/>
                <a:gd name="connsiteY31" fmla="*/ 165100 h 315913"/>
                <a:gd name="connsiteX32" fmla="*/ 207963 w 331788"/>
                <a:gd name="connsiteY32" fmla="*/ 157536 h 315913"/>
                <a:gd name="connsiteX33" fmla="*/ 207963 w 331788"/>
                <a:gd name="connsiteY33" fmla="*/ 129801 h 315913"/>
                <a:gd name="connsiteX34" fmla="*/ 201468 w 331788"/>
                <a:gd name="connsiteY34" fmla="*/ 122237 h 315913"/>
                <a:gd name="connsiteX35" fmla="*/ 128732 w 331788"/>
                <a:gd name="connsiteY35" fmla="*/ 122237 h 315913"/>
                <a:gd name="connsiteX36" fmla="*/ 122238 w 331788"/>
                <a:gd name="connsiteY36" fmla="*/ 129801 h 315913"/>
                <a:gd name="connsiteX37" fmla="*/ 122238 w 331788"/>
                <a:gd name="connsiteY37" fmla="*/ 157536 h 315913"/>
                <a:gd name="connsiteX38" fmla="*/ 128732 w 331788"/>
                <a:gd name="connsiteY38" fmla="*/ 165100 h 315913"/>
                <a:gd name="connsiteX39" fmla="*/ 136526 w 331788"/>
                <a:gd name="connsiteY39" fmla="*/ 157536 h 315913"/>
                <a:gd name="connsiteX40" fmla="*/ 136526 w 331788"/>
                <a:gd name="connsiteY40" fmla="*/ 129801 h 315913"/>
                <a:gd name="connsiteX41" fmla="*/ 128732 w 331788"/>
                <a:gd name="connsiteY41" fmla="*/ 122237 h 315913"/>
                <a:gd name="connsiteX42" fmla="*/ 101456 w 331788"/>
                <a:gd name="connsiteY42" fmla="*/ 122237 h 315913"/>
                <a:gd name="connsiteX43" fmla="*/ 93663 w 331788"/>
                <a:gd name="connsiteY43" fmla="*/ 129801 h 315913"/>
                <a:gd name="connsiteX44" fmla="*/ 93663 w 331788"/>
                <a:gd name="connsiteY44" fmla="*/ 157536 h 315913"/>
                <a:gd name="connsiteX45" fmla="*/ 101456 w 331788"/>
                <a:gd name="connsiteY45" fmla="*/ 165100 h 315913"/>
                <a:gd name="connsiteX46" fmla="*/ 107951 w 331788"/>
                <a:gd name="connsiteY46" fmla="*/ 157536 h 315913"/>
                <a:gd name="connsiteX47" fmla="*/ 107951 w 331788"/>
                <a:gd name="connsiteY47" fmla="*/ 129801 h 315913"/>
                <a:gd name="connsiteX48" fmla="*/ 101456 w 331788"/>
                <a:gd name="connsiteY48" fmla="*/ 122237 h 315913"/>
                <a:gd name="connsiteX49" fmla="*/ 72881 w 331788"/>
                <a:gd name="connsiteY49" fmla="*/ 122237 h 315913"/>
                <a:gd name="connsiteX50" fmla="*/ 65088 w 331788"/>
                <a:gd name="connsiteY50" fmla="*/ 129801 h 315913"/>
                <a:gd name="connsiteX51" fmla="*/ 65088 w 331788"/>
                <a:gd name="connsiteY51" fmla="*/ 157536 h 315913"/>
                <a:gd name="connsiteX52" fmla="*/ 72881 w 331788"/>
                <a:gd name="connsiteY52" fmla="*/ 165100 h 315913"/>
                <a:gd name="connsiteX53" fmla="*/ 79376 w 331788"/>
                <a:gd name="connsiteY53" fmla="*/ 157536 h 315913"/>
                <a:gd name="connsiteX54" fmla="*/ 79376 w 331788"/>
                <a:gd name="connsiteY54" fmla="*/ 129801 h 315913"/>
                <a:gd name="connsiteX55" fmla="*/ 72881 w 331788"/>
                <a:gd name="connsiteY55" fmla="*/ 122237 h 315913"/>
                <a:gd name="connsiteX56" fmla="*/ 258908 w 331788"/>
                <a:gd name="connsiteY56" fmla="*/ 65087 h 315913"/>
                <a:gd name="connsiteX57" fmla="*/ 252413 w 331788"/>
                <a:gd name="connsiteY57" fmla="*/ 71581 h 315913"/>
                <a:gd name="connsiteX58" fmla="*/ 252413 w 331788"/>
                <a:gd name="connsiteY58" fmla="*/ 100157 h 315913"/>
                <a:gd name="connsiteX59" fmla="*/ 258908 w 331788"/>
                <a:gd name="connsiteY59" fmla="*/ 107950 h 315913"/>
                <a:gd name="connsiteX60" fmla="*/ 266701 w 331788"/>
                <a:gd name="connsiteY60" fmla="*/ 100157 h 315913"/>
                <a:gd name="connsiteX61" fmla="*/ 266701 w 331788"/>
                <a:gd name="connsiteY61" fmla="*/ 71581 h 315913"/>
                <a:gd name="connsiteX62" fmla="*/ 258908 w 331788"/>
                <a:gd name="connsiteY62" fmla="*/ 65087 h 315913"/>
                <a:gd name="connsiteX63" fmla="*/ 230332 w 331788"/>
                <a:gd name="connsiteY63" fmla="*/ 65087 h 315913"/>
                <a:gd name="connsiteX64" fmla="*/ 223838 w 331788"/>
                <a:gd name="connsiteY64" fmla="*/ 71581 h 315913"/>
                <a:gd name="connsiteX65" fmla="*/ 223838 w 331788"/>
                <a:gd name="connsiteY65" fmla="*/ 100157 h 315913"/>
                <a:gd name="connsiteX66" fmla="*/ 230332 w 331788"/>
                <a:gd name="connsiteY66" fmla="*/ 107950 h 315913"/>
                <a:gd name="connsiteX67" fmla="*/ 238126 w 331788"/>
                <a:gd name="connsiteY67" fmla="*/ 100157 h 315913"/>
                <a:gd name="connsiteX68" fmla="*/ 238126 w 331788"/>
                <a:gd name="connsiteY68" fmla="*/ 71581 h 315913"/>
                <a:gd name="connsiteX69" fmla="*/ 230332 w 331788"/>
                <a:gd name="connsiteY69" fmla="*/ 65087 h 315913"/>
                <a:gd name="connsiteX70" fmla="*/ 201468 w 331788"/>
                <a:gd name="connsiteY70" fmla="*/ 65087 h 315913"/>
                <a:gd name="connsiteX71" fmla="*/ 193675 w 331788"/>
                <a:gd name="connsiteY71" fmla="*/ 71581 h 315913"/>
                <a:gd name="connsiteX72" fmla="*/ 193675 w 331788"/>
                <a:gd name="connsiteY72" fmla="*/ 100157 h 315913"/>
                <a:gd name="connsiteX73" fmla="*/ 201468 w 331788"/>
                <a:gd name="connsiteY73" fmla="*/ 107950 h 315913"/>
                <a:gd name="connsiteX74" fmla="*/ 207963 w 331788"/>
                <a:gd name="connsiteY74" fmla="*/ 100157 h 315913"/>
                <a:gd name="connsiteX75" fmla="*/ 207963 w 331788"/>
                <a:gd name="connsiteY75" fmla="*/ 71581 h 315913"/>
                <a:gd name="connsiteX76" fmla="*/ 201468 w 331788"/>
                <a:gd name="connsiteY76" fmla="*/ 65087 h 315913"/>
                <a:gd name="connsiteX77" fmla="*/ 128732 w 331788"/>
                <a:gd name="connsiteY77" fmla="*/ 65087 h 315913"/>
                <a:gd name="connsiteX78" fmla="*/ 122238 w 331788"/>
                <a:gd name="connsiteY78" fmla="*/ 71581 h 315913"/>
                <a:gd name="connsiteX79" fmla="*/ 122238 w 331788"/>
                <a:gd name="connsiteY79" fmla="*/ 100157 h 315913"/>
                <a:gd name="connsiteX80" fmla="*/ 128732 w 331788"/>
                <a:gd name="connsiteY80" fmla="*/ 107950 h 315913"/>
                <a:gd name="connsiteX81" fmla="*/ 136526 w 331788"/>
                <a:gd name="connsiteY81" fmla="*/ 100157 h 315913"/>
                <a:gd name="connsiteX82" fmla="*/ 136526 w 331788"/>
                <a:gd name="connsiteY82" fmla="*/ 71581 h 315913"/>
                <a:gd name="connsiteX83" fmla="*/ 128732 w 331788"/>
                <a:gd name="connsiteY83" fmla="*/ 65087 h 315913"/>
                <a:gd name="connsiteX84" fmla="*/ 101456 w 331788"/>
                <a:gd name="connsiteY84" fmla="*/ 65087 h 315913"/>
                <a:gd name="connsiteX85" fmla="*/ 93663 w 331788"/>
                <a:gd name="connsiteY85" fmla="*/ 71581 h 315913"/>
                <a:gd name="connsiteX86" fmla="*/ 93663 w 331788"/>
                <a:gd name="connsiteY86" fmla="*/ 100157 h 315913"/>
                <a:gd name="connsiteX87" fmla="*/ 101456 w 331788"/>
                <a:gd name="connsiteY87" fmla="*/ 107950 h 315913"/>
                <a:gd name="connsiteX88" fmla="*/ 107951 w 331788"/>
                <a:gd name="connsiteY88" fmla="*/ 100157 h 315913"/>
                <a:gd name="connsiteX89" fmla="*/ 107951 w 331788"/>
                <a:gd name="connsiteY89" fmla="*/ 71581 h 315913"/>
                <a:gd name="connsiteX90" fmla="*/ 101456 w 331788"/>
                <a:gd name="connsiteY90" fmla="*/ 65087 h 315913"/>
                <a:gd name="connsiteX91" fmla="*/ 72881 w 331788"/>
                <a:gd name="connsiteY91" fmla="*/ 65087 h 315913"/>
                <a:gd name="connsiteX92" fmla="*/ 65088 w 331788"/>
                <a:gd name="connsiteY92" fmla="*/ 71581 h 315913"/>
                <a:gd name="connsiteX93" fmla="*/ 65088 w 331788"/>
                <a:gd name="connsiteY93" fmla="*/ 100157 h 315913"/>
                <a:gd name="connsiteX94" fmla="*/ 72881 w 331788"/>
                <a:gd name="connsiteY94" fmla="*/ 107950 h 315913"/>
                <a:gd name="connsiteX95" fmla="*/ 79376 w 331788"/>
                <a:gd name="connsiteY95" fmla="*/ 100157 h 315913"/>
                <a:gd name="connsiteX96" fmla="*/ 79376 w 331788"/>
                <a:gd name="connsiteY96" fmla="*/ 71581 h 315913"/>
                <a:gd name="connsiteX97" fmla="*/ 72881 w 331788"/>
                <a:gd name="connsiteY97" fmla="*/ 65087 h 315913"/>
                <a:gd name="connsiteX98" fmla="*/ 107950 w 331788"/>
                <a:gd name="connsiteY98" fmla="*/ 14287 h 315913"/>
                <a:gd name="connsiteX99" fmla="*/ 107950 w 331788"/>
                <a:gd name="connsiteY99" fmla="*/ 28575 h 315913"/>
                <a:gd name="connsiteX100" fmla="*/ 223838 w 331788"/>
                <a:gd name="connsiteY100" fmla="*/ 28575 h 315913"/>
                <a:gd name="connsiteX101" fmla="*/ 223838 w 331788"/>
                <a:gd name="connsiteY101" fmla="*/ 14287 h 315913"/>
                <a:gd name="connsiteX102" fmla="*/ 64802 w 331788"/>
                <a:gd name="connsiteY102" fmla="*/ 0 h 315913"/>
                <a:gd name="connsiteX103" fmla="*/ 266986 w 331788"/>
                <a:gd name="connsiteY103" fmla="*/ 0 h 315913"/>
                <a:gd name="connsiteX104" fmla="*/ 273466 w 331788"/>
                <a:gd name="connsiteY104" fmla="*/ 6474 h 315913"/>
                <a:gd name="connsiteX105" fmla="*/ 266986 w 331788"/>
                <a:gd name="connsiteY105" fmla="*/ 14242 h 315913"/>
                <a:gd name="connsiteX106" fmla="*/ 238472 w 331788"/>
                <a:gd name="connsiteY106" fmla="*/ 14242 h 315913"/>
                <a:gd name="connsiteX107" fmla="*/ 238472 w 331788"/>
                <a:gd name="connsiteY107" fmla="*/ 28484 h 315913"/>
                <a:gd name="connsiteX108" fmla="*/ 303275 w 331788"/>
                <a:gd name="connsiteY108" fmla="*/ 28484 h 315913"/>
                <a:gd name="connsiteX109" fmla="*/ 309755 w 331788"/>
                <a:gd name="connsiteY109" fmla="*/ 34958 h 315913"/>
                <a:gd name="connsiteX110" fmla="*/ 309755 w 331788"/>
                <a:gd name="connsiteY110" fmla="*/ 301671 h 315913"/>
                <a:gd name="connsiteX111" fmla="*/ 324012 w 331788"/>
                <a:gd name="connsiteY111" fmla="*/ 301671 h 315913"/>
                <a:gd name="connsiteX112" fmla="*/ 331788 w 331788"/>
                <a:gd name="connsiteY112" fmla="*/ 309439 h 315913"/>
                <a:gd name="connsiteX113" fmla="*/ 324012 w 331788"/>
                <a:gd name="connsiteY113" fmla="*/ 315913 h 315913"/>
                <a:gd name="connsiteX114" fmla="*/ 7776 w 331788"/>
                <a:gd name="connsiteY114" fmla="*/ 315913 h 315913"/>
                <a:gd name="connsiteX115" fmla="*/ 0 w 331788"/>
                <a:gd name="connsiteY115" fmla="*/ 309439 h 315913"/>
                <a:gd name="connsiteX116" fmla="*/ 7776 w 331788"/>
                <a:gd name="connsiteY116" fmla="*/ 301671 h 315913"/>
                <a:gd name="connsiteX117" fmla="*/ 22033 w 331788"/>
                <a:gd name="connsiteY117" fmla="*/ 301671 h 315913"/>
                <a:gd name="connsiteX118" fmla="*/ 22033 w 331788"/>
                <a:gd name="connsiteY118" fmla="*/ 34958 h 315913"/>
                <a:gd name="connsiteX119" fmla="*/ 28513 w 331788"/>
                <a:gd name="connsiteY119" fmla="*/ 28484 h 315913"/>
                <a:gd name="connsiteX120" fmla="*/ 93315 w 331788"/>
                <a:gd name="connsiteY120" fmla="*/ 28484 h 315913"/>
                <a:gd name="connsiteX121" fmla="*/ 93315 w 331788"/>
                <a:gd name="connsiteY121" fmla="*/ 14242 h 315913"/>
                <a:gd name="connsiteX122" fmla="*/ 64802 w 331788"/>
                <a:gd name="connsiteY122" fmla="*/ 14242 h 315913"/>
                <a:gd name="connsiteX123" fmla="*/ 58322 w 331788"/>
                <a:gd name="connsiteY123" fmla="*/ 6474 h 315913"/>
                <a:gd name="connsiteX124" fmla="*/ 64802 w 331788"/>
                <a:gd name="connsiteY124"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331788" h="315913">
                  <a:moveTo>
                    <a:pt x="101402" y="200025"/>
                  </a:moveTo>
                  <a:cubicBezTo>
                    <a:pt x="97532" y="200025"/>
                    <a:pt x="93663" y="203933"/>
                    <a:pt x="93663" y="207840"/>
                  </a:cubicBezTo>
                  <a:cubicBezTo>
                    <a:pt x="93663" y="207840"/>
                    <a:pt x="93663" y="207840"/>
                    <a:pt x="93663" y="301625"/>
                  </a:cubicBezTo>
                  <a:cubicBezTo>
                    <a:pt x="93663" y="301625"/>
                    <a:pt x="93663" y="301625"/>
                    <a:pt x="137518" y="301625"/>
                  </a:cubicBezTo>
                  <a:cubicBezTo>
                    <a:pt x="137518" y="301625"/>
                    <a:pt x="137518" y="301625"/>
                    <a:pt x="137518" y="250825"/>
                  </a:cubicBezTo>
                  <a:cubicBezTo>
                    <a:pt x="137518" y="246917"/>
                    <a:pt x="140097" y="244312"/>
                    <a:pt x="143967" y="244312"/>
                  </a:cubicBezTo>
                  <a:cubicBezTo>
                    <a:pt x="143967" y="244312"/>
                    <a:pt x="143967" y="244312"/>
                    <a:pt x="187822" y="244312"/>
                  </a:cubicBezTo>
                  <a:cubicBezTo>
                    <a:pt x="191691" y="244312"/>
                    <a:pt x="194271" y="246917"/>
                    <a:pt x="194271" y="250825"/>
                  </a:cubicBezTo>
                  <a:cubicBezTo>
                    <a:pt x="194271" y="250825"/>
                    <a:pt x="194271" y="250825"/>
                    <a:pt x="194271" y="301625"/>
                  </a:cubicBezTo>
                  <a:cubicBezTo>
                    <a:pt x="194271" y="301625"/>
                    <a:pt x="194271" y="301625"/>
                    <a:pt x="230387" y="301625"/>
                  </a:cubicBezTo>
                  <a:cubicBezTo>
                    <a:pt x="234256" y="301625"/>
                    <a:pt x="238126" y="299020"/>
                    <a:pt x="238126" y="295112"/>
                  </a:cubicBezTo>
                  <a:lnTo>
                    <a:pt x="238126" y="207840"/>
                  </a:lnTo>
                  <a:cubicBezTo>
                    <a:pt x="238126" y="203933"/>
                    <a:pt x="234256" y="200025"/>
                    <a:pt x="230387" y="200025"/>
                  </a:cubicBezTo>
                  <a:cubicBezTo>
                    <a:pt x="230387" y="200025"/>
                    <a:pt x="230387" y="200025"/>
                    <a:pt x="101402" y="200025"/>
                  </a:cubicBezTo>
                  <a:close/>
                  <a:moveTo>
                    <a:pt x="258908" y="122237"/>
                  </a:moveTo>
                  <a:cubicBezTo>
                    <a:pt x="255011" y="122237"/>
                    <a:pt x="252413" y="124758"/>
                    <a:pt x="252413" y="129801"/>
                  </a:cubicBezTo>
                  <a:cubicBezTo>
                    <a:pt x="252413" y="129801"/>
                    <a:pt x="252413" y="129801"/>
                    <a:pt x="252413" y="157536"/>
                  </a:cubicBezTo>
                  <a:cubicBezTo>
                    <a:pt x="252413" y="161318"/>
                    <a:pt x="255011" y="165100"/>
                    <a:pt x="258908" y="165100"/>
                  </a:cubicBezTo>
                  <a:cubicBezTo>
                    <a:pt x="264103" y="165100"/>
                    <a:pt x="266701" y="161318"/>
                    <a:pt x="266701" y="157536"/>
                  </a:cubicBezTo>
                  <a:lnTo>
                    <a:pt x="266701" y="129801"/>
                  </a:lnTo>
                  <a:cubicBezTo>
                    <a:pt x="266701" y="124758"/>
                    <a:pt x="264103" y="122237"/>
                    <a:pt x="258908" y="122237"/>
                  </a:cubicBezTo>
                  <a:close/>
                  <a:moveTo>
                    <a:pt x="230332" y="122237"/>
                  </a:moveTo>
                  <a:cubicBezTo>
                    <a:pt x="226436" y="122237"/>
                    <a:pt x="223838" y="124758"/>
                    <a:pt x="223838" y="129801"/>
                  </a:cubicBezTo>
                  <a:cubicBezTo>
                    <a:pt x="223838" y="129801"/>
                    <a:pt x="223838" y="129801"/>
                    <a:pt x="223838" y="157536"/>
                  </a:cubicBezTo>
                  <a:cubicBezTo>
                    <a:pt x="223838" y="161318"/>
                    <a:pt x="226436" y="165100"/>
                    <a:pt x="230332" y="165100"/>
                  </a:cubicBezTo>
                  <a:cubicBezTo>
                    <a:pt x="234229" y="165100"/>
                    <a:pt x="238126" y="161318"/>
                    <a:pt x="238126" y="157536"/>
                  </a:cubicBezTo>
                  <a:lnTo>
                    <a:pt x="238126" y="129801"/>
                  </a:lnTo>
                  <a:cubicBezTo>
                    <a:pt x="238126" y="124758"/>
                    <a:pt x="234229" y="122237"/>
                    <a:pt x="230332" y="122237"/>
                  </a:cubicBezTo>
                  <a:close/>
                  <a:moveTo>
                    <a:pt x="201468" y="122237"/>
                  </a:moveTo>
                  <a:cubicBezTo>
                    <a:pt x="196273" y="122237"/>
                    <a:pt x="193675" y="124758"/>
                    <a:pt x="193675" y="129801"/>
                  </a:cubicBezTo>
                  <a:cubicBezTo>
                    <a:pt x="193675" y="129801"/>
                    <a:pt x="193675" y="129801"/>
                    <a:pt x="193675" y="157536"/>
                  </a:cubicBezTo>
                  <a:cubicBezTo>
                    <a:pt x="193675" y="161318"/>
                    <a:pt x="196273" y="165100"/>
                    <a:pt x="201468" y="165100"/>
                  </a:cubicBezTo>
                  <a:cubicBezTo>
                    <a:pt x="205365" y="165100"/>
                    <a:pt x="207963" y="161318"/>
                    <a:pt x="207963" y="157536"/>
                  </a:cubicBezTo>
                  <a:cubicBezTo>
                    <a:pt x="207963" y="157536"/>
                    <a:pt x="207963" y="157536"/>
                    <a:pt x="207963" y="129801"/>
                  </a:cubicBezTo>
                  <a:cubicBezTo>
                    <a:pt x="207963" y="124758"/>
                    <a:pt x="205365" y="122237"/>
                    <a:pt x="201468" y="122237"/>
                  </a:cubicBezTo>
                  <a:close/>
                  <a:moveTo>
                    <a:pt x="128732" y="122237"/>
                  </a:moveTo>
                  <a:cubicBezTo>
                    <a:pt x="124836" y="122237"/>
                    <a:pt x="122238" y="124758"/>
                    <a:pt x="122238" y="129801"/>
                  </a:cubicBezTo>
                  <a:cubicBezTo>
                    <a:pt x="122238" y="129801"/>
                    <a:pt x="122238" y="129801"/>
                    <a:pt x="122238" y="157536"/>
                  </a:cubicBezTo>
                  <a:cubicBezTo>
                    <a:pt x="122238" y="161318"/>
                    <a:pt x="124836" y="165100"/>
                    <a:pt x="128732" y="165100"/>
                  </a:cubicBezTo>
                  <a:cubicBezTo>
                    <a:pt x="133928" y="165100"/>
                    <a:pt x="136526" y="161318"/>
                    <a:pt x="136526" y="157536"/>
                  </a:cubicBezTo>
                  <a:cubicBezTo>
                    <a:pt x="136526" y="157536"/>
                    <a:pt x="136526" y="157536"/>
                    <a:pt x="136526" y="129801"/>
                  </a:cubicBezTo>
                  <a:cubicBezTo>
                    <a:pt x="136526" y="124758"/>
                    <a:pt x="133928" y="122237"/>
                    <a:pt x="128732" y="122237"/>
                  </a:cubicBezTo>
                  <a:close/>
                  <a:moveTo>
                    <a:pt x="101456" y="122237"/>
                  </a:moveTo>
                  <a:cubicBezTo>
                    <a:pt x="97559" y="122237"/>
                    <a:pt x="93663" y="124758"/>
                    <a:pt x="93663" y="129801"/>
                  </a:cubicBezTo>
                  <a:lnTo>
                    <a:pt x="93663" y="157536"/>
                  </a:lnTo>
                  <a:cubicBezTo>
                    <a:pt x="93663" y="161318"/>
                    <a:pt x="97559" y="165100"/>
                    <a:pt x="101456" y="165100"/>
                  </a:cubicBezTo>
                  <a:cubicBezTo>
                    <a:pt x="105353" y="165100"/>
                    <a:pt x="107951" y="161318"/>
                    <a:pt x="107951" y="157536"/>
                  </a:cubicBezTo>
                  <a:cubicBezTo>
                    <a:pt x="107951" y="157536"/>
                    <a:pt x="107951" y="157536"/>
                    <a:pt x="107951" y="129801"/>
                  </a:cubicBezTo>
                  <a:cubicBezTo>
                    <a:pt x="107951" y="124758"/>
                    <a:pt x="105353" y="122237"/>
                    <a:pt x="101456" y="122237"/>
                  </a:cubicBezTo>
                  <a:close/>
                  <a:moveTo>
                    <a:pt x="72881" y="122237"/>
                  </a:moveTo>
                  <a:cubicBezTo>
                    <a:pt x="67686" y="122237"/>
                    <a:pt x="65088" y="124758"/>
                    <a:pt x="65088" y="129801"/>
                  </a:cubicBezTo>
                  <a:cubicBezTo>
                    <a:pt x="65088" y="129801"/>
                    <a:pt x="65088" y="129801"/>
                    <a:pt x="65088" y="157536"/>
                  </a:cubicBezTo>
                  <a:cubicBezTo>
                    <a:pt x="65088" y="161318"/>
                    <a:pt x="67686" y="165100"/>
                    <a:pt x="72881" y="165100"/>
                  </a:cubicBezTo>
                  <a:cubicBezTo>
                    <a:pt x="76778" y="165100"/>
                    <a:pt x="79376" y="161318"/>
                    <a:pt x="79376" y="157536"/>
                  </a:cubicBezTo>
                  <a:lnTo>
                    <a:pt x="79376" y="129801"/>
                  </a:lnTo>
                  <a:cubicBezTo>
                    <a:pt x="79376" y="124758"/>
                    <a:pt x="76778" y="122237"/>
                    <a:pt x="72881" y="122237"/>
                  </a:cubicBezTo>
                  <a:close/>
                  <a:moveTo>
                    <a:pt x="258908" y="65087"/>
                  </a:moveTo>
                  <a:cubicBezTo>
                    <a:pt x="255011" y="65087"/>
                    <a:pt x="252413" y="67685"/>
                    <a:pt x="252413" y="71581"/>
                  </a:cubicBezTo>
                  <a:cubicBezTo>
                    <a:pt x="252413" y="71581"/>
                    <a:pt x="252413" y="71581"/>
                    <a:pt x="252413" y="100157"/>
                  </a:cubicBezTo>
                  <a:cubicBezTo>
                    <a:pt x="252413" y="105352"/>
                    <a:pt x="255011" y="107950"/>
                    <a:pt x="258908" y="107950"/>
                  </a:cubicBezTo>
                  <a:cubicBezTo>
                    <a:pt x="264103" y="107950"/>
                    <a:pt x="266701" y="105352"/>
                    <a:pt x="266701" y="100157"/>
                  </a:cubicBezTo>
                  <a:lnTo>
                    <a:pt x="266701" y="71581"/>
                  </a:lnTo>
                  <a:cubicBezTo>
                    <a:pt x="266701" y="67685"/>
                    <a:pt x="264103" y="65087"/>
                    <a:pt x="258908" y="65087"/>
                  </a:cubicBezTo>
                  <a:close/>
                  <a:moveTo>
                    <a:pt x="230332" y="65087"/>
                  </a:moveTo>
                  <a:cubicBezTo>
                    <a:pt x="226436" y="65087"/>
                    <a:pt x="223838" y="67685"/>
                    <a:pt x="223838" y="71581"/>
                  </a:cubicBezTo>
                  <a:cubicBezTo>
                    <a:pt x="223838" y="71581"/>
                    <a:pt x="223838" y="71581"/>
                    <a:pt x="223838" y="100157"/>
                  </a:cubicBezTo>
                  <a:cubicBezTo>
                    <a:pt x="223838" y="105352"/>
                    <a:pt x="226436" y="107950"/>
                    <a:pt x="230332" y="107950"/>
                  </a:cubicBezTo>
                  <a:cubicBezTo>
                    <a:pt x="234229" y="107950"/>
                    <a:pt x="238126" y="105352"/>
                    <a:pt x="238126" y="100157"/>
                  </a:cubicBezTo>
                  <a:lnTo>
                    <a:pt x="238126" y="71581"/>
                  </a:lnTo>
                  <a:cubicBezTo>
                    <a:pt x="238126" y="67685"/>
                    <a:pt x="234229" y="65087"/>
                    <a:pt x="230332" y="65087"/>
                  </a:cubicBezTo>
                  <a:close/>
                  <a:moveTo>
                    <a:pt x="201468" y="65087"/>
                  </a:moveTo>
                  <a:cubicBezTo>
                    <a:pt x="196273" y="65087"/>
                    <a:pt x="193675" y="67685"/>
                    <a:pt x="193675" y="71581"/>
                  </a:cubicBezTo>
                  <a:cubicBezTo>
                    <a:pt x="193675" y="71581"/>
                    <a:pt x="193675" y="71581"/>
                    <a:pt x="193675" y="100157"/>
                  </a:cubicBezTo>
                  <a:cubicBezTo>
                    <a:pt x="193675" y="105352"/>
                    <a:pt x="196273" y="107950"/>
                    <a:pt x="201468" y="107950"/>
                  </a:cubicBezTo>
                  <a:cubicBezTo>
                    <a:pt x="205365" y="107950"/>
                    <a:pt x="207963" y="105352"/>
                    <a:pt x="207963" y="100157"/>
                  </a:cubicBezTo>
                  <a:cubicBezTo>
                    <a:pt x="207963" y="100157"/>
                    <a:pt x="207963" y="100157"/>
                    <a:pt x="207963" y="71581"/>
                  </a:cubicBezTo>
                  <a:cubicBezTo>
                    <a:pt x="207963" y="67685"/>
                    <a:pt x="205365" y="65087"/>
                    <a:pt x="201468" y="65087"/>
                  </a:cubicBezTo>
                  <a:close/>
                  <a:moveTo>
                    <a:pt x="128732" y="65087"/>
                  </a:moveTo>
                  <a:cubicBezTo>
                    <a:pt x="124836" y="65087"/>
                    <a:pt x="122238" y="67685"/>
                    <a:pt x="122238" y="71581"/>
                  </a:cubicBezTo>
                  <a:cubicBezTo>
                    <a:pt x="122238" y="71581"/>
                    <a:pt x="122238" y="71581"/>
                    <a:pt x="122238" y="100157"/>
                  </a:cubicBezTo>
                  <a:cubicBezTo>
                    <a:pt x="122238" y="105352"/>
                    <a:pt x="124836" y="107950"/>
                    <a:pt x="128732" y="107950"/>
                  </a:cubicBezTo>
                  <a:cubicBezTo>
                    <a:pt x="133928" y="107950"/>
                    <a:pt x="136526" y="105352"/>
                    <a:pt x="136526" y="100157"/>
                  </a:cubicBezTo>
                  <a:cubicBezTo>
                    <a:pt x="136526" y="100157"/>
                    <a:pt x="136526" y="100157"/>
                    <a:pt x="136526" y="71581"/>
                  </a:cubicBezTo>
                  <a:cubicBezTo>
                    <a:pt x="136526" y="67685"/>
                    <a:pt x="133928" y="65087"/>
                    <a:pt x="128732" y="65087"/>
                  </a:cubicBezTo>
                  <a:close/>
                  <a:moveTo>
                    <a:pt x="101456" y="65087"/>
                  </a:moveTo>
                  <a:cubicBezTo>
                    <a:pt x="97559" y="65087"/>
                    <a:pt x="93663" y="67685"/>
                    <a:pt x="93663" y="71581"/>
                  </a:cubicBezTo>
                  <a:lnTo>
                    <a:pt x="93663" y="100157"/>
                  </a:lnTo>
                  <a:cubicBezTo>
                    <a:pt x="93663" y="105352"/>
                    <a:pt x="97559" y="107950"/>
                    <a:pt x="101456" y="107950"/>
                  </a:cubicBezTo>
                  <a:cubicBezTo>
                    <a:pt x="105353" y="107950"/>
                    <a:pt x="107951" y="105352"/>
                    <a:pt x="107951" y="100157"/>
                  </a:cubicBezTo>
                  <a:cubicBezTo>
                    <a:pt x="107951" y="100157"/>
                    <a:pt x="107951" y="100157"/>
                    <a:pt x="107951" y="71581"/>
                  </a:cubicBezTo>
                  <a:cubicBezTo>
                    <a:pt x="107951" y="67685"/>
                    <a:pt x="105353" y="65087"/>
                    <a:pt x="101456" y="65087"/>
                  </a:cubicBezTo>
                  <a:close/>
                  <a:moveTo>
                    <a:pt x="72881" y="65087"/>
                  </a:moveTo>
                  <a:cubicBezTo>
                    <a:pt x="67686" y="65087"/>
                    <a:pt x="65088" y="67685"/>
                    <a:pt x="65088" y="71581"/>
                  </a:cubicBezTo>
                  <a:cubicBezTo>
                    <a:pt x="65088" y="71581"/>
                    <a:pt x="65088" y="71581"/>
                    <a:pt x="65088" y="100157"/>
                  </a:cubicBezTo>
                  <a:cubicBezTo>
                    <a:pt x="65088" y="105352"/>
                    <a:pt x="67686" y="107950"/>
                    <a:pt x="72881" y="107950"/>
                  </a:cubicBezTo>
                  <a:cubicBezTo>
                    <a:pt x="76778" y="107950"/>
                    <a:pt x="79376" y="105352"/>
                    <a:pt x="79376" y="100157"/>
                  </a:cubicBezTo>
                  <a:lnTo>
                    <a:pt x="79376" y="71581"/>
                  </a:lnTo>
                  <a:cubicBezTo>
                    <a:pt x="79376" y="67685"/>
                    <a:pt x="76778" y="65087"/>
                    <a:pt x="72881" y="65087"/>
                  </a:cubicBezTo>
                  <a:close/>
                  <a:moveTo>
                    <a:pt x="107950" y="14287"/>
                  </a:moveTo>
                  <a:lnTo>
                    <a:pt x="107950" y="28575"/>
                  </a:lnTo>
                  <a:lnTo>
                    <a:pt x="223838" y="28575"/>
                  </a:lnTo>
                  <a:lnTo>
                    <a:pt x="223838" y="14287"/>
                  </a:lnTo>
                  <a:close/>
                  <a:moveTo>
                    <a:pt x="64802" y="0"/>
                  </a:moveTo>
                  <a:cubicBezTo>
                    <a:pt x="64802" y="0"/>
                    <a:pt x="64802" y="0"/>
                    <a:pt x="266986" y="0"/>
                  </a:cubicBezTo>
                  <a:cubicBezTo>
                    <a:pt x="270874" y="0"/>
                    <a:pt x="273466" y="2589"/>
                    <a:pt x="273466" y="6474"/>
                  </a:cubicBezTo>
                  <a:cubicBezTo>
                    <a:pt x="273466" y="10358"/>
                    <a:pt x="270874" y="14242"/>
                    <a:pt x="266986" y="14242"/>
                  </a:cubicBezTo>
                  <a:cubicBezTo>
                    <a:pt x="266986" y="14242"/>
                    <a:pt x="266986" y="14242"/>
                    <a:pt x="238472" y="14242"/>
                  </a:cubicBezTo>
                  <a:cubicBezTo>
                    <a:pt x="238472" y="14242"/>
                    <a:pt x="238472" y="14242"/>
                    <a:pt x="238472" y="28484"/>
                  </a:cubicBezTo>
                  <a:cubicBezTo>
                    <a:pt x="238472" y="28484"/>
                    <a:pt x="238472" y="28484"/>
                    <a:pt x="303275" y="28484"/>
                  </a:cubicBezTo>
                  <a:cubicBezTo>
                    <a:pt x="307163" y="28484"/>
                    <a:pt x="309755" y="31073"/>
                    <a:pt x="309755" y="34958"/>
                  </a:cubicBezTo>
                  <a:cubicBezTo>
                    <a:pt x="309755" y="34958"/>
                    <a:pt x="309755" y="34958"/>
                    <a:pt x="309755" y="301671"/>
                  </a:cubicBezTo>
                  <a:cubicBezTo>
                    <a:pt x="309755" y="301671"/>
                    <a:pt x="309755" y="301671"/>
                    <a:pt x="324012" y="301671"/>
                  </a:cubicBezTo>
                  <a:cubicBezTo>
                    <a:pt x="329196" y="301671"/>
                    <a:pt x="331788" y="305555"/>
                    <a:pt x="331788" y="309439"/>
                  </a:cubicBezTo>
                  <a:cubicBezTo>
                    <a:pt x="331788" y="313324"/>
                    <a:pt x="329196" y="315913"/>
                    <a:pt x="324012" y="315913"/>
                  </a:cubicBezTo>
                  <a:cubicBezTo>
                    <a:pt x="324012" y="315913"/>
                    <a:pt x="324012" y="315913"/>
                    <a:pt x="7776" y="315913"/>
                  </a:cubicBezTo>
                  <a:cubicBezTo>
                    <a:pt x="2592" y="315913"/>
                    <a:pt x="0" y="313324"/>
                    <a:pt x="0" y="309439"/>
                  </a:cubicBezTo>
                  <a:cubicBezTo>
                    <a:pt x="0" y="305555"/>
                    <a:pt x="2592" y="301671"/>
                    <a:pt x="7776" y="301671"/>
                  </a:cubicBezTo>
                  <a:cubicBezTo>
                    <a:pt x="7776" y="301671"/>
                    <a:pt x="7776" y="301671"/>
                    <a:pt x="22033" y="301671"/>
                  </a:cubicBezTo>
                  <a:cubicBezTo>
                    <a:pt x="22033" y="301671"/>
                    <a:pt x="22033" y="301671"/>
                    <a:pt x="22033" y="34958"/>
                  </a:cubicBezTo>
                  <a:cubicBezTo>
                    <a:pt x="22033" y="31073"/>
                    <a:pt x="24625" y="28484"/>
                    <a:pt x="28513" y="28484"/>
                  </a:cubicBezTo>
                  <a:cubicBezTo>
                    <a:pt x="28513" y="28484"/>
                    <a:pt x="28513" y="28484"/>
                    <a:pt x="93315" y="28484"/>
                  </a:cubicBezTo>
                  <a:cubicBezTo>
                    <a:pt x="93315" y="28484"/>
                    <a:pt x="93315" y="28484"/>
                    <a:pt x="93315" y="14242"/>
                  </a:cubicBezTo>
                  <a:cubicBezTo>
                    <a:pt x="93315" y="14242"/>
                    <a:pt x="93315" y="14242"/>
                    <a:pt x="64802" y="14242"/>
                  </a:cubicBezTo>
                  <a:cubicBezTo>
                    <a:pt x="60914" y="14242"/>
                    <a:pt x="58322" y="10358"/>
                    <a:pt x="58322" y="6474"/>
                  </a:cubicBezTo>
                  <a:cubicBezTo>
                    <a:pt x="58322" y="2589"/>
                    <a:pt x="60914" y="0"/>
                    <a:pt x="64802" y="0"/>
                  </a:cubicBezTo>
                  <a:close/>
                </a:path>
              </a:pathLst>
            </a:custGeom>
            <a:solidFill>
              <a:srgbClr val="FBC63F"/>
            </a:solidFill>
            <a:ln>
              <a:noFill/>
            </a:ln>
          </p:spPr>
          <p:txBody>
            <a:bodyPr anchor="ctr"/>
            <a:lstStyle/>
            <a:p>
              <a:pPr algn="ctr"/>
              <a:endParaRPr sz="24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29" name="组合 28"/>
          <p:cNvGrpSpPr/>
          <p:nvPr/>
        </p:nvGrpSpPr>
        <p:grpSpPr>
          <a:xfrm>
            <a:off x="1073028" y="2051028"/>
            <a:ext cx="2072269" cy="933573"/>
            <a:chOff x="7288817" y="1528640"/>
            <a:chExt cx="2072269" cy="933573"/>
          </a:xfrm>
        </p:grpSpPr>
        <p:sp>
          <p:nvSpPr>
            <p:cNvPr id="30" name="文本框 29"/>
            <p:cNvSpPr txBox="1"/>
            <p:nvPr/>
          </p:nvSpPr>
          <p:spPr>
            <a:xfrm>
              <a:off x="7288817" y="1810703"/>
              <a:ext cx="1951312" cy="65151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点击添加主要内容</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pPr algn="ctr">
                <a:lnSpc>
                  <a:spcPct val="114000"/>
                </a:lnSpc>
              </a:pPr>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点击添加主要内容</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1" name="文本框 30"/>
            <p:cNvSpPr txBox="1"/>
            <p:nvPr/>
          </p:nvSpPr>
          <p:spPr>
            <a:xfrm>
              <a:off x="7923640" y="1528640"/>
              <a:ext cx="1437446" cy="38414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b="1"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添加内容</a:t>
              </a:r>
            </a:p>
          </p:txBody>
        </p:sp>
      </p:grpSp>
      <p:grpSp>
        <p:nvGrpSpPr>
          <p:cNvPr id="32" name="组合 31"/>
          <p:cNvGrpSpPr/>
          <p:nvPr/>
        </p:nvGrpSpPr>
        <p:grpSpPr>
          <a:xfrm flipH="1">
            <a:off x="8775096" y="2071907"/>
            <a:ext cx="2072269" cy="933573"/>
            <a:chOff x="7288817" y="1528640"/>
            <a:chExt cx="2072269" cy="933573"/>
          </a:xfrm>
        </p:grpSpPr>
        <p:sp>
          <p:nvSpPr>
            <p:cNvPr id="33" name="文本框 32"/>
            <p:cNvSpPr txBox="1"/>
            <p:nvPr/>
          </p:nvSpPr>
          <p:spPr>
            <a:xfrm>
              <a:off x="7288817" y="1810703"/>
              <a:ext cx="1951312" cy="65151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点击添加主要内容</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pPr algn="ctr">
                <a:lnSpc>
                  <a:spcPct val="114000"/>
                </a:lnSpc>
              </a:pPr>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点击添加主要内容</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4" name="文本框 33"/>
            <p:cNvSpPr txBox="1"/>
            <p:nvPr/>
          </p:nvSpPr>
          <p:spPr>
            <a:xfrm>
              <a:off x="7923640" y="1528640"/>
              <a:ext cx="1437446" cy="38414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b="1"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添加内容</a:t>
              </a:r>
            </a:p>
          </p:txBody>
        </p:sp>
      </p:grpSp>
      <p:grpSp>
        <p:nvGrpSpPr>
          <p:cNvPr id="35" name="组合 34"/>
          <p:cNvGrpSpPr/>
          <p:nvPr/>
        </p:nvGrpSpPr>
        <p:grpSpPr>
          <a:xfrm>
            <a:off x="1027308" y="4232975"/>
            <a:ext cx="2072269" cy="933573"/>
            <a:chOff x="7288817" y="1528640"/>
            <a:chExt cx="2072269" cy="933573"/>
          </a:xfrm>
        </p:grpSpPr>
        <p:sp>
          <p:nvSpPr>
            <p:cNvPr id="36" name="文本框 35"/>
            <p:cNvSpPr txBox="1"/>
            <p:nvPr/>
          </p:nvSpPr>
          <p:spPr>
            <a:xfrm>
              <a:off x="7288817" y="1810703"/>
              <a:ext cx="1951312" cy="65151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点击添加主要内容</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pPr algn="ctr">
                <a:lnSpc>
                  <a:spcPct val="114000"/>
                </a:lnSpc>
              </a:pPr>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点击添加主要内容</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7" name="文本框 36"/>
            <p:cNvSpPr txBox="1"/>
            <p:nvPr/>
          </p:nvSpPr>
          <p:spPr>
            <a:xfrm>
              <a:off x="7923640" y="1528640"/>
              <a:ext cx="1437446" cy="38414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b="1"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添加内容</a:t>
              </a:r>
            </a:p>
          </p:txBody>
        </p:sp>
      </p:grpSp>
      <p:grpSp>
        <p:nvGrpSpPr>
          <p:cNvPr id="38" name="组合 37"/>
          <p:cNvGrpSpPr/>
          <p:nvPr/>
        </p:nvGrpSpPr>
        <p:grpSpPr>
          <a:xfrm flipH="1">
            <a:off x="8775096" y="4253853"/>
            <a:ext cx="2072269" cy="933573"/>
            <a:chOff x="7288817" y="1528640"/>
            <a:chExt cx="2072269" cy="933573"/>
          </a:xfrm>
        </p:grpSpPr>
        <p:sp>
          <p:nvSpPr>
            <p:cNvPr id="39" name="文本框 38"/>
            <p:cNvSpPr txBox="1"/>
            <p:nvPr/>
          </p:nvSpPr>
          <p:spPr>
            <a:xfrm>
              <a:off x="7288817" y="1810703"/>
              <a:ext cx="1951312" cy="65151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点击添加主要内容</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a:p>
              <a:pPr algn="ctr">
                <a:lnSpc>
                  <a:spcPct val="114000"/>
                </a:lnSpc>
              </a:pPr>
              <a:r>
                <a:rPr lang="zh-CN" altLang="en-US"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点击添加主要内容</a:t>
              </a:r>
              <a:endParaRPr lang="en-US" altLang="zh-CN" sz="1600"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0" name="文本框 39"/>
            <p:cNvSpPr txBox="1"/>
            <p:nvPr/>
          </p:nvSpPr>
          <p:spPr>
            <a:xfrm>
              <a:off x="7923640" y="1528640"/>
              <a:ext cx="1437446" cy="38414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b="1" dirty="0">
                  <a:solidFill>
                    <a:schemeClr val="tx1">
                      <a:lumMod val="75000"/>
                      <a:lumOff val="25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添加内容</a:t>
              </a:r>
            </a:p>
          </p:txBody>
        </p:sp>
      </p:grpSp>
      <p:grpSp>
        <p:nvGrpSpPr>
          <p:cNvPr id="53" name="组合 2"/>
          <p:cNvGrpSpPr/>
          <p:nvPr/>
        </p:nvGrpSpPr>
        <p:grpSpPr>
          <a:xfrm>
            <a:off x="399680" y="183099"/>
            <a:ext cx="11311585" cy="667619"/>
            <a:chOff x="399680" y="183099"/>
            <a:chExt cx="11311585" cy="667619"/>
          </a:xfrm>
        </p:grpSpPr>
        <p:grpSp>
          <p:nvGrpSpPr>
            <p:cNvPr id="54" name="组合 30"/>
            <p:cNvGrpSpPr/>
            <p:nvPr/>
          </p:nvGrpSpPr>
          <p:grpSpPr>
            <a:xfrm>
              <a:off x="399680" y="255712"/>
              <a:ext cx="11311585" cy="595006"/>
              <a:chOff x="399680" y="255712"/>
              <a:chExt cx="11311585" cy="595006"/>
            </a:xfrm>
          </p:grpSpPr>
          <p:grpSp>
            <p:nvGrpSpPr>
              <p:cNvPr id="56" name="组合 31"/>
              <p:cNvGrpSpPr/>
              <p:nvPr/>
            </p:nvGrpSpPr>
            <p:grpSpPr>
              <a:xfrm>
                <a:off x="480735" y="850718"/>
                <a:ext cx="11230530" cy="0"/>
                <a:chOff x="585550" y="727790"/>
                <a:chExt cx="11230530" cy="0"/>
              </a:xfrm>
            </p:grpSpPr>
            <p:cxnSp>
              <p:nvCxnSpPr>
                <p:cNvPr id="58" name="直接连接符 33"/>
                <p:cNvCxnSpPr/>
                <p:nvPr/>
              </p:nvCxnSpPr>
              <p:spPr>
                <a:xfrm>
                  <a:off x="585550" y="727790"/>
                  <a:ext cx="798654" cy="0"/>
                </a:xfrm>
                <a:prstGeom prst="line">
                  <a:avLst/>
                </a:prstGeom>
                <a:ln w="57150">
                  <a:solidFill>
                    <a:srgbClr val="05489B"/>
                  </a:solidFill>
                </a:ln>
              </p:spPr>
              <p:style>
                <a:lnRef idx="1">
                  <a:schemeClr val="accent1"/>
                </a:lnRef>
                <a:fillRef idx="0">
                  <a:schemeClr val="accent1"/>
                </a:fillRef>
                <a:effectRef idx="0">
                  <a:schemeClr val="accent1"/>
                </a:effectRef>
                <a:fontRef idx="minor">
                  <a:schemeClr val="tx1"/>
                </a:fontRef>
              </p:style>
            </p:cxnSp>
            <p:cxnSp>
              <p:nvCxnSpPr>
                <p:cNvPr id="59" name="直接连接符 34"/>
                <p:cNvCxnSpPr/>
                <p:nvPr/>
              </p:nvCxnSpPr>
              <p:spPr>
                <a:xfrm>
                  <a:off x="1384204" y="727790"/>
                  <a:ext cx="10431876" cy="0"/>
                </a:xfrm>
                <a:prstGeom prst="line">
                  <a:avLst/>
                </a:prstGeom>
                <a:ln>
                  <a:solidFill>
                    <a:srgbClr val="05489B"/>
                  </a:solidFill>
                </a:ln>
              </p:spPr>
              <p:style>
                <a:lnRef idx="1">
                  <a:schemeClr val="accent1"/>
                </a:lnRef>
                <a:fillRef idx="0">
                  <a:schemeClr val="accent1"/>
                </a:fillRef>
                <a:effectRef idx="0">
                  <a:schemeClr val="accent1"/>
                </a:effectRef>
                <a:fontRef idx="minor">
                  <a:schemeClr val="tx1"/>
                </a:fontRef>
              </p:style>
            </p:cxnSp>
          </p:grpSp>
          <p:sp>
            <p:nvSpPr>
              <p:cNvPr id="57" name="文本框 56"/>
              <p:cNvSpPr txBox="1"/>
              <p:nvPr/>
            </p:nvSpPr>
            <p:spPr>
              <a:xfrm>
                <a:off x="399680" y="255712"/>
                <a:ext cx="3196942" cy="461665"/>
              </a:xfrm>
              <a:prstGeom prst="rect">
                <a:avLst/>
              </a:prstGeom>
              <a:noFill/>
            </p:spPr>
            <p:txBody>
              <a:bodyPr vert="horz" wrap="square" rtlCol="0">
                <a:spAutoFit/>
              </a:bodyPr>
              <a:lstStyle/>
              <a:p>
                <a:r>
                  <a:rPr lang="zh-CN" altLang="en-US" sz="2400" b="1" spc="600" dirty="0">
                    <a:solidFill>
                      <a:schemeClr val="accent1"/>
                    </a:solidFill>
                    <a:latin typeface="Source Han Serif SC" panose="02020400000000000000" pitchFamily="18" charset="-122"/>
                    <a:ea typeface="Source Han Serif SC" panose="02020400000000000000" pitchFamily="18" charset="-122"/>
                    <a:sym typeface="Source Han Serif SC" panose="02020400000000000000" pitchFamily="18" charset="-122"/>
                  </a:rPr>
                  <a:t>请输入您的标题</a:t>
                </a:r>
              </a:p>
            </p:txBody>
          </p:sp>
        </p:grpSp>
        <p:pic>
          <p:nvPicPr>
            <p:cNvPr id="55" name="图片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1969" y="183099"/>
              <a:ext cx="2989296" cy="59909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36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p:cTn id="14" dur="500" fill="hold"/>
                                        <p:tgtEl>
                                          <p:spTgt spid="29"/>
                                        </p:tgtEl>
                                        <p:attrNameLst>
                                          <p:attrName>ppt_w</p:attrName>
                                        </p:attrNameLst>
                                      </p:cBhvr>
                                      <p:tavLst>
                                        <p:tav tm="0">
                                          <p:val>
                                            <p:fltVal val="0"/>
                                          </p:val>
                                        </p:tav>
                                        <p:tav tm="100000">
                                          <p:val>
                                            <p:strVal val="#ppt_w"/>
                                          </p:val>
                                        </p:tav>
                                      </p:tavLst>
                                    </p:anim>
                                    <p:anim calcmode="lin" valueType="num">
                                      <p:cBhvr>
                                        <p:cTn id="15" dur="500" fill="hold"/>
                                        <p:tgtEl>
                                          <p:spTgt spid="29"/>
                                        </p:tgtEl>
                                        <p:attrNameLst>
                                          <p:attrName>ppt_h</p:attrName>
                                        </p:attrNameLst>
                                      </p:cBhvr>
                                      <p:tavLst>
                                        <p:tav tm="0">
                                          <p:val>
                                            <p:fltVal val="0"/>
                                          </p:val>
                                        </p:tav>
                                        <p:tav tm="100000">
                                          <p:val>
                                            <p:strVal val="#ppt_h"/>
                                          </p:val>
                                        </p:tav>
                                      </p:tavLst>
                                    </p:anim>
                                    <p:animEffect transition="in" filter="fade">
                                      <p:cBhvr>
                                        <p:cTn id="16" dur="500"/>
                                        <p:tgtEl>
                                          <p:spTgt spid="29"/>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p:cTn id="20" dur="500" fill="hold"/>
                                        <p:tgtEl>
                                          <p:spTgt spid="32"/>
                                        </p:tgtEl>
                                        <p:attrNameLst>
                                          <p:attrName>ppt_w</p:attrName>
                                        </p:attrNameLst>
                                      </p:cBhvr>
                                      <p:tavLst>
                                        <p:tav tm="0">
                                          <p:val>
                                            <p:fltVal val="0"/>
                                          </p:val>
                                        </p:tav>
                                        <p:tav tm="100000">
                                          <p:val>
                                            <p:strVal val="#ppt_w"/>
                                          </p:val>
                                        </p:tav>
                                      </p:tavLst>
                                    </p:anim>
                                    <p:anim calcmode="lin" valueType="num">
                                      <p:cBhvr>
                                        <p:cTn id="21" dur="500" fill="hold"/>
                                        <p:tgtEl>
                                          <p:spTgt spid="32"/>
                                        </p:tgtEl>
                                        <p:attrNameLst>
                                          <p:attrName>ppt_h</p:attrName>
                                        </p:attrNameLst>
                                      </p:cBhvr>
                                      <p:tavLst>
                                        <p:tav tm="0">
                                          <p:val>
                                            <p:fltVal val="0"/>
                                          </p:val>
                                        </p:tav>
                                        <p:tav tm="100000">
                                          <p:val>
                                            <p:strVal val="#ppt_h"/>
                                          </p:val>
                                        </p:tav>
                                      </p:tavLst>
                                    </p:anim>
                                    <p:animEffect transition="in" filter="fade">
                                      <p:cBhvr>
                                        <p:cTn id="22" dur="500"/>
                                        <p:tgtEl>
                                          <p:spTgt spid="32"/>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p:cTn id="26" dur="500" fill="hold"/>
                                        <p:tgtEl>
                                          <p:spTgt spid="35"/>
                                        </p:tgtEl>
                                        <p:attrNameLst>
                                          <p:attrName>ppt_w</p:attrName>
                                        </p:attrNameLst>
                                      </p:cBhvr>
                                      <p:tavLst>
                                        <p:tav tm="0">
                                          <p:val>
                                            <p:fltVal val="0"/>
                                          </p:val>
                                        </p:tav>
                                        <p:tav tm="100000">
                                          <p:val>
                                            <p:strVal val="#ppt_w"/>
                                          </p:val>
                                        </p:tav>
                                      </p:tavLst>
                                    </p:anim>
                                    <p:anim calcmode="lin" valueType="num">
                                      <p:cBhvr>
                                        <p:cTn id="27" dur="500" fill="hold"/>
                                        <p:tgtEl>
                                          <p:spTgt spid="35"/>
                                        </p:tgtEl>
                                        <p:attrNameLst>
                                          <p:attrName>ppt_h</p:attrName>
                                        </p:attrNameLst>
                                      </p:cBhvr>
                                      <p:tavLst>
                                        <p:tav tm="0">
                                          <p:val>
                                            <p:fltVal val="0"/>
                                          </p:val>
                                        </p:tav>
                                        <p:tav tm="100000">
                                          <p:val>
                                            <p:strVal val="#ppt_h"/>
                                          </p:val>
                                        </p:tav>
                                      </p:tavLst>
                                    </p:anim>
                                    <p:animEffect transition="in" filter="fade">
                                      <p:cBhvr>
                                        <p:cTn id="28" dur="500"/>
                                        <p:tgtEl>
                                          <p:spTgt spid="35"/>
                                        </p:tgtEl>
                                      </p:cBhvr>
                                    </p:animEffect>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p:cTn id="32" dur="500" fill="hold"/>
                                        <p:tgtEl>
                                          <p:spTgt spid="38"/>
                                        </p:tgtEl>
                                        <p:attrNameLst>
                                          <p:attrName>ppt_w</p:attrName>
                                        </p:attrNameLst>
                                      </p:cBhvr>
                                      <p:tavLst>
                                        <p:tav tm="0">
                                          <p:val>
                                            <p:fltVal val="0"/>
                                          </p:val>
                                        </p:tav>
                                        <p:tav tm="100000">
                                          <p:val>
                                            <p:strVal val="#ppt_w"/>
                                          </p:val>
                                        </p:tav>
                                      </p:tavLst>
                                    </p:anim>
                                    <p:anim calcmode="lin" valueType="num">
                                      <p:cBhvr>
                                        <p:cTn id="33" dur="500" fill="hold"/>
                                        <p:tgtEl>
                                          <p:spTgt spid="38"/>
                                        </p:tgtEl>
                                        <p:attrNameLst>
                                          <p:attrName>ppt_h</p:attrName>
                                        </p:attrNameLst>
                                      </p:cBhvr>
                                      <p:tavLst>
                                        <p:tav tm="0">
                                          <p:val>
                                            <p:fltVal val="0"/>
                                          </p:val>
                                        </p:tav>
                                        <p:tav tm="100000">
                                          <p:val>
                                            <p:strVal val="#ppt_h"/>
                                          </p:val>
                                        </p:tav>
                                      </p:tavLst>
                                    </p:anim>
                                    <p:animEffect transition="in" filter="fade">
                                      <p:cBhvr>
                                        <p:cTn id="3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p:nvSpPr>
        <p:spPr>
          <a:xfrm>
            <a:off x="3680" y="0"/>
            <a:ext cx="2591820" cy="6858000"/>
          </a:xfrm>
          <a:prstGeom prst="rect">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7" name="TextBox 32"/>
          <p:cNvSpPr txBox="1"/>
          <p:nvPr/>
        </p:nvSpPr>
        <p:spPr>
          <a:xfrm>
            <a:off x="5035768" y="4093896"/>
            <a:ext cx="2120464" cy="1600438"/>
          </a:xfrm>
          <a:prstGeom prst="rect">
            <a:avLst/>
          </a:prstGeom>
          <a:noFill/>
        </p:spPr>
        <p:txBody>
          <a:bodyPr wrap="square" rtlCol="0">
            <a:spAutoFit/>
          </a:bodyPr>
          <a:lstStyle/>
          <a:p>
            <a:endParaRPr lang="en-US" altLang="zh-CN" sz="14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zh-CN" altLang="en-US" sz="1400" dirty="0">
                <a:latin typeface="Source Han Serif SC" panose="02020400000000000000" pitchFamily="18" charset="-122"/>
                <a:ea typeface="Source Han Serif SC" panose="02020400000000000000" pitchFamily="18" charset="-122"/>
                <a:sym typeface="Source Han Serif SC" panose="02020400000000000000" pitchFamily="18" charset="-122"/>
              </a:rPr>
              <a:t>你可以在这里输入</a:t>
            </a:r>
            <a:r>
              <a:rPr lang="zh-CN" altLang="en-US" sz="1400" dirty="0" smtClean="0">
                <a:latin typeface="Source Han Serif SC" panose="02020400000000000000" pitchFamily="18" charset="-122"/>
                <a:ea typeface="Source Han Serif SC" panose="02020400000000000000" pitchFamily="18" charset="-122"/>
                <a:sym typeface="Source Han Serif SC" panose="02020400000000000000" pitchFamily="18" charset="-122"/>
              </a:rPr>
              <a:t>内容</a:t>
            </a:r>
            <a:endParaRPr lang="en-US" altLang="zh-CN" sz="1400" dirty="0" smtClean="0">
              <a:latin typeface="Source Han Serif SC" panose="02020400000000000000" pitchFamily="18" charset="-122"/>
              <a:ea typeface="Source Han Serif SC" panose="02020400000000000000" pitchFamily="18" charset="-122"/>
              <a:sym typeface="Source Han Serif SC" panose="02020400000000000000" pitchFamily="18" charset="-122"/>
            </a:endParaRPr>
          </a:p>
          <a:p>
            <a:endParaRPr lang="en-US" altLang="zh-CN" sz="14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zh-CN" altLang="en-US" sz="1400" dirty="0">
                <a:latin typeface="Source Han Serif SC" panose="02020400000000000000" pitchFamily="18" charset="-122"/>
                <a:ea typeface="Source Han Serif SC" panose="02020400000000000000" pitchFamily="18" charset="-122"/>
                <a:sym typeface="Source Han Serif SC" panose="02020400000000000000" pitchFamily="18" charset="-122"/>
              </a:rPr>
              <a:t>你可以在这里输入内容</a:t>
            </a:r>
            <a:endParaRPr lang="en-US" altLang="zh-CN" sz="14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endParaRPr lang="en-US" altLang="zh-CN" sz="14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r>
              <a:rPr lang="zh-CN" altLang="en-US" sz="1400" dirty="0">
                <a:latin typeface="Source Han Serif SC" panose="02020400000000000000" pitchFamily="18" charset="-122"/>
                <a:ea typeface="Source Han Serif SC" panose="02020400000000000000" pitchFamily="18" charset="-122"/>
                <a:sym typeface="Source Han Serif SC" panose="02020400000000000000" pitchFamily="18" charset="-122"/>
              </a:rPr>
              <a:t>你可以在这里输入内容</a:t>
            </a:r>
            <a:endParaRPr lang="en-US" altLang="zh-CN" sz="14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a:p>
            <a:endParaRPr lang="en-US" altLang="zh-CN" sz="1400" dirty="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9" name="TextBox 6"/>
          <p:cNvSpPr txBox="1"/>
          <p:nvPr/>
        </p:nvSpPr>
        <p:spPr>
          <a:xfrm>
            <a:off x="3288038" y="2181859"/>
            <a:ext cx="5615924" cy="769441"/>
          </a:xfrm>
          <a:prstGeom prst="rect">
            <a:avLst/>
          </a:prstGeom>
          <a:noFill/>
        </p:spPr>
        <p:txBody>
          <a:bodyPr wrap="square" rtlCol="0">
            <a:spAutoFit/>
          </a:bodyPr>
          <a:lstStyle/>
          <a:p>
            <a:pPr algn="ctr"/>
            <a:r>
              <a:rPr lang="en-US" altLang="zh-CN" sz="4400" b="1" dirty="0">
                <a:solidFill>
                  <a:srgbClr val="515151"/>
                </a:solidFill>
                <a:latin typeface="Source Han Serif SC" panose="02020400000000000000" pitchFamily="18" charset="-122"/>
                <a:ea typeface="Source Han Serif SC" panose="02020400000000000000" pitchFamily="18" charset="-122"/>
                <a:sym typeface="Source Han Serif SC" panose="02020400000000000000" pitchFamily="18" charset="-122"/>
              </a:rPr>
              <a:t>PART </a:t>
            </a:r>
            <a:r>
              <a:rPr lang="en-US" altLang="zh-CN" sz="4400" b="1" dirty="0">
                <a:solidFill>
                  <a:srgbClr val="515151"/>
                </a:solidFill>
                <a:latin typeface="Source Han Serif SC" panose="02020400000000000000" pitchFamily="18" charset="-122"/>
                <a:ea typeface="Source Han Serif SC" panose="02020400000000000000" pitchFamily="18" charset="-122"/>
                <a:sym typeface="Source Han Serif SC" panose="02020400000000000000" pitchFamily="18" charset="-122"/>
              </a:rPr>
              <a:t>2</a:t>
            </a:r>
            <a:endParaRPr lang="en-US" sz="4400" b="1" dirty="0">
              <a:solidFill>
                <a:srgbClr val="515151"/>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0" name="Rectangle: Rounded Corners 80"/>
          <p:cNvSpPr/>
          <p:nvPr/>
        </p:nvSpPr>
        <p:spPr>
          <a:xfrm>
            <a:off x="5497935" y="3893460"/>
            <a:ext cx="1134049" cy="71907"/>
          </a:xfrm>
          <a:prstGeom prst="roundRect">
            <a:avLst>
              <a:gd name="adj" fmla="val 50000"/>
            </a:avLst>
          </a:prstGeom>
          <a:solidFill>
            <a:srgbClr val="3F87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noAutofit/>
          </a:bodyPr>
          <a:lstStyle/>
          <a:p>
            <a:pPr algn="ctr"/>
            <a:endParaRPr lang="en-US" sz="9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6" name="文本框 15"/>
          <p:cNvSpPr txBox="1"/>
          <p:nvPr/>
        </p:nvSpPr>
        <p:spPr>
          <a:xfrm>
            <a:off x="4875153" y="2995490"/>
            <a:ext cx="2441695" cy="769441"/>
          </a:xfrm>
          <a:prstGeom prst="rect">
            <a:avLst/>
          </a:prstGeom>
          <a:noFill/>
        </p:spPr>
        <p:txBody>
          <a:bodyPr wrap="none" rtlCol="0">
            <a:spAutoFit/>
            <a:scene3d>
              <a:camera prst="orthographicFront"/>
              <a:lightRig rig="threePt" dir="t"/>
            </a:scene3d>
            <a:sp3d contourW="12700"/>
          </a:bodyPr>
          <a:lstStyle/>
          <a:p>
            <a:pPr lvl="0" algn="ctr">
              <a:defRPr/>
            </a:pPr>
            <a:r>
              <a:rPr lang="zh-CN" altLang="en-US" sz="4400" b="1" dirty="0">
                <a:solidFill>
                  <a:srgbClr val="00489A"/>
                </a:solidFill>
                <a:latin typeface="Source Han Serif SC" panose="02020400000000000000" pitchFamily="18" charset="-122"/>
                <a:ea typeface="Source Han Serif SC" panose="02020400000000000000" pitchFamily="18" charset="-122"/>
                <a:sym typeface="Source Han Serif SC" panose="02020400000000000000" pitchFamily="18" charset="-122"/>
              </a:rPr>
              <a:t>工作情况</a:t>
            </a:r>
            <a:endParaRPr lang="zh-CN" altLang="en-US" sz="4400" b="1" spc="600" dirty="0">
              <a:solidFill>
                <a:srgbClr val="00489A"/>
              </a:solidFill>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2" name="矩形 21"/>
          <p:cNvSpPr/>
          <p:nvPr/>
        </p:nvSpPr>
        <p:spPr>
          <a:xfrm>
            <a:off x="9600180" y="0"/>
            <a:ext cx="2591820" cy="6858000"/>
          </a:xfrm>
          <a:prstGeom prst="rect">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04435" y="1105352"/>
            <a:ext cx="4121048" cy="825920"/>
          </a:xfrm>
          <a:prstGeom prst="rect">
            <a:avLst/>
          </a:prstGeom>
        </p:spPr>
      </p:pic>
    </p:spTree>
    <p:extLst>
      <p:ext uri="{BB962C8B-B14F-4D97-AF65-F5344CB8AC3E}">
        <p14:creationId xmlns:p14="http://schemas.microsoft.com/office/powerpoint/2010/main" val="407904191"/>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709531" y="1645586"/>
            <a:ext cx="2709422" cy="4295426"/>
            <a:chOff x="4715071" y="2591430"/>
            <a:chExt cx="2709422" cy="4295426"/>
          </a:xfrm>
        </p:grpSpPr>
        <p:sp>
          <p:nvSpPr>
            <p:cNvPr id="12" name="矩形 11"/>
            <p:cNvSpPr/>
            <p:nvPr/>
          </p:nvSpPr>
          <p:spPr>
            <a:xfrm>
              <a:off x="4715071" y="5634718"/>
              <a:ext cx="2709422" cy="125213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用户可以在投影仪或者计算机上进行演示也可以将演示文稿打印出来制作成胶片以便应用到更广泛的领域中</a:t>
              </a:r>
            </a:p>
          </p:txBody>
        </p:sp>
        <p:sp>
          <p:nvSpPr>
            <p:cNvPr id="14" name="矩形 13"/>
            <p:cNvSpPr/>
            <p:nvPr/>
          </p:nvSpPr>
          <p:spPr>
            <a:xfrm>
              <a:off x="4948795" y="2591430"/>
              <a:ext cx="2241974" cy="2802929"/>
            </a:xfrm>
            <a:prstGeom prst="rect">
              <a:avLst/>
            </a:prstGeom>
            <a:solidFill>
              <a:srgbClr val="054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8" name="组合 7"/>
          <p:cNvGrpSpPr/>
          <p:nvPr/>
        </p:nvGrpSpPr>
        <p:grpSpPr>
          <a:xfrm>
            <a:off x="7698228" y="1645586"/>
            <a:ext cx="2709422" cy="4295426"/>
            <a:chOff x="8160968" y="2591430"/>
            <a:chExt cx="2709422" cy="4295426"/>
          </a:xfrm>
        </p:grpSpPr>
        <p:sp>
          <p:nvSpPr>
            <p:cNvPr id="13" name="矩形 12"/>
            <p:cNvSpPr/>
            <p:nvPr/>
          </p:nvSpPr>
          <p:spPr>
            <a:xfrm>
              <a:off x="8160968" y="5634718"/>
              <a:ext cx="2709422" cy="125213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用户可以在投影仪或者计算机上进行演示也可以将演示文稿打印出来制作成胶片以便应用到更广泛的领域中</a:t>
              </a:r>
            </a:p>
          </p:txBody>
        </p:sp>
        <p:sp>
          <p:nvSpPr>
            <p:cNvPr id="16" name="矩形 15"/>
            <p:cNvSpPr/>
            <p:nvPr/>
          </p:nvSpPr>
          <p:spPr>
            <a:xfrm>
              <a:off x="8394692" y="2591430"/>
              <a:ext cx="2241974" cy="2802929"/>
            </a:xfrm>
            <a:prstGeom prst="rect">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9" name="组合 8"/>
          <p:cNvGrpSpPr/>
          <p:nvPr/>
        </p:nvGrpSpPr>
        <p:grpSpPr>
          <a:xfrm>
            <a:off x="1860472" y="1645586"/>
            <a:ext cx="2709422" cy="4295426"/>
            <a:chOff x="1332690" y="2591430"/>
            <a:chExt cx="2709422" cy="4295426"/>
          </a:xfrm>
        </p:grpSpPr>
        <p:sp>
          <p:nvSpPr>
            <p:cNvPr id="10" name="矩形 9"/>
            <p:cNvSpPr/>
            <p:nvPr/>
          </p:nvSpPr>
          <p:spPr>
            <a:xfrm>
              <a:off x="1332690" y="5634718"/>
              <a:ext cx="2709422" cy="125213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schemeClr val="tx1">
                      <a:lumMod val="50000"/>
                      <a:lumOff val="50000"/>
                    </a:schemeClr>
                  </a:solidFill>
                  <a:latin typeface="Source Han Serif SC" panose="02020400000000000000" pitchFamily="18" charset="-122"/>
                  <a:ea typeface="Source Han Serif SC" panose="02020400000000000000" pitchFamily="18" charset="-122"/>
                  <a:sym typeface="Source Han Serif SC" panose="02020400000000000000" pitchFamily="18" charset="-122"/>
                </a:rPr>
                <a:t>用户可以在投影仪或者计算机上进行演示也可以将演示文稿打印出来制作成胶片以便应用到更广泛的领域中</a:t>
              </a:r>
            </a:p>
          </p:txBody>
        </p:sp>
        <p:sp>
          <p:nvSpPr>
            <p:cNvPr id="17" name="矩形 16"/>
            <p:cNvSpPr/>
            <p:nvPr/>
          </p:nvSpPr>
          <p:spPr>
            <a:xfrm>
              <a:off x="1502899" y="2591430"/>
              <a:ext cx="2241974" cy="2802929"/>
            </a:xfrm>
            <a:prstGeom prst="rect">
              <a:avLst/>
            </a:prstGeom>
            <a:solidFill>
              <a:srgbClr val="FB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grpSp>
      <p:grpSp>
        <p:nvGrpSpPr>
          <p:cNvPr id="21" name="组合 2"/>
          <p:cNvGrpSpPr/>
          <p:nvPr/>
        </p:nvGrpSpPr>
        <p:grpSpPr>
          <a:xfrm>
            <a:off x="399680" y="183099"/>
            <a:ext cx="11311585" cy="667619"/>
            <a:chOff x="399680" y="183099"/>
            <a:chExt cx="11311585" cy="667619"/>
          </a:xfrm>
        </p:grpSpPr>
        <p:grpSp>
          <p:nvGrpSpPr>
            <p:cNvPr id="23" name="组合 30"/>
            <p:cNvGrpSpPr/>
            <p:nvPr/>
          </p:nvGrpSpPr>
          <p:grpSpPr>
            <a:xfrm>
              <a:off x="399680" y="255712"/>
              <a:ext cx="11311585" cy="595006"/>
              <a:chOff x="399680" y="255712"/>
              <a:chExt cx="11311585" cy="595006"/>
            </a:xfrm>
          </p:grpSpPr>
          <p:grpSp>
            <p:nvGrpSpPr>
              <p:cNvPr id="25" name="组合 31"/>
              <p:cNvGrpSpPr/>
              <p:nvPr/>
            </p:nvGrpSpPr>
            <p:grpSpPr>
              <a:xfrm>
                <a:off x="480735" y="850718"/>
                <a:ext cx="11230530" cy="0"/>
                <a:chOff x="585550" y="727790"/>
                <a:chExt cx="11230530" cy="0"/>
              </a:xfrm>
            </p:grpSpPr>
            <p:cxnSp>
              <p:nvCxnSpPr>
                <p:cNvPr id="30" name="直接连接符 33"/>
                <p:cNvCxnSpPr/>
                <p:nvPr/>
              </p:nvCxnSpPr>
              <p:spPr>
                <a:xfrm>
                  <a:off x="585550" y="727790"/>
                  <a:ext cx="798654" cy="0"/>
                </a:xfrm>
                <a:prstGeom prst="line">
                  <a:avLst/>
                </a:prstGeom>
                <a:ln w="57150">
                  <a:solidFill>
                    <a:srgbClr val="05489B"/>
                  </a:solidFill>
                </a:ln>
              </p:spPr>
              <p:style>
                <a:lnRef idx="1">
                  <a:schemeClr val="accent1"/>
                </a:lnRef>
                <a:fillRef idx="0">
                  <a:schemeClr val="accent1"/>
                </a:fillRef>
                <a:effectRef idx="0">
                  <a:schemeClr val="accent1"/>
                </a:effectRef>
                <a:fontRef idx="minor">
                  <a:schemeClr val="tx1"/>
                </a:fontRef>
              </p:style>
            </p:cxnSp>
            <p:cxnSp>
              <p:nvCxnSpPr>
                <p:cNvPr id="31" name="直接连接符 34"/>
                <p:cNvCxnSpPr/>
                <p:nvPr/>
              </p:nvCxnSpPr>
              <p:spPr>
                <a:xfrm>
                  <a:off x="1384204" y="727790"/>
                  <a:ext cx="10431876" cy="0"/>
                </a:xfrm>
                <a:prstGeom prst="line">
                  <a:avLst/>
                </a:prstGeom>
                <a:ln>
                  <a:solidFill>
                    <a:srgbClr val="05489B"/>
                  </a:solidFill>
                </a:ln>
              </p:spPr>
              <p:style>
                <a:lnRef idx="1">
                  <a:schemeClr val="accent1"/>
                </a:lnRef>
                <a:fillRef idx="0">
                  <a:schemeClr val="accent1"/>
                </a:fillRef>
                <a:effectRef idx="0">
                  <a:schemeClr val="accent1"/>
                </a:effectRef>
                <a:fontRef idx="minor">
                  <a:schemeClr val="tx1"/>
                </a:fontRef>
              </p:style>
            </p:cxnSp>
          </p:grpSp>
          <p:sp>
            <p:nvSpPr>
              <p:cNvPr id="26" name="文本框 25"/>
              <p:cNvSpPr txBox="1"/>
              <p:nvPr/>
            </p:nvSpPr>
            <p:spPr>
              <a:xfrm>
                <a:off x="399680" y="255712"/>
                <a:ext cx="3196942" cy="461665"/>
              </a:xfrm>
              <a:prstGeom prst="rect">
                <a:avLst/>
              </a:prstGeom>
              <a:noFill/>
            </p:spPr>
            <p:txBody>
              <a:bodyPr vert="horz" wrap="square" rtlCol="0">
                <a:spAutoFit/>
              </a:bodyPr>
              <a:lstStyle/>
              <a:p>
                <a:r>
                  <a:rPr lang="zh-CN" altLang="en-US" sz="2400" b="1" spc="600" dirty="0">
                    <a:solidFill>
                      <a:schemeClr val="accent1"/>
                    </a:solidFill>
                    <a:latin typeface="Source Han Serif SC" panose="02020400000000000000" pitchFamily="18" charset="-122"/>
                    <a:ea typeface="Source Han Serif SC" panose="02020400000000000000" pitchFamily="18" charset="-122"/>
                    <a:sym typeface="Source Han Serif SC" panose="02020400000000000000" pitchFamily="18" charset="-122"/>
                  </a:rPr>
                  <a:t>请输入您的标题</a:t>
                </a:r>
              </a:p>
            </p:txBody>
          </p:sp>
        </p:grpSp>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1969" y="183099"/>
              <a:ext cx="2989296" cy="59909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0524-19文艺简约蓝黑运营工作总结PPT模板"/>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自定义 4536">
      <a:dk1>
        <a:sysClr val="windowText" lastClr="000000"/>
      </a:dk1>
      <a:lt1>
        <a:sysClr val="window" lastClr="FFFFFF"/>
      </a:lt1>
      <a:dk2>
        <a:srgbClr val="44546A"/>
      </a:dk2>
      <a:lt2>
        <a:srgbClr val="E7E6E6"/>
      </a:lt2>
      <a:accent1>
        <a:srgbClr val="515151"/>
      </a:accent1>
      <a:accent2>
        <a:srgbClr val="4DB4B3"/>
      </a:accent2>
      <a:accent3>
        <a:srgbClr val="515151"/>
      </a:accent3>
      <a:accent4>
        <a:srgbClr val="4DB4B3"/>
      </a:accent4>
      <a:accent5>
        <a:srgbClr val="515151"/>
      </a:accent5>
      <a:accent6>
        <a:srgbClr val="4DB4B3"/>
      </a:accent6>
      <a:hlink>
        <a:srgbClr val="515151"/>
      </a:hlink>
      <a:folHlink>
        <a:srgbClr val="4DB4B3"/>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1364</Words>
  <Application>Microsoft Macintosh PowerPoint</Application>
  <PresentationFormat>宽屏</PresentationFormat>
  <Paragraphs>228</Paragraphs>
  <Slides>22</Slides>
  <Notes>22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★时尚中黑</vt:lpstr>
      <vt:lpstr>Open Sans</vt:lpstr>
      <vt:lpstr>Open Sans Light</vt:lpstr>
      <vt:lpstr>Source Han Serif SC</vt:lpstr>
      <vt:lpstr>等线</vt:lpstr>
      <vt:lpstr>等线 Light</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工作总结PPT</dc:title>
  <dc:creator>武汉理工大学团委</dc:creator>
  <cp:lastModifiedBy>操 一铭</cp:lastModifiedBy>
  <cp:revision>70</cp:revision>
  <dcterms:created xsi:type="dcterms:W3CDTF">2019-05-24T10:55:00Z</dcterms:created>
  <dcterms:modified xsi:type="dcterms:W3CDTF">2019-06-06T01:31:14Z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