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07" r:id="rId2"/>
    <p:sldId id="305" r:id="rId3"/>
    <p:sldId id="260" r:id="rId4"/>
    <p:sldId id="308" r:id="rId5"/>
    <p:sldId id="309" r:id="rId6"/>
    <p:sldId id="310" r:id="rId7"/>
    <p:sldId id="324" r:id="rId8"/>
    <p:sldId id="311" r:id="rId9"/>
    <p:sldId id="312" r:id="rId10"/>
    <p:sldId id="313" r:id="rId11"/>
    <p:sldId id="325" r:id="rId12"/>
    <p:sldId id="315" r:id="rId13"/>
    <p:sldId id="316" r:id="rId14"/>
    <p:sldId id="326" r:id="rId15"/>
    <p:sldId id="317" r:id="rId16"/>
    <p:sldId id="318" r:id="rId17"/>
    <p:sldId id="319" r:id="rId18"/>
    <p:sldId id="327" r:id="rId19"/>
    <p:sldId id="320" r:id="rId20"/>
    <p:sldId id="321" r:id="rId21"/>
    <p:sldId id="323" r:id="rId22"/>
    <p:sldId id="322" r:id="rId23"/>
    <p:sldId id="303"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63F"/>
    <a:srgbClr val="05489B"/>
    <a:srgbClr val="65B4AE"/>
    <a:srgbClr val="00489A"/>
    <a:srgbClr val="114497"/>
    <a:srgbClr val="FFBF3F"/>
    <a:srgbClr val="FAC640"/>
    <a:srgbClr val="1C4F64"/>
    <a:srgbClr val="F5E059"/>
    <a:srgbClr val="8E63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91" d="100"/>
          <a:sy n="91" d="100"/>
        </p:scale>
        <p:origin x="208"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A8D5F-99E7-4D28-B235-D1E6E14CD3A2}"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8D0BF-03E0-473D-AE72-125B6E4E77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11</a:t>
            </a:fld>
            <a:endParaRPr lang="zh-CN" altLang="en-US"/>
          </a:p>
        </p:txBody>
      </p:sp>
    </p:spTree>
    <p:extLst>
      <p:ext uri="{BB962C8B-B14F-4D97-AF65-F5344CB8AC3E}">
        <p14:creationId xmlns:p14="http://schemas.microsoft.com/office/powerpoint/2010/main" val="181311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14</a:t>
            </a:fld>
            <a:endParaRPr lang="zh-CN" altLang="en-US"/>
          </a:p>
        </p:txBody>
      </p:sp>
    </p:spTree>
    <p:extLst>
      <p:ext uri="{BB962C8B-B14F-4D97-AF65-F5344CB8AC3E}">
        <p14:creationId xmlns:p14="http://schemas.microsoft.com/office/powerpoint/2010/main" val="1663192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18</a:t>
            </a:fld>
            <a:endParaRPr lang="zh-CN" altLang="en-US"/>
          </a:p>
        </p:txBody>
      </p:sp>
    </p:spTree>
    <p:extLst>
      <p:ext uri="{BB962C8B-B14F-4D97-AF65-F5344CB8AC3E}">
        <p14:creationId xmlns:p14="http://schemas.microsoft.com/office/powerpoint/2010/main" val="31604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7</a:t>
            </a:fld>
            <a:endParaRPr lang="zh-CN" altLang="en-US"/>
          </a:p>
        </p:txBody>
      </p:sp>
    </p:spTree>
    <p:extLst>
      <p:ext uri="{BB962C8B-B14F-4D97-AF65-F5344CB8AC3E}">
        <p14:creationId xmlns:p14="http://schemas.microsoft.com/office/powerpoint/2010/main" val="550783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D8D0BF-03E0-473D-AE72-125B6E4E777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369A93-CF88-4699-83DC-A2E8033A27DF}"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0376" y="283290"/>
            <a:ext cx="1261875" cy="12637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369A93-CF88-4699-83DC-A2E8033A27DF}" type="slidenum">
              <a:rPr lang="zh-CN" altLang="en-US" smtClean="0"/>
              <a:t>‹#›</a:t>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4991" y="314482"/>
            <a:ext cx="3494418" cy="700333"/>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88DE36-86BD-4688-8840-BFEDCDF1AF85}"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369A93-CF88-4699-83DC-A2E8033A27D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8DE36-86BD-4688-8840-BFEDCDF1AF85}" type="datetimeFigureOut">
              <a:rPr lang="zh-CN" altLang="en-US" smtClean="0"/>
              <a:t>2019/6/5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69A93-CF88-4699-83DC-A2E8033A27D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3.pn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6096000" y="0"/>
            <a:ext cx="6096000" cy="6858000"/>
          </a:xfrm>
          <a:prstGeom prst="rect">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0"/>
            <a:ext cx="6096000" cy="6858000"/>
          </a:xfrm>
          <a:prstGeom prst="rect">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p:cNvSpPr/>
          <p:nvPr/>
        </p:nvSpPr>
        <p:spPr>
          <a:xfrm rot="10800000">
            <a:off x="11328" y="332292"/>
            <a:ext cx="10046200" cy="1166154"/>
          </a:xfrm>
          <a:prstGeom prst="corner">
            <a:avLst>
              <a:gd name="adj1" fmla="val 37499"/>
              <a:gd name="adj2" fmla="val 38636"/>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 形 13"/>
          <p:cNvSpPr/>
          <p:nvPr/>
        </p:nvSpPr>
        <p:spPr>
          <a:xfrm rot="10800000">
            <a:off x="143679" y="770381"/>
            <a:ext cx="8378247" cy="1040084"/>
          </a:xfrm>
          <a:prstGeom prst="corner">
            <a:avLst>
              <a:gd name="adj1" fmla="val 100000"/>
              <a:gd name="adj2" fmla="val 2413"/>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 形 16"/>
          <p:cNvSpPr/>
          <p:nvPr/>
        </p:nvSpPr>
        <p:spPr>
          <a:xfrm>
            <a:off x="2145800" y="5300863"/>
            <a:ext cx="10046200" cy="1166154"/>
          </a:xfrm>
          <a:prstGeom prst="corner">
            <a:avLst>
              <a:gd name="adj1" fmla="val 37499"/>
              <a:gd name="adj2" fmla="val 38636"/>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 形 17"/>
          <p:cNvSpPr/>
          <p:nvPr/>
        </p:nvSpPr>
        <p:spPr>
          <a:xfrm>
            <a:off x="4517939" y="4496822"/>
            <a:ext cx="7674061" cy="1166154"/>
          </a:xfrm>
          <a:prstGeom prst="corner">
            <a:avLst>
              <a:gd name="adj1" fmla="val 40909"/>
              <a:gd name="adj2" fmla="val 37500"/>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_淘宝店chenying0907出品 6"/>
          <p:cNvSpPr>
            <a:spLocks noChangeArrowheads="1"/>
          </p:cNvSpPr>
          <p:nvPr>
            <p:custDataLst>
              <p:tags r:id="rId1"/>
            </p:custDataLst>
          </p:nvPr>
        </p:nvSpPr>
        <p:spPr bwMode="auto">
          <a:xfrm>
            <a:off x="2569607" y="2614506"/>
            <a:ext cx="689165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6600" b="1" dirty="0" smtClean="0">
                <a:solidFill>
                  <a:schemeClr val="tx1">
                    <a:lumMod val="85000"/>
                    <a:lumOff val="15000"/>
                  </a:schemeClr>
                </a:solidFill>
                <a:latin typeface="等线" panose="02010600030101010101" pitchFamily="2" charset="-122"/>
                <a:ea typeface="等线" panose="02010600030101010101" pitchFamily="2" charset="-122"/>
                <a:sym typeface="微软雅黑" panose="020B0503020204020204" pitchFamily="34" charset="-122"/>
              </a:rPr>
              <a:t>武汉理工</a:t>
            </a:r>
            <a:r>
              <a:rPr lang="en-US" altLang="zh-CN" sz="6600" b="1" dirty="0" smtClean="0">
                <a:solidFill>
                  <a:schemeClr val="bg1"/>
                </a:solidFill>
                <a:latin typeface="等线" panose="02010600030101010101" pitchFamily="2" charset="-122"/>
                <a:ea typeface="等线" panose="02010600030101010101" pitchFamily="2" charset="-122"/>
                <a:sym typeface="微软雅黑" panose="020B0503020204020204" pitchFamily="34" charset="-122"/>
              </a:rPr>
              <a:t>PPT</a:t>
            </a:r>
            <a:r>
              <a:rPr lang="zh-CN" altLang="en-US" sz="6600" b="1" dirty="0">
                <a:solidFill>
                  <a:schemeClr val="bg1"/>
                </a:solidFill>
                <a:latin typeface="等线" panose="02010600030101010101" pitchFamily="2" charset="-122"/>
                <a:ea typeface="等线" panose="02010600030101010101" pitchFamily="2" charset="-122"/>
                <a:sym typeface="微软雅黑" panose="020B0503020204020204" pitchFamily="34" charset="-122"/>
              </a:rPr>
              <a:t>模板</a:t>
            </a:r>
          </a:p>
        </p:txBody>
      </p:sp>
      <p:sp>
        <p:nvSpPr>
          <p:cNvPr id="19" name="淘宝店chenying0907出品 70"/>
          <p:cNvSpPr>
            <a:spLocks noChangeArrowheads="1"/>
          </p:cNvSpPr>
          <p:nvPr/>
        </p:nvSpPr>
        <p:spPr bwMode="auto">
          <a:xfrm>
            <a:off x="3068908" y="3912290"/>
            <a:ext cx="60541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dirty="0" smtClean="0">
                <a:solidFill>
                  <a:srgbClr val="1C4F64"/>
                </a:solidFill>
                <a:latin typeface="微软雅黑" panose="020B0503020204020204" pitchFamily="34" charset="-122"/>
                <a:ea typeface="微软雅黑" panose="020B0503020204020204" pitchFamily="34" charset="-122"/>
              </a:rPr>
              <a:t>新的学校元素 </a:t>
            </a:r>
            <a:r>
              <a:rPr lang="zh-CN" altLang="en-US" sz="1600" b="1" dirty="0" smtClean="0">
                <a:solidFill>
                  <a:srgbClr val="FAC640"/>
                </a:solidFill>
                <a:latin typeface="微软雅黑" panose="020B0503020204020204" pitchFamily="34" charset="-122"/>
                <a:ea typeface="微软雅黑" panose="020B0503020204020204" pitchFamily="34" charset="-122"/>
              </a:rPr>
              <a:t>在</a:t>
            </a:r>
            <a:r>
              <a:rPr lang="zh-CN" altLang="en-US" sz="1600" b="1" dirty="0" smtClean="0">
                <a:solidFill>
                  <a:srgbClr val="F5E059"/>
                </a:solidFill>
                <a:latin typeface="微软雅黑" panose="020B0503020204020204" pitchFamily="34" charset="-122"/>
                <a:ea typeface="微软雅黑" panose="020B0503020204020204" pitchFamily="34" charset="-122"/>
              </a:rPr>
              <a:t>                      新</a:t>
            </a:r>
            <a:r>
              <a:rPr lang="zh-CN" altLang="en-US" sz="1600" b="1" dirty="0" smtClean="0">
                <a:solidFill>
                  <a:srgbClr val="F5E059"/>
                </a:solidFill>
                <a:latin typeface="微软雅黑" panose="020B0503020204020204" pitchFamily="34" charset="-122"/>
                <a:ea typeface="微软雅黑" panose="020B0503020204020204" pitchFamily="34" charset="-122"/>
              </a:rPr>
              <a:t>的学校配色</a:t>
            </a:r>
            <a:endParaRPr lang="zh-CN" altLang="en-US" sz="1600" b="1" dirty="0">
              <a:solidFill>
                <a:srgbClr val="F5E059"/>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458791" y="3668149"/>
            <a:ext cx="94355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30736" y="4312706"/>
            <a:ext cx="689165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50171" y="2583297"/>
            <a:ext cx="689165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2856" y="824279"/>
            <a:ext cx="4407417" cy="883312"/>
          </a:xfrm>
          <a:prstGeom prst="rect">
            <a:avLst/>
          </a:prstGeom>
        </p:spPr>
      </p:pic>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7047925" y="1898965"/>
            <a:ext cx="2517517" cy="3700417"/>
            <a:chOff x="7047925" y="1898965"/>
            <a:chExt cx="2517517" cy="3700417"/>
          </a:xfrm>
        </p:grpSpPr>
        <p:sp>
          <p:nvSpPr>
            <p:cNvPr id="11" name="淘宝店chenying0907出品 6"/>
            <p:cNvSpPr/>
            <p:nvPr/>
          </p:nvSpPr>
          <p:spPr bwMode="auto">
            <a:xfrm flipH="1">
              <a:off x="7961299" y="5297725"/>
              <a:ext cx="670226" cy="144227"/>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sz="1000"/>
            </a:p>
          </p:txBody>
        </p:sp>
        <p:sp>
          <p:nvSpPr>
            <p:cNvPr id="12" name="淘宝店chenying0907出品 24"/>
            <p:cNvSpPr/>
            <p:nvPr/>
          </p:nvSpPr>
          <p:spPr>
            <a:xfrm flipH="1">
              <a:off x="7785630" y="4999843"/>
              <a:ext cx="1021563" cy="297882"/>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1C4F6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id-ID"/>
            </a:p>
          </p:txBody>
        </p:sp>
        <p:sp>
          <p:nvSpPr>
            <p:cNvPr id="13" name="淘宝店chenying0907出品 25"/>
            <p:cNvSpPr/>
            <p:nvPr/>
          </p:nvSpPr>
          <p:spPr>
            <a:xfrm flipH="1">
              <a:off x="8068559" y="5502075"/>
              <a:ext cx="455706" cy="9730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1C4F6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id-ID"/>
            </a:p>
          </p:txBody>
        </p:sp>
        <p:sp>
          <p:nvSpPr>
            <p:cNvPr id="14" name="淘宝店chenying0907出品 5"/>
            <p:cNvSpPr/>
            <p:nvPr/>
          </p:nvSpPr>
          <p:spPr bwMode="auto">
            <a:xfrm>
              <a:off x="8214433" y="4424281"/>
              <a:ext cx="133315" cy="394097"/>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5" name="淘宝店chenying0907出品 6"/>
            <p:cNvSpPr/>
            <p:nvPr/>
          </p:nvSpPr>
          <p:spPr bwMode="auto">
            <a:xfrm>
              <a:off x="8252523" y="4354034"/>
              <a:ext cx="104748" cy="121444"/>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6" name="淘宝店chenying0907出品 7"/>
            <p:cNvSpPr/>
            <p:nvPr/>
          </p:nvSpPr>
          <p:spPr bwMode="auto">
            <a:xfrm>
              <a:off x="8240620" y="4398087"/>
              <a:ext cx="114270" cy="110729"/>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7" name="淘宝店chenying0907出品 8"/>
            <p:cNvSpPr/>
            <p:nvPr/>
          </p:nvSpPr>
          <p:spPr bwMode="auto">
            <a:xfrm>
              <a:off x="8232288" y="4804090"/>
              <a:ext cx="34520" cy="5715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B5575E"/>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8" name="淘宝店chenying0907出品 9"/>
            <p:cNvSpPr/>
            <p:nvPr/>
          </p:nvSpPr>
          <p:spPr bwMode="auto">
            <a:xfrm>
              <a:off x="8352510" y="4423090"/>
              <a:ext cx="132125" cy="394097"/>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9" name="淘宝店chenying0907出品 10"/>
            <p:cNvSpPr/>
            <p:nvPr/>
          </p:nvSpPr>
          <p:spPr bwMode="auto">
            <a:xfrm>
              <a:off x="8389410" y="4350462"/>
              <a:ext cx="104748" cy="121444"/>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0" name="淘宝店chenying0907出品 11"/>
            <p:cNvSpPr/>
            <p:nvPr/>
          </p:nvSpPr>
          <p:spPr bwMode="auto">
            <a:xfrm>
              <a:off x="8378697" y="4396896"/>
              <a:ext cx="114270" cy="109538"/>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1" name="淘宝店chenying0907出品 12"/>
            <p:cNvSpPr/>
            <p:nvPr/>
          </p:nvSpPr>
          <p:spPr bwMode="auto">
            <a:xfrm>
              <a:off x="8370365" y="4800518"/>
              <a:ext cx="34520" cy="5715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B5575E"/>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2" name="淘宝店chenying0907出品 13"/>
            <p:cNvSpPr/>
            <p:nvPr/>
          </p:nvSpPr>
          <p:spPr bwMode="auto">
            <a:xfrm>
              <a:off x="8472732" y="4425471"/>
              <a:ext cx="30948" cy="200025"/>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grpSp>
          <p:nvGrpSpPr>
            <p:cNvPr id="23" name="Group 123"/>
            <p:cNvGrpSpPr/>
            <p:nvPr/>
          </p:nvGrpSpPr>
          <p:grpSpPr>
            <a:xfrm>
              <a:off x="7546667" y="4333503"/>
              <a:ext cx="613013" cy="465536"/>
              <a:chOff x="7170738" y="4168775"/>
              <a:chExt cx="817563" cy="620713"/>
            </a:xfrm>
            <a:solidFill>
              <a:srgbClr val="1C4F64"/>
            </a:solidFill>
          </p:grpSpPr>
          <p:sp>
            <p:nvSpPr>
              <p:cNvPr id="109" name="淘宝店chenying0907出品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10" name="淘宝店chenying0907出品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11"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12" name="淘宝店chenying0907出品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15" name="淘宝店chenying0907出品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16" name="淘宝店chenying0907出品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grpSp>
        <p:sp>
          <p:nvSpPr>
            <p:cNvPr id="24" name="淘宝店chenying0907出品 20"/>
            <p:cNvSpPr>
              <a:spLocks noEditPoints="1"/>
            </p:cNvSpPr>
            <p:nvPr/>
          </p:nvSpPr>
          <p:spPr bwMode="auto">
            <a:xfrm>
              <a:off x="7047925" y="2744308"/>
              <a:ext cx="358285" cy="37742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5" name="Oval 21"/>
            <p:cNvSpPr>
              <a:spLocks noChangeArrowheads="1"/>
            </p:cNvSpPr>
            <p:nvPr/>
          </p:nvSpPr>
          <p:spPr bwMode="auto">
            <a:xfrm>
              <a:off x="9334520" y="2656202"/>
              <a:ext cx="105938" cy="105966"/>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6" name="淘宝店chenying0907出品 22"/>
            <p:cNvSpPr/>
            <p:nvPr/>
          </p:nvSpPr>
          <p:spPr bwMode="auto">
            <a:xfrm>
              <a:off x="9372610" y="2734783"/>
              <a:ext cx="166644" cy="347663"/>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7" name="淘宝店chenying0907出品 23"/>
            <p:cNvSpPr/>
            <p:nvPr/>
          </p:nvSpPr>
          <p:spPr bwMode="auto">
            <a:xfrm>
              <a:off x="9226201" y="2734783"/>
              <a:ext cx="178547" cy="3429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8" name="淘宝店chenying0907出品 24"/>
            <p:cNvSpPr/>
            <p:nvPr/>
          </p:nvSpPr>
          <p:spPr bwMode="auto">
            <a:xfrm>
              <a:off x="9382133" y="2618103"/>
              <a:ext cx="19045" cy="59531"/>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29" name="淘宝店chenying0907出品 25"/>
            <p:cNvSpPr>
              <a:spLocks noEditPoints="1"/>
            </p:cNvSpPr>
            <p:nvPr/>
          </p:nvSpPr>
          <p:spPr bwMode="auto">
            <a:xfrm>
              <a:off x="8529867" y="2362118"/>
              <a:ext cx="169025" cy="4572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0" name="淘宝店chenying0907出品 26"/>
            <p:cNvSpPr>
              <a:spLocks noEditPoints="1"/>
            </p:cNvSpPr>
            <p:nvPr/>
          </p:nvSpPr>
          <p:spPr bwMode="auto">
            <a:xfrm>
              <a:off x="8384648" y="2506183"/>
              <a:ext cx="458272" cy="167879"/>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1" name="淘宝店chenying0907出品 27"/>
            <p:cNvSpPr>
              <a:spLocks noEditPoints="1"/>
            </p:cNvSpPr>
            <p:nvPr/>
          </p:nvSpPr>
          <p:spPr bwMode="auto">
            <a:xfrm>
              <a:off x="8419168" y="2402600"/>
              <a:ext cx="389233" cy="373856"/>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2" name="淘宝店chenying0907出品 28"/>
            <p:cNvSpPr>
              <a:spLocks noEditPoints="1"/>
            </p:cNvSpPr>
            <p:nvPr/>
          </p:nvSpPr>
          <p:spPr bwMode="auto">
            <a:xfrm>
              <a:off x="8419168" y="2402600"/>
              <a:ext cx="389233" cy="373856"/>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3" name="Oval 29"/>
            <p:cNvSpPr>
              <a:spLocks noChangeArrowheads="1"/>
            </p:cNvSpPr>
            <p:nvPr/>
          </p:nvSpPr>
          <p:spPr bwMode="auto">
            <a:xfrm>
              <a:off x="8579861" y="2555000"/>
              <a:ext cx="70229" cy="70247"/>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4" name="淘宝店chenying0907出品 30"/>
            <p:cNvSpPr>
              <a:spLocks noEditPoints="1"/>
            </p:cNvSpPr>
            <p:nvPr/>
          </p:nvSpPr>
          <p:spPr bwMode="auto">
            <a:xfrm>
              <a:off x="9119073" y="2232340"/>
              <a:ext cx="192831" cy="365522"/>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5" name="淘宝店chenying0907出品 31"/>
            <p:cNvSpPr>
              <a:spLocks noChangeArrowheads="1"/>
            </p:cNvSpPr>
            <p:nvPr/>
          </p:nvSpPr>
          <p:spPr bwMode="auto">
            <a:xfrm>
              <a:off x="9022658" y="2231150"/>
              <a:ext cx="48803" cy="355997"/>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6" name="淘宝店chenying0907出品 32"/>
            <p:cNvSpPr>
              <a:spLocks noEditPoints="1"/>
            </p:cNvSpPr>
            <p:nvPr/>
          </p:nvSpPr>
          <p:spPr bwMode="auto">
            <a:xfrm>
              <a:off x="7441919" y="4024231"/>
              <a:ext cx="421372" cy="30837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grpSp>
          <p:nvGrpSpPr>
            <p:cNvPr id="37" name="Group 127"/>
            <p:cNvGrpSpPr/>
            <p:nvPr/>
          </p:nvGrpSpPr>
          <p:grpSpPr>
            <a:xfrm>
              <a:off x="8626282" y="4332602"/>
              <a:ext cx="380902" cy="490538"/>
              <a:chOff x="8610600" y="4127500"/>
              <a:chExt cx="508001" cy="654050"/>
            </a:xfrm>
            <a:solidFill>
              <a:srgbClr val="1C4F64"/>
            </a:solidFill>
          </p:grpSpPr>
          <p:sp>
            <p:nvSpPr>
              <p:cNvPr id="101" name="淘宝店chenying0907出品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2" name="淘宝店chenying0907出品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3" name="淘宝店chenying0907出品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4" name="淘宝店chenying0907出品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5" name="淘宝店chenying0907出品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6" name="淘宝店chenying0907出品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7" name="淘宝店chenying0907出品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8" name="淘宝店chenying0907出品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grpSp>
        <p:sp>
          <p:nvSpPr>
            <p:cNvPr id="38" name="淘宝店chenying0907出品 41"/>
            <p:cNvSpPr>
              <a:spLocks noEditPoints="1"/>
            </p:cNvSpPr>
            <p:nvPr/>
          </p:nvSpPr>
          <p:spPr bwMode="auto">
            <a:xfrm>
              <a:off x="8941716" y="3837302"/>
              <a:ext cx="321385" cy="292894"/>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39" name="淘宝店chenying0907出品 42"/>
            <p:cNvSpPr/>
            <p:nvPr/>
          </p:nvSpPr>
          <p:spPr bwMode="auto">
            <a:xfrm>
              <a:off x="9025039" y="4107574"/>
              <a:ext cx="69038" cy="148829"/>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0" name="淘宝店chenying0907出品 43"/>
            <p:cNvSpPr/>
            <p:nvPr/>
          </p:nvSpPr>
          <p:spPr bwMode="auto">
            <a:xfrm>
              <a:off x="8996471" y="4152818"/>
              <a:ext cx="97606" cy="201216"/>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1" name="淘宝店chenying0907出品 44"/>
            <p:cNvSpPr/>
            <p:nvPr/>
          </p:nvSpPr>
          <p:spPr bwMode="auto">
            <a:xfrm>
              <a:off x="8104925" y="1898965"/>
              <a:ext cx="392804" cy="359569"/>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2" name="淘宝店chenying0907出品 45"/>
            <p:cNvSpPr>
              <a:spLocks noEditPoints="1"/>
            </p:cNvSpPr>
            <p:nvPr/>
          </p:nvSpPr>
          <p:spPr bwMode="auto">
            <a:xfrm>
              <a:off x="7988273" y="3894452"/>
              <a:ext cx="478507" cy="396479"/>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3" name="淘宝店chenying0907出品 46"/>
            <p:cNvSpPr>
              <a:spLocks noEditPoints="1"/>
            </p:cNvSpPr>
            <p:nvPr/>
          </p:nvSpPr>
          <p:spPr bwMode="auto">
            <a:xfrm>
              <a:off x="8834587" y="3105069"/>
              <a:ext cx="614203" cy="716756"/>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4" name="淘宝店chenying0907出品 47"/>
            <p:cNvSpPr>
              <a:spLocks noEditPoints="1"/>
            </p:cNvSpPr>
            <p:nvPr/>
          </p:nvSpPr>
          <p:spPr bwMode="auto">
            <a:xfrm>
              <a:off x="9300001" y="3314618"/>
              <a:ext cx="265441" cy="521494"/>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5" name="淘宝店chenying0907出品 48"/>
            <p:cNvSpPr>
              <a:spLocks noEditPoints="1"/>
            </p:cNvSpPr>
            <p:nvPr/>
          </p:nvSpPr>
          <p:spPr bwMode="auto">
            <a:xfrm>
              <a:off x="8373936" y="3381293"/>
              <a:ext cx="434465" cy="434579"/>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6" name="淘宝店chenying0907出品 49"/>
            <p:cNvSpPr/>
            <p:nvPr/>
          </p:nvSpPr>
          <p:spPr bwMode="auto">
            <a:xfrm>
              <a:off x="8453687" y="3519406"/>
              <a:ext cx="216637" cy="1143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grpSp>
          <p:nvGrpSpPr>
            <p:cNvPr id="47" name="Group 126"/>
            <p:cNvGrpSpPr/>
            <p:nvPr/>
          </p:nvGrpSpPr>
          <p:grpSpPr>
            <a:xfrm>
              <a:off x="8547722" y="3940887"/>
              <a:ext cx="340430" cy="323850"/>
              <a:chOff x="8505825" y="3605213"/>
              <a:chExt cx="454025" cy="431800"/>
            </a:xfrm>
          </p:grpSpPr>
          <p:sp>
            <p:nvSpPr>
              <p:cNvPr id="99" name="淘宝店chenying0907出品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100" name="淘宝店chenying0907出品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grpSp>
        <p:sp>
          <p:nvSpPr>
            <p:cNvPr id="48" name="淘宝店chenying0907出品 52"/>
            <p:cNvSpPr/>
            <p:nvPr/>
          </p:nvSpPr>
          <p:spPr bwMode="auto">
            <a:xfrm>
              <a:off x="7497863" y="2013264"/>
              <a:ext cx="509455" cy="414338"/>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49" name="淘宝店chenying0907出品 53"/>
            <p:cNvSpPr/>
            <p:nvPr/>
          </p:nvSpPr>
          <p:spPr bwMode="auto">
            <a:xfrm>
              <a:off x="7884717" y="1990644"/>
              <a:ext cx="140457" cy="19288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1" name="淘宝店chenying0907出品 54"/>
            <p:cNvSpPr/>
            <p:nvPr/>
          </p:nvSpPr>
          <p:spPr bwMode="auto">
            <a:xfrm>
              <a:off x="7564521" y="2122802"/>
              <a:ext cx="385662" cy="252413"/>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2" name="淘宝店chenying0907出品 55"/>
            <p:cNvSpPr>
              <a:spLocks noEditPoints="1"/>
            </p:cNvSpPr>
            <p:nvPr/>
          </p:nvSpPr>
          <p:spPr bwMode="auto">
            <a:xfrm>
              <a:off x="7250278" y="2344258"/>
              <a:ext cx="222589" cy="390525"/>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3" name="淘宝店chenying0907出品 56"/>
            <p:cNvSpPr>
              <a:spLocks noEditPoints="1"/>
            </p:cNvSpPr>
            <p:nvPr/>
          </p:nvSpPr>
          <p:spPr bwMode="auto">
            <a:xfrm>
              <a:off x="7047925" y="3162218"/>
              <a:ext cx="416610" cy="453629"/>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4" name="淘宝店chenying0907出品 57"/>
            <p:cNvSpPr>
              <a:spLocks noEditPoints="1"/>
            </p:cNvSpPr>
            <p:nvPr/>
          </p:nvSpPr>
          <p:spPr bwMode="auto">
            <a:xfrm>
              <a:off x="8584622" y="1989452"/>
              <a:ext cx="396375" cy="389335"/>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5" name="淘宝店chenying0907出品 58"/>
            <p:cNvSpPr>
              <a:spLocks noEditPoints="1"/>
            </p:cNvSpPr>
            <p:nvPr/>
          </p:nvSpPr>
          <p:spPr bwMode="auto">
            <a:xfrm>
              <a:off x="7184430" y="3613670"/>
              <a:ext cx="385662" cy="390525"/>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7" name="淘宝店chenying0907出品 59"/>
            <p:cNvSpPr>
              <a:spLocks noChangeArrowheads="1"/>
            </p:cNvSpPr>
            <p:nvPr/>
          </p:nvSpPr>
          <p:spPr bwMode="auto">
            <a:xfrm>
              <a:off x="8681037" y="3243180"/>
              <a:ext cx="470175"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8" name="淘宝店chenying0907出品 60"/>
            <p:cNvSpPr>
              <a:spLocks noChangeArrowheads="1"/>
            </p:cNvSpPr>
            <p:nvPr/>
          </p:nvSpPr>
          <p:spPr bwMode="auto">
            <a:xfrm>
              <a:off x="8700082" y="3195555"/>
              <a:ext cx="432085"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59" name="淘宝店chenying0907出品 61"/>
            <p:cNvSpPr>
              <a:spLocks noChangeArrowheads="1"/>
            </p:cNvSpPr>
            <p:nvPr/>
          </p:nvSpPr>
          <p:spPr bwMode="auto">
            <a:xfrm>
              <a:off x="8870297" y="3146739"/>
              <a:ext cx="91655"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1" name="淘宝店chenying0907出品 62"/>
            <p:cNvSpPr>
              <a:spLocks noChangeArrowheads="1"/>
            </p:cNvSpPr>
            <p:nvPr/>
          </p:nvSpPr>
          <p:spPr bwMode="auto">
            <a:xfrm>
              <a:off x="8886961" y="2971718"/>
              <a:ext cx="58326" cy="1905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2" name="淘宝店chenying0907出品 63"/>
            <p:cNvSpPr>
              <a:spLocks noChangeArrowheads="1"/>
            </p:cNvSpPr>
            <p:nvPr/>
          </p:nvSpPr>
          <p:spPr bwMode="auto">
            <a:xfrm>
              <a:off x="8870297" y="2962193"/>
              <a:ext cx="91655"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3" name="淘宝店chenying0907出品 64"/>
            <p:cNvSpPr>
              <a:spLocks noChangeArrowheads="1"/>
            </p:cNvSpPr>
            <p:nvPr/>
          </p:nvSpPr>
          <p:spPr bwMode="auto">
            <a:xfrm>
              <a:off x="9009564" y="3146739"/>
              <a:ext cx="89274"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5" name="淘宝店chenying0907出品 65"/>
            <p:cNvSpPr>
              <a:spLocks noChangeArrowheads="1"/>
            </p:cNvSpPr>
            <p:nvPr/>
          </p:nvSpPr>
          <p:spPr bwMode="auto">
            <a:xfrm>
              <a:off x="9025038" y="2971718"/>
              <a:ext cx="57135" cy="1905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6" name="淘宝店chenying0907出品 66"/>
            <p:cNvSpPr>
              <a:spLocks noChangeArrowheads="1"/>
            </p:cNvSpPr>
            <p:nvPr/>
          </p:nvSpPr>
          <p:spPr bwMode="auto">
            <a:xfrm>
              <a:off x="9009564" y="2962193"/>
              <a:ext cx="89274"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7" name="淘宝店chenying0907出品 67"/>
            <p:cNvSpPr>
              <a:spLocks noChangeArrowheads="1"/>
            </p:cNvSpPr>
            <p:nvPr/>
          </p:nvSpPr>
          <p:spPr bwMode="auto">
            <a:xfrm>
              <a:off x="8733410" y="3146739"/>
              <a:ext cx="91655"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8" name="淘宝店chenying0907出品 68"/>
            <p:cNvSpPr>
              <a:spLocks noChangeArrowheads="1"/>
            </p:cNvSpPr>
            <p:nvPr/>
          </p:nvSpPr>
          <p:spPr bwMode="auto">
            <a:xfrm>
              <a:off x="8748885" y="2971718"/>
              <a:ext cx="59516" cy="1905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69" name="淘宝店chenying0907出品 69"/>
            <p:cNvSpPr>
              <a:spLocks noChangeArrowheads="1"/>
            </p:cNvSpPr>
            <p:nvPr/>
          </p:nvSpPr>
          <p:spPr bwMode="auto">
            <a:xfrm>
              <a:off x="8733410" y="2962193"/>
              <a:ext cx="91655"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0" name="淘宝店chenying0907出品 70"/>
            <p:cNvSpPr>
              <a:spLocks noChangeArrowheads="1"/>
            </p:cNvSpPr>
            <p:nvPr/>
          </p:nvSpPr>
          <p:spPr bwMode="auto">
            <a:xfrm>
              <a:off x="8700082" y="2909805"/>
              <a:ext cx="432085" cy="2381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1" name="淘宝店chenying0907出品 71"/>
            <p:cNvSpPr/>
            <p:nvPr/>
          </p:nvSpPr>
          <p:spPr bwMode="auto">
            <a:xfrm>
              <a:off x="8700082" y="2771693"/>
              <a:ext cx="432085" cy="138113"/>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2" name="淘宝店chenying0907出品 72"/>
            <p:cNvSpPr>
              <a:spLocks noEditPoints="1"/>
            </p:cNvSpPr>
            <p:nvPr/>
          </p:nvSpPr>
          <p:spPr bwMode="auto">
            <a:xfrm>
              <a:off x="7512147" y="2896708"/>
              <a:ext cx="599919" cy="391716"/>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3" name="淘宝店chenying0907出品 73"/>
            <p:cNvSpPr>
              <a:spLocks noEditPoints="1"/>
            </p:cNvSpPr>
            <p:nvPr/>
          </p:nvSpPr>
          <p:spPr bwMode="auto">
            <a:xfrm>
              <a:off x="8835778" y="3326525"/>
              <a:ext cx="140457" cy="245269"/>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4" name="淘宝店chenying0907出品 74"/>
            <p:cNvSpPr>
              <a:spLocks noEditPoints="1"/>
            </p:cNvSpPr>
            <p:nvPr/>
          </p:nvSpPr>
          <p:spPr bwMode="auto">
            <a:xfrm>
              <a:off x="7609753" y="2485944"/>
              <a:ext cx="282105" cy="34528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5" name="淘宝店chenying0907出品 75"/>
            <p:cNvSpPr>
              <a:spLocks noEditPoints="1"/>
            </p:cNvSpPr>
            <p:nvPr/>
          </p:nvSpPr>
          <p:spPr bwMode="auto">
            <a:xfrm>
              <a:off x="8152537" y="2849083"/>
              <a:ext cx="427323" cy="428625"/>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6" name="淘宝店chenying0907出品 76"/>
            <p:cNvSpPr>
              <a:spLocks noEditPoints="1"/>
            </p:cNvSpPr>
            <p:nvPr/>
          </p:nvSpPr>
          <p:spPr bwMode="auto">
            <a:xfrm>
              <a:off x="7726404" y="3401534"/>
              <a:ext cx="482078" cy="365522"/>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1C4F64"/>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7" name="淘宝店chenying0907出品 77"/>
            <p:cNvSpPr/>
            <p:nvPr/>
          </p:nvSpPr>
          <p:spPr bwMode="auto">
            <a:xfrm>
              <a:off x="7937090" y="2865752"/>
              <a:ext cx="160693" cy="120254"/>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8" name="淘宝店chenying0907出品 78"/>
            <p:cNvSpPr/>
            <p:nvPr/>
          </p:nvSpPr>
          <p:spPr bwMode="auto">
            <a:xfrm>
              <a:off x="8008509" y="2834796"/>
              <a:ext cx="44042" cy="54769"/>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79" name="淘宝店chenying0907出品 79"/>
            <p:cNvSpPr>
              <a:spLocks noEditPoints="1"/>
            </p:cNvSpPr>
            <p:nvPr/>
          </p:nvSpPr>
          <p:spPr bwMode="auto">
            <a:xfrm>
              <a:off x="7758543" y="3837302"/>
              <a:ext cx="169025" cy="234554"/>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0" name="淘宝店chenying0907出品 80"/>
            <p:cNvSpPr>
              <a:spLocks noEditPoints="1"/>
            </p:cNvSpPr>
            <p:nvPr/>
          </p:nvSpPr>
          <p:spPr bwMode="auto">
            <a:xfrm>
              <a:off x="9057177" y="2634771"/>
              <a:ext cx="211876" cy="23217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1" name="淘宝店chenying0907出品 81"/>
            <p:cNvSpPr>
              <a:spLocks noEditPoints="1"/>
            </p:cNvSpPr>
            <p:nvPr/>
          </p:nvSpPr>
          <p:spPr bwMode="auto">
            <a:xfrm>
              <a:off x="7997796" y="2322828"/>
              <a:ext cx="320195" cy="46077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2" name="淘宝店chenying0907出品 82"/>
            <p:cNvSpPr>
              <a:spLocks noEditPoints="1"/>
            </p:cNvSpPr>
            <p:nvPr/>
          </p:nvSpPr>
          <p:spPr bwMode="auto">
            <a:xfrm>
              <a:off x="7883526" y="2257343"/>
              <a:ext cx="184499" cy="163116"/>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3" name="淘宝店chenying0907出品 83"/>
            <p:cNvSpPr/>
            <p:nvPr/>
          </p:nvSpPr>
          <p:spPr bwMode="auto">
            <a:xfrm>
              <a:off x="7831152" y="2354975"/>
              <a:ext cx="80941" cy="51197"/>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4" name="淘宝店chenying0907出品 84"/>
            <p:cNvSpPr/>
            <p:nvPr/>
          </p:nvSpPr>
          <p:spPr bwMode="auto">
            <a:xfrm>
              <a:off x="7779969" y="2362118"/>
              <a:ext cx="109509" cy="66675"/>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5" name="淘宝店chenying0907出品 85"/>
            <p:cNvSpPr>
              <a:spLocks noEditPoints="1"/>
            </p:cNvSpPr>
            <p:nvPr/>
          </p:nvSpPr>
          <p:spPr bwMode="auto">
            <a:xfrm>
              <a:off x="7716881" y="3231274"/>
              <a:ext cx="334479" cy="119063"/>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6" name="淘宝店chenying0907出品 86"/>
            <p:cNvSpPr/>
            <p:nvPr/>
          </p:nvSpPr>
          <p:spPr bwMode="auto">
            <a:xfrm>
              <a:off x="9102409" y="3538456"/>
              <a:ext cx="184499" cy="236935"/>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7" name="淘宝店chenying0907出品 87"/>
            <p:cNvSpPr/>
            <p:nvPr/>
          </p:nvSpPr>
          <p:spPr bwMode="auto">
            <a:xfrm>
              <a:off x="9207156" y="3530121"/>
              <a:ext cx="89274" cy="61913"/>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8" name="淘宝店chenying0907出品 88"/>
            <p:cNvSpPr/>
            <p:nvPr/>
          </p:nvSpPr>
          <p:spPr bwMode="auto">
            <a:xfrm>
              <a:off x="9138118" y="3578937"/>
              <a:ext cx="122603" cy="170260"/>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89" name="淘宝店chenying0907出品 89"/>
            <p:cNvSpPr>
              <a:spLocks noEditPoints="1"/>
            </p:cNvSpPr>
            <p:nvPr/>
          </p:nvSpPr>
          <p:spPr bwMode="auto">
            <a:xfrm>
              <a:off x="8852442" y="2609768"/>
              <a:ext cx="166644" cy="121444"/>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0" name="淘宝店chenying0907出品 90"/>
            <p:cNvSpPr/>
            <p:nvPr/>
          </p:nvSpPr>
          <p:spPr bwMode="auto">
            <a:xfrm>
              <a:off x="7463345" y="3405106"/>
              <a:ext cx="154741" cy="200025"/>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1" name="淘宝店chenying0907出品 91"/>
            <p:cNvSpPr/>
            <p:nvPr/>
          </p:nvSpPr>
          <p:spPr bwMode="auto">
            <a:xfrm>
              <a:off x="7453822" y="3397962"/>
              <a:ext cx="76180" cy="52388"/>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2" name="淘宝店chenying0907出品 92"/>
            <p:cNvSpPr/>
            <p:nvPr/>
          </p:nvSpPr>
          <p:spPr bwMode="auto">
            <a:xfrm>
              <a:off x="7484770" y="3440824"/>
              <a:ext cx="104748" cy="144066"/>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3" name="淘宝店chenying0907出品 93"/>
            <p:cNvSpPr>
              <a:spLocks noEditPoints="1"/>
            </p:cNvSpPr>
            <p:nvPr/>
          </p:nvSpPr>
          <p:spPr bwMode="auto">
            <a:xfrm>
              <a:off x="8483445" y="4643356"/>
              <a:ext cx="164263" cy="179785"/>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4" name="淘宝店chenying0907出品 94"/>
            <p:cNvSpPr/>
            <p:nvPr/>
          </p:nvSpPr>
          <p:spPr bwMode="auto">
            <a:xfrm>
              <a:off x="8284662" y="3458684"/>
              <a:ext cx="47613" cy="45244"/>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5" name="淘宝店chenying0907出品 95"/>
            <p:cNvSpPr/>
            <p:nvPr/>
          </p:nvSpPr>
          <p:spPr bwMode="auto">
            <a:xfrm>
              <a:off x="8273949" y="3321762"/>
              <a:ext cx="44042" cy="147638"/>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6" name="淘宝店chenying0907出品 96"/>
            <p:cNvSpPr/>
            <p:nvPr/>
          </p:nvSpPr>
          <p:spPr bwMode="auto">
            <a:xfrm>
              <a:off x="8304897" y="3345575"/>
              <a:ext cx="95225" cy="127397"/>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7" name="淘宝店chenying0907出品 97"/>
            <p:cNvSpPr/>
            <p:nvPr/>
          </p:nvSpPr>
          <p:spPr bwMode="auto">
            <a:xfrm>
              <a:off x="8296566" y="3493212"/>
              <a:ext cx="11903" cy="23813"/>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sp>
          <p:nvSpPr>
            <p:cNvPr id="98" name="淘宝店chenying0907出品 98"/>
            <p:cNvSpPr>
              <a:spLocks noEditPoints="1"/>
            </p:cNvSpPr>
            <p:nvPr/>
          </p:nvSpPr>
          <p:spPr bwMode="auto">
            <a:xfrm>
              <a:off x="8258476" y="2287108"/>
              <a:ext cx="165454" cy="17740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id-ID"/>
            </a:p>
          </p:txBody>
        </p:sp>
      </p:grpSp>
      <p:sp>
        <p:nvSpPr>
          <p:cNvPr id="117" name="燕尾形 106"/>
          <p:cNvSpPr/>
          <p:nvPr/>
        </p:nvSpPr>
        <p:spPr>
          <a:xfrm rot="5400000">
            <a:off x="2918390" y="2655104"/>
            <a:ext cx="270030" cy="431936"/>
          </a:xfrm>
          <a:prstGeom prst="chevron">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tx1"/>
              </a:solidFill>
            </a:endParaRPr>
          </a:p>
        </p:txBody>
      </p:sp>
      <p:cxnSp>
        <p:nvCxnSpPr>
          <p:cNvPr id="118" name="淘宝店chenying0907出品 107"/>
          <p:cNvCxnSpPr/>
          <p:nvPr/>
        </p:nvCxnSpPr>
        <p:spPr>
          <a:xfrm>
            <a:off x="3053405" y="3087097"/>
            <a:ext cx="2726593"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淘宝店chenying0907出品 108"/>
          <p:cNvSpPr/>
          <p:nvPr/>
        </p:nvSpPr>
        <p:spPr>
          <a:xfrm>
            <a:off x="3306088" y="2264995"/>
            <a:ext cx="984615" cy="323159"/>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0" name="淘宝店chenying0907出品 47"/>
          <p:cNvSpPr>
            <a:spLocks noChangeArrowheads="1"/>
          </p:cNvSpPr>
          <p:nvPr/>
        </p:nvSpPr>
        <p:spPr bwMode="auto">
          <a:xfrm>
            <a:off x="3296369" y="2576048"/>
            <a:ext cx="2483629" cy="4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333333"/>
                </a:solidFill>
                <a:sym typeface="微软雅黑" panose="020B0503020204020204" pitchFamily="34" charset="-122"/>
              </a:rPr>
              <a:t>在此录入上述图表的综合描述说明，在此录入上述图表的综合描述说明。</a:t>
            </a:r>
          </a:p>
        </p:txBody>
      </p:sp>
      <p:sp>
        <p:nvSpPr>
          <p:cNvPr id="121" name="燕尾形 110"/>
          <p:cNvSpPr/>
          <p:nvPr/>
        </p:nvSpPr>
        <p:spPr>
          <a:xfrm rot="5400000">
            <a:off x="2918390" y="3681219"/>
            <a:ext cx="270030" cy="431936"/>
          </a:xfrm>
          <a:prstGeom prst="chevron">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tx1"/>
              </a:solidFill>
            </a:endParaRPr>
          </a:p>
        </p:txBody>
      </p:sp>
      <p:cxnSp>
        <p:nvCxnSpPr>
          <p:cNvPr id="122" name="淘宝店chenying0907出品 111"/>
          <p:cNvCxnSpPr/>
          <p:nvPr/>
        </p:nvCxnSpPr>
        <p:spPr>
          <a:xfrm>
            <a:off x="3053405" y="4113211"/>
            <a:ext cx="2726593"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3" name="淘宝店chenying0907出品 112"/>
          <p:cNvSpPr/>
          <p:nvPr/>
        </p:nvSpPr>
        <p:spPr>
          <a:xfrm>
            <a:off x="3306088" y="3291109"/>
            <a:ext cx="984615" cy="323159"/>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4" name="淘宝店chenying0907出品 47"/>
          <p:cNvSpPr>
            <a:spLocks noChangeArrowheads="1"/>
          </p:cNvSpPr>
          <p:nvPr/>
        </p:nvSpPr>
        <p:spPr bwMode="auto">
          <a:xfrm>
            <a:off x="3296369" y="3602162"/>
            <a:ext cx="2483629" cy="4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333333"/>
                </a:solidFill>
                <a:sym typeface="微软雅黑" panose="020B0503020204020204" pitchFamily="34" charset="-122"/>
              </a:rPr>
              <a:t>在此录入上述图表的综合描述说明，在此录入上述图表的综合描述说明。</a:t>
            </a:r>
          </a:p>
        </p:txBody>
      </p:sp>
      <p:sp>
        <p:nvSpPr>
          <p:cNvPr id="125" name="燕尾形 114"/>
          <p:cNvSpPr/>
          <p:nvPr/>
        </p:nvSpPr>
        <p:spPr>
          <a:xfrm rot="5400000">
            <a:off x="2918390" y="4761339"/>
            <a:ext cx="270030" cy="431936"/>
          </a:xfrm>
          <a:prstGeom prst="chevron">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tx1"/>
              </a:solidFill>
            </a:endParaRPr>
          </a:p>
        </p:txBody>
      </p:sp>
      <p:cxnSp>
        <p:nvCxnSpPr>
          <p:cNvPr id="126" name="淘宝店chenying0907出品 115"/>
          <p:cNvCxnSpPr/>
          <p:nvPr/>
        </p:nvCxnSpPr>
        <p:spPr>
          <a:xfrm>
            <a:off x="3053405" y="5193331"/>
            <a:ext cx="2726593"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7" name="淘宝店chenying0907出品 116"/>
          <p:cNvSpPr/>
          <p:nvPr/>
        </p:nvSpPr>
        <p:spPr>
          <a:xfrm>
            <a:off x="3306088" y="4371229"/>
            <a:ext cx="984615" cy="323159"/>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8" name="淘宝店chenying0907出品 47"/>
          <p:cNvSpPr>
            <a:spLocks noChangeArrowheads="1"/>
          </p:cNvSpPr>
          <p:nvPr/>
        </p:nvSpPr>
        <p:spPr bwMode="auto">
          <a:xfrm>
            <a:off x="3296369" y="4682282"/>
            <a:ext cx="2483629" cy="4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333333"/>
                </a:solidFill>
                <a:sym typeface="微软雅黑" panose="020B0503020204020204" pitchFamily="34" charset="-122"/>
              </a:rPr>
              <a:t>在此录入上述图表的综合描述说明，在此录入上述图表的综合描述说明。</a:t>
            </a:r>
          </a:p>
        </p:txBody>
      </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
        <p:nvSpPr>
          <p:cNvPr id="5" name="淘宝店chenying0907出品 23"/>
          <p:cNvSpPr txBox="1"/>
          <p:nvPr/>
        </p:nvSpPr>
        <p:spPr>
          <a:xfrm>
            <a:off x="5035005" y="975167"/>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Tree>
  </p:cSld>
  <p:clrMapOvr>
    <a:masterClrMapping/>
  </p:clrMapOvr>
  <p:transition spd="slow" advTm="3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出品 5"/>
          <p:cNvSpPr txBox="1"/>
          <p:nvPr/>
        </p:nvSpPr>
        <p:spPr>
          <a:xfrm>
            <a:off x="5607107" y="2172159"/>
            <a:ext cx="1322798" cy="1200329"/>
          </a:xfrm>
          <a:prstGeom prst="rect">
            <a:avLst/>
          </a:prstGeom>
          <a:noFill/>
        </p:spPr>
        <p:txBody>
          <a:bodyPr wrap="none" rtlCol="0">
            <a:spAutoFit/>
          </a:bodyPr>
          <a:lstStyle/>
          <a:p>
            <a:r>
              <a:rPr lang="en-US" altLang="zh-CN" sz="7200" b="1" dirty="0" smtClean="0">
                <a:latin typeface="Microsoft YaHei" charset="-122"/>
                <a:ea typeface="Microsoft YaHei" charset="-122"/>
                <a:cs typeface="Microsoft YaHei" charset="-122"/>
              </a:rPr>
              <a:t>03</a:t>
            </a:r>
            <a:endParaRPr lang="zh-CN" altLang="en-US" sz="7200" b="1" dirty="0">
              <a:latin typeface="Microsoft YaHei" charset="-122"/>
              <a:ea typeface="Microsoft YaHei" charset="-122"/>
              <a:cs typeface="Microsoft YaHei" charset="-122"/>
            </a:endParaRPr>
          </a:p>
        </p:txBody>
      </p:sp>
      <p:sp>
        <p:nvSpPr>
          <p:cNvPr id="9" name="淘宝店chenying0907出品 69"/>
          <p:cNvSpPr>
            <a:spLocks noChangeArrowheads="1"/>
          </p:cNvSpPr>
          <p:nvPr/>
        </p:nvSpPr>
        <p:spPr bwMode="auto">
          <a:xfrm>
            <a:off x="5026602" y="3372488"/>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000" b="1" dirty="0">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3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店chenying0907出品 70"/>
          <p:cNvSpPr>
            <a:spLocks noChangeArrowheads="1"/>
          </p:cNvSpPr>
          <p:nvPr/>
        </p:nvSpPr>
        <p:spPr bwMode="auto">
          <a:xfrm>
            <a:off x="3805818" y="4080093"/>
            <a:ext cx="4925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在此处添加文字，在此处添加文字，在此处添加文字在此处添加文字</a:t>
            </a:r>
          </a:p>
        </p:txBody>
      </p:sp>
      <p:sp>
        <p:nvSpPr>
          <p:cNvPr id="28" name="L 形 27"/>
          <p:cNvSpPr/>
          <p:nvPr/>
        </p:nvSpPr>
        <p:spPr>
          <a:xfrm rot="10800000">
            <a:off x="0" y="390984"/>
            <a:ext cx="10046200" cy="1166154"/>
          </a:xfrm>
          <a:prstGeom prst="corner">
            <a:avLst>
              <a:gd name="adj1" fmla="val 37499"/>
              <a:gd name="adj2" fmla="val 38636"/>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L 形 28"/>
          <p:cNvSpPr/>
          <p:nvPr/>
        </p:nvSpPr>
        <p:spPr>
          <a:xfrm rot="10800000">
            <a:off x="0" y="1195025"/>
            <a:ext cx="7674061" cy="1166154"/>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BC63F"/>
              </a:solidFill>
            </a:endParaRPr>
          </a:p>
        </p:txBody>
      </p:sp>
      <p:grpSp>
        <p:nvGrpSpPr>
          <p:cNvPr id="25" name="组合 24"/>
          <p:cNvGrpSpPr/>
          <p:nvPr/>
        </p:nvGrpSpPr>
        <p:grpSpPr>
          <a:xfrm rot="10800000">
            <a:off x="2145800" y="4496822"/>
            <a:ext cx="10046200" cy="1970195"/>
            <a:chOff x="0" y="390984"/>
            <a:chExt cx="10046200" cy="1970195"/>
          </a:xfrm>
        </p:grpSpPr>
        <p:sp>
          <p:nvSpPr>
            <p:cNvPr id="26" name="L 形 25"/>
            <p:cNvSpPr/>
            <p:nvPr/>
          </p:nvSpPr>
          <p:spPr>
            <a:xfrm rot="10800000">
              <a:off x="0" y="390984"/>
              <a:ext cx="10046200" cy="1166154"/>
            </a:xfrm>
            <a:prstGeom prst="corner">
              <a:avLst>
                <a:gd name="adj1" fmla="val 37499"/>
                <a:gd name="adj2" fmla="val 38636"/>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0" y="1195025"/>
              <a:ext cx="7674061" cy="1166154"/>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776650"/>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 calcmode="lin" valueType="num">
                                      <p:cBhvr>
                                        <p:cTn id="16" dur="1000" fill="hold"/>
                                        <p:tgtEl>
                                          <p:spTgt spid="14"/>
                                        </p:tgtEl>
                                        <p:attrNameLst>
                                          <p:attrName>style.rotation</p:attrName>
                                        </p:attrNameLst>
                                      </p:cBhvr>
                                      <p:tavLst>
                                        <p:tav tm="0">
                                          <p:val>
                                            <p:fltVal val="90"/>
                                          </p:val>
                                        </p:tav>
                                        <p:tav tm="100000">
                                          <p:val>
                                            <p:fltVal val="0"/>
                                          </p:val>
                                        </p:tav>
                                      </p:tavLst>
                                    </p:anim>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grpSp>
        <p:nvGrpSpPr>
          <p:cNvPr id="24" name="淘宝店chenying0907出品 1"/>
          <p:cNvGrpSpPr/>
          <p:nvPr/>
        </p:nvGrpSpPr>
        <p:grpSpPr>
          <a:xfrm>
            <a:off x="2239526" y="4836548"/>
            <a:ext cx="1969844" cy="1039091"/>
            <a:chOff x="6278307" y="2195545"/>
            <a:chExt cx="1764006" cy="1039091"/>
          </a:xfrm>
        </p:grpSpPr>
        <p:sp>
          <p:nvSpPr>
            <p:cNvPr id="25" name="TextBox 20"/>
            <p:cNvSpPr txBox="1"/>
            <p:nvPr/>
          </p:nvSpPr>
          <p:spPr bwMode="auto">
            <a:xfrm>
              <a:off x="6382171" y="2494098"/>
              <a:ext cx="1526083"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a:t>
              </a:r>
            </a:p>
          </p:txBody>
        </p:sp>
        <p:sp>
          <p:nvSpPr>
            <p:cNvPr id="26"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3" name="组合 2"/>
          <p:cNvGrpSpPr/>
          <p:nvPr/>
        </p:nvGrpSpPr>
        <p:grpSpPr>
          <a:xfrm>
            <a:off x="2878889" y="2822345"/>
            <a:ext cx="6465736" cy="1870152"/>
            <a:chOff x="2878889" y="2822345"/>
            <a:chExt cx="6465736" cy="1870152"/>
          </a:xfrm>
        </p:grpSpPr>
        <p:cxnSp>
          <p:nvCxnSpPr>
            <p:cNvPr id="10" name="淘宝店chenying0907出品 1"/>
            <p:cNvCxnSpPr/>
            <p:nvPr/>
          </p:nvCxnSpPr>
          <p:spPr>
            <a:xfrm rot="18900000">
              <a:off x="3403194" y="3695823"/>
              <a:ext cx="756137" cy="0"/>
            </a:xfrm>
            <a:prstGeom prst="line">
              <a:avLst/>
            </a:prstGeom>
            <a:noFill/>
            <a:ln w="3175" cap="flat" cmpd="sng" algn="ctr">
              <a:solidFill>
                <a:srgbClr val="966E66"/>
              </a:solidFill>
              <a:prstDash val="solid"/>
              <a:headEnd type="oval" w="med" len="med"/>
              <a:tailEnd type="oval" w="med" len="med"/>
            </a:ln>
            <a:effectLst/>
          </p:spPr>
        </p:cxnSp>
        <p:cxnSp>
          <p:nvCxnSpPr>
            <p:cNvPr id="11" name="淘宝店chenying0907出品 2"/>
            <p:cNvCxnSpPr/>
            <p:nvPr/>
          </p:nvCxnSpPr>
          <p:spPr>
            <a:xfrm rot="2700000" flipH="1">
              <a:off x="4639109" y="3711556"/>
              <a:ext cx="756137" cy="0"/>
            </a:xfrm>
            <a:prstGeom prst="line">
              <a:avLst/>
            </a:prstGeom>
            <a:noFill/>
            <a:ln w="3175" cap="flat" cmpd="sng" algn="ctr">
              <a:solidFill>
                <a:srgbClr val="414C55"/>
              </a:solidFill>
              <a:prstDash val="solid"/>
              <a:headEnd type="oval" w="med" len="med"/>
              <a:tailEnd type="oval" w="med" len="med"/>
            </a:ln>
            <a:effectLst/>
          </p:spPr>
        </p:cxnSp>
        <p:cxnSp>
          <p:nvCxnSpPr>
            <p:cNvPr id="15" name="淘宝店chenying0907出品 6"/>
            <p:cNvCxnSpPr/>
            <p:nvPr/>
          </p:nvCxnSpPr>
          <p:spPr>
            <a:xfrm rot="18900000">
              <a:off x="5659657" y="3695823"/>
              <a:ext cx="756137" cy="0"/>
            </a:xfrm>
            <a:prstGeom prst="line">
              <a:avLst/>
            </a:prstGeom>
            <a:noFill/>
            <a:ln w="3175" cap="flat" cmpd="sng" algn="ctr">
              <a:solidFill>
                <a:srgbClr val="966E66"/>
              </a:solidFill>
              <a:prstDash val="solid"/>
              <a:headEnd type="oval" w="med" len="med"/>
              <a:tailEnd type="oval" w="med" len="med"/>
            </a:ln>
            <a:effectLst/>
          </p:spPr>
        </p:cxnSp>
        <p:cxnSp>
          <p:nvCxnSpPr>
            <p:cNvPr id="19" name="淘宝店chenying0907出品 10"/>
            <p:cNvCxnSpPr/>
            <p:nvPr/>
          </p:nvCxnSpPr>
          <p:spPr>
            <a:xfrm rot="2700000" flipH="1">
              <a:off x="6959327" y="3711556"/>
              <a:ext cx="756137" cy="0"/>
            </a:xfrm>
            <a:prstGeom prst="line">
              <a:avLst/>
            </a:prstGeom>
            <a:noFill/>
            <a:ln w="3175" cap="flat" cmpd="sng" algn="ctr">
              <a:solidFill>
                <a:srgbClr val="49555F"/>
              </a:solidFill>
              <a:prstDash val="solid"/>
              <a:headEnd type="oval" w="med" len="med"/>
              <a:tailEnd type="oval" w="med" len="med"/>
            </a:ln>
            <a:effectLst/>
          </p:spPr>
        </p:cxnSp>
        <p:cxnSp>
          <p:nvCxnSpPr>
            <p:cNvPr id="20" name="淘宝店chenying0907出品 11"/>
            <p:cNvCxnSpPr/>
            <p:nvPr/>
          </p:nvCxnSpPr>
          <p:spPr>
            <a:xfrm rot="18900000">
              <a:off x="8017246" y="3739192"/>
              <a:ext cx="756137" cy="0"/>
            </a:xfrm>
            <a:prstGeom prst="line">
              <a:avLst/>
            </a:prstGeom>
            <a:noFill/>
            <a:ln w="3175" cap="flat" cmpd="sng" algn="ctr">
              <a:solidFill>
                <a:srgbClr val="966E66"/>
              </a:solidFill>
              <a:prstDash val="solid"/>
              <a:headEnd type="oval" w="med" len="med"/>
              <a:tailEnd type="oval" w="med" len="med"/>
            </a:ln>
            <a:effectLst/>
          </p:spPr>
        </p:cxnSp>
        <p:grpSp>
          <p:nvGrpSpPr>
            <p:cNvPr id="33" name="淘宝店chenying0907出品 24"/>
            <p:cNvGrpSpPr/>
            <p:nvPr/>
          </p:nvGrpSpPr>
          <p:grpSpPr>
            <a:xfrm>
              <a:off x="2878889" y="3964134"/>
              <a:ext cx="728363" cy="728363"/>
              <a:chOff x="1302940" y="2971177"/>
              <a:chExt cx="728363" cy="728363"/>
            </a:xfrm>
            <a:solidFill>
              <a:srgbClr val="1C4F64"/>
            </a:solidFill>
          </p:grpSpPr>
          <p:sp>
            <p:nvSpPr>
              <p:cNvPr id="34" name="淘宝店chenying0907出品 25"/>
              <p:cNvSpPr/>
              <p:nvPr/>
            </p:nvSpPr>
            <p:spPr>
              <a:xfrm>
                <a:off x="1302940" y="2971177"/>
                <a:ext cx="728363" cy="728363"/>
              </a:xfrm>
              <a:prstGeom prst="ellipse">
                <a:avLst/>
              </a:prstGeom>
              <a:solidFill>
                <a:srgbClr val="0548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noFill/>
                  <a:effectLst/>
                  <a:uLnTx/>
                  <a:uFillTx/>
                  <a:latin typeface="Calibri" panose="020F0502020204030204"/>
                  <a:ea typeface="宋体" panose="02010600030101010101" pitchFamily="2" charset="-122"/>
                  <a:cs typeface="+mn-cs"/>
                </a:endParaRPr>
              </a:p>
            </p:txBody>
          </p:sp>
          <p:sp>
            <p:nvSpPr>
              <p:cNvPr id="35" name="TextBox 19"/>
              <p:cNvSpPr txBox="1">
                <a:spLocks noChangeArrowheads="1"/>
              </p:cNvSpPr>
              <p:nvPr/>
            </p:nvSpPr>
            <p:spPr bwMode="auto">
              <a:xfrm>
                <a:off x="1371764" y="3115228"/>
                <a:ext cx="566214" cy="4019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01</a:t>
                </a:r>
              </a:p>
            </p:txBody>
          </p:sp>
        </p:grpSp>
        <p:grpSp>
          <p:nvGrpSpPr>
            <p:cNvPr id="36" name="淘宝店chenying0907出品 27"/>
            <p:cNvGrpSpPr/>
            <p:nvPr/>
          </p:nvGrpSpPr>
          <p:grpSpPr>
            <a:xfrm>
              <a:off x="5163270" y="3964133"/>
              <a:ext cx="728363" cy="728363"/>
              <a:chOff x="3587321" y="2971176"/>
              <a:chExt cx="728363" cy="728363"/>
            </a:xfrm>
            <a:solidFill>
              <a:srgbClr val="1C4F64"/>
            </a:solidFill>
          </p:grpSpPr>
          <p:sp>
            <p:nvSpPr>
              <p:cNvPr id="37" name="淘宝店chenying0907出品 28"/>
              <p:cNvSpPr/>
              <p:nvPr/>
            </p:nvSpPr>
            <p:spPr>
              <a:xfrm>
                <a:off x="3587321" y="2971176"/>
                <a:ext cx="728363" cy="728363"/>
              </a:xfrm>
              <a:prstGeom prst="ellipse">
                <a:avLst/>
              </a:prstGeom>
              <a:solidFill>
                <a:srgbClr val="0548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TextBox 19"/>
              <p:cNvSpPr txBox="1">
                <a:spLocks noChangeArrowheads="1"/>
              </p:cNvSpPr>
              <p:nvPr/>
            </p:nvSpPr>
            <p:spPr bwMode="auto">
              <a:xfrm>
                <a:off x="3635896" y="3115228"/>
                <a:ext cx="566214" cy="4019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03</a:t>
                </a:r>
              </a:p>
            </p:txBody>
          </p:sp>
        </p:grpSp>
        <p:grpSp>
          <p:nvGrpSpPr>
            <p:cNvPr id="39" name="淘宝店chenying0907出品 30"/>
            <p:cNvGrpSpPr/>
            <p:nvPr/>
          </p:nvGrpSpPr>
          <p:grpSpPr>
            <a:xfrm>
              <a:off x="7474473" y="3964133"/>
              <a:ext cx="728363" cy="728363"/>
              <a:chOff x="5898524" y="2971176"/>
              <a:chExt cx="728363" cy="728363"/>
            </a:xfrm>
            <a:solidFill>
              <a:srgbClr val="1C4F64"/>
            </a:solidFill>
          </p:grpSpPr>
          <p:sp>
            <p:nvSpPr>
              <p:cNvPr id="40" name="淘宝店chenying0907出品 31"/>
              <p:cNvSpPr/>
              <p:nvPr/>
            </p:nvSpPr>
            <p:spPr>
              <a:xfrm>
                <a:off x="5898524" y="2971176"/>
                <a:ext cx="728363" cy="728363"/>
              </a:xfrm>
              <a:prstGeom prst="ellipse">
                <a:avLst/>
              </a:prstGeom>
              <a:solidFill>
                <a:srgbClr val="0548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TextBox 19"/>
              <p:cNvSpPr txBox="1">
                <a:spLocks noChangeArrowheads="1"/>
              </p:cNvSpPr>
              <p:nvPr/>
            </p:nvSpPr>
            <p:spPr bwMode="auto">
              <a:xfrm>
                <a:off x="5979598" y="3115228"/>
                <a:ext cx="566214" cy="4019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宋体" panose="02010600030101010101" pitchFamily="2" charset="-122"/>
                  </a:rPr>
                  <a:t>05</a:t>
                </a:r>
              </a:p>
            </p:txBody>
          </p:sp>
        </p:grpSp>
        <p:grpSp>
          <p:nvGrpSpPr>
            <p:cNvPr id="42" name="淘宝店chenying0907出品 33"/>
            <p:cNvGrpSpPr/>
            <p:nvPr/>
          </p:nvGrpSpPr>
          <p:grpSpPr>
            <a:xfrm>
              <a:off x="4021480" y="2822345"/>
              <a:ext cx="728363" cy="728363"/>
              <a:chOff x="2445531" y="1829388"/>
              <a:chExt cx="728363" cy="728363"/>
            </a:xfrm>
            <a:solidFill>
              <a:srgbClr val="F5E059"/>
            </a:solidFill>
          </p:grpSpPr>
          <p:sp>
            <p:nvSpPr>
              <p:cNvPr id="43" name="淘宝店chenying0907出品 34"/>
              <p:cNvSpPr/>
              <p:nvPr/>
            </p:nvSpPr>
            <p:spPr>
              <a:xfrm>
                <a:off x="2445531" y="1829388"/>
                <a:ext cx="728363" cy="728363"/>
              </a:xfrm>
              <a:prstGeom prst="ellipse">
                <a:avLst/>
              </a:prstGeom>
              <a:solidFill>
                <a:srgbClr val="FBC63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TextBox 19"/>
              <p:cNvSpPr txBox="1">
                <a:spLocks noChangeArrowheads="1"/>
              </p:cNvSpPr>
              <p:nvPr/>
            </p:nvSpPr>
            <p:spPr bwMode="auto">
              <a:xfrm>
                <a:off x="2527495" y="1980240"/>
                <a:ext cx="566214" cy="4019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宋体" panose="02010600030101010101" pitchFamily="2" charset="-122"/>
                  </a:rPr>
                  <a:t>02</a:t>
                </a:r>
              </a:p>
            </p:txBody>
          </p:sp>
        </p:grpSp>
        <p:grpSp>
          <p:nvGrpSpPr>
            <p:cNvPr id="45" name="淘宝店chenying0907出品 36"/>
            <p:cNvGrpSpPr/>
            <p:nvPr/>
          </p:nvGrpSpPr>
          <p:grpSpPr>
            <a:xfrm>
              <a:off x="6305059" y="2822345"/>
              <a:ext cx="728363" cy="728363"/>
              <a:chOff x="4729110" y="1829388"/>
              <a:chExt cx="728363" cy="728363"/>
            </a:xfrm>
            <a:solidFill>
              <a:srgbClr val="F5E059"/>
            </a:solidFill>
          </p:grpSpPr>
          <p:sp>
            <p:nvSpPr>
              <p:cNvPr id="46" name="淘宝店chenying0907出品 37"/>
              <p:cNvSpPr/>
              <p:nvPr/>
            </p:nvSpPr>
            <p:spPr>
              <a:xfrm>
                <a:off x="4729110" y="1829388"/>
                <a:ext cx="728363" cy="728363"/>
              </a:xfrm>
              <a:prstGeom prst="ellipse">
                <a:avLst/>
              </a:prstGeom>
              <a:solidFill>
                <a:srgbClr val="FBC63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TextBox 19"/>
              <p:cNvSpPr txBox="1">
                <a:spLocks noChangeArrowheads="1"/>
              </p:cNvSpPr>
              <p:nvPr/>
            </p:nvSpPr>
            <p:spPr bwMode="auto">
              <a:xfrm>
                <a:off x="4833688" y="1980240"/>
                <a:ext cx="566214" cy="4019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宋体" panose="02010600030101010101" pitchFamily="2" charset="-122"/>
                  </a:rPr>
                  <a:t>04</a:t>
                </a:r>
              </a:p>
            </p:txBody>
          </p:sp>
        </p:grpSp>
        <p:grpSp>
          <p:nvGrpSpPr>
            <p:cNvPr id="48" name="淘宝店chenying0907出品 39"/>
            <p:cNvGrpSpPr/>
            <p:nvPr/>
          </p:nvGrpSpPr>
          <p:grpSpPr>
            <a:xfrm>
              <a:off x="8616262" y="2822345"/>
              <a:ext cx="728363" cy="728363"/>
              <a:chOff x="7040313" y="1829388"/>
              <a:chExt cx="728363" cy="728363"/>
            </a:xfrm>
            <a:solidFill>
              <a:srgbClr val="F5E059"/>
            </a:solidFill>
          </p:grpSpPr>
          <p:sp>
            <p:nvSpPr>
              <p:cNvPr id="49" name="淘宝店chenying0907出品 40"/>
              <p:cNvSpPr/>
              <p:nvPr/>
            </p:nvSpPr>
            <p:spPr>
              <a:xfrm>
                <a:off x="7040313" y="1829388"/>
                <a:ext cx="728363" cy="728363"/>
              </a:xfrm>
              <a:prstGeom prst="ellipse">
                <a:avLst/>
              </a:prstGeom>
              <a:solidFill>
                <a:srgbClr val="FBC63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TextBox 19"/>
              <p:cNvSpPr txBox="1">
                <a:spLocks noChangeArrowheads="1"/>
              </p:cNvSpPr>
              <p:nvPr/>
            </p:nvSpPr>
            <p:spPr bwMode="auto">
              <a:xfrm>
                <a:off x="7143469" y="1980240"/>
                <a:ext cx="566214" cy="4019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宋体" panose="02010600030101010101" pitchFamily="2" charset="-122"/>
                  </a:rPr>
                  <a:t>06</a:t>
                </a:r>
              </a:p>
            </p:txBody>
          </p:sp>
        </p:grpSp>
      </p:grpSp>
      <p:grpSp>
        <p:nvGrpSpPr>
          <p:cNvPr id="55" name="淘宝店chenying0907出品 1"/>
          <p:cNvGrpSpPr/>
          <p:nvPr/>
        </p:nvGrpSpPr>
        <p:grpSpPr>
          <a:xfrm>
            <a:off x="4558097" y="4787842"/>
            <a:ext cx="1969844" cy="1039091"/>
            <a:chOff x="6278307" y="2195545"/>
            <a:chExt cx="1764006" cy="1039091"/>
          </a:xfrm>
        </p:grpSpPr>
        <p:sp>
          <p:nvSpPr>
            <p:cNvPr id="57" name="TextBox 20"/>
            <p:cNvSpPr txBox="1"/>
            <p:nvPr/>
          </p:nvSpPr>
          <p:spPr bwMode="auto">
            <a:xfrm>
              <a:off x="6382171" y="2494098"/>
              <a:ext cx="1526083"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a:t>
              </a:r>
            </a:p>
          </p:txBody>
        </p:sp>
        <p:sp>
          <p:nvSpPr>
            <p:cNvPr id="58"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59" name="淘宝店chenying0907出品 1"/>
          <p:cNvGrpSpPr/>
          <p:nvPr/>
        </p:nvGrpSpPr>
        <p:grpSpPr>
          <a:xfrm>
            <a:off x="6859627" y="4787842"/>
            <a:ext cx="1969844" cy="1039091"/>
            <a:chOff x="6278307" y="2195545"/>
            <a:chExt cx="1764006" cy="1039091"/>
          </a:xfrm>
        </p:grpSpPr>
        <p:sp>
          <p:nvSpPr>
            <p:cNvPr id="61" name="TextBox 20"/>
            <p:cNvSpPr txBox="1"/>
            <p:nvPr/>
          </p:nvSpPr>
          <p:spPr bwMode="auto">
            <a:xfrm>
              <a:off x="6382171" y="2494098"/>
              <a:ext cx="1526083"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a:t>
              </a:r>
            </a:p>
          </p:txBody>
        </p:sp>
        <p:sp>
          <p:nvSpPr>
            <p:cNvPr id="62"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63" name="淘宝店chenying0907出品 1"/>
          <p:cNvGrpSpPr/>
          <p:nvPr/>
        </p:nvGrpSpPr>
        <p:grpSpPr>
          <a:xfrm>
            <a:off x="3423730" y="1650140"/>
            <a:ext cx="1969844" cy="1039091"/>
            <a:chOff x="6278307" y="2195545"/>
            <a:chExt cx="1764006" cy="1039091"/>
          </a:xfrm>
        </p:grpSpPr>
        <p:sp>
          <p:nvSpPr>
            <p:cNvPr id="65" name="TextBox 20"/>
            <p:cNvSpPr txBox="1"/>
            <p:nvPr/>
          </p:nvSpPr>
          <p:spPr bwMode="auto">
            <a:xfrm>
              <a:off x="6382171" y="2494098"/>
              <a:ext cx="1526083"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a:t>
              </a:r>
            </a:p>
          </p:txBody>
        </p:sp>
        <p:sp>
          <p:nvSpPr>
            <p:cNvPr id="66"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67" name="淘宝店chenying0907出品 1"/>
          <p:cNvGrpSpPr/>
          <p:nvPr/>
        </p:nvGrpSpPr>
        <p:grpSpPr>
          <a:xfrm>
            <a:off x="5742301" y="1601434"/>
            <a:ext cx="1969844" cy="1039091"/>
            <a:chOff x="6278307" y="2195545"/>
            <a:chExt cx="1764006" cy="1039091"/>
          </a:xfrm>
        </p:grpSpPr>
        <p:sp>
          <p:nvSpPr>
            <p:cNvPr id="68" name="TextBox 20"/>
            <p:cNvSpPr txBox="1"/>
            <p:nvPr/>
          </p:nvSpPr>
          <p:spPr bwMode="auto">
            <a:xfrm>
              <a:off x="6382171" y="2494098"/>
              <a:ext cx="1526083"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a:t>
              </a:r>
            </a:p>
          </p:txBody>
        </p:sp>
        <p:sp>
          <p:nvSpPr>
            <p:cNvPr id="69"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70" name="淘宝店chenying0907出品 1"/>
          <p:cNvGrpSpPr/>
          <p:nvPr/>
        </p:nvGrpSpPr>
        <p:grpSpPr>
          <a:xfrm>
            <a:off x="8043831" y="1601434"/>
            <a:ext cx="1969844" cy="1039091"/>
            <a:chOff x="6278307" y="2195545"/>
            <a:chExt cx="1764006" cy="1039091"/>
          </a:xfrm>
        </p:grpSpPr>
        <p:sp>
          <p:nvSpPr>
            <p:cNvPr id="71" name="TextBox 20"/>
            <p:cNvSpPr txBox="1"/>
            <p:nvPr/>
          </p:nvSpPr>
          <p:spPr bwMode="auto">
            <a:xfrm>
              <a:off x="6382171" y="2494098"/>
              <a:ext cx="1526083"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a:t>
              </a:r>
            </a:p>
          </p:txBody>
        </p:sp>
        <p:sp>
          <p:nvSpPr>
            <p:cNvPr id="72"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600" dirty="0">
                <a:solidFill>
                  <a:srgbClr val="414C55"/>
                </a:solidFill>
                <a:latin typeface="微软雅黑" panose="020B0503020204020204" pitchFamily="34" charset="-122"/>
                <a:ea typeface="微软雅黑" panose="020B0503020204020204" pitchFamily="34" charset="-122"/>
                <a:cs typeface="宋体" panose="02010600030101010101" pitchFamily="2" charset="-122"/>
              </a:endParaRPr>
            </a:p>
          </p:txBody>
        </p:sp>
      </p:grp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anim calcmode="lin" valueType="num">
                                      <p:cBhvr>
                                        <p:cTn id="15" dur="500" fill="hold"/>
                                        <p:tgtEl>
                                          <p:spTgt spid="55"/>
                                        </p:tgtEl>
                                        <p:attrNameLst>
                                          <p:attrName>ppt_x</p:attrName>
                                        </p:attrNameLst>
                                      </p:cBhvr>
                                      <p:tavLst>
                                        <p:tav tm="0">
                                          <p:val>
                                            <p:strVal val="#ppt_x"/>
                                          </p:val>
                                        </p:tav>
                                        <p:tav tm="100000">
                                          <p:val>
                                            <p:strVal val="#ppt_x"/>
                                          </p:val>
                                        </p:tav>
                                      </p:tavLst>
                                    </p:anim>
                                    <p:anim calcmode="lin" valueType="num">
                                      <p:cBhvr>
                                        <p:cTn id="16" dur="5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anim calcmode="lin" valueType="num">
                                      <p:cBhvr>
                                        <p:cTn id="22" dur="500" fill="hold"/>
                                        <p:tgtEl>
                                          <p:spTgt spid="59"/>
                                        </p:tgtEl>
                                        <p:attrNameLst>
                                          <p:attrName>ppt_x</p:attrName>
                                        </p:attrNameLst>
                                      </p:cBhvr>
                                      <p:tavLst>
                                        <p:tav tm="0">
                                          <p:val>
                                            <p:strVal val="#ppt_x"/>
                                          </p:val>
                                        </p:tav>
                                        <p:tav tm="100000">
                                          <p:val>
                                            <p:strVal val="#ppt_x"/>
                                          </p:val>
                                        </p:tav>
                                      </p:tavLst>
                                    </p:anim>
                                    <p:anim calcmode="lin" valueType="num">
                                      <p:cBhvr>
                                        <p:cTn id="23"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anim calcmode="lin" valueType="num">
                                      <p:cBhvr>
                                        <p:cTn id="29" dur="500" fill="hold"/>
                                        <p:tgtEl>
                                          <p:spTgt spid="63"/>
                                        </p:tgtEl>
                                        <p:attrNameLst>
                                          <p:attrName>ppt_x</p:attrName>
                                        </p:attrNameLst>
                                      </p:cBhvr>
                                      <p:tavLst>
                                        <p:tav tm="0">
                                          <p:val>
                                            <p:strVal val="#ppt_x"/>
                                          </p:val>
                                        </p:tav>
                                        <p:tav tm="100000">
                                          <p:val>
                                            <p:strVal val="#ppt_x"/>
                                          </p:val>
                                        </p:tav>
                                      </p:tavLst>
                                    </p:anim>
                                    <p:anim calcmode="lin" valueType="num">
                                      <p:cBhvr>
                                        <p:cTn id="30" dur="5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anim calcmode="lin" valueType="num">
                                      <p:cBhvr>
                                        <p:cTn id="36" dur="500" fill="hold"/>
                                        <p:tgtEl>
                                          <p:spTgt spid="67"/>
                                        </p:tgtEl>
                                        <p:attrNameLst>
                                          <p:attrName>ppt_x</p:attrName>
                                        </p:attrNameLst>
                                      </p:cBhvr>
                                      <p:tavLst>
                                        <p:tav tm="0">
                                          <p:val>
                                            <p:strVal val="#ppt_x"/>
                                          </p:val>
                                        </p:tav>
                                        <p:tav tm="100000">
                                          <p:val>
                                            <p:strVal val="#ppt_x"/>
                                          </p:val>
                                        </p:tav>
                                      </p:tavLst>
                                    </p:anim>
                                    <p:anim calcmode="lin" valueType="num">
                                      <p:cBhvr>
                                        <p:cTn id="37"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anim calcmode="lin" valueType="num">
                                      <p:cBhvr>
                                        <p:cTn id="43" dur="500" fill="hold"/>
                                        <p:tgtEl>
                                          <p:spTgt spid="70"/>
                                        </p:tgtEl>
                                        <p:attrNameLst>
                                          <p:attrName>ppt_x</p:attrName>
                                        </p:attrNameLst>
                                      </p:cBhvr>
                                      <p:tavLst>
                                        <p:tav tm="0">
                                          <p:val>
                                            <p:strVal val="#ppt_x"/>
                                          </p:val>
                                        </p:tav>
                                        <p:tav tm="100000">
                                          <p:val>
                                            <p:strVal val="#ppt_x"/>
                                          </p:val>
                                        </p:tav>
                                      </p:tavLst>
                                    </p:anim>
                                    <p:anim calcmode="lin" valueType="num">
                                      <p:cBhvr>
                                        <p:cTn id="44" dur="5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grpSp>
        <p:nvGrpSpPr>
          <p:cNvPr id="10" name="组合 9"/>
          <p:cNvGrpSpPr/>
          <p:nvPr/>
        </p:nvGrpSpPr>
        <p:grpSpPr>
          <a:xfrm rot="5400000">
            <a:off x="3834881" y="3223399"/>
            <a:ext cx="2920516" cy="1416222"/>
            <a:chOff x="3126420" y="2646695"/>
            <a:chExt cx="2920516" cy="1416222"/>
          </a:xfrm>
          <a:solidFill>
            <a:srgbClr val="4E6D60"/>
          </a:solidFill>
        </p:grpSpPr>
        <p:sp>
          <p:nvSpPr>
            <p:cNvPr id="25" name="平行四边形 24"/>
            <p:cNvSpPr/>
            <p:nvPr/>
          </p:nvSpPr>
          <p:spPr>
            <a:xfrm rot="5400000">
              <a:off x="4640779" y="2637419"/>
              <a:ext cx="1396092" cy="1416222"/>
            </a:xfrm>
            <a:prstGeom prst="parallelogram">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平行四边形 25"/>
            <p:cNvSpPr/>
            <p:nvPr/>
          </p:nvSpPr>
          <p:spPr>
            <a:xfrm>
              <a:off x="3126420" y="2646695"/>
              <a:ext cx="1396092" cy="1416222"/>
            </a:xfrm>
            <a:prstGeom prst="parallelogram">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平行四边形 10"/>
          <p:cNvSpPr/>
          <p:nvPr/>
        </p:nvSpPr>
        <p:spPr>
          <a:xfrm rot="5400000">
            <a:off x="6143572" y="3966790"/>
            <a:ext cx="1396092" cy="1416222"/>
          </a:xfrm>
          <a:prstGeom prst="parallelogram">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平行四边形 11"/>
          <p:cNvSpPr/>
          <p:nvPr/>
        </p:nvSpPr>
        <p:spPr>
          <a:xfrm>
            <a:off x="6106074" y="2459303"/>
            <a:ext cx="1396092" cy="1416222"/>
          </a:xfrm>
          <a:prstGeom prst="parallelogram">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淘宝店chenying0907出品 16"/>
          <p:cNvSpPr/>
          <p:nvPr/>
        </p:nvSpPr>
        <p:spPr bwMode="auto">
          <a:xfrm>
            <a:off x="5676582" y="3539299"/>
            <a:ext cx="340401" cy="343497"/>
          </a:xfrm>
          <a:custGeom>
            <a:avLst/>
            <a:gdLst>
              <a:gd name="T0" fmla="*/ 560 w 560"/>
              <a:gd name="T1" fmla="*/ 559 h 559"/>
              <a:gd name="T2" fmla="*/ 0 w 560"/>
              <a:gd name="T3" fmla="*/ 559 h 559"/>
              <a:gd name="T4" fmla="*/ 560 w 560"/>
              <a:gd name="T5" fmla="*/ 0 h 559"/>
              <a:gd name="T6" fmla="*/ 560 w 560"/>
              <a:gd name="T7" fmla="*/ 559 h 559"/>
            </a:gdLst>
            <a:ahLst/>
            <a:cxnLst>
              <a:cxn ang="0">
                <a:pos x="T0" y="T1"/>
              </a:cxn>
              <a:cxn ang="0">
                <a:pos x="T2" y="T3"/>
              </a:cxn>
              <a:cxn ang="0">
                <a:pos x="T4" y="T5"/>
              </a:cxn>
              <a:cxn ang="0">
                <a:pos x="T6" y="T7"/>
              </a:cxn>
            </a:cxnLst>
            <a:rect l="0" t="0" r="r" b="b"/>
            <a:pathLst>
              <a:path w="560" h="559">
                <a:moveTo>
                  <a:pt x="560" y="559"/>
                </a:moveTo>
                <a:lnTo>
                  <a:pt x="0" y="559"/>
                </a:lnTo>
                <a:cubicBezTo>
                  <a:pt x="0" y="250"/>
                  <a:pt x="251" y="0"/>
                  <a:pt x="560" y="0"/>
                </a:cubicBezTo>
                <a:lnTo>
                  <a:pt x="560" y="559"/>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r"/>
            <a:endParaRPr lang="zh-CN" altLang="en-US" dirty="0">
              <a:latin typeface="微软雅黑" panose="020B0503020204020204" pitchFamily="34" charset="-122"/>
              <a:ea typeface="微软雅黑" panose="020B0503020204020204" pitchFamily="34" charset="-122"/>
            </a:endParaRPr>
          </a:p>
        </p:txBody>
      </p:sp>
      <p:sp>
        <p:nvSpPr>
          <p:cNvPr id="14" name="淘宝店chenying0907出品 17"/>
          <p:cNvSpPr/>
          <p:nvPr/>
        </p:nvSpPr>
        <p:spPr bwMode="auto">
          <a:xfrm>
            <a:off x="6106074" y="3539299"/>
            <a:ext cx="340401" cy="343497"/>
          </a:xfrm>
          <a:custGeom>
            <a:avLst/>
            <a:gdLst>
              <a:gd name="T0" fmla="*/ 0 w 559"/>
              <a:gd name="T1" fmla="*/ 559 h 559"/>
              <a:gd name="T2" fmla="*/ 559 w 559"/>
              <a:gd name="T3" fmla="*/ 559 h 559"/>
              <a:gd name="T4" fmla="*/ 0 w 559"/>
              <a:gd name="T5" fmla="*/ 0 h 559"/>
              <a:gd name="T6" fmla="*/ 0 w 559"/>
              <a:gd name="T7" fmla="*/ 559 h 559"/>
            </a:gdLst>
            <a:ahLst/>
            <a:cxnLst>
              <a:cxn ang="0">
                <a:pos x="T0" y="T1"/>
              </a:cxn>
              <a:cxn ang="0">
                <a:pos x="T2" y="T3"/>
              </a:cxn>
              <a:cxn ang="0">
                <a:pos x="T4" y="T5"/>
              </a:cxn>
              <a:cxn ang="0">
                <a:pos x="T6" y="T7"/>
              </a:cxn>
            </a:cxnLst>
            <a:rect l="0" t="0" r="r" b="b"/>
            <a:pathLst>
              <a:path w="559" h="559">
                <a:moveTo>
                  <a:pt x="0" y="559"/>
                </a:moveTo>
                <a:lnTo>
                  <a:pt x="559" y="559"/>
                </a:lnTo>
                <a:cubicBezTo>
                  <a:pt x="559" y="250"/>
                  <a:pt x="309" y="0"/>
                  <a:pt x="0" y="0"/>
                </a:cubicBezTo>
                <a:lnTo>
                  <a:pt x="0" y="559"/>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endParaRPr lang="zh-CN" altLang="en-US"/>
          </a:p>
        </p:txBody>
      </p:sp>
      <p:sp>
        <p:nvSpPr>
          <p:cNvPr id="15" name="淘宝店chenying0907出品 18"/>
          <p:cNvSpPr/>
          <p:nvPr/>
        </p:nvSpPr>
        <p:spPr bwMode="auto">
          <a:xfrm>
            <a:off x="5676582" y="3969103"/>
            <a:ext cx="340401" cy="343497"/>
          </a:xfrm>
          <a:custGeom>
            <a:avLst/>
            <a:gdLst>
              <a:gd name="T0" fmla="*/ 560 w 560"/>
              <a:gd name="T1" fmla="*/ 0 h 560"/>
              <a:gd name="T2" fmla="*/ 0 w 560"/>
              <a:gd name="T3" fmla="*/ 0 h 560"/>
              <a:gd name="T4" fmla="*/ 560 w 560"/>
              <a:gd name="T5" fmla="*/ 560 h 560"/>
              <a:gd name="T6" fmla="*/ 560 w 560"/>
              <a:gd name="T7" fmla="*/ 0 h 560"/>
            </a:gdLst>
            <a:ahLst/>
            <a:cxnLst>
              <a:cxn ang="0">
                <a:pos x="T0" y="T1"/>
              </a:cxn>
              <a:cxn ang="0">
                <a:pos x="T2" y="T3"/>
              </a:cxn>
              <a:cxn ang="0">
                <a:pos x="T4" y="T5"/>
              </a:cxn>
              <a:cxn ang="0">
                <a:pos x="T6" y="T7"/>
              </a:cxn>
            </a:cxnLst>
            <a:rect l="0" t="0" r="r" b="b"/>
            <a:pathLst>
              <a:path w="560" h="560">
                <a:moveTo>
                  <a:pt x="560" y="0"/>
                </a:moveTo>
                <a:lnTo>
                  <a:pt x="0" y="0"/>
                </a:lnTo>
                <a:cubicBezTo>
                  <a:pt x="0" y="309"/>
                  <a:pt x="251" y="560"/>
                  <a:pt x="560" y="560"/>
                </a:cubicBezTo>
                <a:lnTo>
                  <a:pt x="560"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endParaRPr lang="zh-CN" altLang="en-US"/>
          </a:p>
        </p:txBody>
      </p:sp>
      <p:sp>
        <p:nvSpPr>
          <p:cNvPr id="16" name="淘宝店chenying0907出品 19"/>
          <p:cNvSpPr/>
          <p:nvPr/>
        </p:nvSpPr>
        <p:spPr bwMode="auto">
          <a:xfrm>
            <a:off x="6106074" y="3969103"/>
            <a:ext cx="340401" cy="343497"/>
          </a:xfrm>
          <a:custGeom>
            <a:avLst/>
            <a:gdLst>
              <a:gd name="T0" fmla="*/ 0 w 559"/>
              <a:gd name="T1" fmla="*/ 0 h 560"/>
              <a:gd name="T2" fmla="*/ 559 w 559"/>
              <a:gd name="T3" fmla="*/ 0 h 560"/>
              <a:gd name="T4" fmla="*/ 0 w 559"/>
              <a:gd name="T5" fmla="*/ 560 h 560"/>
              <a:gd name="T6" fmla="*/ 0 w 559"/>
              <a:gd name="T7" fmla="*/ 0 h 560"/>
            </a:gdLst>
            <a:ahLst/>
            <a:cxnLst>
              <a:cxn ang="0">
                <a:pos x="T0" y="T1"/>
              </a:cxn>
              <a:cxn ang="0">
                <a:pos x="T2" y="T3"/>
              </a:cxn>
              <a:cxn ang="0">
                <a:pos x="T4" y="T5"/>
              </a:cxn>
              <a:cxn ang="0">
                <a:pos x="T6" y="T7"/>
              </a:cxn>
            </a:cxnLst>
            <a:rect l="0" t="0" r="r" b="b"/>
            <a:pathLst>
              <a:path w="559" h="560">
                <a:moveTo>
                  <a:pt x="0" y="0"/>
                </a:moveTo>
                <a:lnTo>
                  <a:pt x="559" y="0"/>
                </a:lnTo>
                <a:cubicBezTo>
                  <a:pt x="559" y="309"/>
                  <a:pt x="309" y="560"/>
                  <a:pt x="0" y="560"/>
                </a:cubicBezTo>
                <a:lnTo>
                  <a:pt x="0"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endParaRPr lang="zh-CN" altLang="en-US"/>
          </a:p>
        </p:txBody>
      </p:sp>
      <p:sp>
        <p:nvSpPr>
          <p:cNvPr id="17" name="淘宝店chenying0907出品 78"/>
          <p:cNvSpPr/>
          <p:nvPr/>
        </p:nvSpPr>
        <p:spPr>
          <a:xfrm>
            <a:off x="5837774" y="3632047"/>
            <a:ext cx="117593" cy="215444"/>
          </a:xfrm>
          <a:prstGeom prst="rect">
            <a:avLst/>
          </a:prstGeom>
        </p:spPr>
        <p:txBody>
          <a:bodyPr wrap="square" lIns="0" tIns="0" rIns="0" bIns="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r"/>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18" name="淘宝店chenying0907出品 79"/>
          <p:cNvSpPr/>
          <p:nvPr/>
        </p:nvSpPr>
        <p:spPr>
          <a:xfrm>
            <a:off x="6159161" y="3632047"/>
            <a:ext cx="117593" cy="215444"/>
          </a:xfrm>
          <a:prstGeom prst="rect">
            <a:avLst/>
          </a:prstGeom>
        </p:spPr>
        <p:txBody>
          <a:bodyPr wrap="square" lIns="0" tIns="0" rIns="0" bIns="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r"/>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p:txBody>
      </p:sp>
      <p:sp>
        <p:nvSpPr>
          <p:cNvPr id="19" name="淘宝店chenying0907出品 80"/>
          <p:cNvSpPr/>
          <p:nvPr/>
        </p:nvSpPr>
        <p:spPr>
          <a:xfrm>
            <a:off x="5837773" y="3986339"/>
            <a:ext cx="117594" cy="215444"/>
          </a:xfrm>
          <a:prstGeom prst="rect">
            <a:avLst/>
          </a:prstGeom>
        </p:spPr>
        <p:txBody>
          <a:bodyPr wrap="square" lIns="0" tIns="0" rIns="0" bIns="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r"/>
            <a:r>
              <a:rPr lang="en-US" altLang="zh-CN" sz="1400" dirty="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p:txBody>
      </p:sp>
      <p:sp>
        <p:nvSpPr>
          <p:cNvPr id="20" name="淘宝店chenying0907出品 81"/>
          <p:cNvSpPr/>
          <p:nvPr/>
        </p:nvSpPr>
        <p:spPr>
          <a:xfrm>
            <a:off x="6159161" y="3986340"/>
            <a:ext cx="117593" cy="215444"/>
          </a:xfrm>
          <a:prstGeom prst="rect">
            <a:avLst/>
          </a:prstGeom>
        </p:spPr>
        <p:txBody>
          <a:bodyPr wrap="square" lIns="0" tIns="0" rIns="0" bIns="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r"/>
            <a:r>
              <a:rPr lang="en-US" altLang="zh-CN" sz="1400" dirty="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p:txBody>
      </p:sp>
      <p:sp>
        <p:nvSpPr>
          <p:cNvPr id="21" name="TextBox 83"/>
          <p:cNvSpPr txBox="1"/>
          <p:nvPr/>
        </p:nvSpPr>
        <p:spPr>
          <a:xfrm>
            <a:off x="4859252" y="2780180"/>
            <a:ext cx="898156" cy="661720"/>
          </a:xfrm>
          <a:prstGeom prst="rect">
            <a:avLst/>
          </a:prstGeom>
          <a:noFill/>
        </p:spPr>
        <p:txBody>
          <a:bodyPr wrap="square" lIns="0" rIns="0" bIns="0" rtlCol="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添 加</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标 题</a:t>
            </a:r>
          </a:p>
        </p:txBody>
      </p:sp>
      <p:sp>
        <p:nvSpPr>
          <p:cNvPr id="22" name="TextBox 84"/>
          <p:cNvSpPr txBox="1"/>
          <p:nvPr/>
        </p:nvSpPr>
        <p:spPr>
          <a:xfrm>
            <a:off x="6381318" y="2780180"/>
            <a:ext cx="866818" cy="661720"/>
          </a:xfrm>
          <a:prstGeom prst="rect">
            <a:avLst/>
          </a:prstGeom>
          <a:noFill/>
        </p:spPr>
        <p:txBody>
          <a:bodyPr wrap="square" lIns="0" rIns="0" bIns="0" rtlCol="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添 加</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标 题</a:t>
            </a:r>
          </a:p>
        </p:txBody>
      </p:sp>
      <p:sp>
        <p:nvSpPr>
          <p:cNvPr id="23" name="TextBox 85"/>
          <p:cNvSpPr txBox="1"/>
          <p:nvPr/>
        </p:nvSpPr>
        <p:spPr>
          <a:xfrm>
            <a:off x="4870367" y="4288435"/>
            <a:ext cx="875926" cy="661720"/>
          </a:xfrm>
          <a:prstGeom prst="rect">
            <a:avLst/>
          </a:prstGeom>
          <a:noFill/>
        </p:spPr>
        <p:txBody>
          <a:bodyPr wrap="square" lIns="0" rIns="0" bIns="0" rtlCol="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添 加</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标 题</a:t>
            </a:r>
          </a:p>
        </p:txBody>
      </p:sp>
      <p:sp>
        <p:nvSpPr>
          <p:cNvPr id="24" name="TextBox 86"/>
          <p:cNvSpPr txBox="1"/>
          <p:nvPr/>
        </p:nvSpPr>
        <p:spPr>
          <a:xfrm>
            <a:off x="6381318" y="4288435"/>
            <a:ext cx="866818" cy="661720"/>
          </a:xfrm>
          <a:prstGeom prst="rect">
            <a:avLst/>
          </a:prstGeom>
          <a:noFill/>
        </p:spPr>
        <p:txBody>
          <a:bodyPr wrap="square" lIns="0" rIns="0" bIns="0" rtlCol="0">
            <a:spAutoFit/>
          </a:bodyPr>
          <a:lst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添 加</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标 题</a:t>
            </a:r>
          </a:p>
        </p:txBody>
      </p:sp>
      <p:sp>
        <p:nvSpPr>
          <p:cNvPr id="28" name="TextBox 20"/>
          <p:cNvSpPr txBox="1"/>
          <p:nvPr/>
        </p:nvSpPr>
        <p:spPr bwMode="auto">
          <a:xfrm>
            <a:off x="2213112" y="2546818"/>
            <a:ext cx="1973485"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p>
        </p:txBody>
      </p:sp>
      <p:sp>
        <p:nvSpPr>
          <p:cNvPr id="30" name="TextBox 20"/>
          <p:cNvSpPr txBox="1"/>
          <p:nvPr/>
        </p:nvSpPr>
        <p:spPr bwMode="auto">
          <a:xfrm>
            <a:off x="2213111" y="4249026"/>
            <a:ext cx="1973485"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p>
        </p:txBody>
      </p:sp>
      <p:sp>
        <p:nvSpPr>
          <p:cNvPr id="31" name="TextBox 20"/>
          <p:cNvSpPr txBox="1"/>
          <p:nvPr/>
        </p:nvSpPr>
        <p:spPr bwMode="auto">
          <a:xfrm>
            <a:off x="7824973" y="2546818"/>
            <a:ext cx="1973485"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p>
        </p:txBody>
      </p:sp>
      <p:sp>
        <p:nvSpPr>
          <p:cNvPr id="32" name="TextBox 20"/>
          <p:cNvSpPr txBox="1"/>
          <p:nvPr/>
        </p:nvSpPr>
        <p:spPr bwMode="auto">
          <a:xfrm>
            <a:off x="7824972" y="4249026"/>
            <a:ext cx="1973485" cy="740538"/>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400" dirty="0">
                <a:solidFill>
                  <a:srgbClr val="49555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出品 5"/>
          <p:cNvSpPr txBox="1"/>
          <p:nvPr/>
        </p:nvSpPr>
        <p:spPr>
          <a:xfrm>
            <a:off x="5607107" y="2172159"/>
            <a:ext cx="1322798" cy="1200329"/>
          </a:xfrm>
          <a:prstGeom prst="rect">
            <a:avLst/>
          </a:prstGeom>
          <a:noFill/>
        </p:spPr>
        <p:txBody>
          <a:bodyPr wrap="none" rtlCol="0">
            <a:spAutoFit/>
          </a:bodyPr>
          <a:lstStyle/>
          <a:p>
            <a:r>
              <a:rPr lang="en-US" altLang="zh-CN" sz="7200" b="1" dirty="0" smtClean="0">
                <a:latin typeface="Microsoft YaHei" charset="-122"/>
                <a:ea typeface="Microsoft YaHei" charset="-122"/>
                <a:cs typeface="Microsoft YaHei" charset="-122"/>
              </a:rPr>
              <a:t>04</a:t>
            </a:r>
            <a:endParaRPr lang="zh-CN" altLang="en-US" sz="7200" b="1" dirty="0">
              <a:latin typeface="Microsoft YaHei" charset="-122"/>
              <a:ea typeface="Microsoft YaHei" charset="-122"/>
              <a:cs typeface="Microsoft YaHei" charset="-122"/>
            </a:endParaRPr>
          </a:p>
        </p:txBody>
      </p:sp>
      <p:sp>
        <p:nvSpPr>
          <p:cNvPr id="9" name="淘宝店chenying0907出品 69"/>
          <p:cNvSpPr>
            <a:spLocks noChangeArrowheads="1"/>
          </p:cNvSpPr>
          <p:nvPr/>
        </p:nvSpPr>
        <p:spPr bwMode="auto">
          <a:xfrm>
            <a:off x="5026602" y="3372488"/>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000" b="1" dirty="0">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3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店chenying0907出品 70"/>
          <p:cNvSpPr>
            <a:spLocks noChangeArrowheads="1"/>
          </p:cNvSpPr>
          <p:nvPr/>
        </p:nvSpPr>
        <p:spPr bwMode="auto">
          <a:xfrm>
            <a:off x="3805818" y="4080093"/>
            <a:ext cx="4925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在此处添加文字，在此处添加文字，在此处添加文字在此处添加文字</a:t>
            </a:r>
          </a:p>
        </p:txBody>
      </p:sp>
      <p:sp>
        <p:nvSpPr>
          <p:cNvPr id="28" name="L 形 27"/>
          <p:cNvSpPr/>
          <p:nvPr/>
        </p:nvSpPr>
        <p:spPr>
          <a:xfrm rot="10800000">
            <a:off x="0" y="390984"/>
            <a:ext cx="10046200" cy="1166154"/>
          </a:xfrm>
          <a:prstGeom prst="corner">
            <a:avLst>
              <a:gd name="adj1" fmla="val 37499"/>
              <a:gd name="adj2" fmla="val 38636"/>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L 形 28"/>
          <p:cNvSpPr/>
          <p:nvPr/>
        </p:nvSpPr>
        <p:spPr>
          <a:xfrm rot="10800000">
            <a:off x="0" y="1195025"/>
            <a:ext cx="7674061" cy="1166154"/>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BC63F"/>
              </a:solidFill>
            </a:endParaRPr>
          </a:p>
        </p:txBody>
      </p:sp>
      <p:grpSp>
        <p:nvGrpSpPr>
          <p:cNvPr id="25" name="组合 24"/>
          <p:cNvGrpSpPr/>
          <p:nvPr/>
        </p:nvGrpSpPr>
        <p:grpSpPr>
          <a:xfrm rot="10800000">
            <a:off x="2145800" y="4496822"/>
            <a:ext cx="10046200" cy="1970195"/>
            <a:chOff x="0" y="390984"/>
            <a:chExt cx="10046200" cy="1970195"/>
          </a:xfrm>
        </p:grpSpPr>
        <p:sp>
          <p:nvSpPr>
            <p:cNvPr id="26" name="L 形 25"/>
            <p:cNvSpPr/>
            <p:nvPr/>
          </p:nvSpPr>
          <p:spPr>
            <a:xfrm rot="10800000">
              <a:off x="0" y="390984"/>
              <a:ext cx="10046200" cy="1166154"/>
            </a:xfrm>
            <a:prstGeom prst="corner">
              <a:avLst>
                <a:gd name="adj1" fmla="val 37499"/>
                <a:gd name="adj2" fmla="val 38636"/>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0" y="1195025"/>
              <a:ext cx="7674061" cy="1166154"/>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10901096"/>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 calcmode="lin" valueType="num">
                                      <p:cBhvr>
                                        <p:cTn id="16" dur="1000" fill="hold"/>
                                        <p:tgtEl>
                                          <p:spTgt spid="14"/>
                                        </p:tgtEl>
                                        <p:attrNameLst>
                                          <p:attrName>style.rotation</p:attrName>
                                        </p:attrNameLst>
                                      </p:cBhvr>
                                      <p:tavLst>
                                        <p:tav tm="0">
                                          <p:val>
                                            <p:fltVal val="90"/>
                                          </p:val>
                                        </p:tav>
                                        <p:tav tm="100000">
                                          <p:val>
                                            <p:fltVal val="0"/>
                                          </p:val>
                                        </p:tav>
                                      </p:tavLst>
                                    </p:anim>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
        <p:nvSpPr>
          <p:cNvPr id="10" name="燕尾形 7"/>
          <p:cNvSpPr/>
          <p:nvPr/>
        </p:nvSpPr>
        <p:spPr>
          <a:xfrm rot="5400000">
            <a:off x="2016908" y="2573881"/>
            <a:ext cx="270030" cy="431936"/>
          </a:xfrm>
          <a:prstGeom prst="chevron">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tx1"/>
              </a:solidFill>
            </a:endParaRPr>
          </a:p>
        </p:txBody>
      </p:sp>
      <p:cxnSp>
        <p:nvCxnSpPr>
          <p:cNvPr id="11" name="直接连接符 10"/>
          <p:cNvCxnSpPr/>
          <p:nvPr/>
        </p:nvCxnSpPr>
        <p:spPr>
          <a:xfrm>
            <a:off x="2151923" y="3005873"/>
            <a:ext cx="2726593"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404605" y="2183772"/>
            <a:ext cx="984615" cy="323159"/>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燕尾形 11"/>
          <p:cNvSpPr/>
          <p:nvPr/>
        </p:nvSpPr>
        <p:spPr>
          <a:xfrm rot="5400000">
            <a:off x="2016908" y="3599995"/>
            <a:ext cx="270030" cy="431936"/>
          </a:xfrm>
          <a:prstGeom prst="chevron">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tx1"/>
              </a:solidFill>
            </a:endParaRPr>
          </a:p>
        </p:txBody>
      </p:sp>
      <p:cxnSp>
        <p:nvCxnSpPr>
          <p:cNvPr id="14" name="直接连接符 13"/>
          <p:cNvCxnSpPr/>
          <p:nvPr/>
        </p:nvCxnSpPr>
        <p:spPr>
          <a:xfrm>
            <a:off x="2151923" y="4031987"/>
            <a:ext cx="2726593"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404605" y="3209886"/>
            <a:ext cx="984615" cy="323159"/>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燕尾形 15"/>
          <p:cNvSpPr/>
          <p:nvPr/>
        </p:nvSpPr>
        <p:spPr>
          <a:xfrm rot="5400000">
            <a:off x="2016908" y="4680115"/>
            <a:ext cx="270030" cy="431936"/>
          </a:xfrm>
          <a:prstGeom prst="chevron">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tx1"/>
              </a:solidFill>
            </a:endParaRPr>
          </a:p>
        </p:txBody>
      </p:sp>
      <p:cxnSp>
        <p:nvCxnSpPr>
          <p:cNvPr id="17" name="直接连接符 16"/>
          <p:cNvCxnSpPr/>
          <p:nvPr/>
        </p:nvCxnSpPr>
        <p:spPr>
          <a:xfrm>
            <a:off x="2151923" y="5112107"/>
            <a:ext cx="2726593"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404605" y="4290006"/>
            <a:ext cx="984615" cy="323159"/>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
          <p:cNvSpPr>
            <a:spLocks noChangeArrowheads="1"/>
          </p:cNvSpPr>
          <p:nvPr/>
        </p:nvSpPr>
        <p:spPr bwMode="auto">
          <a:xfrm>
            <a:off x="2404604" y="2526879"/>
            <a:ext cx="2320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单击添加文本单击添加文本</a:t>
            </a:r>
            <a:endParaRPr kumimoji="0" lang="en-US" altLang="zh-CN" sz="12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
          <p:cNvSpPr>
            <a:spLocks noChangeArrowheads="1"/>
          </p:cNvSpPr>
          <p:nvPr/>
        </p:nvSpPr>
        <p:spPr bwMode="auto">
          <a:xfrm>
            <a:off x="2404604" y="3569419"/>
            <a:ext cx="2320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单击添加文本单击添加文本</a:t>
            </a:r>
            <a:endParaRPr kumimoji="0" lang="en-US" altLang="zh-CN" sz="12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1"/>
          <p:cNvSpPr>
            <a:spLocks noChangeArrowheads="1"/>
          </p:cNvSpPr>
          <p:nvPr/>
        </p:nvSpPr>
        <p:spPr bwMode="auto">
          <a:xfrm>
            <a:off x="2367891" y="4657412"/>
            <a:ext cx="2320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单击添加文本单击添加文本</a:t>
            </a:r>
            <a:endParaRPr kumimoji="0" lang="en-US" altLang="zh-CN" sz="12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960" y="2308329"/>
            <a:ext cx="4786858" cy="2881688"/>
          </a:xfrm>
          <a:prstGeom prst="rect">
            <a:avLst/>
          </a:pr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
        <p:nvSpPr>
          <p:cNvPr id="10" name="任意多边形 4"/>
          <p:cNvSpPr/>
          <p:nvPr/>
        </p:nvSpPr>
        <p:spPr>
          <a:xfrm>
            <a:off x="0" y="3307928"/>
            <a:ext cx="12191999" cy="953927"/>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11" name="矩形 10"/>
          <p:cNvSpPr/>
          <p:nvPr/>
        </p:nvSpPr>
        <p:spPr>
          <a:xfrm>
            <a:off x="1246738" y="1356341"/>
            <a:ext cx="2113363" cy="1124905"/>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130000"/>
              </a:lnSpc>
              <a:defRPr/>
            </a:pPr>
            <a:r>
              <a:rPr lang="en-US" altLang="zh-CN" sz="12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12" name="矩形 11"/>
          <p:cNvSpPr/>
          <p:nvPr/>
        </p:nvSpPr>
        <p:spPr>
          <a:xfrm>
            <a:off x="3290712" y="3970295"/>
            <a:ext cx="2113363" cy="1124905"/>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130000"/>
              </a:lnSpc>
              <a:defRPr/>
            </a:pPr>
            <a:r>
              <a:rPr lang="en-US" altLang="zh-CN" sz="12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13" name="矩形 12"/>
          <p:cNvSpPr/>
          <p:nvPr/>
        </p:nvSpPr>
        <p:spPr>
          <a:xfrm>
            <a:off x="5074818" y="1821085"/>
            <a:ext cx="2113363" cy="1124905"/>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130000"/>
              </a:lnSpc>
              <a:defRPr/>
            </a:pPr>
            <a:r>
              <a:rPr lang="en-US" altLang="zh-CN" sz="12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14" name="矩形 13"/>
          <p:cNvSpPr/>
          <p:nvPr/>
        </p:nvSpPr>
        <p:spPr>
          <a:xfrm>
            <a:off x="6757713" y="4716098"/>
            <a:ext cx="2113363" cy="1124905"/>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130000"/>
              </a:lnSpc>
              <a:defRPr/>
            </a:pPr>
            <a:r>
              <a:rPr lang="en-US" altLang="zh-CN" sz="12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375"/>
              </a:spcBef>
              <a:defRPr/>
            </a:pPr>
            <a:r>
              <a:rPr lang="zh-CN" altLang="en-US" sz="1500" b="1"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15" name="矩形 14"/>
          <p:cNvSpPr/>
          <p:nvPr/>
        </p:nvSpPr>
        <p:spPr>
          <a:xfrm>
            <a:off x="8847564" y="2357583"/>
            <a:ext cx="2113363" cy="1124905"/>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130000"/>
              </a:lnSpc>
              <a:defRPr/>
            </a:pPr>
            <a:r>
              <a:rPr lang="en-US" altLang="zh-CN" sz="12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375"/>
              </a:spcBef>
              <a:defRPr/>
            </a:pPr>
            <a:r>
              <a:rPr lang="zh-CN" altLang="en-US" sz="1500" b="1"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grpSp>
        <p:nvGrpSpPr>
          <p:cNvPr id="16" name="组合 15"/>
          <p:cNvGrpSpPr/>
          <p:nvPr/>
        </p:nvGrpSpPr>
        <p:grpSpPr>
          <a:xfrm>
            <a:off x="1951612" y="2926230"/>
            <a:ext cx="759123" cy="759321"/>
            <a:chOff x="8077071" y="845254"/>
            <a:chExt cx="2036801" cy="2036802"/>
          </a:xfrm>
          <a:solidFill>
            <a:srgbClr val="FBC63F"/>
          </a:solidFill>
        </p:grpSpPr>
        <p:sp>
          <p:nvSpPr>
            <p:cNvPr id="17" name="椭圆 16"/>
            <p:cNvSpPr/>
            <p:nvPr/>
          </p:nvSpPr>
          <p:spPr>
            <a:xfrm>
              <a:off x="8077071" y="845254"/>
              <a:ext cx="2036801" cy="20368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18"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latin typeface="Arial" panose="020B0604020202020204" pitchFamily="34" charset="0"/>
                <a:cs typeface="Arial" panose="020B0604020202020204" pitchFamily="34" charset="0"/>
              </a:endParaRPr>
            </a:p>
          </p:txBody>
        </p:sp>
      </p:grpSp>
      <p:grpSp>
        <p:nvGrpSpPr>
          <p:cNvPr id="34" name="组合 33"/>
          <p:cNvGrpSpPr/>
          <p:nvPr/>
        </p:nvGrpSpPr>
        <p:grpSpPr>
          <a:xfrm>
            <a:off x="3939159" y="3025570"/>
            <a:ext cx="759123" cy="759321"/>
            <a:chOff x="8077071" y="845254"/>
            <a:chExt cx="2036801" cy="2036802"/>
          </a:xfrm>
          <a:solidFill>
            <a:srgbClr val="05489B"/>
          </a:solidFill>
        </p:grpSpPr>
        <p:sp>
          <p:nvSpPr>
            <p:cNvPr id="35" name="椭圆 34"/>
            <p:cNvSpPr/>
            <p:nvPr/>
          </p:nvSpPr>
          <p:spPr>
            <a:xfrm>
              <a:off x="8077071" y="845254"/>
              <a:ext cx="2036801" cy="20368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6"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latin typeface="Arial" panose="020B0604020202020204" pitchFamily="34" charset="0"/>
                <a:cs typeface="Arial" panose="020B0604020202020204" pitchFamily="34" charset="0"/>
              </a:endParaRPr>
            </a:p>
          </p:txBody>
        </p:sp>
      </p:grpSp>
      <p:grpSp>
        <p:nvGrpSpPr>
          <p:cNvPr id="37" name="组合 36"/>
          <p:cNvGrpSpPr/>
          <p:nvPr/>
        </p:nvGrpSpPr>
        <p:grpSpPr>
          <a:xfrm>
            <a:off x="5737015" y="3341650"/>
            <a:ext cx="759123" cy="759321"/>
            <a:chOff x="8077071" y="845254"/>
            <a:chExt cx="2036801" cy="2036802"/>
          </a:xfrm>
          <a:solidFill>
            <a:srgbClr val="FBC63F"/>
          </a:solidFill>
        </p:grpSpPr>
        <p:sp>
          <p:nvSpPr>
            <p:cNvPr id="38" name="椭圆 37"/>
            <p:cNvSpPr/>
            <p:nvPr/>
          </p:nvSpPr>
          <p:spPr>
            <a:xfrm>
              <a:off x="8077071" y="845254"/>
              <a:ext cx="2036801" cy="20368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9"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latin typeface="Arial" panose="020B0604020202020204" pitchFamily="34" charset="0"/>
                <a:cs typeface="Arial" panose="020B0604020202020204" pitchFamily="34" charset="0"/>
              </a:endParaRPr>
            </a:p>
          </p:txBody>
        </p:sp>
      </p:grpSp>
      <p:grpSp>
        <p:nvGrpSpPr>
          <p:cNvPr id="40" name="组合 39"/>
          <p:cNvGrpSpPr/>
          <p:nvPr/>
        </p:nvGrpSpPr>
        <p:grpSpPr>
          <a:xfrm>
            <a:off x="7434304" y="3771121"/>
            <a:ext cx="759123" cy="759321"/>
            <a:chOff x="8077071" y="845254"/>
            <a:chExt cx="2036801" cy="2036802"/>
          </a:xfrm>
          <a:solidFill>
            <a:srgbClr val="05489B"/>
          </a:solidFill>
        </p:grpSpPr>
        <p:sp>
          <p:nvSpPr>
            <p:cNvPr id="41" name="椭圆 40"/>
            <p:cNvSpPr/>
            <p:nvPr/>
          </p:nvSpPr>
          <p:spPr>
            <a:xfrm>
              <a:off x="8077071" y="845254"/>
              <a:ext cx="2036801" cy="20368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42"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latin typeface="Arial" panose="020B0604020202020204" pitchFamily="34" charset="0"/>
                <a:cs typeface="Arial" panose="020B0604020202020204" pitchFamily="34" charset="0"/>
              </a:endParaRPr>
            </a:p>
          </p:txBody>
        </p:sp>
      </p:grpSp>
      <p:grpSp>
        <p:nvGrpSpPr>
          <p:cNvPr id="43" name="组合 42"/>
          <p:cNvGrpSpPr/>
          <p:nvPr/>
        </p:nvGrpSpPr>
        <p:grpSpPr>
          <a:xfrm>
            <a:off x="9524683" y="3832873"/>
            <a:ext cx="759123" cy="759321"/>
            <a:chOff x="8077071" y="845254"/>
            <a:chExt cx="2036801" cy="2036802"/>
          </a:xfrm>
          <a:solidFill>
            <a:srgbClr val="FBC63F"/>
          </a:solidFill>
        </p:grpSpPr>
        <p:sp>
          <p:nvSpPr>
            <p:cNvPr id="44" name="椭圆 43"/>
            <p:cNvSpPr/>
            <p:nvPr/>
          </p:nvSpPr>
          <p:spPr>
            <a:xfrm>
              <a:off x="8077071" y="845254"/>
              <a:ext cx="2036801" cy="20368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45"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grp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latin typeface="Arial" panose="020B0604020202020204" pitchFamily="34" charset="0"/>
                <a:cs typeface="Arial" panose="020B0604020202020204" pitchFamily="34" charset="0"/>
              </a:endParaRPr>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
        <p:nvSpPr>
          <p:cNvPr id="25" name="矩形 24"/>
          <p:cNvSpPr/>
          <p:nvPr/>
        </p:nvSpPr>
        <p:spPr>
          <a:xfrm>
            <a:off x="2980194" y="2002037"/>
            <a:ext cx="2113363" cy="833543"/>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26" name="矩形 25"/>
          <p:cNvSpPr/>
          <p:nvPr/>
        </p:nvSpPr>
        <p:spPr>
          <a:xfrm>
            <a:off x="2573775" y="3766639"/>
            <a:ext cx="2113363" cy="833543"/>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27" name="矩形 26"/>
          <p:cNvSpPr/>
          <p:nvPr/>
        </p:nvSpPr>
        <p:spPr>
          <a:xfrm>
            <a:off x="1959126" y="5151787"/>
            <a:ext cx="2113363" cy="833543"/>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28" name="矩形 27"/>
          <p:cNvSpPr/>
          <p:nvPr/>
        </p:nvSpPr>
        <p:spPr>
          <a:xfrm>
            <a:off x="8536709" y="4487377"/>
            <a:ext cx="2113363" cy="833543"/>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29" name="矩形 28"/>
          <p:cNvSpPr/>
          <p:nvPr/>
        </p:nvSpPr>
        <p:spPr>
          <a:xfrm>
            <a:off x="7850049" y="2992048"/>
            <a:ext cx="2113363" cy="833543"/>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sp>
        <p:nvSpPr>
          <p:cNvPr id="30" name="矩形 29"/>
          <p:cNvSpPr/>
          <p:nvPr/>
        </p:nvSpPr>
        <p:spPr>
          <a:xfrm>
            <a:off x="6343568" y="1751565"/>
            <a:ext cx="2113363" cy="833543"/>
          </a:xfrm>
          <a:prstGeom prst="rect">
            <a:avLst/>
          </a:prstGeom>
        </p:spPr>
        <p:txBody>
          <a:bodyPr wrap="non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spcBef>
                <a:spcPts val="375"/>
              </a:spcBef>
              <a:defRPr/>
            </a:pPr>
            <a:r>
              <a:rPr lang="zh-CN" altLang="en-US"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15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在此输入详细文字介绍，</a:t>
            </a:r>
            <a:endParaRPr lang="en-US" altLang="zh-CN" kern="100" dirty="0">
              <a:solidFill>
                <a:schemeClr val="tx1">
                  <a:lumMod val="75000"/>
                  <a:lumOff val="25000"/>
                </a:schemeClr>
              </a:solidFill>
              <a:latin typeface="+mn-ea"/>
              <a:cs typeface="Times New Roman" panose="02020603050405020304" pitchFamily="18" charset="0"/>
            </a:endParaRPr>
          </a:p>
          <a:p>
            <a:pPr algn="ctr">
              <a:spcBef>
                <a:spcPts val="375"/>
              </a:spcBef>
              <a:defRPr/>
            </a:pPr>
            <a:r>
              <a:rPr lang="zh-CN" altLang="en-US" kern="100" dirty="0">
                <a:solidFill>
                  <a:schemeClr val="tx1">
                    <a:lumMod val="75000"/>
                    <a:lumOff val="25000"/>
                  </a:schemeClr>
                </a:solidFill>
                <a:latin typeface="+mn-ea"/>
                <a:cs typeface="Times New Roman" panose="02020603050405020304" pitchFamily="18" charset="0"/>
              </a:rPr>
              <a:t>和详细信息。</a:t>
            </a:r>
          </a:p>
        </p:txBody>
      </p:sp>
      <p:grpSp>
        <p:nvGrpSpPr>
          <p:cNvPr id="3" name="组合 2"/>
          <p:cNvGrpSpPr/>
          <p:nvPr/>
        </p:nvGrpSpPr>
        <p:grpSpPr>
          <a:xfrm>
            <a:off x="4240887" y="2656167"/>
            <a:ext cx="4098858" cy="4201834"/>
            <a:chOff x="4202205" y="2646998"/>
            <a:chExt cx="4098858" cy="4201834"/>
          </a:xfrm>
        </p:grpSpPr>
        <p:sp>
          <p:nvSpPr>
            <p:cNvPr id="10" name="Freeform 23"/>
            <p:cNvSpPr/>
            <p:nvPr/>
          </p:nvSpPr>
          <p:spPr bwMode="auto">
            <a:xfrm>
              <a:off x="6595119" y="4697231"/>
              <a:ext cx="1554323" cy="1243483"/>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FBC63F"/>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1" name="Freeform 26"/>
            <p:cNvSpPr/>
            <p:nvPr/>
          </p:nvSpPr>
          <p:spPr bwMode="auto">
            <a:xfrm>
              <a:off x="5866060" y="3742443"/>
              <a:ext cx="536648" cy="1054028"/>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FBC63F"/>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2" name="Freeform 22"/>
            <p:cNvSpPr/>
            <p:nvPr/>
          </p:nvSpPr>
          <p:spPr bwMode="auto">
            <a:xfrm>
              <a:off x="5425619" y="4256675"/>
              <a:ext cx="554687" cy="1282577"/>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05489B"/>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4" name="Freeform 20"/>
            <p:cNvSpPr/>
            <p:nvPr/>
          </p:nvSpPr>
          <p:spPr bwMode="auto">
            <a:xfrm>
              <a:off x="6160690" y="5461063"/>
              <a:ext cx="1399493" cy="55032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FBC63F"/>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5" name="Freeform 21"/>
            <p:cNvSpPr/>
            <p:nvPr/>
          </p:nvSpPr>
          <p:spPr bwMode="auto">
            <a:xfrm>
              <a:off x="6342579" y="3617643"/>
              <a:ext cx="1277733" cy="52175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FBC63F"/>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6" name="Freeform 24"/>
            <p:cNvSpPr/>
            <p:nvPr/>
          </p:nvSpPr>
          <p:spPr bwMode="auto">
            <a:xfrm>
              <a:off x="4932564" y="3195130"/>
              <a:ext cx="1345377" cy="52175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05489B"/>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7" name="Freeform 25"/>
            <p:cNvSpPr/>
            <p:nvPr/>
          </p:nvSpPr>
          <p:spPr bwMode="auto">
            <a:xfrm>
              <a:off x="4812307" y="4540857"/>
              <a:ext cx="1053754" cy="536788"/>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05489B"/>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8" name="Freeform 27"/>
            <p:cNvSpPr/>
            <p:nvPr/>
          </p:nvSpPr>
          <p:spPr bwMode="auto">
            <a:xfrm>
              <a:off x="6214805" y="2733522"/>
              <a:ext cx="539655" cy="1054028"/>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FBC63F"/>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sp>
          <p:nvSpPr>
            <p:cNvPr id="19" name="椭圆 18"/>
            <p:cNvSpPr/>
            <p:nvPr/>
          </p:nvSpPr>
          <p:spPr>
            <a:xfrm>
              <a:off x="4202205" y="5378366"/>
              <a:ext cx="321687" cy="321771"/>
            </a:xfrm>
            <a:prstGeom prst="ellipse">
              <a:avLst/>
            </a:prstGeom>
            <a:solidFill>
              <a:srgbClr val="05489B"/>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rgbClr val="57C6CF"/>
                </a:solidFill>
              </a:endParaRPr>
            </a:p>
          </p:txBody>
        </p:sp>
        <p:sp>
          <p:nvSpPr>
            <p:cNvPr id="20" name="椭圆 19"/>
            <p:cNvSpPr/>
            <p:nvPr/>
          </p:nvSpPr>
          <p:spPr>
            <a:xfrm>
              <a:off x="4743657" y="4301960"/>
              <a:ext cx="321687" cy="321771"/>
            </a:xfrm>
            <a:prstGeom prst="ellipse">
              <a:avLst/>
            </a:prstGeom>
            <a:solidFill>
              <a:srgbClr val="05489B"/>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rgbClr val="57C6CF"/>
                </a:solidFill>
              </a:endParaRPr>
            </a:p>
          </p:txBody>
        </p:sp>
        <p:sp>
          <p:nvSpPr>
            <p:cNvPr id="21" name="椭圆 20"/>
            <p:cNvSpPr/>
            <p:nvPr/>
          </p:nvSpPr>
          <p:spPr>
            <a:xfrm>
              <a:off x="7979376" y="4635585"/>
              <a:ext cx="321687" cy="321771"/>
            </a:xfrm>
            <a:prstGeom prst="ellipse">
              <a:avLst/>
            </a:prstGeom>
            <a:solidFill>
              <a:srgbClr val="FBC63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rgbClr val="57C6CF"/>
                </a:solidFill>
              </a:endParaRPr>
            </a:p>
          </p:txBody>
        </p:sp>
        <p:sp>
          <p:nvSpPr>
            <p:cNvPr id="22" name="椭圆 21"/>
            <p:cNvSpPr/>
            <p:nvPr/>
          </p:nvSpPr>
          <p:spPr>
            <a:xfrm>
              <a:off x="7380294" y="3402908"/>
              <a:ext cx="321687" cy="321771"/>
            </a:xfrm>
            <a:prstGeom prst="ellipse">
              <a:avLst/>
            </a:prstGeom>
            <a:solidFill>
              <a:srgbClr val="FBC63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rgbClr val="57C6CF"/>
                </a:solidFill>
              </a:endParaRPr>
            </a:p>
          </p:txBody>
        </p:sp>
        <p:sp>
          <p:nvSpPr>
            <p:cNvPr id="23" name="椭圆 22"/>
            <p:cNvSpPr/>
            <p:nvPr/>
          </p:nvSpPr>
          <p:spPr>
            <a:xfrm>
              <a:off x="4848593" y="2945860"/>
              <a:ext cx="321687" cy="321771"/>
            </a:xfrm>
            <a:prstGeom prst="ellipse">
              <a:avLst/>
            </a:prstGeom>
            <a:solidFill>
              <a:srgbClr val="05489B"/>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rgbClr val="57C6CF"/>
                </a:solidFill>
              </a:endParaRPr>
            </a:p>
          </p:txBody>
        </p:sp>
        <p:sp>
          <p:nvSpPr>
            <p:cNvPr id="24" name="椭圆 23"/>
            <p:cNvSpPr/>
            <p:nvPr/>
          </p:nvSpPr>
          <p:spPr>
            <a:xfrm>
              <a:off x="6578805" y="2646998"/>
              <a:ext cx="321687" cy="321771"/>
            </a:xfrm>
            <a:prstGeom prst="ellipse">
              <a:avLst/>
            </a:prstGeom>
            <a:solidFill>
              <a:srgbClr val="FBC63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rgbClr val="57C6CF"/>
                </a:solidFill>
              </a:endParaRPr>
            </a:p>
          </p:txBody>
        </p:sp>
        <p:sp>
          <p:nvSpPr>
            <p:cNvPr id="13" name="Freeform 19"/>
            <p:cNvSpPr/>
            <p:nvPr/>
          </p:nvSpPr>
          <p:spPr bwMode="auto">
            <a:xfrm>
              <a:off x="4353827" y="5391838"/>
              <a:ext cx="1924114" cy="1456994"/>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05489B"/>
            </a:solidFill>
            <a:ln>
              <a:noFill/>
            </a:ln>
          </p:spPr>
          <p:txBody>
            <a:bodyPr vert="horz" wrap="square" lIns="68562" tIns="34281" rIns="68562" bIns="34281"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出品 5"/>
          <p:cNvSpPr txBox="1"/>
          <p:nvPr/>
        </p:nvSpPr>
        <p:spPr>
          <a:xfrm>
            <a:off x="5607107" y="2172159"/>
            <a:ext cx="1322798" cy="1200329"/>
          </a:xfrm>
          <a:prstGeom prst="rect">
            <a:avLst/>
          </a:prstGeom>
          <a:noFill/>
        </p:spPr>
        <p:txBody>
          <a:bodyPr wrap="none" rtlCol="0">
            <a:spAutoFit/>
          </a:bodyPr>
          <a:lstStyle/>
          <a:p>
            <a:r>
              <a:rPr lang="en-US" altLang="zh-CN" sz="7200" b="1" dirty="0" smtClean="0">
                <a:latin typeface="Microsoft YaHei" charset="-122"/>
                <a:ea typeface="Microsoft YaHei" charset="-122"/>
                <a:cs typeface="Microsoft YaHei" charset="-122"/>
              </a:rPr>
              <a:t>05</a:t>
            </a:r>
            <a:endParaRPr lang="zh-CN" altLang="en-US" sz="7200" b="1" dirty="0">
              <a:latin typeface="Microsoft YaHei" charset="-122"/>
              <a:ea typeface="Microsoft YaHei" charset="-122"/>
              <a:cs typeface="Microsoft YaHei" charset="-122"/>
            </a:endParaRPr>
          </a:p>
        </p:txBody>
      </p:sp>
      <p:sp>
        <p:nvSpPr>
          <p:cNvPr id="9" name="淘宝店chenying0907出品 69"/>
          <p:cNvSpPr>
            <a:spLocks noChangeArrowheads="1"/>
          </p:cNvSpPr>
          <p:nvPr/>
        </p:nvSpPr>
        <p:spPr bwMode="auto">
          <a:xfrm>
            <a:off x="5026602" y="3372488"/>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000" b="1" dirty="0">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3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店chenying0907出品 70"/>
          <p:cNvSpPr>
            <a:spLocks noChangeArrowheads="1"/>
          </p:cNvSpPr>
          <p:nvPr/>
        </p:nvSpPr>
        <p:spPr bwMode="auto">
          <a:xfrm>
            <a:off x="3805818" y="4080093"/>
            <a:ext cx="4925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在此处添加文字，在此处添加文字，在此处添加文字在此处添加文字</a:t>
            </a:r>
          </a:p>
        </p:txBody>
      </p:sp>
      <p:sp>
        <p:nvSpPr>
          <p:cNvPr id="28" name="L 形 27"/>
          <p:cNvSpPr/>
          <p:nvPr/>
        </p:nvSpPr>
        <p:spPr>
          <a:xfrm rot="10800000">
            <a:off x="0" y="390984"/>
            <a:ext cx="10046200" cy="1166154"/>
          </a:xfrm>
          <a:prstGeom prst="corner">
            <a:avLst>
              <a:gd name="adj1" fmla="val 37499"/>
              <a:gd name="adj2" fmla="val 38636"/>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L 形 28"/>
          <p:cNvSpPr/>
          <p:nvPr/>
        </p:nvSpPr>
        <p:spPr>
          <a:xfrm rot="10800000">
            <a:off x="0" y="1195025"/>
            <a:ext cx="7674061" cy="1166154"/>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BC63F"/>
              </a:solidFill>
            </a:endParaRPr>
          </a:p>
        </p:txBody>
      </p:sp>
      <p:grpSp>
        <p:nvGrpSpPr>
          <p:cNvPr id="25" name="组合 24"/>
          <p:cNvGrpSpPr/>
          <p:nvPr/>
        </p:nvGrpSpPr>
        <p:grpSpPr>
          <a:xfrm rot="10800000">
            <a:off x="2145800" y="4496822"/>
            <a:ext cx="10046200" cy="1970195"/>
            <a:chOff x="0" y="390984"/>
            <a:chExt cx="10046200" cy="1970195"/>
          </a:xfrm>
        </p:grpSpPr>
        <p:sp>
          <p:nvSpPr>
            <p:cNvPr id="26" name="L 形 25"/>
            <p:cNvSpPr/>
            <p:nvPr/>
          </p:nvSpPr>
          <p:spPr>
            <a:xfrm rot="10800000">
              <a:off x="0" y="390984"/>
              <a:ext cx="10046200" cy="1166154"/>
            </a:xfrm>
            <a:prstGeom prst="corner">
              <a:avLst>
                <a:gd name="adj1" fmla="val 37499"/>
                <a:gd name="adj2" fmla="val 38636"/>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0" y="1195025"/>
              <a:ext cx="7674061" cy="1166154"/>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46696088"/>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 calcmode="lin" valueType="num">
                                      <p:cBhvr>
                                        <p:cTn id="16" dur="1000" fill="hold"/>
                                        <p:tgtEl>
                                          <p:spTgt spid="14"/>
                                        </p:tgtEl>
                                        <p:attrNameLst>
                                          <p:attrName>style.rotation</p:attrName>
                                        </p:attrNameLst>
                                      </p:cBhvr>
                                      <p:tavLst>
                                        <p:tav tm="0">
                                          <p:val>
                                            <p:fltVal val="90"/>
                                          </p:val>
                                        </p:tav>
                                        <p:tav tm="100000">
                                          <p:val>
                                            <p:fltVal val="0"/>
                                          </p:val>
                                        </p:tav>
                                      </p:tavLst>
                                    </p:anim>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grpSp>
        <p:nvGrpSpPr>
          <p:cNvPr id="10" name="组合 9"/>
          <p:cNvGrpSpPr/>
          <p:nvPr/>
        </p:nvGrpSpPr>
        <p:grpSpPr>
          <a:xfrm>
            <a:off x="6316672" y="2433605"/>
            <a:ext cx="4107620" cy="2494428"/>
            <a:chOff x="4658289" y="1419622"/>
            <a:chExt cx="3394025" cy="2061084"/>
          </a:xfrm>
        </p:grpSpPr>
        <p:cxnSp>
          <p:nvCxnSpPr>
            <p:cNvPr id="11" name="直接连接符 10"/>
            <p:cNvCxnSpPr/>
            <p:nvPr/>
          </p:nvCxnSpPr>
          <p:spPr>
            <a:xfrm>
              <a:off x="4658289" y="1758176"/>
              <a:ext cx="3347417" cy="0"/>
            </a:xfrm>
            <a:prstGeom prst="line">
              <a:avLst/>
            </a:prstGeom>
            <a:noFill/>
            <a:ln w="15875" cap="flat" cmpd="sng" algn="ctr">
              <a:solidFill>
                <a:srgbClr val="686868"/>
              </a:solidFill>
              <a:prstDash val="solid"/>
            </a:ln>
            <a:effectLst/>
          </p:spPr>
        </p:cxnSp>
        <p:cxnSp>
          <p:nvCxnSpPr>
            <p:cNvPr id="12" name="直接连接符 11"/>
            <p:cNvCxnSpPr/>
            <p:nvPr/>
          </p:nvCxnSpPr>
          <p:spPr>
            <a:xfrm>
              <a:off x="5613964" y="2853551"/>
              <a:ext cx="2391742" cy="0"/>
            </a:xfrm>
            <a:prstGeom prst="line">
              <a:avLst/>
            </a:prstGeom>
            <a:noFill/>
            <a:ln w="15875" cap="flat" cmpd="sng" algn="ctr">
              <a:solidFill>
                <a:srgbClr val="686868"/>
              </a:solidFill>
              <a:prstDash val="solid"/>
            </a:ln>
            <a:effectLst/>
          </p:spPr>
        </p:cxnSp>
        <p:sp>
          <p:nvSpPr>
            <p:cNvPr id="13" name="TextBox 4"/>
            <p:cNvSpPr txBox="1"/>
            <p:nvPr/>
          </p:nvSpPr>
          <p:spPr bwMode="auto">
            <a:xfrm>
              <a:off x="6880445" y="1419622"/>
              <a:ext cx="1005404" cy="338554"/>
            </a:xfrm>
            <a:prstGeom prst="rect">
              <a:avLst/>
            </a:prstGeom>
            <a:noFill/>
          </p:spPr>
          <p:txBody>
            <a:bodyPr wrap="none">
              <a:spAutoFit/>
            </a:bodyPr>
            <a:lstStyle>
              <a:defPPr>
                <a:defRPr lang="zh-CN"/>
              </a:defPPr>
              <a:lvl1pPr algn="ctr" fontAlgn="auto">
                <a:spcBef>
                  <a:spcPts val="0"/>
                </a:spcBef>
                <a:spcAft>
                  <a:spcPts val="0"/>
                </a:spcAft>
                <a:defRPr sz="12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14" name="矩形 1"/>
            <p:cNvSpPr>
              <a:spLocks noChangeArrowheads="1"/>
            </p:cNvSpPr>
            <p:nvPr/>
          </p:nvSpPr>
          <p:spPr bwMode="auto">
            <a:xfrm>
              <a:off x="5163250" y="1809637"/>
              <a:ext cx="2889064" cy="57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defRPr/>
              </a:pPr>
              <a:r>
                <a:rPr lang="zh-CN" altLang="en-US"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单击添加文本单击添加文本单击添加文本单击添加文本单击添加文本单击添加</a:t>
              </a:r>
              <a:endParaRPr lang="en-US" altLang="zh-CN"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6"/>
            <p:cNvSpPr txBox="1"/>
            <p:nvPr/>
          </p:nvSpPr>
          <p:spPr bwMode="auto">
            <a:xfrm>
              <a:off x="6880445" y="2511822"/>
              <a:ext cx="1005403"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16" name="矩形 1"/>
            <p:cNvSpPr>
              <a:spLocks noChangeArrowheads="1"/>
            </p:cNvSpPr>
            <p:nvPr/>
          </p:nvSpPr>
          <p:spPr bwMode="auto">
            <a:xfrm>
              <a:off x="6061490" y="2901837"/>
              <a:ext cx="1990824" cy="57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defRPr/>
              </a:pPr>
              <a:r>
                <a:rPr lang="zh-CN" altLang="en-US"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单击添加文本单击添加文本单击添加文本单击添加文本</a:t>
              </a:r>
              <a:endParaRPr lang="en-US" altLang="zh-CN"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7" name="组合 16"/>
          <p:cNvGrpSpPr/>
          <p:nvPr/>
        </p:nvGrpSpPr>
        <p:grpSpPr>
          <a:xfrm>
            <a:off x="1767707" y="3036600"/>
            <a:ext cx="3582565" cy="2806397"/>
            <a:chOff x="899592" y="1917862"/>
            <a:chExt cx="2960185" cy="2318856"/>
          </a:xfrm>
        </p:grpSpPr>
        <p:sp>
          <p:nvSpPr>
            <p:cNvPr id="18" name="TextBox 9"/>
            <p:cNvSpPr txBox="1"/>
            <p:nvPr/>
          </p:nvSpPr>
          <p:spPr bwMode="auto">
            <a:xfrm>
              <a:off x="915648" y="1917862"/>
              <a:ext cx="1005403"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414C55"/>
                  </a:solidFill>
                  <a:effectLst/>
                  <a:uLnTx/>
                  <a:uFillTx/>
                  <a:latin typeface="微软雅黑" panose="020B0503020204020204" pitchFamily="34" charset="-122"/>
                  <a:ea typeface="微软雅黑" panose="020B0503020204020204" pitchFamily="34" charset="-122"/>
                  <a:cs typeface="Arial" panose="020B0604020202020204" pitchFamily="34" charset="0"/>
                </a:rPr>
                <a:t>添加标题</a:t>
              </a:r>
            </a:p>
          </p:txBody>
        </p:sp>
        <p:cxnSp>
          <p:nvCxnSpPr>
            <p:cNvPr id="19" name="直接连接符 18"/>
            <p:cNvCxnSpPr/>
            <p:nvPr/>
          </p:nvCxnSpPr>
          <p:spPr>
            <a:xfrm>
              <a:off x="899592" y="3365978"/>
              <a:ext cx="1980697" cy="0"/>
            </a:xfrm>
            <a:prstGeom prst="line">
              <a:avLst/>
            </a:prstGeom>
            <a:noFill/>
            <a:ln w="15875" cap="flat" cmpd="sng" algn="ctr">
              <a:solidFill>
                <a:srgbClr val="49555F"/>
              </a:solidFill>
              <a:prstDash val="solid"/>
            </a:ln>
            <a:effectLst/>
          </p:spPr>
        </p:cxnSp>
        <p:cxnSp>
          <p:nvCxnSpPr>
            <p:cNvPr id="20" name="直接连接符 19"/>
            <p:cNvCxnSpPr/>
            <p:nvPr/>
          </p:nvCxnSpPr>
          <p:spPr>
            <a:xfrm>
              <a:off x="899592" y="2261078"/>
              <a:ext cx="2960185" cy="0"/>
            </a:xfrm>
            <a:prstGeom prst="line">
              <a:avLst/>
            </a:prstGeom>
            <a:noFill/>
            <a:ln w="15875" cap="flat" cmpd="sng" algn="ctr">
              <a:solidFill>
                <a:srgbClr val="414C55"/>
              </a:solidFill>
              <a:prstDash val="solid"/>
            </a:ln>
            <a:effectLst/>
          </p:spPr>
        </p:cxnSp>
        <p:sp>
          <p:nvSpPr>
            <p:cNvPr id="21" name="矩形 1"/>
            <p:cNvSpPr>
              <a:spLocks noChangeArrowheads="1"/>
            </p:cNvSpPr>
            <p:nvPr/>
          </p:nvSpPr>
          <p:spPr bwMode="auto">
            <a:xfrm>
              <a:off x="915648" y="2299533"/>
              <a:ext cx="2791103" cy="57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单击添加文本单击添加文本单击添加文本单击添加文本</a:t>
              </a:r>
              <a:endParaRPr kumimoji="0" lang="en-US" altLang="zh-CN" sz="14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13"/>
            <p:cNvSpPr txBox="1"/>
            <p:nvPr/>
          </p:nvSpPr>
          <p:spPr bwMode="auto">
            <a:xfrm>
              <a:off x="992592" y="3009154"/>
              <a:ext cx="1005403"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3" name="矩形 1"/>
            <p:cNvSpPr>
              <a:spLocks noChangeArrowheads="1"/>
            </p:cNvSpPr>
            <p:nvPr/>
          </p:nvSpPr>
          <p:spPr bwMode="auto">
            <a:xfrm>
              <a:off x="915647" y="3390825"/>
              <a:ext cx="1878855" cy="84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zh-CN" altLang="en-US"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单击添加文本单击添加文本单击添加文本单击添加文本</a:t>
              </a:r>
              <a:endParaRPr lang="en-US" altLang="zh-CN"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4" name="组合 23"/>
          <p:cNvGrpSpPr/>
          <p:nvPr/>
        </p:nvGrpSpPr>
        <p:grpSpPr>
          <a:xfrm>
            <a:off x="3976360" y="2604097"/>
            <a:ext cx="4242578" cy="2678436"/>
            <a:chOff x="2724547" y="1560495"/>
            <a:chExt cx="3505537" cy="2003165"/>
          </a:xfrm>
        </p:grpSpPr>
        <p:sp>
          <p:nvSpPr>
            <p:cNvPr id="25" name="Freeform 779"/>
            <p:cNvSpPr/>
            <p:nvPr/>
          </p:nvSpPr>
          <p:spPr bwMode="auto">
            <a:xfrm>
              <a:off x="4165420" y="1560495"/>
              <a:ext cx="634775" cy="362415"/>
            </a:xfrm>
            <a:custGeom>
              <a:avLst/>
              <a:gdLst>
                <a:gd name="T0" fmla="*/ 145 w 289"/>
                <a:gd name="T1" fmla="*/ 0 h 165"/>
                <a:gd name="T2" fmla="*/ 0 w 289"/>
                <a:gd name="T3" fmla="*/ 165 h 165"/>
                <a:gd name="T4" fmla="*/ 289 w 289"/>
                <a:gd name="T5" fmla="*/ 165 h 165"/>
                <a:gd name="T6" fmla="*/ 145 w 289"/>
                <a:gd name="T7" fmla="*/ 0 h 165"/>
              </a:gdLst>
              <a:ahLst/>
              <a:cxnLst>
                <a:cxn ang="0">
                  <a:pos x="T0" y="T1"/>
                </a:cxn>
                <a:cxn ang="0">
                  <a:pos x="T2" y="T3"/>
                </a:cxn>
                <a:cxn ang="0">
                  <a:pos x="T4" y="T5"/>
                </a:cxn>
                <a:cxn ang="0">
                  <a:pos x="T6" y="T7"/>
                </a:cxn>
              </a:cxnLst>
              <a:rect l="0" t="0" r="r" b="b"/>
              <a:pathLst>
                <a:path w="289" h="165">
                  <a:moveTo>
                    <a:pt x="145" y="0"/>
                  </a:moveTo>
                  <a:lnTo>
                    <a:pt x="0" y="165"/>
                  </a:lnTo>
                  <a:lnTo>
                    <a:pt x="289" y="165"/>
                  </a:lnTo>
                  <a:lnTo>
                    <a:pt x="145" y="0"/>
                  </a:lnTo>
                  <a:close/>
                </a:path>
              </a:pathLst>
            </a:custGeom>
            <a:solidFill>
              <a:srgbClr val="FBC63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6" name="Freeform 780"/>
            <p:cNvSpPr/>
            <p:nvPr/>
          </p:nvSpPr>
          <p:spPr bwMode="auto">
            <a:xfrm>
              <a:off x="3686593" y="2109608"/>
              <a:ext cx="1581445" cy="364611"/>
            </a:xfrm>
            <a:custGeom>
              <a:avLst/>
              <a:gdLst>
                <a:gd name="T0" fmla="*/ 0 w 720"/>
                <a:gd name="T1" fmla="*/ 166 h 166"/>
                <a:gd name="T2" fmla="*/ 720 w 720"/>
                <a:gd name="T3" fmla="*/ 166 h 166"/>
                <a:gd name="T4" fmla="*/ 576 w 720"/>
                <a:gd name="T5" fmla="*/ 0 h 166"/>
                <a:gd name="T6" fmla="*/ 144 w 720"/>
                <a:gd name="T7" fmla="*/ 0 h 166"/>
                <a:gd name="T8" fmla="*/ 0 w 720"/>
                <a:gd name="T9" fmla="*/ 166 h 166"/>
              </a:gdLst>
              <a:ahLst/>
              <a:cxnLst>
                <a:cxn ang="0">
                  <a:pos x="T0" y="T1"/>
                </a:cxn>
                <a:cxn ang="0">
                  <a:pos x="T2" y="T3"/>
                </a:cxn>
                <a:cxn ang="0">
                  <a:pos x="T4" y="T5"/>
                </a:cxn>
                <a:cxn ang="0">
                  <a:pos x="T6" y="T7"/>
                </a:cxn>
                <a:cxn ang="0">
                  <a:pos x="T8" y="T9"/>
                </a:cxn>
              </a:cxnLst>
              <a:rect l="0" t="0" r="r" b="b"/>
              <a:pathLst>
                <a:path w="720" h="166">
                  <a:moveTo>
                    <a:pt x="0" y="166"/>
                  </a:moveTo>
                  <a:lnTo>
                    <a:pt x="720" y="166"/>
                  </a:lnTo>
                  <a:lnTo>
                    <a:pt x="576" y="0"/>
                  </a:lnTo>
                  <a:lnTo>
                    <a:pt x="144" y="0"/>
                  </a:lnTo>
                  <a:lnTo>
                    <a:pt x="0" y="166"/>
                  </a:lnTo>
                  <a:close/>
                </a:path>
              </a:pathLst>
            </a:custGeom>
            <a:solidFill>
              <a:srgbClr val="05489B"/>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7" name="Freeform 781"/>
            <p:cNvSpPr/>
            <p:nvPr/>
          </p:nvSpPr>
          <p:spPr bwMode="auto">
            <a:xfrm>
              <a:off x="3205569" y="2660918"/>
              <a:ext cx="2543491" cy="351432"/>
            </a:xfrm>
            <a:custGeom>
              <a:avLst/>
              <a:gdLst>
                <a:gd name="T0" fmla="*/ 0 w 1158"/>
                <a:gd name="T1" fmla="*/ 160 h 160"/>
                <a:gd name="T2" fmla="*/ 1158 w 1158"/>
                <a:gd name="T3" fmla="*/ 160 h 160"/>
                <a:gd name="T4" fmla="*/ 1014 w 1158"/>
                <a:gd name="T5" fmla="*/ 0 h 160"/>
                <a:gd name="T6" fmla="*/ 144 w 1158"/>
                <a:gd name="T7" fmla="*/ 0 h 160"/>
                <a:gd name="T8" fmla="*/ 0 w 1158"/>
                <a:gd name="T9" fmla="*/ 160 h 160"/>
              </a:gdLst>
              <a:ahLst/>
              <a:cxnLst>
                <a:cxn ang="0">
                  <a:pos x="T0" y="T1"/>
                </a:cxn>
                <a:cxn ang="0">
                  <a:pos x="T2" y="T3"/>
                </a:cxn>
                <a:cxn ang="0">
                  <a:pos x="T4" y="T5"/>
                </a:cxn>
                <a:cxn ang="0">
                  <a:pos x="T6" y="T7"/>
                </a:cxn>
                <a:cxn ang="0">
                  <a:pos x="T8" y="T9"/>
                </a:cxn>
              </a:cxnLst>
              <a:rect l="0" t="0" r="r" b="b"/>
              <a:pathLst>
                <a:path w="1158" h="160">
                  <a:moveTo>
                    <a:pt x="0" y="160"/>
                  </a:moveTo>
                  <a:lnTo>
                    <a:pt x="1158" y="160"/>
                  </a:lnTo>
                  <a:lnTo>
                    <a:pt x="1014" y="0"/>
                  </a:lnTo>
                  <a:lnTo>
                    <a:pt x="144" y="0"/>
                  </a:lnTo>
                  <a:lnTo>
                    <a:pt x="0" y="160"/>
                  </a:lnTo>
                  <a:close/>
                </a:path>
              </a:pathLst>
            </a:custGeom>
            <a:solidFill>
              <a:srgbClr val="FBC63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8" name="Freeform 782"/>
            <p:cNvSpPr/>
            <p:nvPr/>
          </p:nvSpPr>
          <p:spPr bwMode="auto">
            <a:xfrm>
              <a:off x="2724547" y="3201245"/>
              <a:ext cx="3505537" cy="362415"/>
            </a:xfrm>
            <a:custGeom>
              <a:avLst/>
              <a:gdLst>
                <a:gd name="T0" fmla="*/ 0 w 1596"/>
                <a:gd name="T1" fmla="*/ 165 h 165"/>
                <a:gd name="T2" fmla="*/ 1596 w 1596"/>
                <a:gd name="T3" fmla="*/ 165 h 165"/>
                <a:gd name="T4" fmla="*/ 1452 w 1596"/>
                <a:gd name="T5" fmla="*/ 0 h 165"/>
                <a:gd name="T6" fmla="*/ 144 w 1596"/>
                <a:gd name="T7" fmla="*/ 0 h 165"/>
                <a:gd name="T8" fmla="*/ 0 w 1596"/>
                <a:gd name="T9" fmla="*/ 165 h 165"/>
              </a:gdLst>
              <a:ahLst/>
              <a:cxnLst>
                <a:cxn ang="0">
                  <a:pos x="T0" y="T1"/>
                </a:cxn>
                <a:cxn ang="0">
                  <a:pos x="T2" y="T3"/>
                </a:cxn>
                <a:cxn ang="0">
                  <a:pos x="T4" y="T5"/>
                </a:cxn>
                <a:cxn ang="0">
                  <a:pos x="T6" y="T7"/>
                </a:cxn>
                <a:cxn ang="0">
                  <a:pos x="T8" y="T9"/>
                </a:cxn>
              </a:cxnLst>
              <a:rect l="0" t="0" r="r" b="b"/>
              <a:pathLst>
                <a:path w="1596" h="165">
                  <a:moveTo>
                    <a:pt x="0" y="165"/>
                  </a:moveTo>
                  <a:lnTo>
                    <a:pt x="1596" y="165"/>
                  </a:lnTo>
                  <a:lnTo>
                    <a:pt x="1452" y="0"/>
                  </a:lnTo>
                  <a:lnTo>
                    <a:pt x="144" y="0"/>
                  </a:lnTo>
                  <a:lnTo>
                    <a:pt x="0" y="165"/>
                  </a:lnTo>
                  <a:close/>
                </a:path>
              </a:pathLst>
            </a:custGeom>
            <a:solidFill>
              <a:srgbClr val="05489B"/>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9" name="TextBox 682"/>
            <p:cNvSpPr txBox="1"/>
            <p:nvPr/>
          </p:nvSpPr>
          <p:spPr>
            <a:xfrm>
              <a:off x="4257458" y="1689928"/>
              <a:ext cx="459874" cy="23018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tx1"/>
                  </a:solidFill>
                  <a:effectLst/>
                  <a:uLnTx/>
                  <a:uFillTx/>
                  <a:ea typeface="方正中等线简体" pitchFamily="65" charset="-122"/>
                </a:rPr>
                <a:t>18%</a:t>
              </a:r>
              <a:endParaRPr kumimoji="0" lang="zh-CN" altLang="en-US" sz="1400" b="0" i="0" u="none" strike="noStrike" kern="0" cap="none" spc="0" normalizeH="0" baseline="0" noProof="0" dirty="0">
                <a:ln>
                  <a:noFill/>
                </a:ln>
                <a:solidFill>
                  <a:schemeClr val="tx1"/>
                </a:solidFill>
                <a:effectLst/>
                <a:uLnTx/>
                <a:uFillTx/>
                <a:ea typeface="方正中等线简体" pitchFamily="65" charset="-122"/>
              </a:endParaRPr>
            </a:p>
          </p:txBody>
        </p:sp>
        <p:sp>
          <p:nvSpPr>
            <p:cNvPr id="30" name="TextBox 682"/>
            <p:cNvSpPr txBox="1"/>
            <p:nvPr/>
          </p:nvSpPr>
          <p:spPr>
            <a:xfrm>
              <a:off x="4257459" y="2149641"/>
              <a:ext cx="459874" cy="23018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defRPr/>
              </a:pPr>
              <a:r>
                <a:rPr lang="en-US" altLang="zh-CN" sz="1400" kern="0" dirty="0"/>
                <a:t>23%</a:t>
              </a:r>
              <a:endParaRPr lang="zh-CN" altLang="en-US" sz="1400" kern="0" dirty="0"/>
            </a:p>
          </p:txBody>
        </p:sp>
        <p:sp>
          <p:nvSpPr>
            <p:cNvPr id="31" name="TextBox 682"/>
            <p:cNvSpPr txBox="1"/>
            <p:nvPr/>
          </p:nvSpPr>
          <p:spPr>
            <a:xfrm>
              <a:off x="4257459" y="2695741"/>
              <a:ext cx="459874" cy="23018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defRPr/>
              </a:pPr>
              <a:r>
                <a:rPr lang="en-US" altLang="zh-CN" sz="1400" kern="0" dirty="0">
                  <a:solidFill>
                    <a:schemeClr val="tx1"/>
                  </a:solidFill>
                </a:rPr>
                <a:t>38%</a:t>
              </a:r>
              <a:endParaRPr lang="zh-CN" altLang="en-US" sz="1400" kern="0" dirty="0">
                <a:solidFill>
                  <a:schemeClr val="tx1"/>
                </a:solidFill>
              </a:endParaRPr>
            </a:p>
          </p:txBody>
        </p:sp>
        <p:sp>
          <p:nvSpPr>
            <p:cNvPr id="32" name="TextBox 682"/>
            <p:cNvSpPr txBox="1"/>
            <p:nvPr/>
          </p:nvSpPr>
          <p:spPr>
            <a:xfrm>
              <a:off x="4257459" y="3244381"/>
              <a:ext cx="459874" cy="23018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ea typeface="方正中等线简体" pitchFamily="65" charset="-122"/>
                </a:rPr>
                <a:t>57%</a:t>
              </a:r>
              <a:endParaRPr kumimoji="0" lang="zh-CN" altLang="en-US" sz="1400" b="0" i="0" u="none" strike="noStrike" kern="0" cap="none" spc="0" normalizeH="0" baseline="0" noProof="0" dirty="0">
                <a:ln>
                  <a:noFill/>
                </a:ln>
                <a:effectLst/>
                <a:uLnTx/>
                <a:uFillTx/>
                <a:ea typeface="方正中等线简体" pitchFamily="65" charset="-122"/>
              </a:endParaRP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7827" y="0"/>
            <a:ext cx="6096000" cy="6858000"/>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096000" y="0"/>
            <a:ext cx="6096000" cy="6858000"/>
          </a:xfrm>
          <a:prstGeom prst="rect">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433310" y="2409592"/>
            <a:ext cx="577081" cy="487886"/>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426002" y="3105784"/>
            <a:ext cx="577081" cy="487886"/>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7433310" y="4478904"/>
            <a:ext cx="577081" cy="487886"/>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7425483" y="3795008"/>
            <a:ext cx="577081" cy="487886"/>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433310" y="1740181"/>
            <a:ext cx="577081" cy="487886"/>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Group 5"/>
          <p:cNvGrpSpPr/>
          <p:nvPr/>
        </p:nvGrpSpPr>
        <p:grpSpPr bwMode="auto">
          <a:xfrm>
            <a:off x="7531376" y="2332772"/>
            <a:ext cx="3535222" cy="646500"/>
            <a:chOff x="304" y="0"/>
            <a:chExt cx="7424" cy="1358"/>
          </a:xfrm>
        </p:grpSpPr>
        <p:pic>
          <p:nvPicPr>
            <p:cNvPr id="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 y="192"/>
              <a:ext cx="6245" cy="976"/>
            </a:xfrm>
            <a:prstGeom prst="rect">
              <a:avLst/>
            </a:prstGeom>
            <a:noFill/>
            <a:ln w="0">
              <a:noFill/>
              <a:miter lim="800000"/>
              <a:headEnd/>
              <a:tailEnd/>
            </a:ln>
            <a:effectLst/>
            <a:scene3d>
              <a:camera prst="orthographicFront"/>
              <a:lightRig rig="threePt" dir="t"/>
            </a:scene3d>
            <a:sp3d>
              <a:extrusionClr>
                <a:schemeClr val="bg1"/>
              </a:extrusionClr>
              <a:contourClr>
                <a:schemeClr val="bg1"/>
              </a:contourClr>
            </a:sp3d>
          </p:spPr>
        </p:pic>
        <p:sp>
          <p:nvSpPr>
            <p:cNvPr id="62" name="Text Box 9"/>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US" altLang="zh-CN" sz="3600" dirty="0">
                  <a:solidFill>
                    <a:srgbClr val="1C4F64"/>
                  </a:solidFill>
                  <a:latin typeface="Calibri" panose="020F0502020204030204" pitchFamily="34" charset="0"/>
                  <a:sym typeface="Calibri" panose="020F0502020204030204" pitchFamily="34" charset="0"/>
                </a:rPr>
                <a:t>2</a:t>
              </a:r>
              <a:endParaRPr lang="zh-CN" altLang="en-US" dirty="0">
                <a:solidFill>
                  <a:srgbClr val="1C4F64"/>
                </a:solidFill>
              </a:endParaRPr>
            </a:p>
          </p:txBody>
        </p:sp>
      </p:grpSp>
      <p:grpSp>
        <p:nvGrpSpPr>
          <p:cNvPr id="27" name="Group 5"/>
          <p:cNvGrpSpPr/>
          <p:nvPr/>
        </p:nvGrpSpPr>
        <p:grpSpPr bwMode="auto">
          <a:xfrm>
            <a:off x="7531376" y="1648776"/>
            <a:ext cx="3535222" cy="646500"/>
            <a:chOff x="304" y="0"/>
            <a:chExt cx="7424" cy="1358"/>
          </a:xfrm>
        </p:grpSpPr>
        <p:pic>
          <p:nvPicPr>
            <p:cNvPr id="5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 y="192"/>
              <a:ext cx="6245" cy="976"/>
            </a:xfrm>
            <a:prstGeom prst="rect">
              <a:avLst/>
            </a:prstGeom>
            <a:noFill/>
            <a:ln w="0">
              <a:noFill/>
              <a:miter lim="800000"/>
              <a:headEnd/>
              <a:tailEnd/>
            </a:ln>
            <a:effectLst/>
            <a:scene3d>
              <a:camera prst="orthographicFront"/>
              <a:lightRig rig="threePt" dir="t"/>
            </a:scene3d>
            <a:sp3d>
              <a:extrusionClr>
                <a:schemeClr val="bg1"/>
              </a:extrusionClr>
              <a:contourClr>
                <a:schemeClr val="bg1"/>
              </a:contourClr>
            </a:sp3d>
          </p:spPr>
        </p:pic>
        <p:sp>
          <p:nvSpPr>
            <p:cNvPr id="55" name="Text Box 9"/>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3600" dirty="0">
                  <a:solidFill>
                    <a:srgbClr val="1C4F64"/>
                  </a:solidFill>
                  <a:latin typeface="Calibri" panose="020F0502020204030204" pitchFamily="34" charset="0"/>
                  <a:sym typeface="Calibri" panose="020F0502020204030204" pitchFamily="34" charset="0"/>
                </a:rPr>
                <a:t>1</a:t>
              </a:r>
              <a:endParaRPr lang="zh-CN" altLang="en-US" dirty="0">
                <a:solidFill>
                  <a:srgbClr val="1C4F64"/>
                </a:solidFill>
              </a:endParaRPr>
            </a:p>
          </p:txBody>
        </p:sp>
      </p:grpSp>
      <p:grpSp>
        <p:nvGrpSpPr>
          <p:cNvPr id="29" name="Group 17"/>
          <p:cNvGrpSpPr/>
          <p:nvPr/>
        </p:nvGrpSpPr>
        <p:grpSpPr bwMode="auto">
          <a:xfrm>
            <a:off x="7531376" y="3001327"/>
            <a:ext cx="3535222" cy="646500"/>
            <a:chOff x="304" y="0"/>
            <a:chExt cx="7424" cy="1358"/>
          </a:xfrm>
        </p:grpSpPr>
        <p:pic>
          <p:nvPicPr>
            <p:cNvPr id="4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 y="218"/>
              <a:ext cx="6245"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21"/>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3600" dirty="0">
                  <a:solidFill>
                    <a:srgbClr val="1C4F64"/>
                  </a:solidFill>
                  <a:latin typeface="Calibri" panose="020F0502020204030204" pitchFamily="34" charset="0"/>
                  <a:sym typeface="Calibri" panose="020F0502020204030204" pitchFamily="34" charset="0"/>
                </a:rPr>
                <a:t>3</a:t>
              </a:r>
              <a:endParaRPr lang="zh-CN" altLang="en-US" sz="3600" dirty="0">
                <a:solidFill>
                  <a:srgbClr val="1C4F64"/>
                </a:solidFill>
                <a:latin typeface="Calibri" panose="020F0502020204030204" pitchFamily="34" charset="0"/>
              </a:endParaRPr>
            </a:p>
          </p:txBody>
        </p:sp>
      </p:grpSp>
      <p:grpSp>
        <p:nvGrpSpPr>
          <p:cNvPr id="30" name="Group 23"/>
          <p:cNvGrpSpPr/>
          <p:nvPr/>
        </p:nvGrpSpPr>
        <p:grpSpPr bwMode="auto">
          <a:xfrm>
            <a:off x="7531376" y="3715702"/>
            <a:ext cx="3535222" cy="646500"/>
            <a:chOff x="304" y="0"/>
            <a:chExt cx="7424" cy="1358"/>
          </a:xfrm>
        </p:grpSpPr>
        <p:pic>
          <p:nvPicPr>
            <p:cNvPr id="43"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 y="192"/>
              <a:ext cx="6245"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27"/>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3600" dirty="0">
                  <a:solidFill>
                    <a:srgbClr val="1C4F64"/>
                  </a:solidFill>
                  <a:latin typeface="Calibri" panose="020F0502020204030204" pitchFamily="34" charset="0"/>
                  <a:sym typeface="Calibri" panose="020F0502020204030204" pitchFamily="34" charset="0"/>
                </a:rPr>
                <a:t>4</a:t>
              </a:r>
              <a:endParaRPr lang="zh-CN" altLang="en-US" sz="3600" dirty="0">
                <a:solidFill>
                  <a:srgbClr val="1C4F64"/>
                </a:solidFill>
                <a:latin typeface="Calibri" panose="020F0502020204030204" pitchFamily="34" charset="0"/>
              </a:endParaRPr>
            </a:p>
          </p:txBody>
        </p:sp>
      </p:grpSp>
      <p:sp>
        <p:nvSpPr>
          <p:cNvPr id="31" name="淘宝店chenying0907出品 41"/>
          <p:cNvSpPr>
            <a:spLocks noChangeArrowheads="1"/>
          </p:cNvSpPr>
          <p:nvPr/>
        </p:nvSpPr>
        <p:spPr bwMode="auto">
          <a:xfrm>
            <a:off x="1838048" y="3286977"/>
            <a:ext cx="1711245"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6000" b="1" dirty="0">
                <a:solidFill>
                  <a:srgbClr val="114497"/>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6000" dirty="0">
              <a:solidFill>
                <a:srgbClr val="114497"/>
              </a:solidFill>
            </a:endParaRPr>
          </a:p>
        </p:txBody>
      </p:sp>
      <p:grpSp>
        <p:nvGrpSpPr>
          <p:cNvPr id="33" name="Group 23"/>
          <p:cNvGrpSpPr/>
          <p:nvPr/>
        </p:nvGrpSpPr>
        <p:grpSpPr bwMode="auto">
          <a:xfrm>
            <a:off x="7531376" y="4388802"/>
            <a:ext cx="3535222" cy="646500"/>
            <a:chOff x="304" y="0"/>
            <a:chExt cx="7424" cy="1358"/>
          </a:xfrm>
        </p:grpSpPr>
        <p:pic>
          <p:nvPicPr>
            <p:cNvPr id="38"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 y="192"/>
              <a:ext cx="6245"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27"/>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US" altLang="zh-CN" sz="3600" dirty="0">
                  <a:solidFill>
                    <a:srgbClr val="1C4F64"/>
                  </a:solidFill>
                  <a:latin typeface="Calibri" panose="020F0502020204030204" pitchFamily="34" charset="0"/>
                  <a:sym typeface="Calibri" panose="020F0502020204030204" pitchFamily="34" charset="0"/>
                </a:rPr>
                <a:t>5</a:t>
              </a:r>
              <a:endParaRPr lang="zh-CN" altLang="en-US" sz="3600" dirty="0">
                <a:solidFill>
                  <a:srgbClr val="1C4F64"/>
                </a:solidFill>
                <a:latin typeface="Calibri" panose="020F0502020204030204" pitchFamily="34" charset="0"/>
              </a:endParaRPr>
            </a:p>
          </p:txBody>
        </p:sp>
      </p:grpSp>
      <p:sp>
        <p:nvSpPr>
          <p:cNvPr id="59" name="淘宝店chenying0907出品 45"/>
          <p:cNvSpPr>
            <a:spLocks noChangeArrowheads="1"/>
          </p:cNvSpPr>
          <p:nvPr/>
        </p:nvSpPr>
        <p:spPr bwMode="auto">
          <a:xfrm>
            <a:off x="1448824" y="4403995"/>
            <a:ext cx="2489691"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US" altLang="zh-CN" sz="3300"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rPr>
              <a:t>CONTENTS</a:t>
            </a:r>
            <a:endParaRPr lang="zh-CN" altLang="en-US" sz="3300"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36" name="TextBox 1"/>
          <p:cNvSpPr txBox="1"/>
          <p:nvPr/>
        </p:nvSpPr>
        <p:spPr>
          <a:xfrm>
            <a:off x="8170327" y="1802866"/>
            <a:ext cx="1694853" cy="385761"/>
          </a:xfrm>
          <a:prstGeom prst="rect">
            <a:avLst/>
          </a:prstGeom>
          <a:noFill/>
        </p:spPr>
        <p:txBody>
          <a:bodyPr wrap="none" lIns="77231" tIns="38615" rIns="77231" bIns="38615"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p>
        </p:txBody>
      </p:sp>
      <p:sp>
        <p:nvSpPr>
          <p:cNvPr id="41" name="TextBox 1"/>
          <p:cNvSpPr txBox="1"/>
          <p:nvPr/>
        </p:nvSpPr>
        <p:spPr>
          <a:xfrm>
            <a:off x="8170327" y="2464946"/>
            <a:ext cx="1694853" cy="385761"/>
          </a:xfrm>
          <a:prstGeom prst="rect">
            <a:avLst/>
          </a:prstGeom>
          <a:noFill/>
        </p:spPr>
        <p:txBody>
          <a:bodyPr wrap="none" lIns="77231" tIns="38615" rIns="77231" bIns="38615"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p>
        </p:txBody>
      </p:sp>
      <p:sp>
        <p:nvSpPr>
          <p:cNvPr id="46" name="TextBox 1"/>
          <p:cNvSpPr txBox="1"/>
          <p:nvPr/>
        </p:nvSpPr>
        <p:spPr>
          <a:xfrm>
            <a:off x="8170326" y="3165735"/>
            <a:ext cx="1694853" cy="385761"/>
          </a:xfrm>
          <a:prstGeom prst="rect">
            <a:avLst/>
          </a:prstGeom>
          <a:noFill/>
        </p:spPr>
        <p:txBody>
          <a:bodyPr wrap="none" lIns="77231" tIns="38615" rIns="77231" bIns="38615"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p>
        </p:txBody>
      </p:sp>
      <p:sp>
        <p:nvSpPr>
          <p:cNvPr id="51" name="TextBox 1"/>
          <p:cNvSpPr txBox="1"/>
          <p:nvPr/>
        </p:nvSpPr>
        <p:spPr>
          <a:xfrm>
            <a:off x="8170326" y="3846071"/>
            <a:ext cx="1694853" cy="385761"/>
          </a:xfrm>
          <a:prstGeom prst="rect">
            <a:avLst/>
          </a:prstGeom>
          <a:noFill/>
        </p:spPr>
        <p:txBody>
          <a:bodyPr wrap="none" lIns="77231" tIns="38615" rIns="77231" bIns="38615"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p>
        </p:txBody>
      </p:sp>
      <p:sp>
        <p:nvSpPr>
          <p:cNvPr id="56" name="TextBox 1"/>
          <p:cNvSpPr txBox="1"/>
          <p:nvPr/>
        </p:nvSpPr>
        <p:spPr>
          <a:xfrm>
            <a:off x="8176096" y="4519171"/>
            <a:ext cx="1694853" cy="385761"/>
          </a:xfrm>
          <a:prstGeom prst="rect">
            <a:avLst/>
          </a:prstGeom>
          <a:noFill/>
        </p:spPr>
        <p:txBody>
          <a:bodyPr wrap="none" lIns="77231" tIns="38615" rIns="77231" bIns="38615"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0331" y="1542139"/>
            <a:ext cx="1946678" cy="1395732"/>
          </a:xfrm>
          <a:prstGeom prst="rect">
            <a:avLst/>
          </a:prstGeom>
        </p:spPr>
      </p:pic>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3000"/>
                                  </p:iterate>
                                  <p:childTnLst>
                                    <p:set>
                                      <p:cBhvr>
                                        <p:cTn id="6" dur="1" fill="hold">
                                          <p:stCondLst>
                                            <p:cond delay="0"/>
                                          </p:stCondLst>
                                        </p:cTn>
                                        <p:tgtEl>
                                          <p:spTgt spid="36"/>
                                        </p:tgtEl>
                                        <p:attrNameLst>
                                          <p:attrName>style.visibility</p:attrName>
                                        </p:attrNameLst>
                                      </p:cBhvr>
                                      <p:to>
                                        <p:strVal val="visible"/>
                                      </p:to>
                                    </p:set>
                                    <p:set>
                                      <p:cBhvr>
                                        <p:cTn id="7" dur="683" fill="hold">
                                          <p:stCondLst>
                                            <p:cond delay="0"/>
                                          </p:stCondLst>
                                        </p:cTn>
                                        <p:tgtEl>
                                          <p:spTgt spid="36"/>
                                        </p:tgtEl>
                                        <p:attrNameLst>
                                          <p:attrName>style.rotation</p:attrName>
                                        </p:attrNameLst>
                                      </p:cBhvr>
                                      <p:to>
                                        <p:strVal val="-45.0"/>
                                      </p:to>
                                    </p:set>
                                    <p:anim calcmode="lin" valueType="num">
                                      <p:cBhvr>
                                        <p:cTn id="8" dur="683" fill="hold">
                                          <p:stCondLst>
                                            <p:cond delay="683"/>
                                          </p:stCondLst>
                                        </p:cTn>
                                        <p:tgtEl>
                                          <p:spTgt spid="36"/>
                                        </p:tgtEl>
                                        <p:attrNameLst>
                                          <p:attrName>style.rotation</p:attrName>
                                        </p:attrNameLst>
                                      </p:cBhvr>
                                      <p:tavLst>
                                        <p:tav tm="0">
                                          <p:val>
                                            <p:fltVal val="-45"/>
                                          </p:val>
                                        </p:tav>
                                        <p:tav tm="69900">
                                          <p:val>
                                            <p:fltVal val="45"/>
                                          </p:val>
                                        </p:tav>
                                        <p:tav tm="100000">
                                          <p:val>
                                            <p:fltVal val="0"/>
                                          </p:val>
                                        </p:tav>
                                      </p:tavLst>
                                    </p:anim>
                                    <p:anim calcmode="lin" valueType="num">
                                      <p:cBhvr>
                                        <p:cTn id="9" dur="683" fill="hold">
                                          <p:stCondLst>
                                            <p:cond delay="0"/>
                                          </p:stCondLst>
                                        </p:cTn>
                                        <p:tgtEl>
                                          <p:spTgt spid="36"/>
                                        </p:tgtEl>
                                        <p:attrNameLst>
                                          <p:attrName>ppt_y</p:attrName>
                                        </p:attrNameLst>
                                      </p:cBhvr>
                                      <p:tavLst>
                                        <p:tav tm="0">
                                          <p:val>
                                            <p:strVal val="#ppt_y-1"/>
                                          </p:val>
                                        </p:tav>
                                        <p:tav tm="100000">
                                          <p:val>
                                            <p:strVal val="#ppt_y-(0.354*#ppt_w-0.172*#ppt_h)"/>
                                          </p:val>
                                        </p:tav>
                                      </p:tavLst>
                                    </p:anim>
                                    <p:anim calcmode="lin" valueType="num">
                                      <p:cBhvr>
                                        <p:cTn id="10" dur="234" decel="50000" autoRev="1" fill="hold">
                                          <p:stCondLst>
                                            <p:cond delay="683"/>
                                          </p:stCondLst>
                                        </p:cTn>
                                        <p:tgtEl>
                                          <p:spTgt spid="36"/>
                                        </p:tgtEl>
                                        <p:attrNameLst>
                                          <p:attrName>ppt_y</p:attrName>
                                        </p:attrNameLst>
                                      </p:cBhvr>
                                      <p:tavLst>
                                        <p:tav tm="0">
                                          <p:val>
                                            <p:strVal val="#ppt_y-(0.354*#ppt_w-0.172*#ppt_h)"/>
                                          </p:val>
                                        </p:tav>
                                        <p:tav tm="100000">
                                          <p:val>
                                            <p:strVal val="#ppt_y-(0.354*#ppt_w-0.172*#ppt_h)-#ppt_h/2"/>
                                          </p:val>
                                        </p:tav>
                                      </p:tavLst>
                                    </p:anim>
                                    <p:anim calcmode="lin" valueType="num">
                                      <p:cBhvr>
                                        <p:cTn id="11" dur="204" fill="hold">
                                          <p:stCondLst>
                                            <p:cond delay="1296"/>
                                          </p:stCondLst>
                                        </p:cTn>
                                        <p:tgtEl>
                                          <p:spTgt spid="36"/>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3000"/>
                                  </p:iterate>
                                  <p:childTnLst>
                                    <p:set>
                                      <p:cBhvr>
                                        <p:cTn id="13" dur="1" fill="hold">
                                          <p:stCondLst>
                                            <p:cond delay="0"/>
                                          </p:stCondLst>
                                        </p:cTn>
                                        <p:tgtEl>
                                          <p:spTgt spid="41"/>
                                        </p:tgtEl>
                                        <p:attrNameLst>
                                          <p:attrName>style.visibility</p:attrName>
                                        </p:attrNameLst>
                                      </p:cBhvr>
                                      <p:to>
                                        <p:strVal val="visible"/>
                                      </p:to>
                                    </p:set>
                                    <p:set>
                                      <p:cBhvr>
                                        <p:cTn id="14" dur="683" fill="hold">
                                          <p:stCondLst>
                                            <p:cond delay="0"/>
                                          </p:stCondLst>
                                        </p:cTn>
                                        <p:tgtEl>
                                          <p:spTgt spid="41"/>
                                        </p:tgtEl>
                                        <p:attrNameLst>
                                          <p:attrName>style.rotation</p:attrName>
                                        </p:attrNameLst>
                                      </p:cBhvr>
                                      <p:to>
                                        <p:strVal val="-45.0"/>
                                      </p:to>
                                    </p:set>
                                    <p:anim calcmode="lin" valueType="num">
                                      <p:cBhvr>
                                        <p:cTn id="15" dur="683" fill="hold">
                                          <p:stCondLst>
                                            <p:cond delay="683"/>
                                          </p:stCondLst>
                                        </p:cTn>
                                        <p:tgtEl>
                                          <p:spTgt spid="41"/>
                                        </p:tgtEl>
                                        <p:attrNameLst>
                                          <p:attrName>style.rotation</p:attrName>
                                        </p:attrNameLst>
                                      </p:cBhvr>
                                      <p:tavLst>
                                        <p:tav tm="0">
                                          <p:val>
                                            <p:fltVal val="-45"/>
                                          </p:val>
                                        </p:tav>
                                        <p:tav tm="69900">
                                          <p:val>
                                            <p:fltVal val="45"/>
                                          </p:val>
                                        </p:tav>
                                        <p:tav tm="100000">
                                          <p:val>
                                            <p:fltVal val="0"/>
                                          </p:val>
                                        </p:tav>
                                      </p:tavLst>
                                    </p:anim>
                                    <p:anim calcmode="lin" valueType="num">
                                      <p:cBhvr>
                                        <p:cTn id="16" dur="683" fill="hold">
                                          <p:stCondLst>
                                            <p:cond delay="0"/>
                                          </p:stCondLst>
                                        </p:cTn>
                                        <p:tgtEl>
                                          <p:spTgt spid="41"/>
                                        </p:tgtEl>
                                        <p:attrNameLst>
                                          <p:attrName>ppt_y</p:attrName>
                                        </p:attrNameLst>
                                      </p:cBhvr>
                                      <p:tavLst>
                                        <p:tav tm="0">
                                          <p:val>
                                            <p:strVal val="#ppt_y-1"/>
                                          </p:val>
                                        </p:tav>
                                        <p:tav tm="100000">
                                          <p:val>
                                            <p:strVal val="#ppt_y-(0.354*#ppt_w-0.172*#ppt_h)"/>
                                          </p:val>
                                        </p:tav>
                                      </p:tavLst>
                                    </p:anim>
                                    <p:anim calcmode="lin" valueType="num">
                                      <p:cBhvr>
                                        <p:cTn id="17" dur="234" decel="50000" autoRev="1" fill="hold">
                                          <p:stCondLst>
                                            <p:cond delay="683"/>
                                          </p:stCondLst>
                                        </p:cTn>
                                        <p:tgtEl>
                                          <p:spTgt spid="41"/>
                                        </p:tgtEl>
                                        <p:attrNameLst>
                                          <p:attrName>ppt_y</p:attrName>
                                        </p:attrNameLst>
                                      </p:cBhvr>
                                      <p:tavLst>
                                        <p:tav tm="0">
                                          <p:val>
                                            <p:strVal val="#ppt_y-(0.354*#ppt_w-0.172*#ppt_h)"/>
                                          </p:val>
                                        </p:tav>
                                        <p:tav tm="100000">
                                          <p:val>
                                            <p:strVal val="#ppt_y-(0.354*#ppt_w-0.172*#ppt_h)-#ppt_h/2"/>
                                          </p:val>
                                        </p:tav>
                                      </p:tavLst>
                                    </p:anim>
                                    <p:anim calcmode="lin" valueType="num">
                                      <p:cBhvr>
                                        <p:cTn id="18" dur="204" fill="hold">
                                          <p:stCondLst>
                                            <p:cond delay="1296"/>
                                          </p:stCondLst>
                                        </p:cTn>
                                        <p:tgtEl>
                                          <p:spTgt spid="41"/>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3000"/>
                                  </p:iterate>
                                  <p:childTnLst>
                                    <p:set>
                                      <p:cBhvr>
                                        <p:cTn id="20" dur="1" fill="hold">
                                          <p:stCondLst>
                                            <p:cond delay="0"/>
                                          </p:stCondLst>
                                        </p:cTn>
                                        <p:tgtEl>
                                          <p:spTgt spid="46"/>
                                        </p:tgtEl>
                                        <p:attrNameLst>
                                          <p:attrName>style.visibility</p:attrName>
                                        </p:attrNameLst>
                                      </p:cBhvr>
                                      <p:to>
                                        <p:strVal val="visible"/>
                                      </p:to>
                                    </p:set>
                                    <p:set>
                                      <p:cBhvr>
                                        <p:cTn id="21" dur="683" fill="hold">
                                          <p:stCondLst>
                                            <p:cond delay="0"/>
                                          </p:stCondLst>
                                        </p:cTn>
                                        <p:tgtEl>
                                          <p:spTgt spid="46"/>
                                        </p:tgtEl>
                                        <p:attrNameLst>
                                          <p:attrName>style.rotation</p:attrName>
                                        </p:attrNameLst>
                                      </p:cBhvr>
                                      <p:to>
                                        <p:strVal val="-45.0"/>
                                      </p:to>
                                    </p:set>
                                    <p:anim calcmode="lin" valueType="num">
                                      <p:cBhvr>
                                        <p:cTn id="22" dur="683" fill="hold">
                                          <p:stCondLst>
                                            <p:cond delay="683"/>
                                          </p:stCondLst>
                                        </p:cTn>
                                        <p:tgtEl>
                                          <p:spTgt spid="46"/>
                                        </p:tgtEl>
                                        <p:attrNameLst>
                                          <p:attrName>style.rotation</p:attrName>
                                        </p:attrNameLst>
                                      </p:cBhvr>
                                      <p:tavLst>
                                        <p:tav tm="0">
                                          <p:val>
                                            <p:fltVal val="-45"/>
                                          </p:val>
                                        </p:tav>
                                        <p:tav tm="69900">
                                          <p:val>
                                            <p:fltVal val="45"/>
                                          </p:val>
                                        </p:tav>
                                        <p:tav tm="100000">
                                          <p:val>
                                            <p:fltVal val="0"/>
                                          </p:val>
                                        </p:tav>
                                      </p:tavLst>
                                    </p:anim>
                                    <p:anim calcmode="lin" valueType="num">
                                      <p:cBhvr>
                                        <p:cTn id="23" dur="683" fill="hold">
                                          <p:stCondLst>
                                            <p:cond delay="0"/>
                                          </p:stCondLst>
                                        </p:cTn>
                                        <p:tgtEl>
                                          <p:spTgt spid="46"/>
                                        </p:tgtEl>
                                        <p:attrNameLst>
                                          <p:attrName>ppt_y</p:attrName>
                                        </p:attrNameLst>
                                      </p:cBhvr>
                                      <p:tavLst>
                                        <p:tav tm="0">
                                          <p:val>
                                            <p:strVal val="#ppt_y-1"/>
                                          </p:val>
                                        </p:tav>
                                        <p:tav tm="100000">
                                          <p:val>
                                            <p:strVal val="#ppt_y-(0.354*#ppt_w-0.172*#ppt_h)"/>
                                          </p:val>
                                        </p:tav>
                                      </p:tavLst>
                                    </p:anim>
                                    <p:anim calcmode="lin" valueType="num">
                                      <p:cBhvr>
                                        <p:cTn id="24" dur="234" decel="50000" autoRev="1" fill="hold">
                                          <p:stCondLst>
                                            <p:cond delay="683"/>
                                          </p:stCondLst>
                                        </p:cTn>
                                        <p:tgtEl>
                                          <p:spTgt spid="46"/>
                                        </p:tgtEl>
                                        <p:attrNameLst>
                                          <p:attrName>ppt_y</p:attrName>
                                        </p:attrNameLst>
                                      </p:cBhvr>
                                      <p:tavLst>
                                        <p:tav tm="0">
                                          <p:val>
                                            <p:strVal val="#ppt_y-(0.354*#ppt_w-0.172*#ppt_h)"/>
                                          </p:val>
                                        </p:tav>
                                        <p:tav tm="100000">
                                          <p:val>
                                            <p:strVal val="#ppt_y-(0.354*#ppt_w-0.172*#ppt_h)-#ppt_h/2"/>
                                          </p:val>
                                        </p:tav>
                                      </p:tavLst>
                                    </p:anim>
                                    <p:anim calcmode="lin" valueType="num">
                                      <p:cBhvr>
                                        <p:cTn id="25" dur="204" fill="hold">
                                          <p:stCondLst>
                                            <p:cond delay="1296"/>
                                          </p:stCondLst>
                                        </p:cTn>
                                        <p:tgtEl>
                                          <p:spTgt spid="46"/>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grpId="0" nodeType="withEffect">
                                  <p:stCondLst>
                                    <p:cond delay="0"/>
                                  </p:stCondLst>
                                  <p:iterate type="lt">
                                    <p:tmPct val="3000"/>
                                  </p:iterate>
                                  <p:childTnLst>
                                    <p:set>
                                      <p:cBhvr>
                                        <p:cTn id="27" dur="1" fill="hold">
                                          <p:stCondLst>
                                            <p:cond delay="0"/>
                                          </p:stCondLst>
                                        </p:cTn>
                                        <p:tgtEl>
                                          <p:spTgt spid="51"/>
                                        </p:tgtEl>
                                        <p:attrNameLst>
                                          <p:attrName>style.visibility</p:attrName>
                                        </p:attrNameLst>
                                      </p:cBhvr>
                                      <p:to>
                                        <p:strVal val="visible"/>
                                      </p:to>
                                    </p:set>
                                    <p:set>
                                      <p:cBhvr>
                                        <p:cTn id="28" dur="683" fill="hold">
                                          <p:stCondLst>
                                            <p:cond delay="0"/>
                                          </p:stCondLst>
                                        </p:cTn>
                                        <p:tgtEl>
                                          <p:spTgt spid="51"/>
                                        </p:tgtEl>
                                        <p:attrNameLst>
                                          <p:attrName>style.rotation</p:attrName>
                                        </p:attrNameLst>
                                      </p:cBhvr>
                                      <p:to>
                                        <p:strVal val="-45.0"/>
                                      </p:to>
                                    </p:set>
                                    <p:anim calcmode="lin" valueType="num">
                                      <p:cBhvr>
                                        <p:cTn id="29" dur="683" fill="hold">
                                          <p:stCondLst>
                                            <p:cond delay="683"/>
                                          </p:stCondLst>
                                        </p:cTn>
                                        <p:tgtEl>
                                          <p:spTgt spid="51"/>
                                        </p:tgtEl>
                                        <p:attrNameLst>
                                          <p:attrName>style.rotation</p:attrName>
                                        </p:attrNameLst>
                                      </p:cBhvr>
                                      <p:tavLst>
                                        <p:tav tm="0">
                                          <p:val>
                                            <p:fltVal val="-45"/>
                                          </p:val>
                                        </p:tav>
                                        <p:tav tm="69900">
                                          <p:val>
                                            <p:fltVal val="45"/>
                                          </p:val>
                                        </p:tav>
                                        <p:tav tm="100000">
                                          <p:val>
                                            <p:fltVal val="0"/>
                                          </p:val>
                                        </p:tav>
                                      </p:tavLst>
                                    </p:anim>
                                    <p:anim calcmode="lin" valueType="num">
                                      <p:cBhvr>
                                        <p:cTn id="30" dur="683" fill="hold">
                                          <p:stCondLst>
                                            <p:cond delay="0"/>
                                          </p:stCondLst>
                                        </p:cTn>
                                        <p:tgtEl>
                                          <p:spTgt spid="51"/>
                                        </p:tgtEl>
                                        <p:attrNameLst>
                                          <p:attrName>ppt_y</p:attrName>
                                        </p:attrNameLst>
                                      </p:cBhvr>
                                      <p:tavLst>
                                        <p:tav tm="0">
                                          <p:val>
                                            <p:strVal val="#ppt_y-1"/>
                                          </p:val>
                                        </p:tav>
                                        <p:tav tm="100000">
                                          <p:val>
                                            <p:strVal val="#ppt_y-(0.354*#ppt_w-0.172*#ppt_h)"/>
                                          </p:val>
                                        </p:tav>
                                      </p:tavLst>
                                    </p:anim>
                                    <p:anim calcmode="lin" valueType="num">
                                      <p:cBhvr>
                                        <p:cTn id="31" dur="234" decel="50000" autoRev="1" fill="hold">
                                          <p:stCondLst>
                                            <p:cond delay="683"/>
                                          </p:stCondLst>
                                        </p:cTn>
                                        <p:tgtEl>
                                          <p:spTgt spid="51"/>
                                        </p:tgtEl>
                                        <p:attrNameLst>
                                          <p:attrName>ppt_y</p:attrName>
                                        </p:attrNameLst>
                                      </p:cBhvr>
                                      <p:tavLst>
                                        <p:tav tm="0">
                                          <p:val>
                                            <p:strVal val="#ppt_y-(0.354*#ppt_w-0.172*#ppt_h)"/>
                                          </p:val>
                                        </p:tav>
                                        <p:tav tm="100000">
                                          <p:val>
                                            <p:strVal val="#ppt_y-(0.354*#ppt_w-0.172*#ppt_h)-#ppt_h/2"/>
                                          </p:val>
                                        </p:tav>
                                      </p:tavLst>
                                    </p:anim>
                                    <p:anim calcmode="lin" valueType="num">
                                      <p:cBhvr>
                                        <p:cTn id="32" dur="204" fill="hold">
                                          <p:stCondLst>
                                            <p:cond delay="1296"/>
                                          </p:stCondLst>
                                        </p:cTn>
                                        <p:tgtEl>
                                          <p:spTgt spid="51"/>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grpId="0" nodeType="withEffect">
                                  <p:stCondLst>
                                    <p:cond delay="0"/>
                                  </p:stCondLst>
                                  <p:iterate type="lt">
                                    <p:tmPct val="3000"/>
                                  </p:iterate>
                                  <p:childTnLst>
                                    <p:set>
                                      <p:cBhvr>
                                        <p:cTn id="34" dur="1" fill="hold">
                                          <p:stCondLst>
                                            <p:cond delay="0"/>
                                          </p:stCondLst>
                                        </p:cTn>
                                        <p:tgtEl>
                                          <p:spTgt spid="56"/>
                                        </p:tgtEl>
                                        <p:attrNameLst>
                                          <p:attrName>style.visibility</p:attrName>
                                        </p:attrNameLst>
                                      </p:cBhvr>
                                      <p:to>
                                        <p:strVal val="visible"/>
                                      </p:to>
                                    </p:set>
                                    <p:set>
                                      <p:cBhvr>
                                        <p:cTn id="35" dur="683" fill="hold">
                                          <p:stCondLst>
                                            <p:cond delay="0"/>
                                          </p:stCondLst>
                                        </p:cTn>
                                        <p:tgtEl>
                                          <p:spTgt spid="56"/>
                                        </p:tgtEl>
                                        <p:attrNameLst>
                                          <p:attrName>style.rotation</p:attrName>
                                        </p:attrNameLst>
                                      </p:cBhvr>
                                      <p:to>
                                        <p:strVal val="-45.0"/>
                                      </p:to>
                                    </p:set>
                                    <p:anim calcmode="lin" valueType="num">
                                      <p:cBhvr>
                                        <p:cTn id="36" dur="683" fill="hold">
                                          <p:stCondLst>
                                            <p:cond delay="683"/>
                                          </p:stCondLst>
                                        </p:cTn>
                                        <p:tgtEl>
                                          <p:spTgt spid="56"/>
                                        </p:tgtEl>
                                        <p:attrNameLst>
                                          <p:attrName>style.rotation</p:attrName>
                                        </p:attrNameLst>
                                      </p:cBhvr>
                                      <p:tavLst>
                                        <p:tav tm="0">
                                          <p:val>
                                            <p:fltVal val="-45"/>
                                          </p:val>
                                        </p:tav>
                                        <p:tav tm="69900">
                                          <p:val>
                                            <p:fltVal val="45"/>
                                          </p:val>
                                        </p:tav>
                                        <p:tav tm="100000">
                                          <p:val>
                                            <p:fltVal val="0"/>
                                          </p:val>
                                        </p:tav>
                                      </p:tavLst>
                                    </p:anim>
                                    <p:anim calcmode="lin" valueType="num">
                                      <p:cBhvr>
                                        <p:cTn id="37" dur="683" fill="hold">
                                          <p:stCondLst>
                                            <p:cond delay="0"/>
                                          </p:stCondLst>
                                        </p:cTn>
                                        <p:tgtEl>
                                          <p:spTgt spid="56"/>
                                        </p:tgtEl>
                                        <p:attrNameLst>
                                          <p:attrName>ppt_y</p:attrName>
                                        </p:attrNameLst>
                                      </p:cBhvr>
                                      <p:tavLst>
                                        <p:tav tm="0">
                                          <p:val>
                                            <p:strVal val="#ppt_y-1"/>
                                          </p:val>
                                        </p:tav>
                                        <p:tav tm="100000">
                                          <p:val>
                                            <p:strVal val="#ppt_y-(0.354*#ppt_w-0.172*#ppt_h)"/>
                                          </p:val>
                                        </p:tav>
                                      </p:tavLst>
                                    </p:anim>
                                    <p:anim calcmode="lin" valueType="num">
                                      <p:cBhvr>
                                        <p:cTn id="38" dur="234" decel="50000" autoRev="1" fill="hold">
                                          <p:stCondLst>
                                            <p:cond delay="683"/>
                                          </p:stCondLst>
                                        </p:cTn>
                                        <p:tgtEl>
                                          <p:spTgt spid="56"/>
                                        </p:tgtEl>
                                        <p:attrNameLst>
                                          <p:attrName>ppt_y</p:attrName>
                                        </p:attrNameLst>
                                      </p:cBhvr>
                                      <p:tavLst>
                                        <p:tav tm="0">
                                          <p:val>
                                            <p:strVal val="#ppt_y-(0.354*#ppt_w-0.172*#ppt_h)"/>
                                          </p:val>
                                        </p:tav>
                                        <p:tav tm="100000">
                                          <p:val>
                                            <p:strVal val="#ppt_y-(0.354*#ppt_w-0.172*#ppt_h)-#ppt_h/2"/>
                                          </p:val>
                                        </p:tav>
                                      </p:tavLst>
                                    </p:anim>
                                    <p:anim calcmode="lin" valueType="num">
                                      <p:cBhvr>
                                        <p:cTn id="39" dur="204" fill="hold">
                                          <p:stCondLst>
                                            <p:cond delay="1296"/>
                                          </p:stCondLst>
                                        </p:cTn>
                                        <p:tgtEl>
                                          <p:spTgt spid="5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46" grpId="0"/>
      <p:bldP spid="51" grpId="0"/>
      <p:bldP spid="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grpSp>
        <p:nvGrpSpPr>
          <p:cNvPr id="26" name="组合 25"/>
          <p:cNvGrpSpPr/>
          <p:nvPr/>
        </p:nvGrpSpPr>
        <p:grpSpPr>
          <a:xfrm>
            <a:off x="2065527" y="2055185"/>
            <a:ext cx="981528" cy="981528"/>
            <a:chOff x="918975" y="1648938"/>
            <a:chExt cx="981528" cy="981528"/>
          </a:xfrm>
          <a:solidFill>
            <a:srgbClr val="05489B"/>
          </a:solidFill>
        </p:grpSpPr>
        <p:sp>
          <p:nvSpPr>
            <p:cNvPr id="43" name="椭圆 42"/>
            <p:cNvSpPr/>
            <p:nvPr/>
          </p:nvSpPr>
          <p:spPr>
            <a:xfrm>
              <a:off x="918975" y="1648938"/>
              <a:ext cx="981528" cy="9815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mj-ea"/>
                <a:ea typeface="+mj-ea"/>
              </a:endParaRPr>
            </a:p>
          </p:txBody>
        </p:sp>
        <p:sp>
          <p:nvSpPr>
            <p:cNvPr id="44" name="TextBox 21"/>
            <p:cNvSpPr txBox="1"/>
            <p:nvPr/>
          </p:nvSpPr>
          <p:spPr>
            <a:xfrm>
              <a:off x="1066419" y="1928652"/>
              <a:ext cx="697627" cy="400110"/>
            </a:xfrm>
            <a:prstGeom prst="rect">
              <a:avLst/>
            </a:prstGeom>
            <a:grp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1"/>
                  </a:solidFill>
                  <a:latin typeface="+mj-ea"/>
                  <a:ea typeface="+mj-ea"/>
                </a:rPr>
                <a:t>标题</a:t>
              </a:r>
            </a:p>
          </p:txBody>
        </p:sp>
      </p:grpSp>
      <p:grpSp>
        <p:nvGrpSpPr>
          <p:cNvPr id="27" name="组合 26"/>
          <p:cNvGrpSpPr/>
          <p:nvPr/>
        </p:nvGrpSpPr>
        <p:grpSpPr>
          <a:xfrm>
            <a:off x="3843636" y="2055185"/>
            <a:ext cx="981528" cy="981528"/>
            <a:chOff x="918975" y="1648938"/>
            <a:chExt cx="981528" cy="981528"/>
          </a:xfrm>
          <a:solidFill>
            <a:srgbClr val="FBC63F"/>
          </a:solidFill>
        </p:grpSpPr>
        <p:sp>
          <p:nvSpPr>
            <p:cNvPr id="41" name="椭圆 40"/>
            <p:cNvSpPr/>
            <p:nvPr/>
          </p:nvSpPr>
          <p:spPr>
            <a:xfrm>
              <a:off x="918975" y="1648938"/>
              <a:ext cx="981528" cy="9815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ea"/>
                <a:ea typeface="+mj-ea"/>
              </a:endParaRPr>
            </a:p>
          </p:txBody>
        </p:sp>
        <p:sp>
          <p:nvSpPr>
            <p:cNvPr id="42" name="TextBox 19"/>
            <p:cNvSpPr txBox="1"/>
            <p:nvPr/>
          </p:nvSpPr>
          <p:spPr>
            <a:xfrm>
              <a:off x="1050395" y="1928652"/>
              <a:ext cx="697627" cy="400110"/>
            </a:xfrm>
            <a:prstGeom prst="rect">
              <a:avLst/>
            </a:prstGeom>
            <a:grp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75000"/>
                      <a:lumOff val="25000"/>
                    </a:schemeClr>
                  </a:solidFill>
                  <a:latin typeface="+mj-ea"/>
                  <a:ea typeface="+mj-ea"/>
                </a:rPr>
                <a:t>标题</a:t>
              </a:r>
            </a:p>
          </p:txBody>
        </p:sp>
      </p:grpSp>
      <p:grpSp>
        <p:nvGrpSpPr>
          <p:cNvPr id="28" name="组合 27"/>
          <p:cNvGrpSpPr/>
          <p:nvPr/>
        </p:nvGrpSpPr>
        <p:grpSpPr>
          <a:xfrm>
            <a:off x="5484487" y="2055185"/>
            <a:ext cx="981528" cy="981528"/>
            <a:chOff x="918975" y="1648938"/>
            <a:chExt cx="981528" cy="981528"/>
          </a:xfrm>
          <a:solidFill>
            <a:srgbClr val="05489B"/>
          </a:solidFill>
        </p:grpSpPr>
        <p:sp>
          <p:nvSpPr>
            <p:cNvPr id="39" name="椭圆 38"/>
            <p:cNvSpPr/>
            <p:nvPr/>
          </p:nvSpPr>
          <p:spPr>
            <a:xfrm>
              <a:off x="918975" y="1648938"/>
              <a:ext cx="981528" cy="9815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mj-ea"/>
                <a:ea typeface="+mj-ea"/>
              </a:endParaRPr>
            </a:p>
          </p:txBody>
        </p:sp>
        <p:sp>
          <p:nvSpPr>
            <p:cNvPr id="40" name="TextBox 17"/>
            <p:cNvSpPr txBox="1"/>
            <p:nvPr/>
          </p:nvSpPr>
          <p:spPr>
            <a:xfrm>
              <a:off x="1070375" y="1928652"/>
              <a:ext cx="697627" cy="400110"/>
            </a:xfrm>
            <a:prstGeom prst="rect">
              <a:avLst/>
            </a:prstGeom>
            <a:grp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1"/>
                  </a:solidFill>
                  <a:latin typeface="+mj-ea"/>
                  <a:ea typeface="+mj-ea"/>
                </a:rPr>
                <a:t>标题</a:t>
              </a:r>
            </a:p>
          </p:txBody>
        </p:sp>
      </p:grpSp>
      <p:grpSp>
        <p:nvGrpSpPr>
          <p:cNvPr id="29" name="组合 28"/>
          <p:cNvGrpSpPr/>
          <p:nvPr/>
        </p:nvGrpSpPr>
        <p:grpSpPr>
          <a:xfrm>
            <a:off x="7230864" y="2055185"/>
            <a:ext cx="981528" cy="981528"/>
            <a:chOff x="918975" y="1648938"/>
            <a:chExt cx="981528" cy="981528"/>
          </a:xfrm>
          <a:solidFill>
            <a:srgbClr val="FBC63F"/>
          </a:solidFill>
        </p:grpSpPr>
        <p:sp>
          <p:nvSpPr>
            <p:cNvPr id="37" name="椭圆 36"/>
            <p:cNvSpPr/>
            <p:nvPr/>
          </p:nvSpPr>
          <p:spPr>
            <a:xfrm>
              <a:off x="918975" y="1648938"/>
              <a:ext cx="981528" cy="9815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ea"/>
                <a:ea typeface="+mj-ea"/>
              </a:endParaRPr>
            </a:p>
          </p:txBody>
        </p:sp>
        <p:sp>
          <p:nvSpPr>
            <p:cNvPr id="38" name="TextBox 15"/>
            <p:cNvSpPr txBox="1"/>
            <p:nvPr/>
          </p:nvSpPr>
          <p:spPr>
            <a:xfrm>
              <a:off x="1054351" y="1928652"/>
              <a:ext cx="697627" cy="400110"/>
            </a:xfrm>
            <a:prstGeom prst="rect">
              <a:avLst/>
            </a:prstGeom>
            <a:grp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75000"/>
                      <a:lumOff val="25000"/>
                    </a:schemeClr>
                  </a:solidFill>
                  <a:latin typeface="+mj-ea"/>
                  <a:ea typeface="+mj-ea"/>
                </a:rPr>
                <a:t>标题</a:t>
              </a:r>
            </a:p>
          </p:txBody>
        </p:sp>
      </p:grpSp>
      <p:grpSp>
        <p:nvGrpSpPr>
          <p:cNvPr id="30" name="组合 29"/>
          <p:cNvGrpSpPr/>
          <p:nvPr/>
        </p:nvGrpSpPr>
        <p:grpSpPr>
          <a:xfrm>
            <a:off x="9194639" y="2055185"/>
            <a:ext cx="981528" cy="981528"/>
            <a:chOff x="918975" y="1648938"/>
            <a:chExt cx="981528" cy="981528"/>
          </a:xfrm>
        </p:grpSpPr>
        <p:sp>
          <p:nvSpPr>
            <p:cNvPr id="35" name="椭圆 34"/>
            <p:cNvSpPr/>
            <p:nvPr/>
          </p:nvSpPr>
          <p:spPr>
            <a:xfrm>
              <a:off x="918975" y="1648938"/>
              <a:ext cx="981528" cy="981528"/>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mj-ea"/>
                <a:ea typeface="+mj-ea"/>
              </a:endParaRPr>
            </a:p>
          </p:txBody>
        </p:sp>
        <p:sp>
          <p:nvSpPr>
            <p:cNvPr id="36" name="TextBox 13"/>
            <p:cNvSpPr txBox="1"/>
            <p:nvPr/>
          </p:nvSpPr>
          <p:spPr>
            <a:xfrm>
              <a:off x="1074332" y="1928652"/>
              <a:ext cx="697627"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1"/>
                  </a:solidFill>
                  <a:latin typeface="+mj-ea"/>
                  <a:ea typeface="+mj-ea"/>
                </a:rPr>
                <a:t>标题</a:t>
              </a:r>
            </a:p>
          </p:txBody>
        </p:sp>
      </p:grpSp>
      <p:sp>
        <p:nvSpPr>
          <p:cNvPr id="31" name="燕尾形 51"/>
          <p:cNvSpPr/>
          <p:nvPr/>
        </p:nvSpPr>
        <p:spPr>
          <a:xfrm>
            <a:off x="3268253" y="2384610"/>
            <a:ext cx="162344" cy="300688"/>
          </a:xfrm>
          <a:prstGeom prst="chevron">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ea"/>
              <a:ea typeface="+mj-ea"/>
            </a:endParaRPr>
          </a:p>
        </p:txBody>
      </p:sp>
      <p:sp>
        <p:nvSpPr>
          <p:cNvPr id="32" name="燕尾形 52"/>
          <p:cNvSpPr/>
          <p:nvPr/>
        </p:nvSpPr>
        <p:spPr>
          <a:xfrm>
            <a:off x="5020962" y="2384610"/>
            <a:ext cx="162344" cy="300688"/>
          </a:xfrm>
          <a:prstGeom prst="chevron">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ea"/>
              <a:ea typeface="+mj-ea"/>
            </a:endParaRPr>
          </a:p>
        </p:txBody>
      </p:sp>
      <p:sp>
        <p:nvSpPr>
          <p:cNvPr id="33" name="燕尾形 63"/>
          <p:cNvSpPr/>
          <p:nvPr/>
        </p:nvSpPr>
        <p:spPr>
          <a:xfrm>
            <a:off x="6703580" y="2384610"/>
            <a:ext cx="162344" cy="300688"/>
          </a:xfrm>
          <a:prstGeom prst="chevron">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ea"/>
              <a:ea typeface="+mj-ea"/>
            </a:endParaRPr>
          </a:p>
        </p:txBody>
      </p:sp>
      <p:sp>
        <p:nvSpPr>
          <p:cNvPr id="34" name="燕尾形 64"/>
          <p:cNvSpPr/>
          <p:nvPr/>
        </p:nvSpPr>
        <p:spPr>
          <a:xfrm>
            <a:off x="8694332" y="2384610"/>
            <a:ext cx="162344" cy="300688"/>
          </a:xfrm>
          <a:prstGeom prst="chevron">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ea"/>
              <a:ea typeface="+mj-ea"/>
            </a:endParaRPr>
          </a:p>
        </p:txBody>
      </p:sp>
      <p:grpSp>
        <p:nvGrpSpPr>
          <p:cNvPr id="11" name="组合 10"/>
          <p:cNvGrpSpPr/>
          <p:nvPr/>
        </p:nvGrpSpPr>
        <p:grpSpPr>
          <a:xfrm>
            <a:off x="1871975" y="3269746"/>
            <a:ext cx="1415772" cy="2327759"/>
            <a:chOff x="3747230" y="2784723"/>
            <a:chExt cx="1415772" cy="2327759"/>
          </a:xfrm>
        </p:grpSpPr>
        <p:sp>
          <p:nvSpPr>
            <p:cNvPr id="24" name="TextBox 23"/>
            <p:cNvSpPr txBox="1"/>
            <p:nvPr/>
          </p:nvSpPr>
          <p:spPr>
            <a:xfrm>
              <a:off x="3747230" y="2784723"/>
              <a:ext cx="1415772"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mj-ea"/>
                  <a:ea typeface="+mj-ea"/>
                </a:rPr>
                <a:t>添加文字内容</a:t>
              </a:r>
            </a:p>
          </p:txBody>
        </p:sp>
        <p:sp>
          <p:nvSpPr>
            <p:cNvPr id="25" name="矩形 24"/>
            <p:cNvSpPr/>
            <p:nvPr/>
          </p:nvSpPr>
          <p:spPr>
            <a:xfrm>
              <a:off x="3747230" y="3081670"/>
              <a:ext cx="1412051" cy="203081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latin typeface="+mn-ea"/>
                  <a:sym typeface="Gill Sans" charset="0"/>
                </a:rPr>
                <a:t>此处添加详细文本描述，建议与标题相关并符合整体语言风格，语言描述尽量简洁生动。</a:t>
              </a:r>
              <a:endParaRPr lang="zh-CN" altLang="zh-CN" sz="1400" dirty="0">
                <a:latin typeface="+mn-ea"/>
              </a:endParaRPr>
            </a:p>
          </p:txBody>
        </p:sp>
      </p:grpSp>
      <p:grpSp>
        <p:nvGrpSpPr>
          <p:cNvPr id="45" name="组合 44"/>
          <p:cNvGrpSpPr/>
          <p:nvPr/>
        </p:nvGrpSpPr>
        <p:grpSpPr>
          <a:xfrm>
            <a:off x="3666655" y="3226376"/>
            <a:ext cx="1415772" cy="2327759"/>
            <a:chOff x="3747230" y="2784723"/>
            <a:chExt cx="1415772" cy="2327759"/>
          </a:xfrm>
        </p:grpSpPr>
        <p:sp>
          <p:nvSpPr>
            <p:cNvPr id="46" name="TextBox 23"/>
            <p:cNvSpPr txBox="1"/>
            <p:nvPr/>
          </p:nvSpPr>
          <p:spPr>
            <a:xfrm>
              <a:off x="3747230" y="2784723"/>
              <a:ext cx="1415772"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mj-ea"/>
                  <a:ea typeface="+mj-ea"/>
                </a:rPr>
                <a:t>添加文字内容</a:t>
              </a:r>
            </a:p>
          </p:txBody>
        </p:sp>
        <p:sp>
          <p:nvSpPr>
            <p:cNvPr id="47" name="矩形 46"/>
            <p:cNvSpPr/>
            <p:nvPr/>
          </p:nvSpPr>
          <p:spPr>
            <a:xfrm>
              <a:off x="3747230" y="3081670"/>
              <a:ext cx="1412051" cy="203081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latin typeface="+mn-ea"/>
                  <a:sym typeface="Gill Sans" charset="0"/>
                </a:rPr>
                <a:t>此处添加详细文本描述，建议与标题相关并符合整体语言风格，语言描述尽量简洁生动。</a:t>
              </a:r>
              <a:endParaRPr lang="zh-CN" altLang="zh-CN" sz="1400" dirty="0">
                <a:latin typeface="+mn-ea"/>
              </a:endParaRPr>
            </a:p>
          </p:txBody>
        </p:sp>
      </p:grpSp>
      <p:grpSp>
        <p:nvGrpSpPr>
          <p:cNvPr id="48" name="组合 47"/>
          <p:cNvGrpSpPr/>
          <p:nvPr/>
        </p:nvGrpSpPr>
        <p:grpSpPr>
          <a:xfrm>
            <a:off x="5276814" y="3226376"/>
            <a:ext cx="1415772" cy="2327759"/>
            <a:chOff x="3747230" y="2784723"/>
            <a:chExt cx="1415772" cy="2327759"/>
          </a:xfrm>
        </p:grpSpPr>
        <p:sp>
          <p:nvSpPr>
            <p:cNvPr id="49" name="TextBox 23"/>
            <p:cNvSpPr txBox="1"/>
            <p:nvPr/>
          </p:nvSpPr>
          <p:spPr>
            <a:xfrm>
              <a:off x="3747230" y="2784723"/>
              <a:ext cx="1415772"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mj-ea"/>
                  <a:ea typeface="+mj-ea"/>
                </a:rPr>
                <a:t>添加文字内容</a:t>
              </a:r>
            </a:p>
          </p:txBody>
        </p:sp>
        <p:sp>
          <p:nvSpPr>
            <p:cNvPr id="51" name="矩形 50"/>
            <p:cNvSpPr/>
            <p:nvPr/>
          </p:nvSpPr>
          <p:spPr>
            <a:xfrm>
              <a:off x="3747230" y="3081670"/>
              <a:ext cx="1412051" cy="203081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latin typeface="+mn-ea"/>
                  <a:sym typeface="Gill Sans" charset="0"/>
                </a:rPr>
                <a:t>此处添加详细文本描述，建议与标题相关并符合整体语言风格，语言描述尽量简洁生动。</a:t>
              </a:r>
              <a:endParaRPr lang="zh-CN" altLang="zh-CN" sz="1400" dirty="0">
                <a:latin typeface="+mn-ea"/>
              </a:endParaRPr>
            </a:p>
          </p:txBody>
        </p:sp>
      </p:grpSp>
      <p:grpSp>
        <p:nvGrpSpPr>
          <p:cNvPr id="59" name="组合 58"/>
          <p:cNvGrpSpPr/>
          <p:nvPr/>
        </p:nvGrpSpPr>
        <p:grpSpPr>
          <a:xfrm>
            <a:off x="7036895" y="3227193"/>
            <a:ext cx="1415772" cy="2327759"/>
            <a:chOff x="3747230" y="2784723"/>
            <a:chExt cx="1415772" cy="2327759"/>
          </a:xfrm>
        </p:grpSpPr>
        <p:sp>
          <p:nvSpPr>
            <p:cNvPr id="61" name="TextBox 23"/>
            <p:cNvSpPr txBox="1"/>
            <p:nvPr/>
          </p:nvSpPr>
          <p:spPr>
            <a:xfrm>
              <a:off x="3747230" y="2784723"/>
              <a:ext cx="1415772"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mj-ea"/>
                  <a:ea typeface="+mj-ea"/>
                </a:rPr>
                <a:t>添加文字内容</a:t>
              </a:r>
            </a:p>
          </p:txBody>
        </p:sp>
        <p:sp>
          <p:nvSpPr>
            <p:cNvPr id="62" name="矩形 61"/>
            <p:cNvSpPr/>
            <p:nvPr/>
          </p:nvSpPr>
          <p:spPr>
            <a:xfrm>
              <a:off x="3747230" y="3081670"/>
              <a:ext cx="1412051" cy="203081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latin typeface="+mn-ea"/>
                  <a:sym typeface="Gill Sans" charset="0"/>
                </a:rPr>
                <a:t>此处添加详细文本描述，建议与标题相关并符合整体语言风格，语言描述尽量简洁生动。</a:t>
              </a:r>
              <a:endParaRPr lang="zh-CN" altLang="zh-CN" sz="1400" dirty="0">
                <a:latin typeface="+mn-ea"/>
              </a:endParaRPr>
            </a:p>
          </p:txBody>
        </p:sp>
      </p:grpSp>
      <p:grpSp>
        <p:nvGrpSpPr>
          <p:cNvPr id="63" name="组合 62"/>
          <p:cNvGrpSpPr/>
          <p:nvPr/>
        </p:nvGrpSpPr>
        <p:grpSpPr>
          <a:xfrm>
            <a:off x="8993611" y="3227193"/>
            <a:ext cx="1415772" cy="2327759"/>
            <a:chOff x="3747230" y="2784723"/>
            <a:chExt cx="1415772" cy="2327759"/>
          </a:xfrm>
        </p:grpSpPr>
        <p:sp>
          <p:nvSpPr>
            <p:cNvPr id="65" name="TextBox 23"/>
            <p:cNvSpPr txBox="1"/>
            <p:nvPr/>
          </p:nvSpPr>
          <p:spPr>
            <a:xfrm>
              <a:off x="3747230" y="2784723"/>
              <a:ext cx="1415772"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tx1">
                      <a:lumMod val="75000"/>
                      <a:lumOff val="25000"/>
                    </a:schemeClr>
                  </a:solidFill>
                  <a:latin typeface="+mj-ea"/>
                  <a:ea typeface="+mj-ea"/>
                </a:rPr>
                <a:t>添加文字内容</a:t>
              </a:r>
            </a:p>
          </p:txBody>
        </p:sp>
        <p:sp>
          <p:nvSpPr>
            <p:cNvPr id="66" name="矩形 65"/>
            <p:cNvSpPr/>
            <p:nvPr/>
          </p:nvSpPr>
          <p:spPr>
            <a:xfrm>
              <a:off x="3747230" y="3081670"/>
              <a:ext cx="1412051" cy="203081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latin typeface="+mn-ea"/>
                  <a:sym typeface="Gill Sans" charset="0"/>
                </a:rPr>
                <a:t>此处添加详细文本描述，建议与标题相关并符合整体语言风格，语言描述尽量简洁生动。</a:t>
              </a:r>
              <a:endParaRPr lang="zh-CN" altLang="zh-CN" sz="1400" dirty="0">
                <a:latin typeface="+mn-ea"/>
              </a:endParaRPr>
            </a:p>
          </p:txBody>
        </p:sp>
      </p:grp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
        <p:nvSpPr>
          <p:cNvPr id="10" name="淘宝店chenying0907出品 5"/>
          <p:cNvSpPr/>
          <p:nvPr/>
        </p:nvSpPr>
        <p:spPr bwMode="auto">
          <a:xfrm>
            <a:off x="5388768" y="1599778"/>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solidFill>
            <a:srgbClr val="05489B"/>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1" name="淘宝店chenying0907出品 6"/>
          <p:cNvSpPr/>
          <p:nvPr/>
        </p:nvSpPr>
        <p:spPr bwMode="auto">
          <a:xfrm>
            <a:off x="5388768" y="2825328"/>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solidFill>
            <a:srgbClr val="FBC63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2" name="淘宝店chenying0907出品 7"/>
          <p:cNvSpPr/>
          <p:nvPr/>
        </p:nvSpPr>
        <p:spPr bwMode="auto">
          <a:xfrm>
            <a:off x="5618956" y="2644353"/>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solidFill>
            <a:srgbClr val="65B4AE"/>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淘宝店chenying0907出品 8"/>
          <p:cNvSpPr/>
          <p:nvPr/>
        </p:nvSpPr>
        <p:spPr bwMode="auto">
          <a:xfrm>
            <a:off x="5388768" y="3869903"/>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solidFill>
            <a:srgbClr val="05489B"/>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4" name="淘宝店chenying0907出品 9"/>
          <p:cNvSpPr/>
          <p:nvPr/>
        </p:nvSpPr>
        <p:spPr bwMode="auto">
          <a:xfrm>
            <a:off x="5618956" y="3690515"/>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solidFill>
            <a:srgbClr val="65B4AE"/>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淘宝店chenying0907出品 10"/>
          <p:cNvSpPr/>
          <p:nvPr/>
        </p:nvSpPr>
        <p:spPr bwMode="auto">
          <a:xfrm>
            <a:off x="5388768" y="4916065"/>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solidFill>
            <a:srgbClr val="FBC63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6" name="淘宝店chenying0907出品 11"/>
          <p:cNvSpPr/>
          <p:nvPr/>
        </p:nvSpPr>
        <p:spPr bwMode="auto">
          <a:xfrm>
            <a:off x="5618956" y="4735090"/>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solidFill>
            <a:srgbClr val="65B4AE"/>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00152" y="2569957"/>
            <a:ext cx="3350072" cy="14250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600" b="1" dirty="0">
                <a:solidFill>
                  <a:schemeClr val="tx1">
                    <a:lumMod val="75000"/>
                    <a:lumOff val="25000"/>
                  </a:schemeClr>
                </a:solidFill>
                <a:latin typeface="+mn-ea"/>
                <a:cs typeface="Open Sans" panose="020B0606030504020204" pitchFamily="34" charset="0"/>
              </a:rPr>
              <a:t>添加标题</a:t>
            </a:r>
            <a:endParaRPr lang="en-US" altLang="zh-CN" sz="1600" dirty="0">
              <a:solidFill>
                <a:schemeClr val="tx1">
                  <a:lumMod val="75000"/>
                  <a:lumOff val="25000"/>
                </a:schemeClr>
              </a:solidFill>
              <a:latin typeface="+mn-ea"/>
              <a:cs typeface="Open Sans" panose="020B0606030504020204" pitchFamily="34" charset="0"/>
            </a:endParaRPr>
          </a:p>
          <a:p>
            <a:pPr>
              <a:lnSpc>
                <a:spcPct val="130000"/>
              </a:lnSpc>
            </a:pPr>
            <a:r>
              <a:rPr lang="zh-CN" altLang="en-US" sz="1400" dirty="0">
                <a:latin typeface="+mn-ea"/>
              </a:rPr>
              <a:t>您的内容打在这里，或者通过复制您的文本后，您的内容打在这里，或者通过复制您的文本后，</a:t>
            </a:r>
          </a:p>
        </p:txBody>
      </p:sp>
      <p:sp>
        <p:nvSpPr>
          <p:cNvPr id="18" name="淘宝店chenying0907出品 1"/>
          <p:cNvSpPr/>
          <p:nvPr/>
        </p:nvSpPr>
        <p:spPr>
          <a:xfrm>
            <a:off x="4960859" y="2149939"/>
            <a:ext cx="158895" cy="158895"/>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淘宝店chenying0907出品 40"/>
          <p:cNvSpPr/>
          <p:nvPr/>
        </p:nvSpPr>
        <p:spPr>
          <a:xfrm>
            <a:off x="7072244" y="3188720"/>
            <a:ext cx="158895" cy="158895"/>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淘宝店chenying0907出品 41"/>
          <p:cNvSpPr/>
          <p:nvPr/>
        </p:nvSpPr>
        <p:spPr>
          <a:xfrm>
            <a:off x="4960859" y="4293293"/>
            <a:ext cx="158895" cy="158895"/>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淘宝店chenying0907出品 42"/>
          <p:cNvSpPr/>
          <p:nvPr/>
        </p:nvSpPr>
        <p:spPr>
          <a:xfrm>
            <a:off x="7072244" y="5332074"/>
            <a:ext cx="158895" cy="158895"/>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00152" y="4525133"/>
            <a:ext cx="3350072" cy="14250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600" b="1" dirty="0">
                <a:solidFill>
                  <a:schemeClr val="tx1">
                    <a:lumMod val="75000"/>
                    <a:lumOff val="25000"/>
                  </a:schemeClr>
                </a:solidFill>
                <a:latin typeface="+mn-ea"/>
                <a:cs typeface="Open Sans" panose="020B0606030504020204" pitchFamily="34" charset="0"/>
              </a:rPr>
              <a:t>添加标题</a:t>
            </a:r>
            <a:endParaRPr lang="en-US" altLang="zh-CN" sz="1600" dirty="0">
              <a:solidFill>
                <a:schemeClr val="tx1">
                  <a:lumMod val="75000"/>
                  <a:lumOff val="25000"/>
                </a:schemeClr>
              </a:solidFill>
              <a:latin typeface="+mn-ea"/>
              <a:cs typeface="Open Sans" panose="020B0606030504020204" pitchFamily="34" charset="0"/>
            </a:endParaRPr>
          </a:p>
          <a:p>
            <a:pPr>
              <a:lnSpc>
                <a:spcPct val="130000"/>
              </a:lnSpc>
            </a:pPr>
            <a:r>
              <a:rPr lang="zh-CN" altLang="en-US" sz="1400" dirty="0">
                <a:latin typeface="+mn-ea"/>
              </a:rPr>
              <a:t>您的内容打在这里，或者通过复制您的文本后，您的内容打在这里，或者通过复制您的文本后，</a:t>
            </a:r>
          </a:p>
        </p:txBody>
      </p:sp>
      <p:sp>
        <p:nvSpPr>
          <p:cNvPr id="26"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72964" y="1607242"/>
            <a:ext cx="3350072" cy="14250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600" b="1" dirty="0">
                <a:solidFill>
                  <a:schemeClr val="tx1">
                    <a:lumMod val="75000"/>
                    <a:lumOff val="25000"/>
                  </a:schemeClr>
                </a:solidFill>
                <a:latin typeface="+mn-ea"/>
                <a:cs typeface="Open Sans" panose="020B0606030504020204" pitchFamily="34" charset="0"/>
              </a:rPr>
              <a:t>添加标题</a:t>
            </a:r>
            <a:endParaRPr lang="en-US" altLang="zh-CN" sz="1600" dirty="0">
              <a:solidFill>
                <a:schemeClr val="tx1">
                  <a:lumMod val="75000"/>
                  <a:lumOff val="25000"/>
                </a:schemeClr>
              </a:solidFill>
              <a:latin typeface="+mn-ea"/>
              <a:cs typeface="Open Sans" panose="020B0606030504020204" pitchFamily="34" charset="0"/>
            </a:endParaRPr>
          </a:p>
          <a:p>
            <a:pPr algn="r">
              <a:lnSpc>
                <a:spcPct val="130000"/>
              </a:lnSpc>
            </a:pPr>
            <a:r>
              <a:rPr lang="zh-CN" altLang="en-US" sz="1400" dirty="0">
                <a:latin typeface="+mn-ea"/>
              </a:rPr>
              <a:t>您的内容打在这里，或者通过复制您的文本后，您的内容打在这里，或者通过复制您的文本后，</a:t>
            </a:r>
          </a:p>
        </p:txBody>
      </p:sp>
      <p:sp>
        <p:nvSpPr>
          <p:cNvPr id="27"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09414" y="3739685"/>
            <a:ext cx="3350072" cy="14250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200000"/>
              </a:lnSpc>
            </a:pPr>
            <a:r>
              <a:rPr lang="zh-CN" altLang="en-US" sz="1600" b="1" dirty="0">
                <a:solidFill>
                  <a:schemeClr val="tx1">
                    <a:lumMod val="75000"/>
                    <a:lumOff val="25000"/>
                  </a:schemeClr>
                </a:solidFill>
                <a:latin typeface="+mn-ea"/>
                <a:cs typeface="Open Sans" panose="020B0606030504020204" pitchFamily="34" charset="0"/>
              </a:rPr>
              <a:t>添加标题</a:t>
            </a:r>
            <a:endParaRPr lang="en-US" altLang="zh-CN" sz="1600" dirty="0">
              <a:solidFill>
                <a:schemeClr val="tx1">
                  <a:lumMod val="75000"/>
                  <a:lumOff val="25000"/>
                </a:schemeClr>
              </a:solidFill>
              <a:latin typeface="+mn-ea"/>
              <a:cs typeface="Open Sans" panose="020B0606030504020204" pitchFamily="34" charset="0"/>
            </a:endParaRPr>
          </a:p>
          <a:p>
            <a:pPr algn="r">
              <a:lnSpc>
                <a:spcPct val="130000"/>
              </a:lnSpc>
            </a:pPr>
            <a:r>
              <a:rPr lang="zh-CN" altLang="en-US" sz="1400" dirty="0">
                <a:latin typeface="+mn-ea"/>
              </a:rPr>
              <a:t>您的内容打在这里，或者通过复制您的文本后，您的内容打在这里，或者通过复制您的文本后，</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淘宝店chenying0907出品 23"/>
          <p:cNvSpPr txBox="1"/>
          <p:nvPr/>
        </p:nvSpPr>
        <p:spPr>
          <a:xfrm>
            <a:off x="5037545" y="569402"/>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grpSp>
        <p:nvGrpSpPr>
          <p:cNvPr id="10" name="淘宝店chenying0907出品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282328" y="2233751"/>
            <a:ext cx="688368" cy="688368"/>
            <a:chOff x="7242071" y="1820434"/>
            <a:chExt cx="688368" cy="688368"/>
          </a:xfrm>
        </p:grpSpPr>
        <p:sp>
          <p:nvSpPr>
            <p:cNvPr id="33" name="淘宝店chenying0907出品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34" name="淘宝店chenying0907出品 19"/>
            <p:cNvSpPr/>
            <p:nvPr/>
          </p:nvSpPr>
          <p:spPr>
            <a:xfrm>
              <a:off x="7286625" y="1866019"/>
              <a:ext cx="608738" cy="608738"/>
            </a:xfrm>
            <a:prstGeom prst="ellipse">
              <a:avLst/>
            </a:prstGeom>
            <a:solidFill>
              <a:srgbClr val="05489B"/>
            </a:solidFill>
            <a:ln w="28575">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1" name="淘宝店chenying0907出品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267001" y="3461917"/>
            <a:ext cx="688368" cy="688368"/>
            <a:chOff x="7242071" y="3488471"/>
            <a:chExt cx="688368" cy="688368"/>
          </a:xfrm>
          <a:solidFill>
            <a:srgbClr val="CB1B3D"/>
          </a:solidFill>
        </p:grpSpPr>
        <p:sp>
          <p:nvSpPr>
            <p:cNvPr id="31" name="淘宝店chenying0907出品 21"/>
            <p:cNvSpPr/>
            <p:nvPr/>
          </p:nvSpPr>
          <p:spPr>
            <a:xfrm>
              <a:off x="7242071" y="3488471"/>
              <a:ext cx="688368" cy="688368"/>
            </a:xfrm>
            <a:prstGeom prst="ellipse">
              <a:avLst/>
            </a:prstGeom>
            <a:solidFill>
              <a:srgbClr val="1C4F64"/>
            </a:soli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32" name="淘宝店chenying0907出品 22"/>
            <p:cNvSpPr/>
            <p:nvPr/>
          </p:nvSpPr>
          <p:spPr>
            <a:xfrm>
              <a:off x="7286625" y="3534056"/>
              <a:ext cx="608738" cy="608738"/>
            </a:xfrm>
            <a:prstGeom prst="ellipse">
              <a:avLst/>
            </a:prstGeom>
            <a:solidFill>
              <a:srgbClr val="05489B"/>
            </a:solidFill>
            <a:ln w="28575">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2" name="淘宝店chenying0907出品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279790" y="4738787"/>
            <a:ext cx="688368" cy="688368"/>
            <a:chOff x="7242071" y="5103361"/>
            <a:chExt cx="688368" cy="688368"/>
          </a:xfrm>
          <a:solidFill>
            <a:srgbClr val="CB1B3D"/>
          </a:solidFill>
        </p:grpSpPr>
        <p:sp>
          <p:nvSpPr>
            <p:cNvPr id="29" name="淘宝店chenying0907出品 28"/>
            <p:cNvSpPr/>
            <p:nvPr/>
          </p:nvSpPr>
          <p:spPr>
            <a:xfrm>
              <a:off x="7242071" y="5103361"/>
              <a:ext cx="688368" cy="688368"/>
            </a:xfrm>
            <a:prstGeom prst="ellipse">
              <a:avLst/>
            </a:prstGeom>
            <a:solidFill>
              <a:srgbClr val="1C4F64"/>
            </a:soli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30" name="淘宝店chenying0907出品 29"/>
            <p:cNvSpPr/>
            <p:nvPr/>
          </p:nvSpPr>
          <p:spPr>
            <a:xfrm>
              <a:off x="7286625" y="5148946"/>
              <a:ext cx="608738" cy="608738"/>
            </a:xfrm>
            <a:prstGeom prst="ellipse">
              <a:avLst/>
            </a:prstGeom>
            <a:solidFill>
              <a:srgbClr val="05489B"/>
            </a:solidFill>
            <a:ln w="28575">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3" name="淘宝店chenying0907出品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452975" y="4899732"/>
            <a:ext cx="367805" cy="366477"/>
            <a:chOff x="5287964" y="2994026"/>
            <a:chExt cx="879475" cy="876300"/>
          </a:xfrm>
          <a:solidFill>
            <a:schemeClr val="bg1"/>
          </a:solidFill>
        </p:grpSpPr>
        <p:sp>
          <p:nvSpPr>
            <p:cNvPr id="26" name="淘宝店chenying0907出品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淘宝店chenying0907出品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淘宝店chenying0907出品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4" name="淘宝店chenying0907出品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450649" y="2396585"/>
            <a:ext cx="369488" cy="372592"/>
            <a:chOff x="5216526" y="1358901"/>
            <a:chExt cx="566738" cy="571500"/>
          </a:xfrm>
          <a:solidFill>
            <a:schemeClr val="bg1"/>
          </a:solidFill>
        </p:grpSpPr>
        <p:sp>
          <p:nvSpPr>
            <p:cNvPr id="23" name="淘宝店chenying0907出品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淘宝店chenying0907出品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淘宝店chenying0907出品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5" name="淘宝店chenying0907出品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392368" y="3613138"/>
            <a:ext cx="425378" cy="404678"/>
            <a:chOff x="6323014" y="4870451"/>
            <a:chExt cx="652463" cy="620713"/>
          </a:xfrm>
          <a:solidFill>
            <a:schemeClr val="bg1"/>
          </a:solidFill>
        </p:grpSpPr>
        <p:sp>
          <p:nvSpPr>
            <p:cNvPr id="19" name="淘宝店chenying0907出品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淘宝店chenying0907出品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淘宝店chenying0907出品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淘宝店chenying0907出品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6" name="TextBox 130"/>
          <p:cNvSpPr txBox="1"/>
          <p:nvPr/>
        </p:nvSpPr>
        <p:spPr>
          <a:xfrm>
            <a:off x="2152534" y="2279336"/>
            <a:ext cx="4040484" cy="869139"/>
          </a:xfrm>
          <a:prstGeom prst="rect">
            <a:avLst/>
          </a:prstGeom>
          <a:noFill/>
        </p:spPr>
        <p:txBody>
          <a:bodyPr wrap="square" lIns="91431" tIns="45715" rIns="91431" bIns="4571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您的内容打在这里，或者通过复制您的文本后，您的内容打在这里，或者通过复制您的文本后，</a:t>
            </a:r>
          </a:p>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 name="TextBox 130"/>
          <p:cNvSpPr txBox="1"/>
          <p:nvPr/>
        </p:nvSpPr>
        <p:spPr>
          <a:xfrm>
            <a:off x="2142874" y="3507502"/>
            <a:ext cx="4040484" cy="869139"/>
          </a:xfrm>
          <a:prstGeom prst="rect">
            <a:avLst/>
          </a:prstGeom>
          <a:noFill/>
        </p:spPr>
        <p:txBody>
          <a:bodyPr wrap="square" lIns="91431" tIns="45715" rIns="91431" bIns="4571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您的内容打在这里，或者通过复制您的文本后，您的内容打在这里，或者通过复制您的文本后，</a:t>
            </a:r>
          </a:p>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 name="TextBox 130"/>
          <p:cNvSpPr txBox="1"/>
          <p:nvPr/>
        </p:nvSpPr>
        <p:spPr>
          <a:xfrm>
            <a:off x="2160214" y="4735668"/>
            <a:ext cx="4040484" cy="869139"/>
          </a:xfrm>
          <a:prstGeom prst="rect">
            <a:avLst/>
          </a:prstGeom>
          <a:noFill/>
        </p:spPr>
        <p:txBody>
          <a:bodyPr wrap="square" lIns="91431" tIns="45715" rIns="91431" bIns="4571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您的内容打在这里，或者通过复制您的文本后，您的内容打在这里，或者通过复制您的文本后，</a:t>
            </a:r>
          </a:p>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056" y="2419647"/>
            <a:ext cx="4630511" cy="2787567"/>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12192001" cy="6858000"/>
            <a:chOff x="-1" y="0"/>
            <a:chExt cx="12192001" cy="6858000"/>
          </a:xfrm>
        </p:grpSpPr>
        <p:sp>
          <p:nvSpPr>
            <p:cNvPr id="6" name="矩形 5"/>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 y="390984"/>
              <a:ext cx="10046201" cy="1550091"/>
              <a:chOff x="-1" y="390984"/>
              <a:chExt cx="10046201" cy="1550091"/>
            </a:xfrm>
          </p:grpSpPr>
          <p:sp>
            <p:nvSpPr>
              <p:cNvPr id="12" name="L 形 11"/>
              <p:cNvSpPr/>
              <p:nvPr/>
            </p:nvSpPr>
            <p:spPr>
              <a:xfrm rot="10800000">
                <a:off x="0" y="390984"/>
                <a:ext cx="10046200" cy="1166154"/>
              </a:xfrm>
              <a:prstGeom prst="corner">
                <a:avLst>
                  <a:gd name="adj1" fmla="val 37499"/>
                  <a:gd name="adj2" fmla="val 38636"/>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p:cNvSpPr/>
              <p:nvPr/>
            </p:nvSpPr>
            <p:spPr>
              <a:xfrm rot="10800000">
                <a:off x="-1" y="824281"/>
                <a:ext cx="8525022" cy="1116794"/>
              </a:xfrm>
              <a:prstGeom prst="corner">
                <a:avLst>
                  <a:gd name="adj1" fmla="val 100000"/>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0800000">
              <a:off x="2145800" y="4496822"/>
              <a:ext cx="10046200" cy="1970195"/>
              <a:chOff x="0" y="390984"/>
              <a:chExt cx="10046200" cy="1970195"/>
            </a:xfrm>
          </p:grpSpPr>
          <p:sp>
            <p:nvSpPr>
              <p:cNvPr id="10" name="L 形 9"/>
              <p:cNvSpPr/>
              <p:nvPr/>
            </p:nvSpPr>
            <p:spPr>
              <a:xfrm rot="10800000">
                <a:off x="0" y="390984"/>
                <a:ext cx="10046200" cy="1166154"/>
              </a:xfrm>
              <a:prstGeom prst="corner">
                <a:avLst>
                  <a:gd name="adj1" fmla="val 37499"/>
                  <a:gd name="adj2" fmla="val 38636"/>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 形 10"/>
              <p:cNvSpPr/>
              <p:nvPr/>
            </p:nvSpPr>
            <p:spPr>
              <a:xfrm rot="10800000">
                <a:off x="0" y="1195025"/>
                <a:ext cx="7674061" cy="1166154"/>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文本框 1"/>
          <p:cNvSpPr>
            <a:spLocks noChangeArrowheads="1"/>
          </p:cNvSpPr>
          <p:nvPr/>
        </p:nvSpPr>
        <p:spPr bwMode="auto">
          <a:xfrm>
            <a:off x="4189499" y="2738697"/>
            <a:ext cx="3881128"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7200" b="1" dirty="0">
                <a:solidFill>
                  <a:schemeClr val="tx1">
                    <a:lumMod val="85000"/>
                    <a:lumOff val="15000"/>
                  </a:schemeClr>
                </a:solidFill>
                <a:latin typeface="黑体" panose="02010609060101010101" charset="-122"/>
                <a:ea typeface="黑体" panose="02010609060101010101" charset="-122"/>
                <a:sym typeface="Impact" panose="020B0806030902050204" pitchFamily="34" charset="0"/>
              </a:rPr>
              <a:t>感谢</a:t>
            </a:r>
            <a:r>
              <a:rPr lang="zh-CN" altLang="en-US" sz="7200" b="1" dirty="0">
                <a:solidFill>
                  <a:schemeClr val="bg1"/>
                </a:solidFill>
                <a:latin typeface="黑体" panose="02010609060101010101" charset="-122"/>
                <a:ea typeface="黑体" panose="02010609060101010101" charset="-122"/>
                <a:sym typeface="Impact" panose="020B0806030902050204" pitchFamily="34" charset="0"/>
              </a:rPr>
              <a:t>观看</a:t>
            </a:r>
          </a:p>
        </p:txBody>
      </p:sp>
      <p:cxnSp>
        <p:nvCxnSpPr>
          <p:cNvPr id="27" name="直接连接符 26"/>
          <p:cNvCxnSpPr/>
          <p:nvPr/>
        </p:nvCxnSpPr>
        <p:spPr>
          <a:xfrm>
            <a:off x="1465893" y="3915942"/>
            <a:ext cx="976685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2856" y="936823"/>
            <a:ext cx="4407417" cy="883312"/>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出品 5"/>
          <p:cNvSpPr txBox="1"/>
          <p:nvPr/>
        </p:nvSpPr>
        <p:spPr>
          <a:xfrm>
            <a:off x="5607107" y="2172159"/>
            <a:ext cx="1322798" cy="1200329"/>
          </a:xfrm>
          <a:prstGeom prst="rect">
            <a:avLst/>
          </a:prstGeom>
          <a:noFill/>
        </p:spPr>
        <p:txBody>
          <a:bodyPr wrap="none" rtlCol="0">
            <a:spAutoFit/>
          </a:bodyPr>
          <a:lstStyle/>
          <a:p>
            <a:r>
              <a:rPr lang="en-US" altLang="zh-CN" sz="7200" b="1" dirty="0">
                <a:latin typeface="Microsoft YaHei" charset="-122"/>
                <a:ea typeface="Microsoft YaHei" charset="-122"/>
                <a:cs typeface="Microsoft YaHei" charset="-122"/>
              </a:rPr>
              <a:t>01</a:t>
            </a:r>
            <a:endParaRPr lang="zh-CN" altLang="en-US" sz="7200" b="1" dirty="0">
              <a:latin typeface="Microsoft YaHei" charset="-122"/>
              <a:ea typeface="Microsoft YaHei" charset="-122"/>
              <a:cs typeface="Microsoft YaHei" charset="-122"/>
            </a:endParaRPr>
          </a:p>
        </p:txBody>
      </p:sp>
      <p:sp>
        <p:nvSpPr>
          <p:cNvPr id="9" name="淘宝店chenying0907出品 69"/>
          <p:cNvSpPr>
            <a:spLocks noChangeArrowheads="1"/>
          </p:cNvSpPr>
          <p:nvPr/>
        </p:nvSpPr>
        <p:spPr bwMode="auto">
          <a:xfrm>
            <a:off x="5026602" y="3372488"/>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000" b="1" dirty="0">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3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店chenying0907出品 70"/>
          <p:cNvSpPr>
            <a:spLocks noChangeArrowheads="1"/>
          </p:cNvSpPr>
          <p:nvPr/>
        </p:nvSpPr>
        <p:spPr bwMode="auto">
          <a:xfrm>
            <a:off x="3805818" y="4080093"/>
            <a:ext cx="4925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在此处添加文字，在此处添加文字，在此处添加文字在此处添加文字</a:t>
            </a:r>
          </a:p>
        </p:txBody>
      </p:sp>
      <p:sp>
        <p:nvSpPr>
          <p:cNvPr id="28" name="L 形 27"/>
          <p:cNvSpPr/>
          <p:nvPr/>
        </p:nvSpPr>
        <p:spPr>
          <a:xfrm rot="10800000">
            <a:off x="0" y="390984"/>
            <a:ext cx="10046200" cy="1166154"/>
          </a:xfrm>
          <a:prstGeom prst="corner">
            <a:avLst>
              <a:gd name="adj1" fmla="val 37499"/>
              <a:gd name="adj2" fmla="val 38636"/>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L 形 28"/>
          <p:cNvSpPr/>
          <p:nvPr/>
        </p:nvSpPr>
        <p:spPr>
          <a:xfrm rot="10800000">
            <a:off x="0" y="1195025"/>
            <a:ext cx="7674061" cy="1166154"/>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BC63F"/>
              </a:solidFill>
            </a:endParaRPr>
          </a:p>
        </p:txBody>
      </p:sp>
      <p:grpSp>
        <p:nvGrpSpPr>
          <p:cNvPr id="25" name="组合 24"/>
          <p:cNvGrpSpPr/>
          <p:nvPr/>
        </p:nvGrpSpPr>
        <p:grpSpPr>
          <a:xfrm rot="10800000">
            <a:off x="2145800" y="4496822"/>
            <a:ext cx="10046200" cy="1970195"/>
            <a:chOff x="0" y="390984"/>
            <a:chExt cx="10046200" cy="1970195"/>
          </a:xfrm>
        </p:grpSpPr>
        <p:sp>
          <p:nvSpPr>
            <p:cNvPr id="26" name="L 形 25"/>
            <p:cNvSpPr/>
            <p:nvPr/>
          </p:nvSpPr>
          <p:spPr>
            <a:xfrm rot="10800000">
              <a:off x="0" y="390984"/>
              <a:ext cx="10046200" cy="1166154"/>
            </a:xfrm>
            <a:prstGeom prst="corner">
              <a:avLst>
                <a:gd name="adj1" fmla="val 37499"/>
                <a:gd name="adj2" fmla="val 38636"/>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0" y="1195025"/>
              <a:ext cx="7674061" cy="1166154"/>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 calcmode="lin" valueType="num">
                                      <p:cBhvr>
                                        <p:cTn id="16" dur="1000" fill="hold"/>
                                        <p:tgtEl>
                                          <p:spTgt spid="14"/>
                                        </p:tgtEl>
                                        <p:attrNameLst>
                                          <p:attrName>style.rotation</p:attrName>
                                        </p:attrNameLst>
                                      </p:cBhvr>
                                      <p:tavLst>
                                        <p:tav tm="0">
                                          <p:val>
                                            <p:fltVal val="90"/>
                                          </p:val>
                                        </p:tav>
                                        <p:tav tm="100000">
                                          <p:val>
                                            <p:fltVal val="0"/>
                                          </p:val>
                                        </p:tav>
                                      </p:tavLst>
                                    </p:anim>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淘宝店chenying0907出品 23"/>
          <p:cNvSpPr txBox="1"/>
          <p:nvPr/>
        </p:nvSpPr>
        <p:spPr>
          <a:xfrm>
            <a:off x="5035005" y="975167"/>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Oval 4"/>
          <p:cNvSpPr/>
          <p:nvPr/>
        </p:nvSpPr>
        <p:spPr>
          <a:xfrm>
            <a:off x="2829738" y="4136196"/>
            <a:ext cx="469721" cy="471923"/>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2400">
              <a:solidFill>
                <a:schemeClr val="bg1">
                  <a:lumMod val="95000"/>
                </a:schemeClr>
              </a:solidFill>
            </a:endParaRPr>
          </a:p>
        </p:txBody>
      </p:sp>
      <p:sp>
        <p:nvSpPr>
          <p:cNvPr id="44" name="Oval 12"/>
          <p:cNvSpPr/>
          <p:nvPr/>
        </p:nvSpPr>
        <p:spPr>
          <a:xfrm>
            <a:off x="5810804" y="4129584"/>
            <a:ext cx="476301" cy="478535"/>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2400">
              <a:solidFill>
                <a:schemeClr val="bg1">
                  <a:lumMod val="95000"/>
                </a:schemeClr>
              </a:solidFill>
            </a:endParaRPr>
          </a:p>
        </p:txBody>
      </p:sp>
      <p:sp>
        <p:nvSpPr>
          <p:cNvPr id="45" name="Oval 14"/>
          <p:cNvSpPr/>
          <p:nvPr/>
        </p:nvSpPr>
        <p:spPr>
          <a:xfrm>
            <a:off x="8860819" y="4136196"/>
            <a:ext cx="468682" cy="471923"/>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2400">
              <a:solidFill>
                <a:schemeClr val="bg1">
                  <a:lumMod val="95000"/>
                </a:schemeClr>
              </a:solidFill>
            </a:endParaRPr>
          </a:p>
        </p:txBody>
      </p:sp>
      <p:grpSp>
        <p:nvGrpSpPr>
          <p:cNvPr id="46" name="Group 20"/>
          <p:cNvGrpSpPr/>
          <p:nvPr/>
        </p:nvGrpSpPr>
        <p:grpSpPr>
          <a:xfrm>
            <a:off x="2936603" y="4240674"/>
            <a:ext cx="263040" cy="264742"/>
            <a:chOff x="7971783" y="2080670"/>
            <a:chExt cx="401822" cy="404317"/>
          </a:xfrm>
          <a:solidFill>
            <a:schemeClr val="bg1"/>
          </a:solidFill>
        </p:grpSpPr>
        <p:sp>
          <p:nvSpPr>
            <p:cNvPr id="47" name="淘宝店chenying0907出品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48" name="淘宝店chenying0907出品 43"/>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grpSp>
      <p:grpSp>
        <p:nvGrpSpPr>
          <p:cNvPr id="51" name="Group 23"/>
          <p:cNvGrpSpPr/>
          <p:nvPr/>
        </p:nvGrpSpPr>
        <p:grpSpPr>
          <a:xfrm>
            <a:off x="5943600" y="4242527"/>
            <a:ext cx="258441" cy="225367"/>
            <a:chOff x="7540014" y="4306907"/>
            <a:chExt cx="389342" cy="339426"/>
          </a:xfrm>
          <a:solidFill>
            <a:schemeClr val="bg1"/>
          </a:solidFill>
        </p:grpSpPr>
        <p:sp>
          <p:nvSpPr>
            <p:cNvPr id="52" name="淘宝店chenying0907出品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53" name="淘宝店chenying0907出品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57" name="淘宝店chenying0907出品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58" name="淘宝店chenying0907出品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59" name="淘宝店chenying0907出品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67" name="淘宝店chenying0907出品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72" name="淘宝店chenying0907出品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73" name="淘宝店chenying0907出品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74" name="淘宝店chenying0907出品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76" name="淘宝店chenying0907出品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77" name="淘宝店chenying0907出品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grpSp>
      <p:grpSp>
        <p:nvGrpSpPr>
          <p:cNvPr id="80" name="Group 54"/>
          <p:cNvGrpSpPr/>
          <p:nvPr/>
        </p:nvGrpSpPr>
        <p:grpSpPr>
          <a:xfrm>
            <a:off x="8997133" y="4272715"/>
            <a:ext cx="196054" cy="254938"/>
            <a:chOff x="6421904" y="4798576"/>
            <a:chExt cx="299494" cy="389342"/>
          </a:xfrm>
          <a:solidFill>
            <a:schemeClr val="bg1"/>
          </a:solidFill>
        </p:grpSpPr>
        <p:sp>
          <p:nvSpPr>
            <p:cNvPr id="81" name="淘宝店chenying0907出品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sp>
          <p:nvSpPr>
            <p:cNvPr id="82" name="淘宝店chenying0907出品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solidFill>
                  <a:schemeClr val="tx2">
                    <a:lumMod val="50000"/>
                  </a:schemeClr>
                </a:solidFill>
                <a:latin typeface="+mn-lt"/>
                <a:cs typeface="+mn-cs"/>
              </a:endParaRPr>
            </a:p>
          </p:txBody>
        </p:sp>
      </p:grpSp>
      <p:sp>
        <p:nvSpPr>
          <p:cNvPr id="83" name="淘宝店chenying0907出品 83"/>
          <p:cNvSpPr/>
          <p:nvPr/>
        </p:nvSpPr>
        <p:spPr>
          <a:xfrm>
            <a:off x="2471455" y="4693424"/>
            <a:ext cx="1163522" cy="300076"/>
          </a:xfrm>
          <a:prstGeom prst="rect">
            <a:avLst/>
          </a:prstGeom>
        </p:spPr>
        <p:txBody>
          <a:bodyPr wrap="squar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4" name="淘宝店chenying0907出品 47"/>
          <p:cNvSpPr>
            <a:spLocks noChangeArrowheads="1"/>
          </p:cNvSpPr>
          <p:nvPr/>
        </p:nvSpPr>
        <p:spPr bwMode="auto">
          <a:xfrm>
            <a:off x="2359270" y="5018778"/>
            <a:ext cx="1478157" cy="93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200" dirty="0">
                <a:solidFill>
                  <a:schemeClr val="tx1">
                    <a:lumMod val="50000"/>
                    <a:lumOff val="50000"/>
                  </a:schemeClr>
                </a:solidFill>
                <a:sym typeface="微软雅黑" panose="020B0503020204020204" pitchFamily="34" charset="-122"/>
              </a:rPr>
              <a:t>在此录入上述图表的描述说明，在此录入上述图表的描述说明。</a:t>
            </a:r>
          </a:p>
        </p:txBody>
      </p:sp>
      <p:sp>
        <p:nvSpPr>
          <p:cNvPr id="85" name="淘宝店chenying0907出品 85"/>
          <p:cNvSpPr/>
          <p:nvPr/>
        </p:nvSpPr>
        <p:spPr>
          <a:xfrm>
            <a:off x="5451728" y="4693424"/>
            <a:ext cx="1163522" cy="300076"/>
          </a:xfrm>
          <a:prstGeom prst="rect">
            <a:avLst/>
          </a:prstGeom>
        </p:spPr>
        <p:txBody>
          <a:bodyPr wrap="squar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6" name="淘宝店chenying0907出品 89"/>
          <p:cNvSpPr/>
          <p:nvPr/>
        </p:nvSpPr>
        <p:spPr>
          <a:xfrm>
            <a:off x="8500950" y="4693424"/>
            <a:ext cx="1163522" cy="300076"/>
          </a:xfrm>
          <a:prstGeom prst="rect">
            <a:avLst/>
          </a:prstGeom>
        </p:spPr>
        <p:txBody>
          <a:bodyPr wrap="squar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7" name="淘宝店chenying0907出品 47"/>
          <p:cNvSpPr>
            <a:spLocks noChangeArrowheads="1"/>
          </p:cNvSpPr>
          <p:nvPr/>
        </p:nvSpPr>
        <p:spPr bwMode="auto">
          <a:xfrm>
            <a:off x="5300873" y="4994459"/>
            <a:ext cx="1478157" cy="93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200" dirty="0">
                <a:solidFill>
                  <a:schemeClr val="tx1">
                    <a:lumMod val="50000"/>
                    <a:lumOff val="50000"/>
                  </a:schemeClr>
                </a:solidFill>
                <a:sym typeface="微软雅黑" panose="020B0503020204020204" pitchFamily="34" charset="-122"/>
              </a:rPr>
              <a:t>在此录入上述图表的描述说明，在此录入上述图表的描述说明。</a:t>
            </a:r>
          </a:p>
        </p:txBody>
      </p:sp>
      <p:sp>
        <p:nvSpPr>
          <p:cNvPr id="88" name="淘宝店chenying0907出品 47"/>
          <p:cNvSpPr>
            <a:spLocks noChangeArrowheads="1"/>
          </p:cNvSpPr>
          <p:nvPr/>
        </p:nvSpPr>
        <p:spPr bwMode="auto">
          <a:xfrm>
            <a:off x="8356081" y="5015603"/>
            <a:ext cx="1478157" cy="93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200" dirty="0">
                <a:solidFill>
                  <a:schemeClr val="tx1">
                    <a:lumMod val="50000"/>
                    <a:lumOff val="50000"/>
                  </a:schemeClr>
                </a:solidFill>
                <a:sym typeface="微软雅黑" panose="020B0503020204020204" pitchFamily="34" charset="-122"/>
              </a:rPr>
              <a:t>在此录入上述图表的描述说明，在此录入上述图表的描述说明。</a:t>
            </a:r>
          </a:p>
        </p:txBody>
      </p:sp>
      <p:pic>
        <p:nvPicPr>
          <p:cNvPr id="89" name="图片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8997" y="2106758"/>
            <a:ext cx="2850956" cy="1900638"/>
          </a:xfrm>
          <a:prstGeom prst="rect">
            <a:avLst/>
          </a:prstGeom>
        </p:spPr>
      </p:pic>
      <p:pic>
        <p:nvPicPr>
          <p:cNvPr id="90" name="图片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4136" y="2106757"/>
            <a:ext cx="2850959" cy="1900639"/>
          </a:xfrm>
          <a:prstGeom prst="rect">
            <a:avLst/>
          </a:prstGeom>
        </p:spPr>
      </p:pic>
      <p:pic>
        <p:nvPicPr>
          <p:cNvPr id="91" name="图片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0895" y="2104504"/>
            <a:ext cx="2991170" cy="1900639"/>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淘宝店chenying0907出品 3"/>
          <p:cNvSpPr/>
          <p:nvPr/>
        </p:nvSpPr>
        <p:spPr>
          <a:xfrm>
            <a:off x="8867399" y="2299508"/>
            <a:ext cx="1496970" cy="324036"/>
          </a:xfrm>
          <a:prstGeom prst="rect">
            <a:avLst/>
          </a:prstGeom>
          <a:solidFill>
            <a:srgbClr val="FBC63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2400">
              <a:solidFill>
                <a:schemeClr val="bg1">
                  <a:lumMod val="95000"/>
                </a:schemeClr>
              </a:solidFill>
            </a:endParaRPr>
          </a:p>
        </p:txBody>
      </p:sp>
      <p:sp>
        <p:nvSpPr>
          <p:cNvPr id="40" name="淘宝店chenying0907出品 51"/>
          <p:cNvSpPr/>
          <p:nvPr/>
        </p:nvSpPr>
        <p:spPr>
          <a:xfrm>
            <a:off x="9161659" y="2308097"/>
            <a:ext cx="1163522" cy="315447"/>
          </a:xfrm>
          <a:prstGeom prst="rect">
            <a:avLst/>
          </a:prstGeom>
        </p:spPr>
        <p:txBody>
          <a:bodyPr wrap="squar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淘宝店chenying0907出品 47"/>
          <p:cNvSpPr>
            <a:spLocks noChangeArrowheads="1"/>
          </p:cNvSpPr>
          <p:nvPr/>
        </p:nvSpPr>
        <p:spPr bwMode="auto">
          <a:xfrm>
            <a:off x="6683337" y="2245404"/>
            <a:ext cx="2105686" cy="5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333333"/>
                </a:solidFill>
                <a:sym typeface="微软雅黑" panose="020B0503020204020204" pitchFamily="34" charset="-122"/>
              </a:rPr>
              <a:t>在此录入上述图表的描述说明，在此录入上述图表的描述说明。</a:t>
            </a:r>
          </a:p>
        </p:txBody>
      </p:sp>
      <p:sp>
        <p:nvSpPr>
          <p:cNvPr id="42" name="淘宝店chenying0907出品 3"/>
          <p:cNvSpPr/>
          <p:nvPr/>
        </p:nvSpPr>
        <p:spPr>
          <a:xfrm>
            <a:off x="8867399" y="3001586"/>
            <a:ext cx="1496970" cy="324036"/>
          </a:xfrm>
          <a:prstGeom prst="rect">
            <a:avLst/>
          </a:prstGeom>
          <a:solidFill>
            <a:srgbClr val="FBC63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2400">
              <a:solidFill>
                <a:schemeClr val="bg1">
                  <a:lumMod val="95000"/>
                </a:schemeClr>
              </a:solidFill>
            </a:endParaRPr>
          </a:p>
        </p:txBody>
      </p:sp>
      <p:sp>
        <p:nvSpPr>
          <p:cNvPr id="49" name="淘宝店chenying0907出品 55"/>
          <p:cNvSpPr/>
          <p:nvPr/>
        </p:nvSpPr>
        <p:spPr>
          <a:xfrm>
            <a:off x="9161659" y="3010175"/>
            <a:ext cx="1163522" cy="315447"/>
          </a:xfrm>
          <a:prstGeom prst="rect">
            <a:avLst/>
          </a:prstGeom>
        </p:spPr>
        <p:txBody>
          <a:bodyPr wrap="squar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淘宝店chenying0907出品 47"/>
          <p:cNvSpPr>
            <a:spLocks noChangeArrowheads="1"/>
          </p:cNvSpPr>
          <p:nvPr/>
        </p:nvSpPr>
        <p:spPr bwMode="auto">
          <a:xfrm>
            <a:off x="6683337" y="2947482"/>
            <a:ext cx="2105686" cy="71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333333"/>
                </a:solidFill>
                <a:sym typeface="微软雅黑" panose="020B0503020204020204" pitchFamily="34" charset="-122"/>
              </a:rPr>
              <a:t>在此录入上述图表的描述说明，在此录入上述图表的描述说明。</a:t>
            </a:r>
          </a:p>
        </p:txBody>
      </p:sp>
      <p:sp>
        <p:nvSpPr>
          <p:cNvPr id="55" name="淘宝店chenying0907出品 3"/>
          <p:cNvSpPr/>
          <p:nvPr/>
        </p:nvSpPr>
        <p:spPr>
          <a:xfrm>
            <a:off x="8906587" y="3703664"/>
            <a:ext cx="1496970" cy="324036"/>
          </a:xfrm>
          <a:prstGeom prst="rect">
            <a:avLst/>
          </a:prstGeom>
          <a:solidFill>
            <a:srgbClr val="FBC63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2400">
              <a:solidFill>
                <a:schemeClr val="bg1">
                  <a:lumMod val="95000"/>
                </a:schemeClr>
              </a:solidFill>
            </a:endParaRPr>
          </a:p>
        </p:txBody>
      </p:sp>
      <p:sp>
        <p:nvSpPr>
          <p:cNvPr id="61" name="淘宝店chenying0907出品 59"/>
          <p:cNvSpPr/>
          <p:nvPr/>
        </p:nvSpPr>
        <p:spPr>
          <a:xfrm>
            <a:off x="9200847" y="3712253"/>
            <a:ext cx="1163522" cy="315447"/>
          </a:xfrm>
          <a:prstGeom prst="rect">
            <a:avLst/>
          </a:prstGeom>
        </p:spPr>
        <p:txBody>
          <a:bodyPr wrap="squar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b="1" dirty="0">
                <a:latin typeface="微软雅黑" panose="020B0503020204020204" pitchFamily="34" charset="-122"/>
                <a:ea typeface="微软雅黑" panose="020B0503020204020204" pitchFamily="34" charset="-122"/>
              </a:rPr>
              <a:t>添加标题</a:t>
            </a:r>
            <a:endParaRPr lang="en-US" altLang="zh-CN" sz="1600" b="1" dirty="0">
              <a:latin typeface="微软雅黑" panose="020B0503020204020204" pitchFamily="34" charset="-122"/>
              <a:ea typeface="微软雅黑" panose="020B0503020204020204" pitchFamily="34" charset="-122"/>
            </a:endParaRPr>
          </a:p>
        </p:txBody>
      </p:sp>
      <p:sp>
        <p:nvSpPr>
          <p:cNvPr id="62" name="淘宝店chenying0907出品 47"/>
          <p:cNvSpPr>
            <a:spLocks noChangeArrowheads="1"/>
          </p:cNvSpPr>
          <p:nvPr/>
        </p:nvSpPr>
        <p:spPr bwMode="auto">
          <a:xfrm>
            <a:off x="6722525" y="3649560"/>
            <a:ext cx="2105686" cy="71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333333"/>
                </a:solidFill>
                <a:sym typeface="微软雅黑" panose="020B0503020204020204" pitchFamily="34" charset="-122"/>
              </a:rPr>
              <a:t>在此录入上述图表的描述说明，在此录入上述图表的描述说明。</a:t>
            </a:r>
          </a:p>
        </p:txBody>
      </p:sp>
      <p:sp>
        <p:nvSpPr>
          <p:cNvPr id="63" name="淘宝店chenying0907出品 12"/>
          <p:cNvSpPr/>
          <p:nvPr/>
        </p:nvSpPr>
        <p:spPr bwMode="auto">
          <a:xfrm>
            <a:off x="1844819" y="4511763"/>
            <a:ext cx="396375" cy="397669"/>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5489B"/>
          </a:solidFill>
          <a:ln>
            <a:noFill/>
          </a:ln>
        </p:spPr>
        <p:txBody>
          <a:bodyPr lIns="68562" tIns="34281" rIns="68562" bIns="3428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solidFill>
                <a:schemeClr val="tx1">
                  <a:lumMod val="50000"/>
                  <a:lumOff val="50000"/>
                </a:schemeClr>
              </a:solidFill>
            </a:endParaRPr>
          </a:p>
        </p:txBody>
      </p:sp>
      <p:sp>
        <p:nvSpPr>
          <p:cNvPr id="65" name="淘宝店chenying0907出品 12"/>
          <p:cNvSpPr/>
          <p:nvPr/>
        </p:nvSpPr>
        <p:spPr bwMode="auto">
          <a:xfrm flipH="1" flipV="1">
            <a:off x="8323852" y="5287474"/>
            <a:ext cx="396375" cy="397669"/>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5489B"/>
          </a:solidFill>
          <a:ln>
            <a:noFill/>
          </a:ln>
        </p:spPr>
        <p:txBody>
          <a:bodyPr lIns="68562" tIns="34281" rIns="68562" bIns="3428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a:solidFill>
                <a:schemeClr val="tx1">
                  <a:lumMod val="50000"/>
                  <a:lumOff val="50000"/>
                </a:schemeClr>
              </a:solidFill>
            </a:endParaRPr>
          </a:p>
        </p:txBody>
      </p:sp>
      <p:sp>
        <p:nvSpPr>
          <p:cNvPr id="66" name="TextBox 63"/>
          <p:cNvSpPr txBox="1"/>
          <p:nvPr/>
        </p:nvSpPr>
        <p:spPr>
          <a:xfrm>
            <a:off x="2114779" y="4747413"/>
            <a:ext cx="6407261" cy="789447"/>
          </a:xfrm>
          <a:prstGeom prst="rect">
            <a:avLst/>
          </a:prstGeom>
          <a:noFill/>
        </p:spPr>
        <p:txBody>
          <a:bodyPr wrap="square" lIns="68562" tIns="34281" rIns="68562" bIns="34281"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pic>
        <p:nvPicPr>
          <p:cNvPr id="68" name="图片 67"/>
          <p:cNvPicPr>
            <a:picLocks noChangeAspect="1"/>
          </p:cNvPicPr>
          <p:nvPr/>
        </p:nvPicPr>
        <p:blipFill rotWithShape="1">
          <a:blip r:embed="rId3">
            <a:extLst>
              <a:ext uri="{28A0092B-C50C-407E-A947-70E740481C1C}">
                <a14:useLocalDpi xmlns:a14="http://schemas.microsoft.com/office/drawing/2010/main" val="0"/>
              </a:ext>
            </a:extLst>
          </a:blip>
          <a:srcRect r="5568"/>
          <a:stretch>
            <a:fillRect/>
          </a:stretch>
        </p:blipFill>
        <p:spPr>
          <a:xfrm>
            <a:off x="1844819" y="2299508"/>
            <a:ext cx="4698923" cy="2037035"/>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
        <p:nvSpPr>
          <p:cNvPr id="3" name="淘宝店chenying0907出品 23"/>
          <p:cNvSpPr txBox="1"/>
          <p:nvPr/>
        </p:nvSpPr>
        <p:spPr>
          <a:xfrm>
            <a:off x="5035005" y="975167"/>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Tree>
  </p:cSld>
  <p:clrMapOvr>
    <a:masterClrMapping/>
  </p:clrMapOvr>
  <p:transition spd="slow" advTm="300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淘宝店chenying0907出品 7"/>
          <p:cNvSpPr/>
          <p:nvPr/>
        </p:nvSpPr>
        <p:spPr>
          <a:xfrm>
            <a:off x="2869830" y="3471843"/>
            <a:ext cx="1199118" cy="1034118"/>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FBC63F"/>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2506" tIns="181751" rIns="172506" bIns="181751" numCol="1" spcCol="1270" anchor="ctr" anchorCtr="0">
            <a:noAutofit/>
          </a:bodyP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defTabSz="866140">
              <a:lnSpc>
                <a:spcPct val="90000"/>
              </a:lnSpc>
              <a:spcBef>
                <a:spcPct val="0"/>
              </a:spcBef>
              <a:spcAft>
                <a:spcPct val="35000"/>
              </a:spcAft>
            </a:pPr>
            <a:endParaRPr lang="id-ID" sz="1900">
              <a:latin typeface="微软雅黑" panose="020B0503020204020204" pitchFamily="34" charset="-122"/>
              <a:ea typeface="微软雅黑" panose="020B0503020204020204" pitchFamily="34" charset="-122"/>
            </a:endParaRPr>
          </a:p>
        </p:txBody>
      </p:sp>
      <p:sp>
        <p:nvSpPr>
          <p:cNvPr id="10" name="Hexagon 8"/>
          <p:cNvSpPr/>
          <p:nvPr/>
        </p:nvSpPr>
        <p:spPr>
          <a:xfrm>
            <a:off x="1844819" y="2916398"/>
            <a:ext cx="1199118" cy="1034118"/>
          </a:xfrm>
          <a:prstGeom prst="hexagon">
            <a:avLst>
              <a:gd name="adj" fmla="val 25000"/>
              <a:gd name="vf" fmla="val 115470"/>
            </a:avLst>
          </a:prstGeom>
          <a:solidFill>
            <a:srgbClr val="05489B"/>
          </a:solidFill>
          <a:ln w="22225">
            <a:solidFill>
              <a:schemeClr val="bg1">
                <a:lumMod val="8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淘宝店chenying0907出品 9"/>
          <p:cNvSpPr/>
          <p:nvPr/>
        </p:nvSpPr>
        <p:spPr>
          <a:xfrm>
            <a:off x="3891428" y="2904103"/>
            <a:ext cx="1199118" cy="1034118"/>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FBC63F"/>
          </a:solidFill>
          <a:ln>
            <a:noFill/>
          </a:ln>
        </p:spPr>
        <p:style>
          <a:lnRef idx="2">
            <a:schemeClr val="accent2">
              <a:hueOff val="-716791"/>
              <a:satOff val="-17270"/>
              <a:lumOff val="-10391"/>
              <a:alphaOff val="0"/>
            </a:schemeClr>
          </a:lnRef>
          <a:fillRef idx="1">
            <a:schemeClr val="accent2">
              <a:hueOff val="-716791"/>
              <a:satOff val="-17270"/>
              <a:lumOff val="-10391"/>
              <a:alphaOff val="0"/>
            </a:schemeClr>
          </a:fillRef>
          <a:effectRef idx="0">
            <a:schemeClr val="accent2">
              <a:hueOff val="-716791"/>
              <a:satOff val="-17270"/>
              <a:lumOff val="-10391"/>
              <a:alphaOff val="0"/>
            </a:schemeClr>
          </a:effectRef>
          <a:fontRef idx="minor">
            <a:schemeClr val="lt1"/>
          </a:fontRef>
        </p:style>
        <p:txBody>
          <a:bodyPr spcFirstLastPara="0" vert="horz" wrap="square" lIns="172506" tIns="181751" rIns="172506" bIns="181751" numCol="1" spcCol="1270" anchor="ctr" anchorCtr="0">
            <a:noAutofit/>
          </a:bodyP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defTabSz="866140">
              <a:lnSpc>
                <a:spcPct val="90000"/>
              </a:lnSpc>
              <a:spcBef>
                <a:spcPct val="0"/>
              </a:spcBef>
              <a:spcAft>
                <a:spcPct val="35000"/>
              </a:spcAft>
            </a:pPr>
            <a:endParaRPr lang="id-ID" sz="1900">
              <a:latin typeface="微软雅黑" panose="020B0503020204020204" pitchFamily="34" charset="-122"/>
              <a:ea typeface="微软雅黑" panose="020B0503020204020204" pitchFamily="34" charset="-122"/>
            </a:endParaRPr>
          </a:p>
        </p:txBody>
      </p:sp>
      <p:sp>
        <p:nvSpPr>
          <p:cNvPr id="12" name="Hexagon 10"/>
          <p:cNvSpPr/>
          <p:nvPr/>
        </p:nvSpPr>
        <p:spPr>
          <a:xfrm>
            <a:off x="4913026" y="3471843"/>
            <a:ext cx="1199118" cy="1034118"/>
          </a:xfrm>
          <a:prstGeom prst="hexagon">
            <a:avLst>
              <a:gd name="adj" fmla="val 25000"/>
              <a:gd name="vf" fmla="val 115470"/>
            </a:avLst>
          </a:prstGeom>
          <a:solidFill>
            <a:srgbClr val="05489B"/>
          </a:solidFill>
          <a:ln w="22225">
            <a:solidFill>
              <a:schemeClr val="bg1">
                <a:lumMod val="85000"/>
              </a:schemeClr>
            </a:solidFill>
          </a:ln>
        </p:spPr>
        <p:style>
          <a:lnRef idx="2">
            <a:schemeClr val="accent2">
              <a:hueOff val="-716791"/>
              <a:satOff val="-17270"/>
              <a:lumOff val="-1039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淘宝店chenying0907出品 11"/>
          <p:cNvSpPr/>
          <p:nvPr/>
        </p:nvSpPr>
        <p:spPr>
          <a:xfrm>
            <a:off x="2869830" y="2338822"/>
            <a:ext cx="1199118" cy="1034118"/>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05489B"/>
          </a:solidFill>
          <a:ln>
            <a:solidFill>
              <a:schemeClr val="bg1">
                <a:lumMod val="85000"/>
              </a:schemeClr>
            </a:solidFill>
          </a:ln>
        </p:spPr>
        <p:style>
          <a:lnRef idx="2">
            <a:schemeClr val="accent2">
              <a:hueOff val="-1433582"/>
              <a:satOff val="-34542"/>
              <a:lumOff val="-20783"/>
              <a:alphaOff val="0"/>
            </a:schemeClr>
          </a:lnRef>
          <a:fillRef idx="1">
            <a:schemeClr val="accent2">
              <a:hueOff val="-1433582"/>
              <a:satOff val="-34542"/>
              <a:lumOff val="-20783"/>
              <a:alphaOff val="0"/>
            </a:schemeClr>
          </a:fillRef>
          <a:effectRef idx="0">
            <a:schemeClr val="accent2">
              <a:hueOff val="-1433582"/>
              <a:satOff val="-34542"/>
              <a:lumOff val="-20783"/>
              <a:alphaOff val="0"/>
            </a:schemeClr>
          </a:effectRef>
          <a:fontRef idx="minor">
            <a:schemeClr val="lt1"/>
          </a:fontRef>
        </p:style>
        <p:txBody>
          <a:bodyPr spcFirstLastPara="0" vert="horz" wrap="square" lIns="172506" tIns="181751" rIns="172506" bIns="181751" numCol="1" spcCol="1270" anchor="ctr" anchorCtr="0">
            <a:noAutofit/>
          </a:bodyP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defTabSz="866140">
              <a:lnSpc>
                <a:spcPct val="90000"/>
              </a:lnSpc>
              <a:spcBef>
                <a:spcPct val="0"/>
              </a:spcBef>
              <a:spcAft>
                <a:spcPct val="35000"/>
              </a:spcAft>
            </a:pPr>
            <a:endParaRPr lang="id-ID" sz="1900">
              <a:latin typeface="微软雅黑" panose="020B0503020204020204" pitchFamily="34" charset="-122"/>
              <a:ea typeface="微软雅黑" panose="020B0503020204020204" pitchFamily="34" charset="-122"/>
            </a:endParaRPr>
          </a:p>
        </p:txBody>
      </p:sp>
      <p:sp>
        <p:nvSpPr>
          <p:cNvPr id="14" name="Hexagon 12"/>
          <p:cNvSpPr/>
          <p:nvPr/>
        </p:nvSpPr>
        <p:spPr>
          <a:xfrm>
            <a:off x="3891428" y="1773815"/>
            <a:ext cx="1199118" cy="1034118"/>
          </a:xfrm>
          <a:prstGeom prst="hexagon">
            <a:avLst>
              <a:gd name="adj" fmla="val 25000"/>
              <a:gd name="vf" fmla="val 115470"/>
            </a:avLst>
          </a:prstGeom>
          <a:solidFill>
            <a:srgbClr val="05489B"/>
          </a:solidFill>
          <a:ln w="22225">
            <a:solidFill>
              <a:schemeClr val="bg1">
                <a:lumMod val="85000"/>
              </a:schemeClr>
            </a:solidFill>
          </a:ln>
        </p:spPr>
        <p:style>
          <a:lnRef idx="2">
            <a:schemeClr val="accent2">
              <a:hueOff val="-1433582"/>
              <a:satOff val="-34542"/>
              <a:lumOff val="-2078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TextBox 11"/>
          <p:cNvSpPr txBox="1"/>
          <p:nvPr/>
        </p:nvSpPr>
        <p:spPr>
          <a:xfrm>
            <a:off x="2896813" y="2741760"/>
            <a:ext cx="1199118" cy="315453"/>
          </a:xfrm>
          <a:prstGeom prst="rect">
            <a:avLst/>
          </a:prstGeom>
          <a:noFill/>
        </p:spPr>
        <p:txBody>
          <a:bodyPr wrap="square" lIns="68562" tIns="34281" rIns="68562" bIns="34281"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输入标题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6" name="TextBox 12"/>
          <p:cNvSpPr txBox="1"/>
          <p:nvPr/>
        </p:nvSpPr>
        <p:spPr>
          <a:xfrm>
            <a:off x="2967307" y="3811981"/>
            <a:ext cx="1101641" cy="315453"/>
          </a:xfrm>
          <a:prstGeom prst="rect">
            <a:avLst/>
          </a:prstGeom>
          <a:noFill/>
        </p:spPr>
        <p:txBody>
          <a:bodyPr wrap="square" lIns="68562" tIns="34281" rIns="68562" bIns="34281"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Group 16"/>
          <p:cNvGrpSpPr/>
          <p:nvPr/>
        </p:nvGrpSpPr>
        <p:grpSpPr>
          <a:xfrm>
            <a:off x="2312694" y="2201586"/>
            <a:ext cx="3378316" cy="1909363"/>
            <a:chOff x="997511" y="2731490"/>
            <a:chExt cx="4505596" cy="2545823"/>
          </a:xfrm>
        </p:grpSpPr>
        <p:sp>
          <p:nvSpPr>
            <p:cNvPr id="18" name="淘宝店chenying0907出品 49"/>
            <p:cNvSpPr>
              <a:spLocks noEditPoints="1"/>
            </p:cNvSpPr>
            <p:nvPr/>
          </p:nvSpPr>
          <p:spPr bwMode="auto">
            <a:xfrm>
              <a:off x="997511" y="4176596"/>
              <a:ext cx="383584" cy="326698"/>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sp>
          <p:nvSpPr>
            <p:cNvPr id="19" name="淘宝店chenying0907出品 36"/>
            <p:cNvSpPr>
              <a:spLocks noEditPoints="1"/>
            </p:cNvSpPr>
            <p:nvPr/>
          </p:nvSpPr>
          <p:spPr bwMode="auto">
            <a:xfrm>
              <a:off x="5027182" y="5010612"/>
              <a:ext cx="475925" cy="266701"/>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sp>
          <p:nvSpPr>
            <p:cNvPr id="20" name="淘宝店chenying0907出品 44"/>
            <p:cNvSpPr>
              <a:spLocks noEditPoints="1"/>
            </p:cNvSpPr>
            <p:nvPr/>
          </p:nvSpPr>
          <p:spPr bwMode="auto">
            <a:xfrm>
              <a:off x="3735359" y="2731490"/>
              <a:ext cx="305722" cy="30531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grpSp>
      <p:sp>
        <p:nvSpPr>
          <p:cNvPr id="21" name="淘宝店chenying0907出品 18"/>
          <p:cNvSpPr/>
          <p:nvPr/>
        </p:nvSpPr>
        <p:spPr>
          <a:xfrm>
            <a:off x="6712085" y="2182292"/>
            <a:ext cx="432354" cy="432589"/>
          </a:xfrm>
          <a:prstGeom prst="ellips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淘宝店chenying0907出品 19"/>
          <p:cNvSpPr/>
          <p:nvPr/>
        </p:nvSpPr>
        <p:spPr>
          <a:xfrm>
            <a:off x="6712085" y="2977689"/>
            <a:ext cx="432354" cy="432589"/>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淘宝店chenying0907出品 20"/>
          <p:cNvSpPr/>
          <p:nvPr/>
        </p:nvSpPr>
        <p:spPr>
          <a:xfrm>
            <a:off x="6712085" y="3821060"/>
            <a:ext cx="432354" cy="432589"/>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4" name="TextBox 26"/>
          <p:cNvSpPr txBox="1"/>
          <p:nvPr/>
        </p:nvSpPr>
        <p:spPr>
          <a:xfrm>
            <a:off x="2814969" y="5170535"/>
            <a:ext cx="6128085" cy="931409"/>
          </a:xfrm>
          <a:prstGeom prst="rect">
            <a:avLst/>
          </a:prstGeom>
          <a:noFill/>
        </p:spPr>
        <p:txBody>
          <a:bodyPr wrap="square" lIns="0" tIns="0" rIns="0" bIns="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defTabSz="914400">
              <a:lnSpc>
                <a:spcPct val="150000"/>
              </a:lnSpc>
              <a:defRPr/>
            </a:pPr>
            <a:r>
              <a:rPr lang="zh-CN" altLang="en-US" kern="0" dirty="0">
                <a:solidFill>
                  <a:srgbClr val="49555F"/>
                </a:solidFill>
                <a:latin typeface="微软雅黑" panose="020B0503020204020204" pitchFamily="34" charset="-122"/>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25" name="TextBox 27"/>
          <p:cNvSpPr txBox="1"/>
          <p:nvPr/>
        </p:nvSpPr>
        <p:spPr>
          <a:xfrm>
            <a:off x="5131288" y="4844322"/>
            <a:ext cx="1544105" cy="230833"/>
          </a:xfrm>
          <a:prstGeom prst="rect">
            <a:avLst/>
          </a:prstGeom>
          <a:noFill/>
        </p:spPr>
        <p:txBody>
          <a:bodyPr wrap="square" lIns="0" tIns="0" rIns="0" bIns="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500" b="1" dirty="0">
                <a:solidFill>
                  <a:schemeClr val="tx1">
                    <a:lumMod val="65000"/>
                    <a:lumOff val="35000"/>
                  </a:schemeClr>
                </a:solidFill>
                <a:latin typeface="Impact MT Std" pitchFamily="34" charset="0"/>
                <a:ea typeface="微软雅黑" panose="020B0503020204020204" pitchFamily="34" charset="-122"/>
              </a:rPr>
              <a:t>点击输入标题文本</a:t>
            </a:r>
          </a:p>
        </p:txBody>
      </p:sp>
      <p:sp>
        <p:nvSpPr>
          <p:cNvPr id="26" name="矩形 1"/>
          <p:cNvSpPr>
            <a:spLocks noChangeArrowheads="1"/>
          </p:cNvSpPr>
          <p:nvPr/>
        </p:nvSpPr>
        <p:spPr bwMode="auto">
          <a:xfrm>
            <a:off x="7441036" y="2213920"/>
            <a:ext cx="3493371"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单击添加文本单击添加文本</a:t>
            </a:r>
            <a:endParaRPr kumimoji="0" lang="en-US" altLang="zh-CN" sz="1400" b="0" i="0" u="none" strike="noStrike" kern="0" cap="none" spc="0" normalizeH="0" baseline="0" noProof="0" dirty="0">
              <a:ln>
                <a:noFill/>
              </a:ln>
              <a:solidFill>
                <a:srgbClr val="49555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1"/>
          <p:cNvSpPr>
            <a:spLocks noChangeArrowheads="1"/>
          </p:cNvSpPr>
          <p:nvPr/>
        </p:nvSpPr>
        <p:spPr bwMode="auto">
          <a:xfrm>
            <a:off x="7441036" y="3003608"/>
            <a:ext cx="3493371"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zh-CN" altLang="en-US"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a:t>
            </a:r>
            <a:endParaRPr lang="en-US" altLang="zh-CN"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1"/>
          <p:cNvSpPr>
            <a:spLocks noChangeArrowheads="1"/>
          </p:cNvSpPr>
          <p:nvPr/>
        </p:nvSpPr>
        <p:spPr bwMode="auto">
          <a:xfrm>
            <a:off x="7441036" y="3828670"/>
            <a:ext cx="3493371"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zh-CN" altLang="en-US"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rPr>
              <a:t>单击添加文本单击添加文本</a:t>
            </a:r>
            <a:endParaRPr lang="en-US" altLang="zh-CN" sz="1400" kern="0" dirty="0">
              <a:solidFill>
                <a:srgbClr val="49555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12"/>
          <p:cNvSpPr txBox="1"/>
          <p:nvPr/>
        </p:nvSpPr>
        <p:spPr>
          <a:xfrm>
            <a:off x="3988905" y="3275727"/>
            <a:ext cx="1101641" cy="315453"/>
          </a:xfrm>
          <a:prstGeom prst="rect">
            <a:avLst/>
          </a:prstGeom>
          <a:noFill/>
        </p:spPr>
        <p:txBody>
          <a:bodyPr wrap="square" lIns="68562" tIns="34281" rIns="68562" bIns="34281"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
        <p:nvSpPr>
          <p:cNvPr id="2" name="淘宝店chenying0907出品 23"/>
          <p:cNvSpPr txBox="1"/>
          <p:nvPr/>
        </p:nvSpPr>
        <p:spPr>
          <a:xfrm>
            <a:off x="5035005" y="975167"/>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Tree>
  </p:cSld>
  <p:clrMapOvr>
    <a:masterClrMapping/>
  </p:clrMapOvr>
  <p:transition spd="slow" advTm="3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出品 5"/>
          <p:cNvSpPr txBox="1"/>
          <p:nvPr/>
        </p:nvSpPr>
        <p:spPr>
          <a:xfrm>
            <a:off x="5607107" y="2172159"/>
            <a:ext cx="1322798" cy="1200329"/>
          </a:xfrm>
          <a:prstGeom prst="rect">
            <a:avLst/>
          </a:prstGeom>
          <a:noFill/>
        </p:spPr>
        <p:txBody>
          <a:bodyPr wrap="none" rtlCol="0">
            <a:spAutoFit/>
          </a:bodyPr>
          <a:lstStyle/>
          <a:p>
            <a:r>
              <a:rPr lang="en-US" altLang="zh-CN" sz="7200" b="1" dirty="0" smtClean="0">
                <a:latin typeface="Microsoft YaHei" charset="-122"/>
                <a:ea typeface="Microsoft YaHei" charset="-122"/>
                <a:cs typeface="Microsoft YaHei" charset="-122"/>
              </a:rPr>
              <a:t>02</a:t>
            </a:r>
            <a:endParaRPr lang="zh-CN" altLang="en-US" sz="7200" b="1" dirty="0">
              <a:latin typeface="Microsoft YaHei" charset="-122"/>
              <a:ea typeface="Microsoft YaHei" charset="-122"/>
              <a:cs typeface="Microsoft YaHei" charset="-122"/>
            </a:endParaRPr>
          </a:p>
        </p:txBody>
      </p:sp>
      <p:sp>
        <p:nvSpPr>
          <p:cNvPr id="9" name="淘宝店chenying0907出品 69"/>
          <p:cNvSpPr>
            <a:spLocks noChangeArrowheads="1"/>
          </p:cNvSpPr>
          <p:nvPr/>
        </p:nvSpPr>
        <p:spPr bwMode="auto">
          <a:xfrm>
            <a:off x="5026602" y="3372488"/>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000" b="1" dirty="0">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3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店chenying0907出品 70"/>
          <p:cNvSpPr>
            <a:spLocks noChangeArrowheads="1"/>
          </p:cNvSpPr>
          <p:nvPr/>
        </p:nvSpPr>
        <p:spPr bwMode="auto">
          <a:xfrm>
            <a:off x="3805818" y="4080093"/>
            <a:ext cx="4925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在此处添加文字，在此处添加文字，在此处添加文字在此处添加文字</a:t>
            </a:r>
          </a:p>
        </p:txBody>
      </p:sp>
      <p:sp>
        <p:nvSpPr>
          <p:cNvPr id="28" name="L 形 27"/>
          <p:cNvSpPr/>
          <p:nvPr/>
        </p:nvSpPr>
        <p:spPr>
          <a:xfrm rot="10800000">
            <a:off x="0" y="390984"/>
            <a:ext cx="10046200" cy="1166154"/>
          </a:xfrm>
          <a:prstGeom prst="corner">
            <a:avLst>
              <a:gd name="adj1" fmla="val 37499"/>
              <a:gd name="adj2" fmla="val 38636"/>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L 形 28"/>
          <p:cNvSpPr/>
          <p:nvPr/>
        </p:nvSpPr>
        <p:spPr>
          <a:xfrm rot="10800000">
            <a:off x="0" y="1195025"/>
            <a:ext cx="7674061" cy="1166154"/>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BC63F"/>
              </a:solidFill>
            </a:endParaRPr>
          </a:p>
        </p:txBody>
      </p:sp>
      <p:grpSp>
        <p:nvGrpSpPr>
          <p:cNvPr id="25" name="组合 24"/>
          <p:cNvGrpSpPr/>
          <p:nvPr/>
        </p:nvGrpSpPr>
        <p:grpSpPr>
          <a:xfrm rot="10800000">
            <a:off x="2145800" y="4496822"/>
            <a:ext cx="10046200" cy="1970195"/>
            <a:chOff x="0" y="390984"/>
            <a:chExt cx="10046200" cy="1970195"/>
          </a:xfrm>
        </p:grpSpPr>
        <p:sp>
          <p:nvSpPr>
            <p:cNvPr id="26" name="L 形 25"/>
            <p:cNvSpPr/>
            <p:nvPr/>
          </p:nvSpPr>
          <p:spPr>
            <a:xfrm rot="10800000">
              <a:off x="0" y="390984"/>
              <a:ext cx="10046200" cy="1166154"/>
            </a:xfrm>
            <a:prstGeom prst="corner">
              <a:avLst>
                <a:gd name="adj1" fmla="val 37499"/>
                <a:gd name="adj2" fmla="val 38636"/>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0" y="1195025"/>
              <a:ext cx="7674061" cy="1166154"/>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743063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 calcmode="lin" valueType="num">
                                      <p:cBhvr>
                                        <p:cTn id="16" dur="1000" fill="hold"/>
                                        <p:tgtEl>
                                          <p:spTgt spid="14"/>
                                        </p:tgtEl>
                                        <p:attrNameLst>
                                          <p:attrName>style.rotation</p:attrName>
                                        </p:attrNameLst>
                                      </p:cBhvr>
                                      <p:tavLst>
                                        <p:tav tm="0">
                                          <p:val>
                                            <p:fltVal val="90"/>
                                          </p:val>
                                        </p:tav>
                                        <p:tav tm="100000">
                                          <p:val>
                                            <p:fltVal val="0"/>
                                          </p:val>
                                        </p:tav>
                                      </p:tavLst>
                                    </p:anim>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肘形连接符 4"/>
          <p:cNvCxnSpPr>
            <a:stCxn id="12" idx="6"/>
            <a:endCxn id="37" idx="2"/>
          </p:cNvCxnSpPr>
          <p:nvPr/>
        </p:nvCxnSpPr>
        <p:spPr>
          <a:xfrm>
            <a:off x="5363472" y="2916580"/>
            <a:ext cx="4018925" cy="822728"/>
          </a:xfrm>
          <a:prstGeom prst="bentConnector3">
            <a:avLst>
              <a:gd name="adj1" fmla="val 50000"/>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11" name="淘宝店chenying0907出品 5"/>
          <p:cNvGrpSpPr/>
          <p:nvPr/>
        </p:nvGrpSpPr>
        <p:grpSpPr>
          <a:xfrm>
            <a:off x="4796620" y="2633080"/>
            <a:ext cx="566852" cy="567000"/>
            <a:chOff x="4534974" y="2492893"/>
            <a:chExt cx="756000" cy="756000"/>
          </a:xfrm>
          <a:solidFill>
            <a:srgbClr val="FBC63F"/>
          </a:solidFill>
        </p:grpSpPr>
        <p:sp>
          <p:nvSpPr>
            <p:cNvPr id="12" name="淘宝店chenying0907出品 6"/>
            <p:cNvSpPr/>
            <p:nvPr/>
          </p:nvSpPr>
          <p:spPr>
            <a:xfrm>
              <a:off x="4534974" y="2492893"/>
              <a:ext cx="756000" cy="75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grpSp>
          <p:nvGrpSpPr>
            <p:cNvPr id="13" name="淘宝店chenying0907出品 7"/>
            <p:cNvGrpSpPr/>
            <p:nvPr/>
          </p:nvGrpSpPr>
          <p:grpSpPr>
            <a:xfrm>
              <a:off x="4687974" y="2629656"/>
              <a:ext cx="450000" cy="434596"/>
              <a:chOff x="5512720" y="2152017"/>
              <a:chExt cx="583915" cy="496874"/>
            </a:xfrm>
            <a:grpFill/>
          </p:grpSpPr>
          <p:sp>
            <p:nvSpPr>
              <p:cNvPr id="14" name="淘宝店chenying0907出品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900"/>
              </a:p>
            </p:txBody>
          </p:sp>
          <p:sp>
            <p:nvSpPr>
              <p:cNvPr id="15" name="淘宝店chenying0907出品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900"/>
              </a:p>
            </p:txBody>
          </p:sp>
        </p:grpSp>
      </p:grpSp>
      <p:cxnSp>
        <p:nvCxnSpPr>
          <p:cNvPr id="16" name="肘形连接符 10"/>
          <p:cNvCxnSpPr>
            <a:stCxn id="18" idx="6"/>
            <a:endCxn id="39" idx="2"/>
          </p:cNvCxnSpPr>
          <p:nvPr/>
        </p:nvCxnSpPr>
        <p:spPr>
          <a:xfrm>
            <a:off x="5363472" y="4556554"/>
            <a:ext cx="2168381" cy="398798"/>
          </a:xfrm>
          <a:prstGeom prst="bentConnector3">
            <a:avLst>
              <a:gd name="adj1" fmla="val 50000"/>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17" name="淘宝店chenying0907出品 11"/>
          <p:cNvGrpSpPr/>
          <p:nvPr/>
        </p:nvGrpSpPr>
        <p:grpSpPr>
          <a:xfrm>
            <a:off x="4796620" y="4273054"/>
            <a:ext cx="566852" cy="567000"/>
            <a:chOff x="4534974" y="4368345"/>
            <a:chExt cx="756000" cy="756000"/>
          </a:xfrm>
          <a:solidFill>
            <a:srgbClr val="FBC63F"/>
          </a:solidFill>
        </p:grpSpPr>
        <p:sp>
          <p:nvSpPr>
            <p:cNvPr id="18" name="淘宝店chenying0907出品 12"/>
            <p:cNvSpPr/>
            <p:nvPr/>
          </p:nvSpPr>
          <p:spPr>
            <a:xfrm>
              <a:off x="4534974" y="4368345"/>
              <a:ext cx="756000" cy="75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19" name="淘宝店chenying0907出品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grpFill/>
            <a:ln>
              <a:noFill/>
            </a:ln>
          </p:spPr>
          <p:txBody>
            <a:bodyPr vert="horz" wrap="square" lIns="121920" tIns="60960" rIns="121920" bIns="6096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900">
                <a:latin typeface="Arial" panose="020B0604020202020204" pitchFamily="34" charset="0"/>
                <a:cs typeface="Arial" panose="020B0604020202020204" pitchFamily="34" charset="0"/>
              </a:endParaRPr>
            </a:p>
          </p:txBody>
        </p:sp>
      </p:grpSp>
      <p:cxnSp>
        <p:nvCxnSpPr>
          <p:cNvPr id="20" name="肘形连接符 14"/>
          <p:cNvCxnSpPr>
            <a:stCxn id="22" idx="6"/>
            <a:endCxn id="38" idx="2"/>
          </p:cNvCxnSpPr>
          <p:nvPr/>
        </p:nvCxnSpPr>
        <p:spPr>
          <a:xfrm>
            <a:off x="5363472" y="3736567"/>
            <a:ext cx="3093654" cy="738805"/>
          </a:xfrm>
          <a:prstGeom prst="bentConnector3">
            <a:avLst>
              <a:gd name="adj1" fmla="val 50000"/>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1" name="淘宝店chenying0907出品 15"/>
          <p:cNvGrpSpPr/>
          <p:nvPr/>
        </p:nvGrpSpPr>
        <p:grpSpPr>
          <a:xfrm>
            <a:off x="4796620" y="3453067"/>
            <a:ext cx="566852" cy="567000"/>
            <a:chOff x="4534974" y="3430619"/>
            <a:chExt cx="756000" cy="756000"/>
          </a:xfrm>
          <a:solidFill>
            <a:srgbClr val="05489B"/>
          </a:solidFill>
        </p:grpSpPr>
        <p:sp>
          <p:nvSpPr>
            <p:cNvPr id="22" name="淘宝店chenying0907出品 16"/>
            <p:cNvSpPr/>
            <p:nvPr/>
          </p:nvSpPr>
          <p:spPr>
            <a:xfrm>
              <a:off x="4534974" y="3430619"/>
              <a:ext cx="756000" cy="75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dirty="0"/>
            </a:p>
          </p:txBody>
        </p:sp>
        <p:grpSp>
          <p:nvGrpSpPr>
            <p:cNvPr id="23" name="Group 92"/>
            <p:cNvGrpSpPr/>
            <p:nvPr/>
          </p:nvGrpSpPr>
          <p:grpSpPr>
            <a:xfrm>
              <a:off x="4688410" y="3660828"/>
              <a:ext cx="474528" cy="295582"/>
              <a:chOff x="5172076" y="1938338"/>
              <a:chExt cx="471488" cy="293688"/>
            </a:xfrm>
            <a:grpFill/>
          </p:grpSpPr>
          <p:sp>
            <p:nvSpPr>
              <p:cNvPr id="24" name="淘宝店chenying0907出品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sz="1900"/>
              </a:p>
            </p:txBody>
          </p:sp>
          <p:sp>
            <p:nvSpPr>
              <p:cNvPr id="25" name="淘宝店chenying0907出品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sz="1900"/>
              </a:p>
            </p:txBody>
          </p:sp>
          <p:sp>
            <p:nvSpPr>
              <p:cNvPr id="26" name="淘宝店chenying0907出品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sz="1900"/>
              </a:p>
            </p:txBody>
          </p:sp>
        </p:grpSp>
      </p:grpSp>
      <p:cxnSp>
        <p:nvCxnSpPr>
          <p:cNvPr id="27" name="淘宝店chenying0907出品 21"/>
          <p:cNvCxnSpPr>
            <a:endCxn id="29" idx="6"/>
          </p:cNvCxnSpPr>
          <p:nvPr/>
        </p:nvCxnSpPr>
        <p:spPr>
          <a:xfrm flipH="1" flipV="1">
            <a:off x="5363472" y="5376541"/>
            <a:ext cx="959815" cy="1"/>
          </a:xfrm>
          <a:prstGeom prst="line">
            <a:avLst/>
          </a:prstGeom>
          <a:ln w="127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8" name="淘宝店chenying0907出品 23"/>
          <p:cNvGrpSpPr/>
          <p:nvPr/>
        </p:nvGrpSpPr>
        <p:grpSpPr>
          <a:xfrm>
            <a:off x="4796620" y="5093040"/>
            <a:ext cx="566852" cy="567000"/>
            <a:chOff x="4534974" y="5306072"/>
            <a:chExt cx="756000" cy="756000"/>
          </a:xfrm>
          <a:solidFill>
            <a:srgbClr val="05489B"/>
          </a:solidFill>
        </p:grpSpPr>
        <p:sp>
          <p:nvSpPr>
            <p:cNvPr id="29" name="淘宝店chenying0907出品 25"/>
            <p:cNvSpPr/>
            <p:nvPr/>
          </p:nvSpPr>
          <p:spPr>
            <a:xfrm>
              <a:off x="4534974" y="5306072"/>
              <a:ext cx="756000" cy="75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grpSp>
          <p:nvGrpSpPr>
            <p:cNvPr id="30" name="Group 9"/>
            <p:cNvGrpSpPr/>
            <p:nvPr/>
          </p:nvGrpSpPr>
          <p:grpSpPr>
            <a:xfrm>
              <a:off x="4659963" y="5504420"/>
              <a:ext cx="516046" cy="382660"/>
              <a:chOff x="4572000" y="3414713"/>
              <a:chExt cx="374651" cy="277813"/>
            </a:xfrm>
            <a:grpFill/>
          </p:grpSpPr>
          <p:sp>
            <p:nvSpPr>
              <p:cNvPr id="31" name="淘宝店chenying0907出品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latin typeface="+mn-lt"/>
                  <a:cs typeface="+mn-cs"/>
                </a:endParaRPr>
              </a:p>
            </p:txBody>
          </p:sp>
          <p:sp>
            <p:nvSpPr>
              <p:cNvPr id="32" name="淘宝店chenying0907出品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endParaRPr lang="en-US">
                  <a:latin typeface="+mn-lt"/>
                  <a:cs typeface="+mn-cs"/>
                </a:endParaRPr>
              </a:p>
            </p:txBody>
          </p:sp>
        </p:grpSp>
      </p:grpSp>
      <p:sp>
        <p:nvSpPr>
          <p:cNvPr id="33" name="淘宝店chenying0907出品 29"/>
          <p:cNvSpPr/>
          <p:nvPr/>
        </p:nvSpPr>
        <p:spPr>
          <a:xfrm>
            <a:off x="9047571" y="2853677"/>
            <a:ext cx="885594" cy="2774156"/>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4" name="淘宝店chenying0907出品 30"/>
          <p:cNvSpPr/>
          <p:nvPr/>
        </p:nvSpPr>
        <p:spPr>
          <a:xfrm>
            <a:off x="8122300" y="4186440"/>
            <a:ext cx="885594" cy="1441391"/>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5" name="淘宝店chenying0907出品 31"/>
          <p:cNvSpPr/>
          <p:nvPr/>
        </p:nvSpPr>
        <p:spPr>
          <a:xfrm>
            <a:off x="7197028" y="4756516"/>
            <a:ext cx="885594" cy="871316"/>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6" name="淘宝店chenying0907出品 32"/>
          <p:cNvSpPr/>
          <p:nvPr/>
        </p:nvSpPr>
        <p:spPr>
          <a:xfrm>
            <a:off x="5705166" y="5160521"/>
            <a:ext cx="1452183" cy="46731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7" name="淘宝店chenying0907出品 33"/>
          <p:cNvSpPr/>
          <p:nvPr/>
        </p:nvSpPr>
        <p:spPr>
          <a:xfrm>
            <a:off x="9382397" y="3631308"/>
            <a:ext cx="215944" cy="216000"/>
          </a:xfrm>
          <a:prstGeom prst="ellips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8" name="淘宝店chenying0907出品 34"/>
          <p:cNvSpPr/>
          <p:nvPr/>
        </p:nvSpPr>
        <p:spPr>
          <a:xfrm>
            <a:off x="8457126" y="4367372"/>
            <a:ext cx="215944" cy="216000"/>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39" name="淘宝店chenying0907出品 35"/>
          <p:cNvSpPr/>
          <p:nvPr/>
        </p:nvSpPr>
        <p:spPr>
          <a:xfrm>
            <a:off x="7531853" y="4847352"/>
            <a:ext cx="215944" cy="216000"/>
          </a:xfrm>
          <a:prstGeom prst="ellips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40" name="淘宝店chenying0907出品 36"/>
          <p:cNvSpPr/>
          <p:nvPr/>
        </p:nvSpPr>
        <p:spPr>
          <a:xfrm>
            <a:off x="6323287" y="5272616"/>
            <a:ext cx="215944" cy="216000"/>
          </a:xfrm>
          <a:prstGeom prst="ellips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p>
        </p:txBody>
      </p:sp>
      <p:sp>
        <p:nvSpPr>
          <p:cNvPr id="41" name="淘宝店chenying0907出品 37"/>
          <p:cNvSpPr/>
          <p:nvPr/>
        </p:nvSpPr>
        <p:spPr>
          <a:xfrm>
            <a:off x="3856009" y="2574073"/>
            <a:ext cx="907691" cy="300076"/>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淘宝店chenying0907出品 38"/>
          <p:cNvSpPr/>
          <p:nvPr/>
        </p:nvSpPr>
        <p:spPr>
          <a:xfrm>
            <a:off x="1634403" y="2859055"/>
            <a:ext cx="3129298" cy="586296"/>
          </a:xfrm>
          <a:prstGeom prst="rect">
            <a:avLst/>
          </a:prstGeom>
        </p:spPr>
        <p:txBody>
          <a:bodyPr wrap="squar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r" defTabSz="914400">
              <a:lnSpc>
                <a:spcPct val="120000"/>
              </a:lnSpc>
              <a:spcBef>
                <a:spcPct val="0"/>
              </a:spcBef>
            </a:pPr>
            <a:r>
              <a:rPr lang="zh-CN" altLang="en-US" dirty="0">
                <a:solidFill>
                  <a:srgbClr val="333333"/>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dirty="0">
              <a:solidFill>
                <a:srgbClr val="333333"/>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3" name="淘宝店chenying0907出品 39"/>
          <p:cNvSpPr/>
          <p:nvPr/>
        </p:nvSpPr>
        <p:spPr>
          <a:xfrm>
            <a:off x="3856009" y="3400438"/>
            <a:ext cx="907691" cy="300076"/>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淘宝店chenying0907出品 40"/>
          <p:cNvSpPr/>
          <p:nvPr/>
        </p:nvSpPr>
        <p:spPr>
          <a:xfrm>
            <a:off x="2841931" y="3685421"/>
            <a:ext cx="1921769" cy="493643"/>
          </a:xfrm>
          <a:prstGeom prst="rect">
            <a:avLst/>
          </a:prstGeom>
        </p:spPr>
        <p:txBody>
          <a:bodyPr wrap="squar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defTabSz="914400">
              <a:lnSpc>
                <a:spcPct val="120000"/>
              </a:lnSpc>
              <a:spcBef>
                <a:spcPct val="0"/>
              </a:spcBef>
            </a:pPr>
            <a:r>
              <a:rPr lang="zh-CN" altLang="en-US" sz="1200" dirty="0">
                <a:solidFill>
                  <a:srgbClr val="333333"/>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200" dirty="0">
              <a:solidFill>
                <a:srgbClr val="333333"/>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5" name="淘宝店chenying0907出品 41"/>
          <p:cNvSpPr/>
          <p:nvPr/>
        </p:nvSpPr>
        <p:spPr>
          <a:xfrm>
            <a:off x="3856009" y="4226804"/>
            <a:ext cx="907691" cy="300076"/>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淘宝店chenying0907出品 42"/>
          <p:cNvSpPr/>
          <p:nvPr/>
        </p:nvSpPr>
        <p:spPr>
          <a:xfrm>
            <a:off x="2841931" y="4511787"/>
            <a:ext cx="1921769" cy="493643"/>
          </a:xfrm>
          <a:prstGeom prst="rect">
            <a:avLst/>
          </a:prstGeom>
        </p:spPr>
        <p:txBody>
          <a:bodyPr wrap="squar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defTabSz="914400">
              <a:lnSpc>
                <a:spcPct val="120000"/>
              </a:lnSpc>
              <a:spcBef>
                <a:spcPct val="0"/>
              </a:spcBef>
            </a:pPr>
            <a:r>
              <a:rPr lang="zh-CN" altLang="en-US" sz="1200" dirty="0">
                <a:solidFill>
                  <a:srgbClr val="333333"/>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200" dirty="0">
              <a:solidFill>
                <a:srgbClr val="333333"/>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7" name="淘宝店chenying0907出品 43"/>
          <p:cNvSpPr/>
          <p:nvPr/>
        </p:nvSpPr>
        <p:spPr>
          <a:xfrm>
            <a:off x="3856009" y="5053170"/>
            <a:ext cx="907691" cy="300076"/>
          </a:xfrm>
          <a:prstGeom prst="rect">
            <a:avLst/>
          </a:prstGeom>
        </p:spPr>
        <p:txBody>
          <a:bodyPr wrap="none" lIns="68555" tIns="34278" rIns="68555" bIns="34278">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r"/>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淘宝店chenying0907出品 44"/>
          <p:cNvSpPr/>
          <p:nvPr/>
        </p:nvSpPr>
        <p:spPr>
          <a:xfrm>
            <a:off x="2841931" y="5338152"/>
            <a:ext cx="1921769" cy="493643"/>
          </a:xfrm>
          <a:prstGeom prst="rect">
            <a:avLst/>
          </a:prstGeom>
        </p:spPr>
        <p:txBody>
          <a:bodyPr wrap="square" lIns="68562" tIns="34281" rIns="68562" bIns="34281">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defTabSz="914400">
              <a:lnSpc>
                <a:spcPct val="120000"/>
              </a:lnSpc>
              <a:spcBef>
                <a:spcPct val="0"/>
              </a:spcBef>
            </a:pPr>
            <a:r>
              <a:rPr lang="zh-CN" altLang="en-US" sz="1200" dirty="0">
                <a:solidFill>
                  <a:srgbClr val="333333"/>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200" dirty="0">
              <a:solidFill>
                <a:srgbClr val="333333"/>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
        <p:nvSpPr>
          <p:cNvPr id="3" name="淘宝店chenying0907出品 23"/>
          <p:cNvSpPr txBox="1"/>
          <p:nvPr/>
        </p:nvSpPr>
        <p:spPr>
          <a:xfrm>
            <a:off x="5035005" y="975167"/>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Tree>
  </p:cSld>
  <p:clrMapOvr>
    <a:masterClrMapping/>
  </p:clrMapOvr>
  <p:transition spd="slow" advTm="3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sp>
          <p:nvSpPr>
            <p:cNvPr id="60" name="矩形 59"/>
            <p:cNvSpPr/>
            <p:nvPr/>
          </p:nvSpPr>
          <p:spPr>
            <a:xfrm>
              <a:off x="6096000" y="0"/>
              <a:ext cx="609600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0" y="0"/>
              <a:ext cx="6096000" cy="6858000"/>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1360" y="390718"/>
              <a:ext cx="11189280" cy="607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L 形 49"/>
            <p:cNvSpPr/>
            <p:nvPr/>
          </p:nvSpPr>
          <p:spPr>
            <a:xfrm rot="16200000" flipV="1">
              <a:off x="-1012663" y="1514024"/>
              <a:ext cx="3570644" cy="542597"/>
            </a:xfrm>
            <a:prstGeom prst="corner">
              <a:avLst>
                <a:gd name="adj1" fmla="val 40909"/>
                <a:gd name="adj2" fmla="val 37500"/>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 形 55"/>
            <p:cNvSpPr/>
            <p:nvPr/>
          </p:nvSpPr>
          <p:spPr>
            <a:xfrm rot="5400000" flipV="1">
              <a:off x="9634019" y="4801380"/>
              <a:ext cx="3570644" cy="542597"/>
            </a:xfrm>
            <a:prstGeom prst="corner">
              <a:avLst>
                <a:gd name="adj1" fmla="val 40909"/>
                <a:gd name="adj2" fmla="val 37500"/>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淘宝店chenying0907出品 48"/>
          <p:cNvSpPr>
            <a:spLocks noChangeArrowheads="1"/>
          </p:cNvSpPr>
          <p:nvPr/>
        </p:nvSpPr>
        <p:spPr bwMode="auto">
          <a:xfrm>
            <a:off x="3095625" y="3174762"/>
            <a:ext cx="951811" cy="953626"/>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11" name="淘宝店chenying0907出品 5"/>
          <p:cNvSpPr>
            <a:spLocks noChangeArrowheads="1"/>
          </p:cNvSpPr>
          <p:nvPr/>
        </p:nvSpPr>
        <p:spPr bwMode="auto">
          <a:xfrm>
            <a:off x="3159079" y="3238337"/>
            <a:ext cx="824903" cy="826476"/>
          </a:xfrm>
          <a:prstGeom prst="ellipse">
            <a:avLst/>
          </a:prstGeom>
          <a:solidFill>
            <a:srgbClr val="05489B"/>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12" name="淘宝店chenying0907出品 10"/>
          <p:cNvSpPr>
            <a:spLocks noChangeArrowheads="1"/>
          </p:cNvSpPr>
          <p:nvPr/>
        </p:nvSpPr>
        <p:spPr bwMode="auto">
          <a:xfrm>
            <a:off x="3207407" y="3497687"/>
            <a:ext cx="7232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400" b="1" dirty="0">
                <a:solidFill>
                  <a:schemeClr val="bg1">
                    <a:lumMod val="95000"/>
                  </a:schemeClr>
                </a:solidFill>
                <a:sym typeface="微软雅黑" panose="020B0503020204020204" pitchFamily="34" charset="-122"/>
              </a:rPr>
              <a:t>关键词</a:t>
            </a:r>
          </a:p>
        </p:txBody>
      </p:sp>
      <p:sp>
        <p:nvSpPr>
          <p:cNvPr id="13" name="淘宝店chenying0907出品 53"/>
          <p:cNvSpPr>
            <a:spLocks noChangeArrowheads="1"/>
          </p:cNvSpPr>
          <p:nvPr/>
        </p:nvSpPr>
        <p:spPr bwMode="auto">
          <a:xfrm>
            <a:off x="4078231" y="1906061"/>
            <a:ext cx="1305941" cy="1306509"/>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14" name="淘宝店chenying0907出品 54"/>
          <p:cNvSpPr>
            <a:spLocks noChangeArrowheads="1"/>
          </p:cNvSpPr>
          <p:nvPr/>
        </p:nvSpPr>
        <p:spPr bwMode="auto">
          <a:xfrm>
            <a:off x="4165294" y="1993162"/>
            <a:ext cx="1131816" cy="1132308"/>
          </a:xfrm>
          <a:prstGeom prst="ellipse">
            <a:avLst/>
          </a:prstGeom>
          <a:solidFill>
            <a:srgbClr val="FBC63F"/>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15" name="淘宝店chenying0907出品 26"/>
          <p:cNvSpPr>
            <a:spLocks noChangeArrowheads="1"/>
          </p:cNvSpPr>
          <p:nvPr/>
        </p:nvSpPr>
        <p:spPr bwMode="auto">
          <a:xfrm>
            <a:off x="4292624" y="2390039"/>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800" b="1" dirty="0">
                <a:solidFill>
                  <a:schemeClr val="tx1">
                    <a:lumMod val="75000"/>
                    <a:lumOff val="25000"/>
                  </a:schemeClr>
                </a:solidFill>
                <a:sym typeface="微软雅黑" panose="020B0503020204020204" pitchFamily="34" charset="-122"/>
              </a:rPr>
              <a:t>关键词</a:t>
            </a:r>
          </a:p>
        </p:txBody>
      </p:sp>
      <p:sp>
        <p:nvSpPr>
          <p:cNvPr id="16" name="淘宝店chenying0907出品 58"/>
          <p:cNvSpPr>
            <a:spLocks noChangeArrowheads="1"/>
          </p:cNvSpPr>
          <p:nvPr/>
        </p:nvSpPr>
        <p:spPr bwMode="auto">
          <a:xfrm>
            <a:off x="5806887" y="3174762"/>
            <a:ext cx="1170169" cy="1170677"/>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17" name="淘宝店chenying0907出品 59"/>
          <p:cNvSpPr>
            <a:spLocks noChangeArrowheads="1"/>
          </p:cNvSpPr>
          <p:nvPr/>
        </p:nvSpPr>
        <p:spPr bwMode="auto">
          <a:xfrm>
            <a:off x="5884898" y="3252807"/>
            <a:ext cx="1014146" cy="1014587"/>
          </a:xfrm>
          <a:prstGeom prst="ellipse">
            <a:avLst/>
          </a:prstGeom>
          <a:solidFill>
            <a:srgbClr val="05489B"/>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18" name="淘宝店chenying0907出品 31"/>
          <p:cNvSpPr>
            <a:spLocks noChangeArrowheads="1"/>
          </p:cNvSpPr>
          <p:nvPr/>
        </p:nvSpPr>
        <p:spPr bwMode="auto">
          <a:xfrm>
            <a:off x="5991863" y="360621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b="1" dirty="0">
                <a:solidFill>
                  <a:schemeClr val="bg1"/>
                </a:solidFill>
                <a:sym typeface="微软雅黑" panose="020B0503020204020204" pitchFamily="34" charset="-122"/>
              </a:rPr>
              <a:t>关键词</a:t>
            </a:r>
          </a:p>
        </p:txBody>
      </p:sp>
      <p:sp>
        <p:nvSpPr>
          <p:cNvPr id="19" name="淘宝店chenying0907出品 63"/>
          <p:cNvSpPr>
            <a:spLocks noChangeArrowheads="1"/>
          </p:cNvSpPr>
          <p:nvPr/>
        </p:nvSpPr>
        <p:spPr bwMode="auto">
          <a:xfrm>
            <a:off x="7198087" y="1334724"/>
            <a:ext cx="1714659" cy="1715406"/>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20" name="淘宝店chenying0907出品 64"/>
          <p:cNvSpPr>
            <a:spLocks noChangeArrowheads="1"/>
          </p:cNvSpPr>
          <p:nvPr/>
        </p:nvSpPr>
        <p:spPr bwMode="auto">
          <a:xfrm>
            <a:off x="7312398" y="1449084"/>
            <a:ext cx="1486038" cy="1486685"/>
          </a:xfrm>
          <a:prstGeom prst="ellipse">
            <a:avLst/>
          </a:prstGeom>
          <a:solidFill>
            <a:srgbClr val="FBC63F"/>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21" name="淘宝店chenying0907出品 37"/>
          <p:cNvSpPr>
            <a:spLocks noChangeArrowheads="1"/>
          </p:cNvSpPr>
          <p:nvPr/>
        </p:nvSpPr>
        <p:spPr bwMode="auto">
          <a:xfrm>
            <a:off x="7578361" y="1992371"/>
            <a:ext cx="95410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dirty="0">
                <a:sym typeface="微软雅黑" panose="020B0503020204020204" pitchFamily="34" charset="-122"/>
              </a:rPr>
              <a:t>关键词</a:t>
            </a:r>
          </a:p>
        </p:txBody>
      </p:sp>
      <p:cxnSp>
        <p:nvCxnSpPr>
          <p:cNvPr id="22" name="淘宝店chenying0907出品 13"/>
          <p:cNvCxnSpPr>
            <a:cxnSpLocks noChangeShapeType="1"/>
            <a:stCxn id="10" idx="7"/>
            <a:endCxn id="13" idx="3"/>
          </p:cNvCxnSpPr>
          <p:nvPr/>
        </p:nvCxnSpPr>
        <p:spPr bwMode="auto">
          <a:xfrm flipV="1">
            <a:off x="3908046" y="3021235"/>
            <a:ext cx="361434" cy="293180"/>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23" name="淘宝店chenying0907出品 17"/>
          <p:cNvCxnSpPr>
            <a:cxnSpLocks noChangeShapeType="1"/>
            <a:endCxn id="16" idx="1"/>
          </p:cNvCxnSpPr>
          <p:nvPr/>
        </p:nvCxnSpPr>
        <p:spPr bwMode="auto">
          <a:xfrm>
            <a:off x="5297108" y="2855487"/>
            <a:ext cx="681146" cy="490717"/>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24" name="淘宝店chenying0907出品 20"/>
          <p:cNvCxnSpPr>
            <a:cxnSpLocks noChangeShapeType="1"/>
            <a:stCxn id="16" idx="7"/>
            <a:endCxn id="19" idx="3"/>
          </p:cNvCxnSpPr>
          <p:nvPr/>
        </p:nvCxnSpPr>
        <p:spPr bwMode="auto">
          <a:xfrm flipV="1">
            <a:off x="6805689" y="2798914"/>
            <a:ext cx="643504" cy="547289"/>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25" name="淘宝店chenying0907出品 23"/>
          <p:cNvCxnSpPr>
            <a:cxnSpLocks noChangeShapeType="1"/>
            <a:stCxn id="34" idx="5"/>
            <a:endCxn id="10" idx="1"/>
          </p:cNvCxnSpPr>
          <p:nvPr/>
        </p:nvCxnSpPr>
        <p:spPr bwMode="auto">
          <a:xfrm>
            <a:off x="2935525" y="3100833"/>
            <a:ext cx="299489" cy="213584"/>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26" name="淘宝店chenying0907出品 69"/>
          <p:cNvCxnSpPr>
            <a:cxnSpLocks noChangeShapeType="1"/>
            <a:stCxn id="35" idx="7"/>
            <a:endCxn id="16" idx="3"/>
          </p:cNvCxnSpPr>
          <p:nvPr/>
        </p:nvCxnSpPr>
        <p:spPr bwMode="auto">
          <a:xfrm flipV="1">
            <a:off x="5676812" y="4173997"/>
            <a:ext cx="301442" cy="278043"/>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27" name="淘宝店chenying0907出品 72"/>
          <p:cNvCxnSpPr>
            <a:cxnSpLocks noChangeShapeType="1"/>
            <a:stCxn id="19" idx="6"/>
            <a:endCxn id="36" idx="1"/>
          </p:cNvCxnSpPr>
          <p:nvPr/>
        </p:nvCxnSpPr>
        <p:spPr bwMode="auto">
          <a:xfrm>
            <a:off x="8912746" y="2192427"/>
            <a:ext cx="397800" cy="281076"/>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28" name="淘宝店chenying0907出品 76"/>
          <p:cNvSpPr>
            <a:spLocks noChangeArrowheads="1"/>
          </p:cNvSpPr>
          <p:nvPr/>
        </p:nvSpPr>
        <p:spPr bwMode="auto">
          <a:xfrm>
            <a:off x="2849850" y="4136789"/>
            <a:ext cx="1392462" cy="57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624" tIns="40312" rIns="80624" bIns="40312">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a:solidFill>
                  <a:srgbClr val="333333"/>
                </a:solidFill>
                <a:sym typeface="微软雅黑" panose="020B0503020204020204" pitchFamily="34" charset="-122"/>
              </a:rPr>
              <a:t>点击添加描述总结</a:t>
            </a:r>
            <a:r>
              <a:rPr lang="en-US" altLang="zh-CN" sz="1400" dirty="0">
                <a:solidFill>
                  <a:srgbClr val="333333"/>
                </a:solidFill>
                <a:sym typeface="微软雅黑" panose="020B0503020204020204" pitchFamily="34" charset="-122"/>
              </a:rPr>
              <a:t> </a:t>
            </a:r>
            <a:endParaRPr lang="zh-CN" altLang="en-US" sz="1400" dirty="0">
              <a:solidFill>
                <a:srgbClr val="333333"/>
              </a:solidFill>
              <a:sym typeface="微软雅黑" panose="020B0503020204020204" pitchFamily="34" charset="-122"/>
            </a:endParaRPr>
          </a:p>
        </p:txBody>
      </p:sp>
      <p:sp>
        <p:nvSpPr>
          <p:cNvPr id="29" name="淘宝店chenying0907出品 80"/>
          <p:cNvSpPr>
            <a:spLocks noChangeArrowheads="1"/>
          </p:cNvSpPr>
          <p:nvPr/>
        </p:nvSpPr>
        <p:spPr bwMode="auto">
          <a:xfrm>
            <a:off x="4087063" y="3320153"/>
            <a:ext cx="1392463" cy="5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624" tIns="40312" rIns="80624" bIns="40312">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a:solidFill>
                  <a:srgbClr val="333333"/>
                </a:solidFill>
                <a:sym typeface="微软雅黑" panose="020B0503020204020204" pitchFamily="34" charset="-122"/>
              </a:rPr>
              <a:t>点击添加描述总结</a:t>
            </a:r>
            <a:r>
              <a:rPr lang="en-US" altLang="zh-CN" sz="1400" dirty="0">
                <a:solidFill>
                  <a:srgbClr val="333333"/>
                </a:solidFill>
                <a:sym typeface="微软雅黑" panose="020B0503020204020204" pitchFamily="34" charset="-122"/>
              </a:rPr>
              <a:t> </a:t>
            </a:r>
            <a:endParaRPr lang="zh-CN" altLang="en-US" sz="1400" dirty="0">
              <a:solidFill>
                <a:srgbClr val="333333"/>
              </a:solidFill>
              <a:sym typeface="微软雅黑" panose="020B0503020204020204" pitchFamily="34" charset="-122"/>
            </a:endParaRPr>
          </a:p>
        </p:txBody>
      </p:sp>
      <p:sp>
        <p:nvSpPr>
          <p:cNvPr id="30" name="淘宝店chenying0907出品 81"/>
          <p:cNvSpPr>
            <a:spLocks noChangeArrowheads="1"/>
          </p:cNvSpPr>
          <p:nvPr/>
        </p:nvSpPr>
        <p:spPr bwMode="auto">
          <a:xfrm>
            <a:off x="5807019" y="4418720"/>
            <a:ext cx="1296267" cy="5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624" tIns="40312" rIns="80624" bIns="40312">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a:solidFill>
                  <a:srgbClr val="333333"/>
                </a:solidFill>
                <a:sym typeface="微软雅黑" panose="020B0503020204020204" pitchFamily="34" charset="-122"/>
              </a:rPr>
              <a:t>点击添加描述总结</a:t>
            </a:r>
            <a:r>
              <a:rPr lang="en-US" altLang="zh-CN" sz="1400" dirty="0">
                <a:solidFill>
                  <a:srgbClr val="333333"/>
                </a:solidFill>
                <a:sym typeface="微软雅黑" panose="020B0503020204020204" pitchFamily="34" charset="-122"/>
              </a:rPr>
              <a:t> </a:t>
            </a:r>
            <a:endParaRPr lang="zh-CN" altLang="en-US" sz="1400" dirty="0">
              <a:solidFill>
                <a:srgbClr val="333333"/>
              </a:solidFill>
              <a:sym typeface="微软雅黑" panose="020B0503020204020204" pitchFamily="34" charset="-122"/>
            </a:endParaRPr>
          </a:p>
        </p:txBody>
      </p:sp>
      <p:sp>
        <p:nvSpPr>
          <p:cNvPr id="31" name="淘宝店chenying0907出品 82"/>
          <p:cNvSpPr>
            <a:spLocks noChangeArrowheads="1"/>
          </p:cNvSpPr>
          <p:nvPr/>
        </p:nvSpPr>
        <p:spPr bwMode="auto">
          <a:xfrm>
            <a:off x="7363169" y="3164490"/>
            <a:ext cx="1646729" cy="33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624" tIns="40312" rIns="80624" bIns="40312">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a:solidFill>
                  <a:srgbClr val="333333"/>
                </a:solidFill>
                <a:sym typeface="微软雅黑" panose="020B0503020204020204" pitchFamily="34" charset="-122"/>
              </a:rPr>
              <a:t>点击添加描述总结</a:t>
            </a:r>
          </a:p>
        </p:txBody>
      </p:sp>
      <p:sp>
        <p:nvSpPr>
          <p:cNvPr id="32" name="淘宝店chenying0907出品 85"/>
          <p:cNvSpPr>
            <a:spLocks noChangeArrowheads="1"/>
          </p:cNvSpPr>
          <p:nvPr/>
        </p:nvSpPr>
        <p:spPr bwMode="auto">
          <a:xfrm>
            <a:off x="4875426" y="5208302"/>
            <a:ext cx="2322686" cy="34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83" tIns="43191" rIns="86383" bIns="4319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600" b="1" dirty="0">
                <a:solidFill>
                  <a:schemeClr val="tx1">
                    <a:lumMod val="75000"/>
                    <a:lumOff val="25000"/>
                  </a:schemeClr>
                </a:solidFill>
                <a:sym typeface="微软雅黑" panose="020B0503020204020204" pitchFamily="34" charset="-122"/>
              </a:rPr>
              <a:t>添加主要观点</a:t>
            </a:r>
            <a:endParaRPr lang="zh-CN" altLang="en-US" sz="1600" dirty="0">
              <a:solidFill>
                <a:schemeClr val="tx1">
                  <a:lumMod val="75000"/>
                  <a:lumOff val="25000"/>
                </a:schemeClr>
              </a:solidFill>
              <a:latin typeface="Arial" panose="020B0604020202020204" pitchFamily="34" charset="0"/>
              <a:ea typeface="宋体" panose="02010600030101010101" pitchFamily="2" charset="-122"/>
            </a:endParaRPr>
          </a:p>
        </p:txBody>
      </p:sp>
      <p:sp>
        <p:nvSpPr>
          <p:cNvPr id="33" name="淘宝店chenying0907出品 13"/>
          <p:cNvSpPr txBox="1"/>
          <p:nvPr/>
        </p:nvSpPr>
        <p:spPr>
          <a:xfrm>
            <a:off x="2565627" y="5531866"/>
            <a:ext cx="7296237" cy="586290"/>
          </a:xfrm>
          <a:prstGeom prst="rect">
            <a:avLst/>
          </a:prstGeom>
          <a:noFill/>
        </p:spPr>
        <p:txBody>
          <a:bodyPr wrap="square" lIns="68558" tIns="34278" rIns="68558" bIns="34278"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defTabSz="914400">
              <a:lnSpc>
                <a:spcPct val="120000"/>
              </a:lnSpc>
              <a:spcBef>
                <a:spcPct val="0"/>
              </a:spcBef>
            </a:pPr>
            <a:r>
              <a:rPr lang="zh-CN" altLang="en-US" dirty="0">
                <a:solidFill>
                  <a:srgbClr val="333333"/>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34" name="淘宝店chenying0907出品 56"/>
          <p:cNvSpPr>
            <a:spLocks noChangeArrowheads="1"/>
          </p:cNvSpPr>
          <p:nvPr/>
        </p:nvSpPr>
        <p:spPr bwMode="auto">
          <a:xfrm rot="21019161">
            <a:off x="2587293" y="2798070"/>
            <a:ext cx="383524" cy="383691"/>
          </a:xfrm>
          <a:prstGeom prst="ellipse">
            <a:avLst/>
          </a:prstGeom>
          <a:solidFill>
            <a:schemeClr val="bg1">
              <a:lumMod val="75000"/>
            </a:schemeClr>
          </a:solidFill>
          <a:ln>
            <a:noFill/>
          </a:ln>
        </p:spPr>
        <p:txBody>
          <a:bodyPr lIns="80624" tIns="40312" rIns="80624" bIns="40312"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35" name="淘宝店chenying0907出品 58"/>
          <p:cNvSpPr>
            <a:spLocks noChangeArrowheads="1"/>
          </p:cNvSpPr>
          <p:nvPr/>
        </p:nvSpPr>
        <p:spPr bwMode="auto">
          <a:xfrm>
            <a:off x="5256263" y="4379649"/>
            <a:ext cx="492703" cy="494318"/>
          </a:xfrm>
          <a:prstGeom prst="ellipse">
            <a:avLst/>
          </a:prstGeom>
          <a:solidFill>
            <a:schemeClr val="bg1">
              <a:lumMod val="75000"/>
            </a:schemeClr>
          </a:solidFill>
          <a:ln>
            <a:noFill/>
          </a:ln>
        </p:spPr>
        <p:txBody>
          <a:bodyPr lIns="80624" tIns="40312" rIns="80624" bIns="40312"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sp>
        <p:nvSpPr>
          <p:cNvPr id="36" name="淘宝店chenying0907出品 70"/>
          <p:cNvSpPr>
            <a:spLocks noChangeArrowheads="1"/>
          </p:cNvSpPr>
          <p:nvPr/>
        </p:nvSpPr>
        <p:spPr bwMode="auto">
          <a:xfrm>
            <a:off x="9227118" y="2390038"/>
            <a:ext cx="569687" cy="569935"/>
          </a:xfrm>
          <a:prstGeom prst="ellipse">
            <a:avLst/>
          </a:prstGeom>
          <a:solidFill>
            <a:schemeClr val="bg1">
              <a:lumMod val="75000"/>
            </a:schemeClr>
          </a:solidFill>
          <a:ln>
            <a:noFill/>
          </a:ln>
        </p:spPr>
        <p:txBody>
          <a:bodyPr lIns="80624" tIns="40312" rIns="80624" bIns="40312"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600">
              <a:solidFill>
                <a:srgbClr val="FFFFFF"/>
              </a:solidFill>
              <a:sym typeface="微软雅黑" panose="020B0503020204020204" pitchFamily="34" charset="-122"/>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2541" y="431389"/>
            <a:ext cx="2715110" cy="544148"/>
          </a:xfrm>
          <a:prstGeom prst="rect">
            <a:avLst/>
          </a:prstGeom>
        </p:spPr>
      </p:pic>
      <p:sp>
        <p:nvSpPr>
          <p:cNvPr id="3" name="淘宝店chenying0907出品 23"/>
          <p:cNvSpPr txBox="1"/>
          <p:nvPr/>
        </p:nvSpPr>
        <p:spPr>
          <a:xfrm>
            <a:off x="5035005" y="975167"/>
            <a:ext cx="2122697"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标题文字内容 </a:t>
            </a:r>
          </a:p>
        </p:txBody>
      </p:sp>
    </p:spTree>
  </p:cSld>
  <p:clrMapOvr>
    <a:masterClrMapping/>
  </p:clrMapOvr>
  <p:transition spd="slow" advTm="300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1442</Words>
  <Application>Microsoft Macintosh PowerPoint</Application>
  <PresentationFormat>宽屏</PresentationFormat>
  <Paragraphs>232</Paragraphs>
  <Slides>23</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Calibri</vt:lpstr>
      <vt:lpstr>Gill Sans</vt:lpstr>
      <vt:lpstr>Impact</vt:lpstr>
      <vt:lpstr>Impact MT Std</vt:lpstr>
      <vt:lpstr>Microsoft YaHei</vt:lpstr>
      <vt:lpstr>Open Sans</vt:lpstr>
      <vt:lpstr>Times New Roman</vt:lpstr>
      <vt:lpstr>等线</vt:lpstr>
      <vt:lpstr>等线 Light</vt:lpstr>
      <vt:lpstr>方正中等线简体</vt:lpstr>
      <vt:lpstr>黑体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答辩PPT</dc:title>
  <dc:creator>武汉理工大学团委</dc:creator>
  <cp:lastModifiedBy>操 一铭</cp:lastModifiedBy>
  <cp:revision>33</cp:revision>
  <dcterms:created xsi:type="dcterms:W3CDTF">2018-01-11T05:58:00Z</dcterms:created>
  <dcterms:modified xsi:type="dcterms:W3CDTF">2019-06-06T00:57:57Z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