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73" r:id="rId4"/>
    <p:sldId id="260" r:id="rId5"/>
    <p:sldId id="261" r:id="rId6"/>
    <p:sldId id="259" r:id="rId7"/>
    <p:sldId id="274" r:id="rId8"/>
    <p:sldId id="263" r:id="rId9"/>
    <p:sldId id="264" r:id="rId10"/>
    <p:sldId id="265" r:id="rId11"/>
    <p:sldId id="266" r:id="rId12"/>
    <p:sldId id="267" r:id="rId13"/>
    <p:sldId id="268" r:id="rId14"/>
    <p:sldId id="269" r:id="rId15"/>
    <p:sldId id="270" r:id="rId16"/>
    <p:sldId id="271" r:id="rId17"/>
    <p:sldId id="290"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3F"/>
    <a:srgbClr val="114497"/>
    <a:srgbClr val="414C62"/>
    <a:srgbClr val="B4B7B9"/>
    <a:srgbClr val="252A3D"/>
    <a:srgbClr val="00489B"/>
    <a:srgbClr val="F46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showGuides="1">
      <p:cViewPr varScale="1">
        <p:scale>
          <a:sx n="112" d="100"/>
          <a:sy n="112" d="100"/>
        </p:scale>
        <p:origin x="61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系列 1</c:v>
                </c:pt>
              </c:strCache>
            </c:strRef>
          </c:tx>
          <c:spPr>
            <a:solidFill>
              <a:schemeClr val="accent2"/>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FA04-4453-92DE-95976AC6E7D4}"/>
              </c:ext>
            </c:extLst>
          </c:dPt>
          <c:dPt>
            <c:idx val="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2-FA04-4453-92DE-95976AC6E7D4}"/>
              </c:ext>
            </c:extLst>
          </c:dPt>
          <c:dPt>
            <c:idx val="2"/>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4-FA04-4453-92DE-95976AC6E7D4}"/>
              </c:ext>
            </c:extLst>
          </c:dPt>
          <c:dPt>
            <c:idx val="3"/>
            <c:invertIfNegative val="0"/>
            <c:bubble3D val="0"/>
            <c:extLst xmlns:c16r2="http://schemas.microsoft.com/office/drawing/2015/06/chart">
              <c:ext xmlns:c16="http://schemas.microsoft.com/office/drawing/2014/chart" uri="{C3380CC4-5D6E-409C-BE32-E72D297353CC}">
                <c16:uniqueId val="{00000005-FA04-4453-92DE-95976AC6E7D4}"/>
              </c:ext>
            </c:extLst>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bg1"/>
                    </a:solidFill>
                    <a:latin typeface="+mn-lt"/>
                    <a:ea typeface="+mn-ea"/>
                    <a:cs typeface="+mn-ea"/>
                    <a:sym typeface="+mn-lt"/>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工作表1!$A$2:$A$5</c:f>
              <c:strCache>
                <c:ptCount val="4"/>
                <c:pt idx="0">
                  <c:v>noe</c:v>
                </c:pt>
                <c:pt idx="1">
                  <c:v>two</c:v>
                </c:pt>
                <c:pt idx="2">
                  <c:v>three</c:v>
                </c:pt>
                <c:pt idx="3">
                  <c:v>four</c:v>
                </c:pt>
              </c:strCache>
            </c:strRef>
          </c:cat>
          <c:val>
            <c:numRef>
              <c:f>工作表1!$B$2:$B$5</c:f>
              <c:numCache>
                <c:formatCode>General</c:formatCode>
                <c:ptCount val="4"/>
                <c:pt idx="0">
                  <c:v>4.0</c:v>
                </c:pt>
                <c:pt idx="1">
                  <c:v>3.7</c:v>
                </c:pt>
                <c:pt idx="2">
                  <c:v>2.8</c:v>
                </c:pt>
                <c:pt idx="3">
                  <c:v>5.2</c:v>
                </c:pt>
              </c:numCache>
            </c:numRef>
          </c:val>
          <c:extLst xmlns:c16r2="http://schemas.microsoft.com/office/drawing/2015/06/chart">
            <c:ext xmlns:c16="http://schemas.microsoft.com/office/drawing/2014/chart" uri="{C3380CC4-5D6E-409C-BE32-E72D297353CC}">
              <c16:uniqueId val="{00000006-FA04-4453-92DE-95976AC6E7D4}"/>
            </c:ext>
          </c:extLst>
        </c:ser>
        <c:dLbls>
          <c:showLegendKey val="0"/>
          <c:showVal val="0"/>
          <c:showCatName val="0"/>
          <c:showSerName val="0"/>
          <c:showPercent val="0"/>
          <c:showBubbleSize val="0"/>
        </c:dLbls>
        <c:gapWidth val="100"/>
        <c:axId val="8698960"/>
        <c:axId val="10805856"/>
      </c:barChart>
      <c:catAx>
        <c:axId val="8698960"/>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bg1"/>
                </a:solidFill>
                <a:latin typeface="+mn-lt"/>
                <a:ea typeface="+mn-ea"/>
                <a:cs typeface="+mn-ea"/>
                <a:sym typeface="+mn-lt"/>
              </a:defRPr>
            </a:pPr>
            <a:endParaRPr lang="zh-CN"/>
          </a:p>
        </c:txPr>
        <c:crossAx val="10805856"/>
        <c:crosses val="autoZero"/>
        <c:auto val="1"/>
        <c:lblAlgn val="ctr"/>
        <c:lblOffset val="100"/>
        <c:noMultiLvlLbl val="0"/>
      </c:catAx>
      <c:valAx>
        <c:axId val="10805856"/>
        <c:scaling>
          <c:orientation val="minMax"/>
        </c:scaling>
        <c:delete val="1"/>
        <c:axPos val="l"/>
        <c:numFmt formatCode="General" sourceLinked="1"/>
        <c:majorTickMark val="none"/>
        <c:minorTickMark val="none"/>
        <c:tickLblPos val="nextTo"/>
        <c:crossAx val="8698960"/>
        <c:crosses val="autoZero"/>
        <c:crossBetween val="between"/>
      </c:valAx>
      <c:spPr>
        <a:noFill/>
        <a:ln w="25400">
          <a:noFill/>
        </a:ln>
        <a:effectLst/>
      </c:spPr>
    </c:plotArea>
    <c:plotVisOnly val="1"/>
    <c:dispBlanksAs val="gap"/>
    <c:showDLblsOverMax val="0"/>
  </c:chart>
  <c:spPr>
    <a:noFill/>
    <a:ln w="6350" cap="flat" cmpd="sng" algn="ctr">
      <a:noFill/>
      <a:prstDash val="solid"/>
      <a:miter lim="800000"/>
    </a:ln>
    <a:effectLst/>
  </c:spPr>
  <c:txPr>
    <a:bodyPr/>
    <a:lstStyle/>
    <a:p>
      <a:pPr>
        <a:defRPr lang="zh-CN">
          <a:solidFill>
            <a:schemeClr val="bg1"/>
          </a:solidFill>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Flying impression design ——飞印象设计是一家专业的广告设计制作工作室，专注于平面、OFFICE、摄影等业务，工作室成立于2016年，拥有高水平的设计团队，已经立足于市场，今后将输出更多精致作品。"/>
          <p:cNvSpPr>
            <a:spLocks noGrp="1"/>
          </p:cNvSpPr>
          <p:nvPr>
            <p:ph type="pic" sz="quarter" idx="10"/>
          </p:nvPr>
        </p:nvSpPr>
        <p:spPr>
          <a:xfrm>
            <a:off x="5768134" y="1651001"/>
            <a:ext cx="5549154" cy="4053292"/>
          </a:xfrm>
          <a:custGeom>
            <a:avLst/>
            <a:gdLst>
              <a:gd name="connsiteX0" fmla="*/ 0 w 5549154"/>
              <a:gd name="connsiteY0" fmla="*/ 0 h 4053292"/>
              <a:gd name="connsiteX1" fmla="*/ 5549154 w 5549154"/>
              <a:gd name="connsiteY1" fmla="*/ 0 h 4053292"/>
              <a:gd name="connsiteX2" fmla="*/ 5549154 w 5549154"/>
              <a:gd name="connsiteY2" fmla="*/ 4053292 h 4053292"/>
              <a:gd name="connsiteX3" fmla="*/ 0 w 5549154"/>
              <a:gd name="connsiteY3" fmla="*/ 4053292 h 4053292"/>
            </a:gdLst>
            <a:ahLst/>
            <a:cxnLst>
              <a:cxn ang="0">
                <a:pos x="connsiteX0" y="connsiteY0"/>
              </a:cxn>
              <a:cxn ang="0">
                <a:pos x="connsiteX1" y="connsiteY1"/>
              </a:cxn>
              <a:cxn ang="0">
                <a:pos x="connsiteX2" y="connsiteY2"/>
              </a:cxn>
              <a:cxn ang="0">
                <a:pos x="connsiteX3" y="connsiteY3"/>
              </a:cxn>
            </a:cxnLst>
            <a:rect l="l" t="t" r="r" b="b"/>
            <a:pathLst>
              <a:path w="5549154" h="4053292">
                <a:moveTo>
                  <a:pt x="0" y="0"/>
                </a:moveTo>
                <a:lnTo>
                  <a:pt x="5549154" y="0"/>
                </a:lnTo>
                <a:lnTo>
                  <a:pt x="5549154" y="4053292"/>
                </a:lnTo>
                <a:lnTo>
                  <a:pt x="0" y="4053292"/>
                </a:lnTo>
                <a:close/>
              </a:path>
            </a:pathLst>
          </a:custGeom>
          <a:pattFill prst="pct90">
            <a:fgClr>
              <a:srgbClr val="F46344"/>
            </a:fgClr>
            <a:bgClr>
              <a:schemeClr val="bg1"/>
            </a:bgClr>
          </a:pattFill>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4D05C20-129F-4C75-B6C8-9FEE15FC235D}"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E37445-AA7B-4996-AF1E-B981E5FC33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a:spLocks noGrp="1"/>
          </p:cNvSpPr>
          <p:nvPr>
            <p:ph type="pic" sz="quarter" idx="10"/>
          </p:nvPr>
        </p:nvSpPr>
        <p:spPr>
          <a:xfrm>
            <a:off x="874714" y="1391356"/>
            <a:ext cx="3417454" cy="4075289"/>
          </a:xfrm>
          <a:custGeom>
            <a:avLst/>
            <a:gdLst>
              <a:gd name="connsiteX0" fmla="*/ 0 w 3417454"/>
              <a:gd name="connsiteY0" fmla="*/ 0 h 4075289"/>
              <a:gd name="connsiteX1" fmla="*/ 3417454 w 3417454"/>
              <a:gd name="connsiteY1" fmla="*/ 0 h 4075289"/>
              <a:gd name="connsiteX2" fmla="*/ 3417454 w 3417454"/>
              <a:gd name="connsiteY2" fmla="*/ 4075289 h 4075289"/>
              <a:gd name="connsiteX3" fmla="*/ 0 w 3417454"/>
              <a:gd name="connsiteY3" fmla="*/ 4075289 h 4075289"/>
            </a:gdLst>
            <a:ahLst/>
            <a:cxnLst>
              <a:cxn ang="0">
                <a:pos x="connsiteX0" y="connsiteY0"/>
              </a:cxn>
              <a:cxn ang="0">
                <a:pos x="connsiteX1" y="connsiteY1"/>
              </a:cxn>
              <a:cxn ang="0">
                <a:pos x="connsiteX2" y="connsiteY2"/>
              </a:cxn>
              <a:cxn ang="0">
                <a:pos x="connsiteX3" y="connsiteY3"/>
              </a:cxn>
            </a:cxnLst>
            <a:rect l="l" t="t" r="r" b="b"/>
            <a:pathLst>
              <a:path w="3417454" h="4075289">
                <a:moveTo>
                  <a:pt x="0" y="0"/>
                </a:moveTo>
                <a:lnTo>
                  <a:pt x="3417454" y="0"/>
                </a:lnTo>
                <a:lnTo>
                  <a:pt x="3417454" y="4075289"/>
                </a:lnTo>
                <a:lnTo>
                  <a:pt x="0" y="4075289"/>
                </a:lnTo>
                <a:close/>
              </a:path>
            </a:pathLst>
          </a:custGeom>
          <a:pattFill prst="pct90">
            <a:fgClr>
              <a:srgbClr val="F46344"/>
            </a:fgClr>
            <a:bgClr>
              <a:schemeClr val="bg1"/>
            </a:bgClr>
          </a:pattFill>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a:spLocks noGrp="1"/>
          </p:cNvSpPr>
          <p:nvPr>
            <p:ph type="pic" sz="quarter" idx="10"/>
          </p:nvPr>
        </p:nvSpPr>
        <p:spPr>
          <a:xfrm>
            <a:off x="0" y="1765300"/>
            <a:ext cx="12192002" cy="2819400"/>
          </a:xfrm>
          <a:custGeom>
            <a:avLst/>
            <a:gdLst>
              <a:gd name="connsiteX0" fmla="*/ 0 w 12192002"/>
              <a:gd name="connsiteY0" fmla="*/ 0 h 2819400"/>
              <a:gd name="connsiteX1" fmla="*/ 12192002 w 12192002"/>
              <a:gd name="connsiteY1" fmla="*/ 0 h 2819400"/>
              <a:gd name="connsiteX2" fmla="*/ 12192002 w 12192002"/>
              <a:gd name="connsiteY2" fmla="*/ 2819400 h 2819400"/>
              <a:gd name="connsiteX3" fmla="*/ 0 w 12192002"/>
              <a:gd name="connsiteY3" fmla="*/ 2819400 h 2819400"/>
            </a:gdLst>
            <a:ahLst/>
            <a:cxnLst>
              <a:cxn ang="0">
                <a:pos x="connsiteX0" y="connsiteY0"/>
              </a:cxn>
              <a:cxn ang="0">
                <a:pos x="connsiteX1" y="connsiteY1"/>
              </a:cxn>
              <a:cxn ang="0">
                <a:pos x="connsiteX2" y="connsiteY2"/>
              </a:cxn>
              <a:cxn ang="0">
                <a:pos x="connsiteX3" y="connsiteY3"/>
              </a:cxn>
            </a:cxnLst>
            <a:rect l="l" t="t" r="r" b="b"/>
            <a:pathLst>
              <a:path w="12192002" h="2819400">
                <a:moveTo>
                  <a:pt x="0" y="0"/>
                </a:moveTo>
                <a:lnTo>
                  <a:pt x="12192002" y="0"/>
                </a:lnTo>
                <a:lnTo>
                  <a:pt x="12192002" y="2819400"/>
                </a:lnTo>
                <a:lnTo>
                  <a:pt x="0" y="2819400"/>
                </a:lnTo>
                <a:close/>
              </a:path>
            </a:pathLst>
          </a:custGeom>
          <a:pattFill prst="pct90">
            <a:fgClr>
              <a:srgbClr val="F46344"/>
            </a:fgClr>
            <a:bgClr>
              <a:schemeClr val="bg1"/>
            </a:bgClr>
          </a:pattFill>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1449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4CFEB-BB4B-4049-9661-4AB440FA2694}" type="datetimeFigureOut">
              <a:rPr lang="zh-CN" altLang="en-US" smtClean="0"/>
              <a:t>2019/6/6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04C9D-87E4-4E23-88EA-67E43DC108E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tags" Target="../tags/tag1.xml"/><Relationship Id="rId2"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tags" Target="../tags/tag2.xml"/><Relationship Id="rId2"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ying impression design ——飞印象设计是一家专业的广告设计制作工作室，专注于平面、OFFICE、摄影等业务，工作室成立于2016年，拥有高水平的设计团队，已经立足于市场，今后将输出更多精致作品。"/>
          <p:cNvSpPr/>
          <p:nvPr/>
        </p:nvSpPr>
        <p:spPr>
          <a:xfrm>
            <a:off x="2913423" y="-11679"/>
            <a:ext cx="4247032" cy="1686637"/>
          </a:xfrm>
          <a:custGeom>
            <a:avLst/>
            <a:gdLst>
              <a:gd name="connsiteX0" fmla="*/ 0 w 6396035"/>
              <a:gd name="connsiteY0" fmla="*/ 0 h 2540076"/>
              <a:gd name="connsiteX1" fmla="*/ 6396035 w 6396035"/>
              <a:gd name="connsiteY1" fmla="*/ 0 h 2540076"/>
              <a:gd name="connsiteX2" fmla="*/ 5111777 w 6396035"/>
              <a:gd name="connsiteY2" fmla="*/ 2208708 h 2540076"/>
              <a:gd name="connsiteX3" fmla="*/ 4201180 w 6396035"/>
              <a:gd name="connsiteY3" fmla="*/ 2449707 h 2540076"/>
              <a:gd name="connsiteX4" fmla="*/ 48304 w 6396035"/>
              <a:gd name="connsiteY4" fmla="*/ 35008 h 2540076"/>
              <a:gd name="connsiteX5" fmla="*/ 0 w 6396035"/>
              <a:gd name="connsiteY5" fmla="*/ 0 h 254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35" h="2540076">
                <a:moveTo>
                  <a:pt x="0" y="0"/>
                </a:moveTo>
                <a:lnTo>
                  <a:pt x="6396035" y="0"/>
                </a:lnTo>
                <a:lnTo>
                  <a:pt x="5111777" y="2208708"/>
                </a:lnTo>
                <a:cubicBezTo>
                  <a:pt x="4926872" y="2526712"/>
                  <a:pt x="4519185" y="2634611"/>
                  <a:pt x="4201180" y="2449707"/>
                </a:cubicBezTo>
                <a:lnTo>
                  <a:pt x="48304" y="35008"/>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txBox="1"/>
          <p:nvPr>
            <p:custDataLst>
              <p:tags r:id="rId1"/>
            </p:custDataLst>
          </p:nvPr>
        </p:nvSpPr>
        <p:spPr>
          <a:xfrm>
            <a:off x="5279298" y="4286553"/>
            <a:ext cx="4792842" cy="573490"/>
          </a:xfrm>
          <a:prstGeom prst="rect">
            <a:avLst/>
          </a:prstGeom>
          <a:noFill/>
        </p:spPr>
        <p:txBody>
          <a:bodyPr wrap="square" rtlCol="0">
            <a:spAutoFit/>
          </a:bodyPr>
          <a:lstStyle/>
          <a:p>
            <a:pPr>
              <a:lnSpc>
                <a:spcPct val="145000"/>
              </a:lnSpc>
            </a:pPr>
            <a:r>
              <a:rPr lang="zh-CN" altLang="en-US" sz="2400" b="1" dirty="0">
                <a:solidFill>
                  <a:schemeClr val="bg1"/>
                </a:solidFill>
                <a:cs typeface="+mn-ea"/>
                <a:sym typeface="+mn-lt"/>
              </a:rPr>
              <a:t>武汉理工大学</a:t>
            </a: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47761" y="2380591"/>
            <a:ext cx="11732455" cy="1200329"/>
          </a:xfrm>
          <a:prstGeom prst="rect">
            <a:avLst/>
          </a:prstGeom>
          <a:noFill/>
        </p:spPr>
        <p:txBody>
          <a:bodyPr wrap="square" rtlCol="0">
            <a:spAutoFit/>
          </a:bodyPr>
          <a:lstStyle/>
          <a:p>
            <a:r>
              <a:rPr lang="zh-CN" altLang="en-US" sz="7200" b="1" dirty="0" smtClean="0">
                <a:solidFill>
                  <a:srgbClr val="FFBF3F"/>
                </a:solidFill>
                <a:latin typeface="Microsoft YaHei" charset="-122"/>
                <a:ea typeface="Microsoft YaHei" charset="-122"/>
                <a:cs typeface="Microsoft YaHei" charset="-122"/>
                <a:sym typeface="+mn-lt"/>
              </a:rPr>
              <a:t>武汉理工大学</a:t>
            </a:r>
            <a:r>
              <a:rPr lang="zh-CN" altLang="en-US" sz="7200" b="1" dirty="0" smtClean="0">
                <a:solidFill>
                  <a:srgbClr val="FFBF3F"/>
                </a:solidFill>
                <a:latin typeface="Microsoft YaHei" charset="-122"/>
                <a:ea typeface="Microsoft YaHei" charset="-122"/>
                <a:cs typeface="Microsoft YaHei" charset="-122"/>
                <a:sym typeface="+mn-lt"/>
              </a:rPr>
              <a:t>答辩</a:t>
            </a:r>
            <a:r>
              <a:rPr lang="en-US" altLang="zh-CN" sz="7200" b="1" dirty="0" smtClean="0">
                <a:solidFill>
                  <a:srgbClr val="FFBF3F"/>
                </a:solidFill>
                <a:latin typeface="Microsoft YaHei" charset="-122"/>
                <a:ea typeface="Microsoft YaHei" charset="-122"/>
                <a:cs typeface="Microsoft YaHei" charset="-122"/>
                <a:sym typeface="+mn-lt"/>
              </a:rPr>
              <a:t>PPT</a:t>
            </a:r>
            <a:r>
              <a:rPr lang="zh-CN" altLang="en-US" sz="7200" b="1" dirty="0" smtClean="0">
                <a:solidFill>
                  <a:srgbClr val="FFBF3F"/>
                </a:solidFill>
                <a:latin typeface="Microsoft YaHei" charset="-122"/>
                <a:ea typeface="Microsoft YaHei" charset="-122"/>
                <a:cs typeface="Microsoft YaHei" charset="-122"/>
                <a:sym typeface="+mn-lt"/>
              </a:rPr>
              <a:t>模板</a:t>
            </a:r>
            <a:endParaRPr lang="en-US" altLang="zh-CN" sz="7200" b="1" dirty="0">
              <a:solidFill>
                <a:srgbClr val="FFBF3F"/>
              </a:solidFill>
              <a:latin typeface="Microsoft YaHei" charset="-122"/>
              <a:ea typeface="Microsoft YaHei" charset="-122"/>
              <a:cs typeface="Microsoft YaHei" charset="-122"/>
              <a:sym typeface="+mn-lt"/>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616923" y="4910416"/>
            <a:ext cx="2133601" cy="400110"/>
          </a:xfrm>
          <a:prstGeom prst="rect">
            <a:avLst/>
          </a:prstGeom>
          <a:noFill/>
        </p:spPr>
        <p:txBody>
          <a:bodyPr wrap="square" rtlCol="0">
            <a:spAutoFit/>
          </a:bodyPr>
          <a:lstStyle/>
          <a:p>
            <a:r>
              <a:rPr lang="en-US" altLang="zh-CN" sz="2000" i="1" dirty="0">
                <a:solidFill>
                  <a:schemeClr val="bg1"/>
                </a:solidFill>
                <a:cs typeface="+mn-ea"/>
                <a:sym typeface="+mn-lt"/>
              </a:rPr>
              <a:t>— </a:t>
            </a:r>
            <a:r>
              <a:rPr lang="zh-CN" altLang="en-US" sz="2000" dirty="0">
                <a:solidFill>
                  <a:schemeClr val="bg1"/>
                </a:solidFill>
                <a:cs typeface="+mn-ea"/>
                <a:sym typeface="+mn-lt"/>
              </a:rPr>
              <a:t>小</a:t>
            </a:r>
            <a:r>
              <a:rPr lang="zh-CN" altLang="en-US" sz="2000" dirty="0" smtClean="0">
                <a:solidFill>
                  <a:schemeClr val="bg1"/>
                </a:solidFill>
                <a:cs typeface="+mn-ea"/>
                <a:sym typeface="+mn-lt"/>
              </a:rPr>
              <a:t>薇 </a:t>
            </a:r>
            <a:r>
              <a:rPr lang="en-US" altLang="zh-CN" sz="2000" i="1" dirty="0" smtClean="0">
                <a:solidFill>
                  <a:schemeClr val="bg1"/>
                </a:solidFill>
                <a:cs typeface="+mn-ea"/>
                <a:sym typeface="+mn-lt"/>
              </a:rPr>
              <a:t>—</a:t>
            </a:r>
            <a:endParaRPr lang="en-US" altLang="zh-CN" sz="2000" i="1" dirty="0">
              <a:solidFill>
                <a:schemeClr val="bg1"/>
              </a:solidFill>
              <a:cs typeface="+mn-ea"/>
              <a:sym typeface="+mn-lt"/>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a:xfrm>
            <a:off x="1" y="1"/>
            <a:ext cx="4936655" cy="2126551"/>
          </a:xfrm>
          <a:custGeom>
            <a:avLst/>
            <a:gdLst>
              <a:gd name="connsiteX0" fmla="*/ 0 w 9652649"/>
              <a:gd name="connsiteY0" fmla="*/ 0 h 4158048"/>
              <a:gd name="connsiteX1" fmla="*/ 9652649 w 9652649"/>
              <a:gd name="connsiteY1" fmla="*/ 0 h 4158048"/>
              <a:gd name="connsiteX2" fmla="*/ 7548723 w 9652649"/>
              <a:gd name="connsiteY2" fmla="*/ 3618400 h 4158048"/>
              <a:gd name="connsiteX3" fmla="*/ 6065778 w 9652649"/>
              <a:gd name="connsiteY3" fmla="*/ 4010878 h 4158048"/>
              <a:gd name="connsiteX4" fmla="*/ 0 w 9652649"/>
              <a:gd name="connsiteY4" fmla="*/ 483919 h 4158048"/>
              <a:gd name="connsiteX5" fmla="*/ 0 w 9652649"/>
              <a:gd name="connsiteY5" fmla="*/ 0 h 415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52649" h="4158048">
                <a:moveTo>
                  <a:pt x="0" y="0"/>
                </a:moveTo>
                <a:lnTo>
                  <a:pt x="9652649" y="0"/>
                </a:lnTo>
                <a:lnTo>
                  <a:pt x="7548723" y="3618400"/>
                </a:lnTo>
                <a:cubicBezTo>
                  <a:pt x="7247599" y="4136284"/>
                  <a:pt x="6583661" y="4312002"/>
                  <a:pt x="6065778" y="4010878"/>
                </a:cubicBezTo>
                <a:lnTo>
                  <a:pt x="0" y="483919"/>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7850078" y="365118"/>
            <a:ext cx="3763263" cy="933042"/>
            <a:chOff x="8933199" y="178306"/>
            <a:chExt cx="3115793" cy="772512"/>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6" name="图片 15"/>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
        <p:nvSpPr>
          <p:cNvPr id="10" name="Flying impression design ——飞印象设计是一家专业的广告设计制作工作室，专注于平面、OFFICE、摄影等业务，工作室成立于2016年，拥有高水平的设计团队，已经立足于市场，今后将输出更多精致作品。"/>
          <p:cNvSpPr/>
          <p:nvPr/>
        </p:nvSpPr>
        <p:spPr>
          <a:xfrm rot="10800000">
            <a:off x="8679766" y="5345043"/>
            <a:ext cx="3512234" cy="1512956"/>
          </a:xfrm>
          <a:custGeom>
            <a:avLst/>
            <a:gdLst>
              <a:gd name="connsiteX0" fmla="*/ 0 w 9652649"/>
              <a:gd name="connsiteY0" fmla="*/ 0 h 4158048"/>
              <a:gd name="connsiteX1" fmla="*/ 9652649 w 9652649"/>
              <a:gd name="connsiteY1" fmla="*/ 0 h 4158048"/>
              <a:gd name="connsiteX2" fmla="*/ 7548723 w 9652649"/>
              <a:gd name="connsiteY2" fmla="*/ 3618400 h 4158048"/>
              <a:gd name="connsiteX3" fmla="*/ 6065778 w 9652649"/>
              <a:gd name="connsiteY3" fmla="*/ 4010878 h 4158048"/>
              <a:gd name="connsiteX4" fmla="*/ 0 w 9652649"/>
              <a:gd name="connsiteY4" fmla="*/ 483919 h 4158048"/>
              <a:gd name="connsiteX5" fmla="*/ 0 w 9652649"/>
              <a:gd name="connsiteY5" fmla="*/ 0 h 415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52649" h="4158048">
                <a:moveTo>
                  <a:pt x="0" y="0"/>
                </a:moveTo>
                <a:lnTo>
                  <a:pt x="9652649" y="0"/>
                </a:lnTo>
                <a:lnTo>
                  <a:pt x="7548723" y="3618400"/>
                </a:lnTo>
                <a:cubicBezTo>
                  <a:pt x="7247599" y="4136284"/>
                  <a:pt x="6583661" y="4312002"/>
                  <a:pt x="6065778" y="4010878"/>
                </a:cubicBezTo>
                <a:lnTo>
                  <a:pt x="0" y="483919"/>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nvSpPr>
        <p:spPr>
          <a:xfrm rot="10800000">
            <a:off x="7575268" y="5779442"/>
            <a:ext cx="2715861" cy="1078558"/>
          </a:xfrm>
          <a:custGeom>
            <a:avLst/>
            <a:gdLst>
              <a:gd name="connsiteX0" fmla="*/ 0 w 6396035"/>
              <a:gd name="connsiteY0" fmla="*/ 0 h 2540076"/>
              <a:gd name="connsiteX1" fmla="*/ 6396035 w 6396035"/>
              <a:gd name="connsiteY1" fmla="*/ 0 h 2540076"/>
              <a:gd name="connsiteX2" fmla="*/ 5111777 w 6396035"/>
              <a:gd name="connsiteY2" fmla="*/ 2208708 h 2540076"/>
              <a:gd name="connsiteX3" fmla="*/ 4201180 w 6396035"/>
              <a:gd name="connsiteY3" fmla="*/ 2449707 h 2540076"/>
              <a:gd name="connsiteX4" fmla="*/ 48304 w 6396035"/>
              <a:gd name="connsiteY4" fmla="*/ 35008 h 2540076"/>
              <a:gd name="connsiteX5" fmla="*/ 0 w 6396035"/>
              <a:gd name="connsiteY5" fmla="*/ 0 h 254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35" h="2540076">
                <a:moveTo>
                  <a:pt x="0" y="0"/>
                </a:moveTo>
                <a:lnTo>
                  <a:pt x="6396035" y="0"/>
                </a:lnTo>
                <a:lnTo>
                  <a:pt x="5111777" y="2208708"/>
                </a:lnTo>
                <a:cubicBezTo>
                  <a:pt x="4926872" y="2526712"/>
                  <a:pt x="4519185" y="2634611"/>
                  <a:pt x="4201180" y="2449707"/>
                </a:cubicBezTo>
                <a:lnTo>
                  <a:pt x="48304" y="35008"/>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4543952" y="1391357"/>
            <a:ext cx="7648048" cy="1871134"/>
          </a:xfrm>
          <a:prstGeom prst="rect">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207257" y="3827837"/>
            <a:ext cx="1723549" cy="461665"/>
          </a:xfrm>
          <a:prstGeom prst="rect">
            <a:avLst/>
          </a:prstGeom>
          <a:noFill/>
        </p:spPr>
        <p:txBody>
          <a:bodyPr wrap="none" rtlCol="0">
            <a:spAutoFit/>
          </a:bodyPr>
          <a:lstStyle/>
          <a:p>
            <a:r>
              <a:rPr lang="zh-CN" altLang="en-US" sz="2400" dirty="0">
                <a:solidFill>
                  <a:srgbClr val="FFBF3F"/>
                </a:solidFill>
                <a:cs typeface="+mn-ea"/>
                <a:sym typeface="+mn-lt"/>
              </a:rPr>
              <a:t>请输入文字</a:t>
            </a:r>
            <a:endParaRPr lang="en-US" altLang="zh-CN" sz="2400" dirty="0">
              <a:solidFill>
                <a:srgbClr val="FFBF3F"/>
              </a:solidFill>
              <a:cs typeface="+mn-ea"/>
              <a:sym typeface="+mn-lt"/>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207257" y="1700890"/>
            <a:ext cx="6669130" cy="1623586"/>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请输入文字请输入文字请输入文字请输入文字请入文字请输入文字请输入文字请输入文字请输入文字请输入文字请输入文字请入文字请输入文字请输入文字请输入文字请输入文字请输入文字请输入文字请入文字请输入文字请输入文字</a:t>
            </a:r>
          </a:p>
          <a:p>
            <a:pPr>
              <a:lnSpc>
                <a:spcPct val="145000"/>
              </a:lnSpc>
            </a:pPr>
            <a:endParaRPr lang="zh-CN" altLang="en-US" sz="1400" dirty="0">
              <a:solidFill>
                <a:schemeClr val="bg1"/>
              </a:solidFill>
              <a:cs typeface="+mn-ea"/>
              <a:sym typeface="+mn-lt"/>
            </a:endParaRP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nvSpPr>
        <p:spPr>
          <a:xfrm>
            <a:off x="9994698" y="4755445"/>
            <a:ext cx="1322590" cy="711200"/>
          </a:xfrm>
          <a:prstGeom prst="rect">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pic>
        <p:nvPicPr>
          <p:cNvPr id="4" name="图片占位符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053" r="22053"/>
          <a:stretch>
            <a:fillRect/>
          </a:stretch>
        </p:blipFill>
        <p:spPr>
          <a:xfrm>
            <a:off x="693559" y="1391357"/>
            <a:ext cx="3417454" cy="3775866"/>
          </a:xfrm>
        </p:spPr>
      </p:pic>
      <p:sp>
        <p:nvSpPr>
          <p:cNvPr id="12"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2849100F-7556-4C30-9F2E-7A30A57C8B4F}"/>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13" name="组合 12"/>
          <p:cNvGrpSpPr/>
          <p:nvPr/>
        </p:nvGrpSpPr>
        <p:grpSpPr>
          <a:xfrm>
            <a:off x="8933199" y="178306"/>
            <a:ext cx="3115793" cy="772512"/>
            <a:chOff x="8933199" y="178306"/>
            <a:chExt cx="3115793" cy="772512"/>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5" name="图片 14"/>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874713" y="4426258"/>
            <a:ext cx="1360258" cy="1360256"/>
          </a:xfrm>
          <a:prstGeom prst="roundRect">
            <a:avLst/>
          </a:prstGeom>
          <a:solidFill>
            <a:srgbClr val="B4B7B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535520" y="4504459"/>
            <a:ext cx="2079611" cy="461665"/>
          </a:xfrm>
          <a:prstGeom prst="rect">
            <a:avLst/>
          </a:prstGeom>
          <a:noFill/>
        </p:spPr>
        <p:txBody>
          <a:bodyPr wrap="square" rtlCol="0">
            <a:spAutoFit/>
          </a:bodyPr>
          <a:lstStyle/>
          <a:p>
            <a:r>
              <a:rPr lang="zh-CN" altLang="en-US" sz="2400" dirty="0">
                <a:solidFill>
                  <a:schemeClr val="bg1"/>
                </a:solidFill>
                <a:cs typeface="+mn-ea"/>
                <a:sym typeface="+mn-lt"/>
              </a:rPr>
              <a:t>请输入文字</a:t>
            </a:r>
            <a:endParaRPr lang="en-US" altLang="zh-CN" sz="2400" dirty="0">
              <a:solidFill>
                <a:schemeClr val="bg1"/>
              </a:solidFill>
              <a:cs typeface="+mn-ea"/>
              <a:sym typeface="+mn-lt"/>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544147" y="4903395"/>
            <a:ext cx="4488544"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a:t>
            </a:r>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p:nvSpPr>
        <p:spPr>
          <a:xfrm>
            <a:off x="3021325" y="2932241"/>
            <a:ext cx="1360258" cy="1360256"/>
          </a:xfrm>
          <a:prstGeom prst="roundRect">
            <a:avLst/>
          </a:prstGeom>
          <a:solidFill>
            <a:srgbClr val="FFBF3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682132" y="3010442"/>
            <a:ext cx="2079611" cy="461665"/>
          </a:xfrm>
          <a:prstGeom prst="rect">
            <a:avLst/>
          </a:prstGeom>
          <a:noFill/>
        </p:spPr>
        <p:txBody>
          <a:bodyPr wrap="square" rtlCol="0">
            <a:spAutoFit/>
          </a:bodyPr>
          <a:lstStyle/>
          <a:p>
            <a:r>
              <a:rPr lang="zh-CN" altLang="en-US" sz="2400" dirty="0">
                <a:solidFill>
                  <a:schemeClr val="bg1"/>
                </a:solidFill>
                <a:cs typeface="+mn-ea"/>
                <a:sym typeface="+mn-lt"/>
              </a:rPr>
              <a:t>请输入文字</a:t>
            </a:r>
            <a:endParaRPr lang="en-US" altLang="zh-CN" sz="2400" dirty="0">
              <a:solidFill>
                <a:schemeClr val="bg1"/>
              </a:solidFill>
              <a:cs typeface="+mn-ea"/>
              <a:sym typeface="+mn-lt"/>
            </a:endParaRP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690759" y="3409378"/>
            <a:ext cx="4488544"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a:t>
            </a: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a:xfrm>
            <a:off x="5167936" y="1438223"/>
            <a:ext cx="1360258" cy="1360256"/>
          </a:xfrm>
          <a:prstGeom prst="roundRect">
            <a:avLst/>
          </a:prstGeom>
          <a:solidFill>
            <a:srgbClr val="B4B7B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828743" y="1516424"/>
            <a:ext cx="2079611" cy="461665"/>
          </a:xfrm>
          <a:prstGeom prst="rect">
            <a:avLst/>
          </a:prstGeom>
          <a:noFill/>
        </p:spPr>
        <p:txBody>
          <a:bodyPr wrap="square" rtlCol="0">
            <a:spAutoFit/>
          </a:bodyPr>
          <a:lstStyle/>
          <a:p>
            <a:r>
              <a:rPr lang="zh-CN" altLang="en-US" sz="2400" dirty="0">
                <a:solidFill>
                  <a:schemeClr val="bg1"/>
                </a:solidFill>
                <a:cs typeface="+mn-ea"/>
                <a:sym typeface="+mn-lt"/>
              </a:rPr>
              <a:t>请输入文字</a:t>
            </a:r>
            <a:endParaRPr lang="en-US" altLang="zh-CN" sz="2400" dirty="0">
              <a:solidFill>
                <a:schemeClr val="bg1"/>
              </a:solidFill>
              <a:cs typeface="+mn-ea"/>
              <a:sym typeface="+mn-lt"/>
            </a:endParaRP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837370" y="1915360"/>
            <a:ext cx="4488544"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a:t>
            </a:r>
          </a:p>
        </p:txBody>
      </p:sp>
      <p:sp>
        <p:nvSpPr>
          <p:cNvPr id="25" name="Flying impression design ——飞印象设计是一家专业的广告设计制作工作室，专注于平面、OFFICE、摄影等业务，工作室成立于2016年，拥有高水平的设计团队，已经立足于市场，今后将输出更多精致作品。"/>
          <p:cNvSpPr/>
          <p:nvPr/>
        </p:nvSpPr>
        <p:spPr>
          <a:xfrm>
            <a:off x="5637471" y="1881432"/>
            <a:ext cx="421189" cy="473838"/>
          </a:xfrm>
          <a:custGeom>
            <a:avLst/>
            <a:gdLst/>
            <a:ahLst/>
            <a:cxnLst>
              <a:cxn ang="0">
                <a:pos x="wd2" y="hd2"/>
              </a:cxn>
              <a:cxn ang="5400000">
                <a:pos x="wd2" y="hd2"/>
              </a:cxn>
              <a:cxn ang="10800000">
                <a:pos x="wd2" y="hd2"/>
              </a:cxn>
              <a:cxn ang="16200000">
                <a:pos x="wd2" y="hd2"/>
              </a:cxn>
            </a:cxnLst>
            <a:rect l="0" t="0" r="r" b="b"/>
            <a:pathLst>
              <a:path w="21600" h="21600" extrusionOk="0">
                <a:moveTo>
                  <a:pt x="19440" y="19200"/>
                </a:moveTo>
                <a:lnTo>
                  <a:pt x="14040" y="17280"/>
                </a:lnTo>
                <a:lnTo>
                  <a:pt x="14040" y="2880"/>
                </a:lnTo>
                <a:lnTo>
                  <a:pt x="19440" y="4320"/>
                </a:lnTo>
                <a:cubicBezTo>
                  <a:pt x="19440" y="4320"/>
                  <a:pt x="19440" y="19200"/>
                  <a:pt x="19440" y="19200"/>
                </a:cubicBezTo>
                <a:close/>
                <a:moveTo>
                  <a:pt x="11880" y="17760"/>
                </a:moveTo>
                <a:lnTo>
                  <a:pt x="9720" y="18720"/>
                </a:lnTo>
                <a:lnTo>
                  <a:pt x="9720" y="4320"/>
                </a:lnTo>
                <a:lnTo>
                  <a:pt x="11880" y="3360"/>
                </a:lnTo>
                <a:cubicBezTo>
                  <a:pt x="11880" y="3360"/>
                  <a:pt x="11880" y="17760"/>
                  <a:pt x="11880" y="17760"/>
                </a:cubicBezTo>
                <a:close/>
                <a:moveTo>
                  <a:pt x="7560" y="18720"/>
                </a:moveTo>
                <a:lnTo>
                  <a:pt x="2160" y="17280"/>
                </a:lnTo>
                <a:lnTo>
                  <a:pt x="2160" y="2880"/>
                </a:lnTo>
                <a:lnTo>
                  <a:pt x="7560" y="4800"/>
                </a:lnTo>
                <a:cubicBezTo>
                  <a:pt x="7560" y="4800"/>
                  <a:pt x="7560" y="18720"/>
                  <a:pt x="7560" y="18720"/>
                </a:cubicBezTo>
                <a:close/>
                <a:moveTo>
                  <a:pt x="12960" y="480"/>
                </a:moveTo>
                <a:lnTo>
                  <a:pt x="8100" y="2880"/>
                </a:lnTo>
                <a:lnTo>
                  <a:pt x="0" y="0"/>
                </a:lnTo>
                <a:lnTo>
                  <a:pt x="0" y="18720"/>
                </a:lnTo>
                <a:lnTo>
                  <a:pt x="8640" y="21120"/>
                </a:lnTo>
                <a:lnTo>
                  <a:pt x="13500" y="19200"/>
                </a:lnTo>
                <a:lnTo>
                  <a:pt x="21600" y="21600"/>
                </a:lnTo>
                <a:lnTo>
                  <a:pt x="21600" y="2880"/>
                </a:lnTo>
                <a:cubicBezTo>
                  <a:pt x="21600" y="2880"/>
                  <a:pt x="12960" y="480"/>
                  <a:pt x="12960" y="48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6" name="Flying impression design ——飞印象设计是一家专业的广告设计制作工作室，专注于平面、OFFICE、摄影等业务，工作室成立于2016年，拥有高水平的设计团队，已经立足于市场，今后将输出更多精致作品。"/>
          <p:cNvSpPr/>
          <p:nvPr/>
        </p:nvSpPr>
        <p:spPr>
          <a:xfrm>
            <a:off x="3443528" y="3359555"/>
            <a:ext cx="515853" cy="505629"/>
          </a:xfrm>
          <a:custGeom>
            <a:avLst/>
            <a:gdLst/>
            <a:ahLst/>
            <a:cxnLst>
              <a:cxn ang="0">
                <a:pos x="wd2" y="hd2"/>
              </a:cxn>
              <a:cxn ang="5400000">
                <a:pos x="wd2" y="hd2"/>
              </a:cxn>
              <a:cxn ang="10800000">
                <a:pos x="wd2" y="hd2"/>
              </a:cxn>
              <a:cxn ang="16200000">
                <a:pos x="wd2" y="hd2"/>
              </a:cxn>
            </a:cxnLst>
            <a:rect l="0" t="0" r="r" b="b"/>
            <a:pathLst>
              <a:path w="21600" h="21600" extrusionOk="0">
                <a:moveTo>
                  <a:pt x="13459" y="4172"/>
                </a:moveTo>
                <a:lnTo>
                  <a:pt x="15113" y="2508"/>
                </a:lnTo>
                <a:lnTo>
                  <a:pt x="19082" y="6426"/>
                </a:lnTo>
                <a:lnTo>
                  <a:pt x="17392" y="8127"/>
                </a:lnTo>
                <a:cubicBezTo>
                  <a:pt x="17392" y="8127"/>
                  <a:pt x="13459" y="4172"/>
                  <a:pt x="13459" y="4172"/>
                </a:cubicBezTo>
                <a:close/>
                <a:moveTo>
                  <a:pt x="6758" y="18819"/>
                </a:moveTo>
                <a:lnTo>
                  <a:pt x="2825" y="14865"/>
                </a:lnTo>
                <a:lnTo>
                  <a:pt x="12206" y="5432"/>
                </a:lnTo>
                <a:lnTo>
                  <a:pt x="16138" y="9387"/>
                </a:lnTo>
                <a:cubicBezTo>
                  <a:pt x="16138" y="9387"/>
                  <a:pt x="6758" y="18819"/>
                  <a:pt x="6758" y="18819"/>
                </a:cubicBezTo>
                <a:close/>
                <a:moveTo>
                  <a:pt x="1772" y="19818"/>
                </a:moveTo>
                <a:lnTo>
                  <a:pt x="1772" y="16326"/>
                </a:lnTo>
                <a:lnTo>
                  <a:pt x="5245" y="19818"/>
                </a:lnTo>
                <a:cubicBezTo>
                  <a:pt x="5245" y="19818"/>
                  <a:pt x="1772" y="19818"/>
                  <a:pt x="1772" y="19818"/>
                </a:cubicBezTo>
                <a:close/>
                <a:moveTo>
                  <a:pt x="15102" y="0"/>
                </a:moveTo>
                <a:lnTo>
                  <a:pt x="0" y="15185"/>
                </a:lnTo>
                <a:lnTo>
                  <a:pt x="0" y="21600"/>
                </a:lnTo>
                <a:lnTo>
                  <a:pt x="6498" y="21600"/>
                </a:lnTo>
                <a:lnTo>
                  <a:pt x="21600" y="6415"/>
                </a:lnTo>
                <a:cubicBezTo>
                  <a:pt x="21600" y="6415"/>
                  <a:pt x="15102" y="0"/>
                  <a:pt x="15102" y="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7" name="Flying impression design ——飞印象设计是一家专业的广告设计制作工作室，专注于平面、OFFICE、摄影等业务，工作室成立于2016年，拥有高水平的设计团队，已经立足于市场，今后将输出更多精致作品。"/>
          <p:cNvSpPr/>
          <p:nvPr/>
        </p:nvSpPr>
        <p:spPr>
          <a:xfrm>
            <a:off x="1302129" y="4853673"/>
            <a:ext cx="505426" cy="505426"/>
          </a:xfrm>
          <a:custGeom>
            <a:avLst/>
            <a:gdLst/>
            <a:ahLst/>
            <a:cxnLst>
              <a:cxn ang="0">
                <a:pos x="wd2" y="hd2"/>
              </a:cxn>
              <a:cxn ang="5400000">
                <a:pos x="wd2" y="hd2"/>
              </a:cxn>
              <a:cxn ang="10800000">
                <a:pos x="wd2" y="hd2"/>
              </a:cxn>
              <a:cxn ang="16200000">
                <a:pos x="wd2" y="hd2"/>
              </a:cxn>
            </a:cxnLst>
            <a:rect l="0" t="0" r="r" b="b"/>
            <a:pathLst>
              <a:path w="21600" h="21600" extrusionOk="0">
                <a:moveTo>
                  <a:pt x="19800" y="15300"/>
                </a:moveTo>
                <a:lnTo>
                  <a:pt x="13500" y="15300"/>
                </a:lnTo>
                <a:lnTo>
                  <a:pt x="13500" y="10350"/>
                </a:lnTo>
                <a:cubicBezTo>
                  <a:pt x="13500" y="8445"/>
                  <a:pt x="14831" y="6300"/>
                  <a:pt x="16650" y="6300"/>
                </a:cubicBezTo>
                <a:cubicBezTo>
                  <a:pt x="18469" y="6300"/>
                  <a:pt x="19800" y="8445"/>
                  <a:pt x="19800" y="10350"/>
                </a:cubicBezTo>
                <a:cubicBezTo>
                  <a:pt x="19800" y="10350"/>
                  <a:pt x="19800" y="15300"/>
                  <a:pt x="19800" y="15300"/>
                </a:cubicBezTo>
                <a:close/>
                <a:moveTo>
                  <a:pt x="11700" y="10350"/>
                </a:moveTo>
                <a:lnTo>
                  <a:pt x="11700" y="15300"/>
                </a:lnTo>
                <a:lnTo>
                  <a:pt x="1800" y="15300"/>
                </a:lnTo>
                <a:lnTo>
                  <a:pt x="1800" y="10800"/>
                </a:lnTo>
                <a:cubicBezTo>
                  <a:pt x="1800" y="8251"/>
                  <a:pt x="4042" y="6300"/>
                  <a:pt x="6750" y="6300"/>
                </a:cubicBezTo>
                <a:lnTo>
                  <a:pt x="7200" y="6300"/>
                </a:lnTo>
                <a:lnTo>
                  <a:pt x="7200" y="9450"/>
                </a:lnTo>
                <a:cubicBezTo>
                  <a:pt x="6659" y="9762"/>
                  <a:pt x="6300" y="10135"/>
                  <a:pt x="6300" y="10800"/>
                </a:cubicBezTo>
                <a:cubicBezTo>
                  <a:pt x="6300" y="11794"/>
                  <a:pt x="7055" y="12600"/>
                  <a:pt x="8058" y="12600"/>
                </a:cubicBezTo>
                <a:cubicBezTo>
                  <a:pt x="9061" y="12600"/>
                  <a:pt x="9900" y="11794"/>
                  <a:pt x="9900" y="10800"/>
                </a:cubicBezTo>
                <a:cubicBezTo>
                  <a:pt x="9900" y="10136"/>
                  <a:pt x="9540" y="9762"/>
                  <a:pt x="9000" y="9450"/>
                </a:cubicBezTo>
                <a:lnTo>
                  <a:pt x="9000" y="6300"/>
                </a:lnTo>
                <a:lnTo>
                  <a:pt x="13050" y="6300"/>
                </a:lnTo>
                <a:cubicBezTo>
                  <a:pt x="12147" y="7401"/>
                  <a:pt x="11700" y="8887"/>
                  <a:pt x="11700" y="10350"/>
                </a:cubicBezTo>
                <a:close/>
                <a:moveTo>
                  <a:pt x="16650" y="4500"/>
                </a:moveTo>
                <a:cubicBezTo>
                  <a:pt x="14686" y="4500"/>
                  <a:pt x="9000" y="4500"/>
                  <a:pt x="9000" y="4500"/>
                </a:cubicBezTo>
                <a:lnTo>
                  <a:pt x="9000" y="0"/>
                </a:lnTo>
                <a:lnTo>
                  <a:pt x="4950" y="0"/>
                </a:lnTo>
                <a:lnTo>
                  <a:pt x="4950" y="1800"/>
                </a:lnTo>
                <a:lnTo>
                  <a:pt x="7200" y="1800"/>
                </a:lnTo>
                <a:lnTo>
                  <a:pt x="7200" y="4500"/>
                </a:lnTo>
                <a:lnTo>
                  <a:pt x="6750" y="4500"/>
                </a:lnTo>
                <a:cubicBezTo>
                  <a:pt x="3040" y="4500"/>
                  <a:pt x="0" y="7258"/>
                  <a:pt x="0" y="10800"/>
                </a:cubicBezTo>
                <a:lnTo>
                  <a:pt x="0" y="17100"/>
                </a:lnTo>
                <a:lnTo>
                  <a:pt x="9900" y="17100"/>
                </a:lnTo>
                <a:lnTo>
                  <a:pt x="9900" y="21600"/>
                </a:lnTo>
                <a:lnTo>
                  <a:pt x="11690" y="21600"/>
                </a:lnTo>
                <a:lnTo>
                  <a:pt x="11690" y="17100"/>
                </a:lnTo>
                <a:lnTo>
                  <a:pt x="21600" y="17100"/>
                </a:lnTo>
                <a:lnTo>
                  <a:pt x="21600" y="10350"/>
                </a:lnTo>
                <a:cubicBezTo>
                  <a:pt x="21600" y="7455"/>
                  <a:pt x="19548" y="4500"/>
                  <a:pt x="16650" y="45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F00DE490-6E34-4EEE-A6A3-722A63691FE3}"/>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20" name="组合 19"/>
          <p:cNvGrpSpPr/>
          <p:nvPr/>
        </p:nvGrpSpPr>
        <p:grpSpPr>
          <a:xfrm>
            <a:off x="8933199" y="178306"/>
            <a:ext cx="3115793" cy="772512"/>
            <a:chOff x="8933199" y="178306"/>
            <a:chExt cx="3115793" cy="772512"/>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9" name="图片 28"/>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a:spLocks noChangeArrowheads="1"/>
          </p:cNvSpPr>
          <p:nvPr/>
        </p:nvSpPr>
        <p:spPr bwMode="auto">
          <a:xfrm rot="2700000">
            <a:off x="2710197" y="4164462"/>
            <a:ext cx="1539215" cy="1536460"/>
          </a:xfrm>
          <a:prstGeom prst="round2DiagRect">
            <a:avLst>
              <a:gd name="adj1" fmla="val 50000"/>
              <a:gd name="adj2" fmla="val 0"/>
            </a:avLst>
          </a:prstGeom>
          <a:solidFill>
            <a:srgbClr val="FFBF3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2E31"/>
              </a:solidFill>
              <a:cs typeface="+mn-ea"/>
              <a:sym typeface="+mn-lt"/>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a:spLocks noChangeArrowheads="1"/>
          </p:cNvSpPr>
          <p:nvPr/>
        </p:nvSpPr>
        <p:spPr bwMode="auto">
          <a:xfrm rot="2700000">
            <a:off x="3989418" y="2888820"/>
            <a:ext cx="1539215" cy="1530951"/>
          </a:xfrm>
          <a:prstGeom prst="round2DiagRect">
            <a:avLst>
              <a:gd name="adj1" fmla="val 50000"/>
              <a:gd name="adj2" fmla="val 0"/>
            </a:avLst>
          </a:prstGeom>
          <a:solidFill>
            <a:srgbClr val="B4B7B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2E31"/>
              </a:solidFill>
              <a:cs typeface="+mn-ea"/>
              <a:sym typeface="+mn-lt"/>
            </a:endParaRP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a:spLocks noChangeArrowheads="1"/>
          </p:cNvSpPr>
          <p:nvPr/>
        </p:nvSpPr>
        <p:spPr bwMode="auto">
          <a:xfrm rot="2700000">
            <a:off x="1436478" y="2886067"/>
            <a:ext cx="1533708" cy="1536460"/>
          </a:xfrm>
          <a:prstGeom prst="round2DiagRect">
            <a:avLst>
              <a:gd name="adj1" fmla="val 50000"/>
              <a:gd name="adj2" fmla="val 0"/>
            </a:avLst>
          </a:prstGeom>
          <a:solidFill>
            <a:srgbClr val="B4B7B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2E31"/>
              </a:solidFill>
              <a:cs typeface="+mn-ea"/>
              <a:sym typeface="+mn-lt"/>
            </a:endParaRP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a:spLocks noChangeArrowheads="1"/>
          </p:cNvSpPr>
          <p:nvPr/>
        </p:nvSpPr>
        <p:spPr bwMode="auto">
          <a:xfrm rot="2700000">
            <a:off x="2712949" y="1611526"/>
            <a:ext cx="1533710" cy="1530954"/>
          </a:xfrm>
          <a:prstGeom prst="round2DiagRect">
            <a:avLst>
              <a:gd name="adj1" fmla="val 50000"/>
              <a:gd name="adj2" fmla="val 0"/>
            </a:avLst>
          </a:prstGeom>
          <a:solidFill>
            <a:srgbClr val="FFBF3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2E31"/>
              </a:solidFill>
              <a:cs typeface="+mn-ea"/>
              <a:sym typeface="+mn-lt"/>
            </a:endParaRPr>
          </a:p>
        </p:txBody>
      </p:sp>
      <p:sp>
        <p:nvSpPr>
          <p:cNvPr id="2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095999" y="2474893"/>
            <a:ext cx="1980029" cy="523220"/>
          </a:xfrm>
          <a:prstGeom prst="rect">
            <a:avLst/>
          </a:prstGeom>
          <a:noFill/>
        </p:spPr>
        <p:txBody>
          <a:bodyPr wrap="none" rtlCol="0">
            <a:spAutoFit/>
          </a:bodyPr>
          <a:lstStyle/>
          <a:p>
            <a:r>
              <a:rPr lang="zh-CN" altLang="en-US" sz="2800" dirty="0">
                <a:solidFill>
                  <a:srgbClr val="FFBF3F"/>
                </a:solidFill>
                <a:cs typeface="+mn-ea"/>
                <a:sym typeface="+mn-lt"/>
              </a:rPr>
              <a:t>请输入文字</a:t>
            </a:r>
            <a:endParaRPr lang="en-US" altLang="zh-CN" sz="2800" dirty="0">
              <a:solidFill>
                <a:srgbClr val="FFBF3F"/>
              </a:solidFill>
              <a:cs typeface="+mn-ea"/>
              <a:sym typeface="+mn-lt"/>
            </a:endParaRPr>
          </a:p>
        </p:txBody>
      </p:sp>
      <p:sp>
        <p:nvSpPr>
          <p:cNvPr id="2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096000" y="3429000"/>
            <a:ext cx="5221288" cy="162256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请输入文字请输入文字请输入文字请输入文字请输入文字请入文字请输入文字请输入文字请输入文字请输入文字请输入文字请输入文字请输入文字请入文字请输入文字请输入文字请输入文字请输入文字请</a:t>
            </a:r>
          </a:p>
        </p:txBody>
      </p:sp>
      <p:sp>
        <p:nvSpPr>
          <p:cNvPr id="29" name="Flying impression design ——飞印象设计是一家专业的广告设计制作工作室，专注于平面、OFFICE、摄影等业务，工作室成立于2016年，拥有高水平的设计团队，已经立足于市场，今后将输出更多精致作品。"/>
          <p:cNvSpPr/>
          <p:nvPr/>
        </p:nvSpPr>
        <p:spPr>
          <a:xfrm>
            <a:off x="4590550" y="3369994"/>
            <a:ext cx="336951" cy="568602"/>
          </a:xfrm>
          <a:custGeom>
            <a:avLst/>
            <a:gdLst/>
            <a:ahLst/>
            <a:cxnLst>
              <a:cxn ang="0">
                <a:pos x="wd2" y="hd2"/>
              </a:cxn>
              <a:cxn ang="5400000">
                <a:pos x="wd2" y="hd2"/>
              </a:cxn>
              <a:cxn ang="10800000">
                <a:pos x="wd2" y="hd2"/>
              </a:cxn>
              <a:cxn ang="16200000">
                <a:pos x="wd2" y="hd2"/>
              </a:cxn>
            </a:cxnLst>
            <a:rect l="0" t="0" r="r" b="b"/>
            <a:pathLst>
              <a:path w="21600" h="21600" extrusionOk="0">
                <a:moveTo>
                  <a:pt x="18900" y="3200"/>
                </a:moveTo>
                <a:lnTo>
                  <a:pt x="2700" y="3200"/>
                </a:lnTo>
                <a:lnTo>
                  <a:pt x="2700" y="2000"/>
                </a:lnTo>
                <a:cubicBezTo>
                  <a:pt x="2700" y="1752"/>
                  <a:pt x="2956" y="1600"/>
                  <a:pt x="3375" y="1600"/>
                </a:cubicBezTo>
                <a:lnTo>
                  <a:pt x="18225" y="1600"/>
                </a:lnTo>
                <a:cubicBezTo>
                  <a:pt x="18644" y="1600"/>
                  <a:pt x="18900" y="1752"/>
                  <a:pt x="18900" y="2000"/>
                </a:cubicBezTo>
                <a:cubicBezTo>
                  <a:pt x="18900" y="2000"/>
                  <a:pt x="18900" y="3200"/>
                  <a:pt x="18900" y="3200"/>
                </a:cubicBezTo>
                <a:close/>
                <a:moveTo>
                  <a:pt x="18900" y="15200"/>
                </a:moveTo>
                <a:lnTo>
                  <a:pt x="2700" y="15200"/>
                </a:lnTo>
                <a:lnTo>
                  <a:pt x="2700" y="4800"/>
                </a:lnTo>
                <a:lnTo>
                  <a:pt x="18900" y="4800"/>
                </a:lnTo>
                <a:cubicBezTo>
                  <a:pt x="18900" y="4800"/>
                  <a:pt x="18900" y="15200"/>
                  <a:pt x="18900" y="15200"/>
                </a:cubicBezTo>
                <a:close/>
                <a:moveTo>
                  <a:pt x="18900" y="19600"/>
                </a:moveTo>
                <a:cubicBezTo>
                  <a:pt x="18900" y="19848"/>
                  <a:pt x="18644" y="20000"/>
                  <a:pt x="18225" y="20000"/>
                </a:cubicBezTo>
                <a:lnTo>
                  <a:pt x="3375" y="20000"/>
                </a:lnTo>
                <a:cubicBezTo>
                  <a:pt x="2956" y="20000"/>
                  <a:pt x="2700" y="19848"/>
                  <a:pt x="2700" y="19600"/>
                </a:cubicBezTo>
                <a:lnTo>
                  <a:pt x="2700" y="16800"/>
                </a:lnTo>
                <a:lnTo>
                  <a:pt x="18900" y="16800"/>
                </a:lnTo>
                <a:cubicBezTo>
                  <a:pt x="18900" y="16800"/>
                  <a:pt x="18900" y="19600"/>
                  <a:pt x="18900" y="19600"/>
                </a:cubicBezTo>
                <a:close/>
                <a:moveTo>
                  <a:pt x="18225" y="0"/>
                </a:moveTo>
                <a:lnTo>
                  <a:pt x="3375" y="0"/>
                </a:lnTo>
                <a:cubicBezTo>
                  <a:pt x="1464" y="0"/>
                  <a:pt x="0" y="868"/>
                  <a:pt x="0" y="2000"/>
                </a:cubicBezTo>
                <a:lnTo>
                  <a:pt x="0" y="19600"/>
                </a:lnTo>
                <a:cubicBezTo>
                  <a:pt x="0" y="20732"/>
                  <a:pt x="1464" y="21600"/>
                  <a:pt x="3375" y="21600"/>
                </a:cubicBezTo>
                <a:lnTo>
                  <a:pt x="18225" y="21600"/>
                </a:lnTo>
                <a:cubicBezTo>
                  <a:pt x="20136" y="21600"/>
                  <a:pt x="21600" y="20732"/>
                  <a:pt x="21600" y="19600"/>
                </a:cubicBezTo>
                <a:lnTo>
                  <a:pt x="21600" y="2000"/>
                </a:lnTo>
                <a:cubicBezTo>
                  <a:pt x="21600" y="868"/>
                  <a:pt x="20136" y="0"/>
                  <a:pt x="18225" y="0"/>
                </a:cubicBezTo>
                <a:close/>
                <a:moveTo>
                  <a:pt x="10800" y="19200"/>
                </a:moveTo>
                <a:cubicBezTo>
                  <a:pt x="11546" y="19200"/>
                  <a:pt x="12150" y="18842"/>
                  <a:pt x="12150" y="18400"/>
                </a:cubicBezTo>
                <a:cubicBezTo>
                  <a:pt x="12150" y="17958"/>
                  <a:pt x="11546" y="17600"/>
                  <a:pt x="10800" y="17600"/>
                </a:cubicBezTo>
                <a:cubicBezTo>
                  <a:pt x="10054" y="17600"/>
                  <a:pt x="9450" y="17958"/>
                  <a:pt x="9450" y="18400"/>
                </a:cubicBezTo>
                <a:cubicBezTo>
                  <a:pt x="9450" y="18842"/>
                  <a:pt x="10054" y="19200"/>
                  <a:pt x="10800" y="192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30" name="Flying impression design ——飞印象设计是一家专业的广告设计制作工作室，专注于平面、OFFICE、摄影等业务，工作室成立于2016年，拥有高水平的设计团队，已经立足于市场，今后将输出更多精致作品。"/>
          <p:cNvSpPr/>
          <p:nvPr/>
        </p:nvSpPr>
        <p:spPr>
          <a:xfrm>
            <a:off x="3227091" y="4679980"/>
            <a:ext cx="505426" cy="505425"/>
          </a:xfrm>
          <a:custGeom>
            <a:avLst/>
            <a:gdLst/>
            <a:ahLst/>
            <a:cxnLst>
              <a:cxn ang="0">
                <a:pos x="wd2" y="hd2"/>
              </a:cxn>
              <a:cxn ang="5400000">
                <a:pos x="wd2" y="hd2"/>
              </a:cxn>
              <a:cxn ang="10800000">
                <a:pos x="wd2" y="hd2"/>
              </a:cxn>
              <a:cxn ang="16200000">
                <a:pos x="wd2" y="hd2"/>
              </a:cxn>
            </a:cxnLst>
            <a:rect l="0" t="0" r="r" b="b"/>
            <a:pathLst>
              <a:path w="21600" h="21600" extrusionOk="0">
                <a:moveTo>
                  <a:pt x="17100" y="14850"/>
                </a:moveTo>
                <a:cubicBezTo>
                  <a:pt x="17597" y="14850"/>
                  <a:pt x="18000" y="14447"/>
                  <a:pt x="18000" y="13950"/>
                </a:cubicBezTo>
                <a:cubicBezTo>
                  <a:pt x="18000" y="13453"/>
                  <a:pt x="17597" y="13050"/>
                  <a:pt x="17100" y="13050"/>
                </a:cubicBezTo>
                <a:cubicBezTo>
                  <a:pt x="16603" y="13050"/>
                  <a:pt x="16200" y="13453"/>
                  <a:pt x="16200" y="13950"/>
                </a:cubicBezTo>
                <a:cubicBezTo>
                  <a:pt x="16200" y="14447"/>
                  <a:pt x="16603" y="14850"/>
                  <a:pt x="17100" y="14850"/>
                </a:cubicBezTo>
                <a:close/>
                <a:moveTo>
                  <a:pt x="19800" y="16200"/>
                </a:moveTo>
                <a:lnTo>
                  <a:pt x="14400" y="16200"/>
                </a:lnTo>
                <a:lnTo>
                  <a:pt x="14400" y="11700"/>
                </a:lnTo>
                <a:lnTo>
                  <a:pt x="19800" y="11701"/>
                </a:lnTo>
                <a:cubicBezTo>
                  <a:pt x="19800" y="11701"/>
                  <a:pt x="19800" y="16200"/>
                  <a:pt x="19800" y="16200"/>
                </a:cubicBezTo>
                <a:close/>
                <a:moveTo>
                  <a:pt x="17999" y="19800"/>
                </a:moveTo>
                <a:lnTo>
                  <a:pt x="1800" y="19800"/>
                </a:lnTo>
                <a:lnTo>
                  <a:pt x="1800" y="8101"/>
                </a:lnTo>
                <a:lnTo>
                  <a:pt x="17999" y="8101"/>
                </a:lnTo>
                <a:lnTo>
                  <a:pt x="17999" y="9900"/>
                </a:lnTo>
                <a:lnTo>
                  <a:pt x="12600" y="9900"/>
                </a:lnTo>
                <a:lnTo>
                  <a:pt x="12600" y="18000"/>
                </a:lnTo>
                <a:lnTo>
                  <a:pt x="17999" y="18000"/>
                </a:lnTo>
                <a:cubicBezTo>
                  <a:pt x="17999" y="18000"/>
                  <a:pt x="17999" y="19800"/>
                  <a:pt x="17999" y="19800"/>
                </a:cubicBezTo>
                <a:close/>
                <a:moveTo>
                  <a:pt x="14400" y="2700"/>
                </a:moveTo>
                <a:lnTo>
                  <a:pt x="14400" y="6300"/>
                </a:lnTo>
                <a:lnTo>
                  <a:pt x="4050" y="6300"/>
                </a:lnTo>
                <a:cubicBezTo>
                  <a:pt x="4050" y="6300"/>
                  <a:pt x="14400" y="2700"/>
                  <a:pt x="14400" y="2700"/>
                </a:cubicBezTo>
                <a:close/>
                <a:moveTo>
                  <a:pt x="19799" y="9900"/>
                </a:moveTo>
                <a:lnTo>
                  <a:pt x="19799" y="6301"/>
                </a:lnTo>
                <a:lnTo>
                  <a:pt x="16200" y="6300"/>
                </a:lnTo>
                <a:lnTo>
                  <a:pt x="16200" y="0"/>
                </a:lnTo>
                <a:lnTo>
                  <a:pt x="0" y="5851"/>
                </a:lnTo>
                <a:lnTo>
                  <a:pt x="0" y="21600"/>
                </a:lnTo>
                <a:lnTo>
                  <a:pt x="19799" y="21600"/>
                </a:lnTo>
                <a:lnTo>
                  <a:pt x="19799" y="18000"/>
                </a:lnTo>
                <a:lnTo>
                  <a:pt x="21600" y="18000"/>
                </a:lnTo>
                <a:lnTo>
                  <a:pt x="21600" y="9901"/>
                </a:lnTo>
                <a:cubicBezTo>
                  <a:pt x="21600" y="9901"/>
                  <a:pt x="19799" y="9900"/>
                  <a:pt x="19799" y="99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31" name="Flying impression design ——飞印象设计是一家专业的广告设计制作工作室，专注于平面、OFFICE、摄影等业务，工作室成立于2016年，拥有高水平的设计团队，已经立足于市场，今后将输出更多精致作品。"/>
          <p:cNvSpPr/>
          <p:nvPr/>
        </p:nvSpPr>
        <p:spPr>
          <a:xfrm>
            <a:off x="2013798" y="3391056"/>
            <a:ext cx="379069" cy="526482"/>
          </a:xfrm>
          <a:custGeom>
            <a:avLst/>
            <a:gdLst/>
            <a:ahLst/>
            <a:cxnLst>
              <a:cxn ang="0">
                <a:pos x="wd2" y="hd2"/>
              </a:cxn>
              <a:cxn ang="5400000">
                <a:pos x="wd2" y="hd2"/>
              </a:cxn>
              <a:cxn ang="10800000">
                <a:pos x="wd2" y="hd2"/>
              </a:cxn>
              <a:cxn ang="16200000">
                <a:pos x="wd2" y="hd2"/>
              </a:cxn>
            </a:cxnLst>
            <a:rect l="0" t="0" r="r" b="b"/>
            <a:pathLst>
              <a:path w="21600" h="21600" extrusionOk="0">
                <a:moveTo>
                  <a:pt x="10800" y="19008"/>
                </a:moveTo>
                <a:cubicBezTo>
                  <a:pt x="7499" y="16399"/>
                  <a:pt x="2400" y="11662"/>
                  <a:pt x="2400" y="7776"/>
                </a:cubicBezTo>
                <a:cubicBezTo>
                  <a:pt x="2400" y="4491"/>
                  <a:pt x="6235" y="1728"/>
                  <a:pt x="10800" y="1728"/>
                </a:cubicBezTo>
                <a:cubicBezTo>
                  <a:pt x="15365" y="1728"/>
                  <a:pt x="19200" y="4491"/>
                  <a:pt x="19200" y="7776"/>
                </a:cubicBezTo>
                <a:cubicBezTo>
                  <a:pt x="19200" y="11651"/>
                  <a:pt x="14101" y="16395"/>
                  <a:pt x="10800" y="19008"/>
                </a:cubicBezTo>
                <a:close/>
                <a:moveTo>
                  <a:pt x="10800" y="0"/>
                </a:moveTo>
                <a:cubicBezTo>
                  <a:pt x="4835" y="0"/>
                  <a:pt x="0" y="3591"/>
                  <a:pt x="0" y="7771"/>
                </a:cubicBezTo>
                <a:cubicBezTo>
                  <a:pt x="0" y="14144"/>
                  <a:pt x="10800" y="21600"/>
                  <a:pt x="10800" y="21600"/>
                </a:cubicBezTo>
                <a:cubicBezTo>
                  <a:pt x="10800" y="21600"/>
                  <a:pt x="21600" y="14149"/>
                  <a:pt x="21600" y="7776"/>
                </a:cubicBezTo>
                <a:cubicBezTo>
                  <a:pt x="21600" y="3596"/>
                  <a:pt x="16765" y="0"/>
                  <a:pt x="10800" y="0"/>
                </a:cubicBezTo>
                <a:close/>
                <a:moveTo>
                  <a:pt x="10800" y="9504"/>
                </a:moveTo>
                <a:cubicBezTo>
                  <a:pt x="9450" y="9504"/>
                  <a:pt x="8400" y="8748"/>
                  <a:pt x="8400" y="7776"/>
                </a:cubicBezTo>
                <a:cubicBezTo>
                  <a:pt x="8400" y="6804"/>
                  <a:pt x="9450" y="6048"/>
                  <a:pt x="10800" y="6048"/>
                </a:cubicBezTo>
                <a:cubicBezTo>
                  <a:pt x="12150" y="6048"/>
                  <a:pt x="13200" y="6804"/>
                  <a:pt x="13200" y="7776"/>
                </a:cubicBezTo>
                <a:cubicBezTo>
                  <a:pt x="13200" y="8748"/>
                  <a:pt x="12150" y="9504"/>
                  <a:pt x="10800" y="9504"/>
                </a:cubicBezTo>
                <a:close/>
                <a:moveTo>
                  <a:pt x="10800" y="4320"/>
                </a:moveTo>
                <a:cubicBezTo>
                  <a:pt x="8149" y="4320"/>
                  <a:pt x="6000" y="5867"/>
                  <a:pt x="6000" y="7776"/>
                </a:cubicBezTo>
                <a:cubicBezTo>
                  <a:pt x="6000" y="9685"/>
                  <a:pt x="8149" y="11232"/>
                  <a:pt x="10800" y="11232"/>
                </a:cubicBezTo>
                <a:cubicBezTo>
                  <a:pt x="13451" y="11232"/>
                  <a:pt x="15600" y="9685"/>
                  <a:pt x="15600" y="7776"/>
                </a:cubicBezTo>
                <a:cubicBezTo>
                  <a:pt x="15600" y="5867"/>
                  <a:pt x="13451" y="4320"/>
                  <a:pt x="10800" y="432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32" name="Flying impression design ——飞印象设计是一家专业的广告设计制作工作室，专注于平面、OFFICE、摄影等业务，工作室成立于2016年，拥有高水平的设计团队，已经立足于市场，今后将输出更多精致作品。"/>
          <p:cNvSpPr/>
          <p:nvPr/>
        </p:nvSpPr>
        <p:spPr>
          <a:xfrm>
            <a:off x="3269210" y="2092702"/>
            <a:ext cx="421189" cy="568602"/>
          </a:xfrm>
          <a:custGeom>
            <a:avLst/>
            <a:gdLst/>
            <a:ahLst/>
            <a:cxnLst>
              <a:cxn ang="0">
                <a:pos x="wd2" y="hd2"/>
              </a:cxn>
              <a:cxn ang="5400000">
                <a:pos x="wd2" y="hd2"/>
              </a:cxn>
              <a:cxn ang="10800000">
                <a:pos x="wd2" y="hd2"/>
              </a:cxn>
              <a:cxn ang="16200000">
                <a:pos x="wd2" y="hd2"/>
              </a:cxn>
            </a:cxnLst>
            <a:rect l="0" t="0" r="r" b="b"/>
            <a:pathLst>
              <a:path w="21600" h="21600" extrusionOk="0">
                <a:moveTo>
                  <a:pt x="19440" y="11200"/>
                </a:moveTo>
                <a:cubicBezTo>
                  <a:pt x="19440" y="14208"/>
                  <a:pt x="15403" y="16800"/>
                  <a:pt x="10800" y="16800"/>
                </a:cubicBezTo>
                <a:cubicBezTo>
                  <a:pt x="6197" y="16800"/>
                  <a:pt x="2160" y="14208"/>
                  <a:pt x="2160" y="11200"/>
                </a:cubicBezTo>
                <a:lnTo>
                  <a:pt x="0" y="11200"/>
                </a:lnTo>
                <a:cubicBezTo>
                  <a:pt x="0" y="14890"/>
                  <a:pt x="4350" y="18022"/>
                  <a:pt x="9720" y="18400"/>
                </a:cubicBezTo>
                <a:lnTo>
                  <a:pt x="9720" y="21600"/>
                </a:lnTo>
                <a:lnTo>
                  <a:pt x="11880" y="21600"/>
                </a:lnTo>
                <a:lnTo>
                  <a:pt x="11880" y="18400"/>
                </a:lnTo>
                <a:cubicBezTo>
                  <a:pt x="17250" y="18022"/>
                  <a:pt x="21600" y="14890"/>
                  <a:pt x="21600" y="11200"/>
                </a:cubicBezTo>
                <a:cubicBezTo>
                  <a:pt x="21600" y="11200"/>
                  <a:pt x="19440" y="11200"/>
                  <a:pt x="19440" y="11200"/>
                </a:cubicBezTo>
                <a:close/>
                <a:moveTo>
                  <a:pt x="6480" y="4800"/>
                </a:moveTo>
                <a:cubicBezTo>
                  <a:pt x="6480" y="3047"/>
                  <a:pt x="8453" y="1600"/>
                  <a:pt x="10800" y="1600"/>
                </a:cubicBezTo>
                <a:cubicBezTo>
                  <a:pt x="13147" y="1600"/>
                  <a:pt x="15120" y="3047"/>
                  <a:pt x="15120" y="4800"/>
                </a:cubicBezTo>
                <a:lnTo>
                  <a:pt x="15120" y="10000"/>
                </a:lnTo>
                <a:cubicBezTo>
                  <a:pt x="15120" y="11753"/>
                  <a:pt x="13147" y="13200"/>
                  <a:pt x="10800" y="13200"/>
                </a:cubicBezTo>
                <a:cubicBezTo>
                  <a:pt x="8453" y="13200"/>
                  <a:pt x="6480" y="11753"/>
                  <a:pt x="6480" y="10000"/>
                </a:cubicBezTo>
                <a:cubicBezTo>
                  <a:pt x="6480" y="10000"/>
                  <a:pt x="6480" y="4800"/>
                  <a:pt x="6480" y="4800"/>
                </a:cubicBezTo>
                <a:close/>
                <a:moveTo>
                  <a:pt x="10800" y="14800"/>
                </a:moveTo>
                <a:cubicBezTo>
                  <a:pt x="14344" y="14800"/>
                  <a:pt x="17280" y="12647"/>
                  <a:pt x="17280" y="10000"/>
                </a:cubicBezTo>
                <a:lnTo>
                  <a:pt x="17280" y="4800"/>
                </a:lnTo>
                <a:cubicBezTo>
                  <a:pt x="17280" y="2153"/>
                  <a:pt x="14344" y="0"/>
                  <a:pt x="10800" y="0"/>
                </a:cubicBezTo>
                <a:cubicBezTo>
                  <a:pt x="7256" y="0"/>
                  <a:pt x="4320" y="2153"/>
                  <a:pt x="4320" y="4800"/>
                </a:cubicBezTo>
                <a:lnTo>
                  <a:pt x="4320" y="10000"/>
                </a:lnTo>
                <a:cubicBezTo>
                  <a:pt x="4320" y="12647"/>
                  <a:pt x="7256" y="14800"/>
                  <a:pt x="10800" y="148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16"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A540D4EF-7545-4C5F-A2D9-E360DC4D123F}"/>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17" name="组合 16"/>
          <p:cNvGrpSpPr/>
          <p:nvPr/>
        </p:nvGrpSpPr>
        <p:grpSpPr>
          <a:xfrm>
            <a:off x="8933199" y="178306"/>
            <a:ext cx="3115793" cy="772512"/>
            <a:chOff x="8933199" y="178306"/>
            <a:chExt cx="3115793" cy="772512"/>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9" name="图片 18"/>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874713" y="2387600"/>
            <a:ext cx="909304" cy="909302"/>
          </a:xfrm>
          <a:prstGeom prst="ellipse">
            <a:avLst/>
          </a:prstGeom>
          <a:solidFill>
            <a:srgbClr val="B4B7B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929044" y="2456441"/>
            <a:ext cx="3835146"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a:t>
            </a: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nvSpPr>
        <p:spPr>
          <a:xfrm>
            <a:off x="874713" y="4165600"/>
            <a:ext cx="909304" cy="909302"/>
          </a:xfrm>
          <a:prstGeom prst="ellipse">
            <a:avLst/>
          </a:prstGeom>
          <a:solidFill>
            <a:srgbClr val="FFBF3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929044" y="4234441"/>
            <a:ext cx="3835146"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a:t>
            </a:r>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p:nvSpPr>
        <p:spPr>
          <a:xfrm>
            <a:off x="6427812" y="2387600"/>
            <a:ext cx="909304" cy="909302"/>
          </a:xfrm>
          <a:prstGeom prst="ellipse">
            <a:avLst/>
          </a:prstGeom>
          <a:solidFill>
            <a:srgbClr val="FFBF3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482143" y="2456441"/>
            <a:ext cx="3835146"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a:t>
            </a: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p:nvPr/>
        </p:nvSpPr>
        <p:spPr>
          <a:xfrm>
            <a:off x="6427812" y="4165600"/>
            <a:ext cx="909304" cy="909302"/>
          </a:xfrm>
          <a:prstGeom prst="ellipse">
            <a:avLst/>
          </a:prstGeom>
          <a:solidFill>
            <a:srgbClr val="B4B7B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482143" y="4234441"/>
            <a:ext cx="3835146"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a:t>
            </a: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a:xfrm>
            <a:off x="1169823" y="4460709"/>
            <a:ext cx="319085" cy="319085"/>
          </a:xfrm>
          <a:custGeom>
            <a:avLst/>
            <a:gdLst/>
            <a:ahLst/>
            <a:cxnLst>
              <a:cxn ang="0">
                <a:pos x="wd2" y="hd2"/>
              </a:cxn>
              <a:cxn ang="5400000">
                <a:pos x="wd2" y="hd2"/>
              </a:cxn>
              <a:cxn ang="10800000">
                <a:pos x="wd2" y="hd2"/>
              </a:cxn>
              <a:cxn ang="16200000">
                <a:pos x="wd2" y="hd2"/>
              </a:cxn>
            </a:cxnLst>
            <a:rect l="0" t="0" r="r" b="b"/>
            <a:pathLst>
              <a:path w="21600" h="21600" extrusionOk="0">
                <a:moveTo>
                  <a:pt x="19543" y="13886"/>
                </a:moveTo>
                <a:lnTo>
                  <a:pt x="16457" y="13886"/>
                </a:lnTo>
                <a:lnTo>
                  <a:pt x="12343" y="16971"/>
                </a:lnTo>
                <a:lnTo>
                  <a:pt x="12343" y="13886"/>
                </a:lnTo>
                <a:lnTo>
                  <a:pt x="2057" y="13886"/>
                </a:lnTo>
                <a:lnTo>
                  <a:pt x="2057" y="2057"/>
                </a:lnTo>
                <a:lnTo>
                  <a:pt x="19543" y="2057"/>
                </a:lnTo>
                <a:cubicBezTo>
                  <a:pt x="19543" y="2057"/>
                  <a:pt x="19543" y="13886"/>
                  <a:pt x="19543" y="13886"/>
                </a:cubicBezTo>
                <a:close/>
                <a:moveTo>
                  <a:pt x="0" y="0"/>
                </a:moveTo>
                <a:lnTo>
                  <a:pt x="0" y="15943"/>
                </a:lnTo>
                <a:lnTo>
                  <a:pt x="10286" y="15943"/>
                </a:lnTo>
                <a:lnTo>
                  <a:pt x="10286" y="21600"/>
                </a:lnTo>
                <a:lnTo>
                  <a:pt x="17486" y="15943"/>
                </a:lnTo>
                <a:lnTo>
                  <a:pt x="21600" y="15943"/>
                </a:lnTo>
                <a:lnTo>
                  <a:pt x="21600" y="0"/>
                </a:lnTo>
                <a:cubicBezTo>
                  <a:pt x="21600" y="0"/>
                  <a:pt x="0" y="0"/>
                  <a:pt x="0" y="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a:xfrm>
            <a:off x="1154629" y="2667514"/>
            <a:ext cx="349473" cy="349474"/>
          </a:xfrm>
          <a:custGeom>
            <a:avLst/>
            <a:gdLst/>
            <a:ahLst/>
            <a:cxnLst>
              <a:cxn ang="0">
                <a:pos x="wd2" y="hd2"/>
              </a:cxn>
              <a:cxn ang="5400000">
                <a:pos x="wd2" y="hd2"/>
              </a:cxn>
              <a:cxn ang="10800000">
                <a:pos x="wd2" y="hd2"/>
              </a:cxn>
              <a:cxn ang="16200000">
                <a:pos x="wd2" y="hd2"/>
              </a:cxn>
            </a:cxnLst>
            <a:rect l="0" t="0" r="r" b="b"/>
            <a:pathLst>
              <a:path w="21600" h="21600" extrusionOk="0">
                <a:moveTo>
                  <a:pt x="13617" y="7983"/>
                </a:moveTo>
                <a:lnTo>
                  <a:pt x="7513" y="7044"/>
                </a:lnTo>
                <a:lnTo>
                  <a:pt x="18783" y="2817"/>
                </a:lnTo>
                <a:lnTo>
                  <a:pt x="14557" y="14087"/>
                </a:lnTo>
                <a:cubicBezTo>
                  <a:pt x="14557" y="14087"/>
                  <a:pt x="13617" y="7983"/>
                  <a:pt x="13617" y="7983"/>
                </a:cubicBezTo>
                <a:close/>
                <a:moveTo>
                  <a:pt x="0" y="7513"/>
                </a:moveTo>
                <a:lnTo>
                  <a:pt x="11739" y="9861"/>
                </a:lnTo>
                <a:lnTo>
                  <a:pt x="14087" y="21600"/>
                </a:lnTo>
                <a:lnTo>
                  <a:pt x="21600" y="0"/>
                </a:lnTo>
                <a:cubicBezTo>
                  <a:pt x="21600" y="0"/>
                  <a:pt x="0" y="7513"/>
                  <a:pt x="0" y="7513"/>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p:nvPr/>
        </p:nvSpPr>
        <p:spPr>
          <a:xfrm>
            <a:off x="6711526" y="4449312"/>
            <a:ext cx="341877" cy="341878"/>
          </a:xfrm>
          <a:custGeom>
            <a:avLst/>
            <a:gdLst/>
            <a:ahLst/>
            <a:cxnLst>
              <a:cxn ang="0">
                <a:pos x="wd2" y="hd2"/>
              </a:cxn>
              <a:cxn ang="5400000">
                <a:pos x="wd2" y="hd2"/>
              </a:cxn>
              <a:cxn ang="10800000">
                <a:pos x="wd2" y="hd2"/>
              </a:cxn>
              <a:cxn ang="16200000">
                <a:pos x="wd2" y="hd2"/>
              </a:cxn>
            </a:cxnLst>
            <a:rect l="0" t="0" r="r" b="b"/>
            <a:pathLst>
              <a:path w="21600" h="21600" extrusionOk="0">
                <a:moveTo>
                  <a:pt x="15360" y="15840"/>
                </a:moveTo>
                <a:lnTo>
                  <a:pt x="7200" y="15840"/>
                </a:lnTo>
                <a:lnTo>
                  <a:pt x="15360" y="7680"/>
                </a:lnTo>
                <a:cubicBezTo>
                  <a:pt x="15360" y="7680"/>
                  <a:pt x="15360" y="15840"/>
                  <a:pt x="15360" y="15840"/>
                </a:cubicBezTo>
                <a:close/>
                <a:moveTo>
                  <a:pt x="5760" y="6240"/>
                </a:moveTo>
                <a:lnTo>
                  <a:pt x="13920" y="6240"/>
                </a:lnTo>
                <a:lnTo>
                  <a:pt x="5760" y="14400"/>
                </a:lnTo>
                <a:cubicBezTo>
                  <a:pt x="5760" y="14400"/>
                  <a:pt x="5760" y="6240"/>
                  <a:pt x="5760" y="6240"/>
                </a:cubicBezTo>
                <a:close/>
                <a:moveTo>
                  <a:pt x="17280" y="5760"/>
                </a:moveTo>
                <a:lnTo>
                  <a:pt x="21600" y="1440"/>
                </a:lnTo>
                <a:lnTo>
                  <a:pt x="20160" y="0"/>
                </a:lnTo>
                <a:lnTo>
                  <a:pt x="15840" y="4320"/>
                </a:lnTo>
                <a:lnTo>
                  <a:pt x="5760" y="4320"/>
                </a:lnTo>
                <a:lnTo>
                  <a:pt x="5760" y="480"/>
                </a:lnTo>
                <a:lnTo>
                  <a:pt x="3840" y="480"/>
                </a:lnTo>
                <a:lnTo>
                  <a:pt x="3840" y="4320"/>
                </a:lnTo>
                <a:lnTo>
                  <a:pt x="0" y="4320"/>
                </a:lnTo>
                <a:lnTo>
                  <a:pt x="0" y="6240"/>
                </a:lnTo>
                <a:lnTo>
                  <a:pt x="3840" y="6240"/>
                </a:lnTo>
                <a:lnTo>
                  <a:pt x="3840" y="17760"/>
                </a:lnTo>
                <a:lnTo>
                  <a:pt x="15360" y="17760"/>
                </a:lnTo>
                <a:lnTo>
                  <a:pt x="15360" y="21600"/>
                </a:lnTo>
                <a:lnTo>
                  <a:pt x="17280" y="21600"/>
                </a:lnTo>
                <a:lnTo>
                  <a:pt x="17280" y="17760"/>
                </a:lnTo>
                <a:lnTo>
                  <a:pt x="21120" y="17760"/>
                </a:lnTo>
                <a:lnTo>
                  <a:pt x="21120" y="15840"/>
                </a:lnTo>
                <a:lnTo>
                  <a:pt x="17280" y="15840"/>
                </a:lnTo>
                <a:cubicBezTo>
                  <a:pt x="17280" y="15840"/>
                  <a:pt x="17280" y="5760"/>
                  <a:pt x="17280" y="576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p:nvPr/>
        </p:nvSpPr>
        <p:spPr>
          <a:xfrm>
            <a:off x="6703871" y="2663716"/>
            <a:ext cx="357186" cy="357071"/>
          </a:xfrm>
          <a:custGeom>
            <a:avLst/>
            <a:gdLst/>
            <a:ahLst/>
            <a:cxnLst>
              <a:cxn ang="0">
                <a:pos x="wd2" y="hd2"/>
              </a:cxn>
              <a:cxn ang="5400000">
                <a:pos x="wd2" y="hd2"/>
              </a:cxn>
              <a:cxn ang="10800000">
                <a:pos x="wd2" y="hd2"/>
              </a:cxn>
              <a:cxn ang="16200000">
                <a:pos x="wd2" y="hd2"/>
              </a:cxn>
            </a:cxnLst>
            <a:rect l="0" t="0" r="r" b="b"/>
            <a:pathLst>
              <a:path w="21600" h="21600" extrusionOk="0">
                <a:moveTo>
                  <a:pt x="16812" y="8272"/>
                </a:moveTo>
                <a:cubicBezTo>
                  <a:pt x="16183" y="8272"/>
                  <a:pt x="15672" y="8786"/>
                  <a:pt x="15672" y="9421"/>
                </a:cubicBezTo>
                <a:cubicBezTo>
                  <a:pt x="15672" y="10055"/>
                  <a:pt x="16183" y="10570"/>
                  <a:pt x="16812" y="10570"/>
                </a:cubicBezTo>
                <a:cubicBezTo>
                  <a:pt x="17442" y="10570"/>
                  <a:pt x="17952" y="10055"/>
                  <a:pt x="17952" y="9421"/>
                </a:cubicBezTo>
                <a:cubicBezTo>
                  <a:pt x="17952" y="8786"/>
                  <a:pt x="17442" y="8272"/>
                  <a:pt x="16812" y="8272"/>
                </a:cubicBezTo>
                <a:close/>
                <a:moveTo>
                  <a:pt x="19776" y="14188"/>
                </a:moveTo>
                <a:cubicBezTo>
                  <a:pt x="19776" y="15202"/>
                  <a:pt x="18942" y="16085"/>
                  <a:pt x="17937" y="16085"/>
                </a:cubicBezTo>
                <a:lnTo>
                  <a:pt x="16559" y="16085"/>
                </a:lnTo>
                <a:lnTo>
                  <a:pt x="16559" y="12409"/>
                </a:lnTo>
                <a:lnTo>
                  <a:pt x="5073" y="12409"/>
                </a:lnTo>
                <a:lnTo>
                  <a:pt x="5073" y="16085"/>
                </a:lnTo>
                <a:lnTo>
                  <a:pt x="3695" y="16085"/>
                </a:lnTo>
                <a:cubicBezTo>
                  <a:pt x="2689" y="16085"/>
                  <a:pt x="1824" y="15202"/>
                  <a:pt x="1824" y="14188"/>
                </a:cubicBezTo>
                <a:lnTo>
                  <a:pt x="1824" y="8272"/>
                </a:lnTo>
                <a:cubicBezTo>
                  <a:pt x="1824" y="7258"/>
                  <a:pt x="2689" y="6434"/>
                  <a:pt x="3695" y="6434"/>
                </a:cubicBezTo>
                <a:lnTo>
                  <a:pt x="17937" y="6434"/>
                </a:lnTo>
                <a:cubicBezTo>
                  <a:pt x="18942" y="6434"/>
                  <a:pt x="19776" y="7258"/>
                  <a:pt x="19776" y="8272"/>
                </a:cubicBezTo>
                <a:cubicBezTo>
                  <a:pt x="19776" y="8272"/>
                  <a:pt x="19776" y="14188"/>
                  <a:pt x="19776" y="14188"/>
                </a:cubicBezTo>
                <a:close/>
                <a:moveTo>
                  <a:pt x="14721" y="19762"/>
                </a:moveTo>
                <a:lnTo>
                  <a:pt x="6911" y="19762"/>
                </a:lnTo>
                <a:lnTo>
                  <a:pt x="6911" y="14247"/>
                </a:lnTo>
                <a:lnTo>
                  <a:pt x="14721" y="14247"/>
                </a:lnTo>
                <a:cubicBezTo>
                  <a:pt x="14721" y="14247"/>
                  <a:pt x="14721" y="19762"/>
                  <a:pt x="14721" y="19762"/>
                </a:cubicBezTo>
                <a:close/>
                <a:moveTo>
                  <a:pt x="6911" y="1838"/>
                </a:moveTo>
                <a:lnTo>
                  <a:pt x="14721" y="1838"/>
                </a:lnTo>
                <a:lnTo>
                  <a:pt x="14721" y="4596"/>
                </a:lnTo>
                <a:lnTo>
                  <a:pt x="6911" y="4596"/>
                </a:lnTo>
                <a:cubicBezTo>
                  <a:pt x="6911" y="4596"/>
                  <a:pt x="6911" y="1838"/>
                  <a:pt x="6911" y="1838"/>
                </a:cubicBezTo>
                <a:close/>
                <a:moveTo>
                  <a:pt x="17937" y="4596"/>
                </a:moveTo>
                <a:lnTo>
                  <a:pt x="16559" y="4596"/>
                </a:lnTo>
                <a:lnTo>
                  <a:pt x="16559" y="0"/>
                </a:lnTo>
                <a:lnTo>
                  <a:pt x="5073" y="0"/>
                </a:lnTo>
                <a:lnTo>
                  <a:pt x="5073" y="4596"/>
                </a:lnTo>
                <a:lnTo>
                  <a:pt x="3695" y="4596"/>
                </a:lnTo>
                <a:cubicBezTo>
                  <a:pt x="1680" y="4596"/>
                  <a:pt x="0" y="6241"/>
                  <a:pt x="0" y="8272"/>
                </a:cubicBezTo>
                <a:lnTo>
                  <a:pt x="0" y="14188"/>
                </a:lnTo>
                <a:cubicBezTo>
                  <a:pt x="0" y="16219"/>
                  <a:pt x="1680" y="17923"/>
                  <a:pt x="3695" y="17923"/>
                </a:cubicBezTo>
                <a:lnTo>
                  <a:pt x="5073" y="17923"/>
                </a:lnTo>
                <a:lnTo>
                  <a:pt x="5073" y="21600"/>
                </a:lnTo>
                <a:lnTo>
                  <a:pt x="16559" y="21600"/>
                </a:lnTo>
                <a:lnTo>
                  <a:pt x="16559" y="17923"/>
                </a:lnTo>
                <a:lnTo>
                  <a:pt x="17937" y="17923"/>
                </a:lnTo>
                <a:cubicBezTo>
                  <a:pt x="19951" y="17923"/>
                  <a:pt x="21600" y="16219"/>
                  <a:pt x="21600" y="14188"/>
                </a:cubicBezTo>
                <a:lnTo>
                  <a:pt x="21600" y="8272"/>
                </a:lnTo>
                <a:cubicBezTo>
                  <a:pt x="21600" y="6241"/>
                  <a:pt x="19951" y="4596"/>
                  <a:pt x="17937" y="4596"/>
                </a:cubicBezTo>
                <a:close/>
                <a:moveTo>
                  <a:pt x="12883" y="16085"/>
                </a:moveTo>
                <a:lnTo>
                  <a:pt x="8748" y="16085"/>
                </a:lnTo>
                <a:lnTo>
                  <a:pt x="8748" y="17923"/>
                </a:lnTo>
                <a:lnTo>
                  <a:pt x="12883" y="17923"/>
                </a:lnTo>
                <a:cubicBezTo>
                  <a:pt x="12883" y="17923"/>
                  <a:pt x="12883" y="16085"/>
                  <a:pt x="12883" y="16085"/>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5"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2E147698-6A0F-424F-B729-EAD8A9087955}"/>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26" name="组合 25"/>
          <p:cNvGrpSpPr/>
          <p:nvPr/>
        </p:nvGrpSpPr>
        <p:grpSpPr>
          <a:xfrm>
            <a:off x="8933199" y="178306"/>
            <a:ext cx="3115793" cy="772512"/>
            <a:chOff x="8933199" y="178306"/>
            <a:chExt cx="3115793" cy="772512"/>
          </a:xfrm>
        </p:grpSpPr>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8" name="图片 27"/>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32676" b="32676"/>
          <a:stretch>
            <a:fillRect/>
          </a:stretch>
        </p:blipFill>
        <p:spPr/>
      </p:pic>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a:xfrm>
            <a:off x="1804988" y="1765300"/>
            <a:ext cx="3420104" cy="4406900"/>
          </a:xfrm>
          <a:prstGeom prst="rect">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254054" y="4823251"/>
            <a:ext cx="1723549" cy="461665"/>
          </a:xfrm>
          <a:prstGeom prst="rect">
            <a:avLst/>
          </a:prstGeom>
          <a:noFill/>
        </p:spPr>
        <p:txBody>
          <a:bodyPr wrap="none" rtlCol="0">
            <a:spAutoFit/>
          </a:bodyPr>
          <a:lstStyle/>
          <a:p>
            <a:r>
              <a:rPr lang="zh-CN" altLang="en-US" sz="2400" b="1" dirty="0">
                <a:solidFill>
                  <a:schemeClr val="bg1"/>
                </a:solidFill>
                <a:cs typeface="+mn-ea"/>
                <a:sym typeface="+mn-lt"/>
              </a:rPr>
              <a:t>请输入标题</a:t>
            </a:r>
            <a:endParaRPr lang="en-US" altLang="zh-CN" sz="2400" b="1" dirty="0">
              <a:solidFill>
                <a:schemeClr val="bg1"/>
              </a:solidFill>
              <a:cs typeface="+mn-ea"/>
              <a:sym typeface="+mn-lt"/>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453983" y="4746767"/>
            <a:ext cx="5863305" cy="1310167"/>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请输入文字请输入文字请输入文字请输入文字请输入文字请入文字请输入文字请输入文字请输入文字请输入文字请输入文字请输入文字请输入文字请入文字请输入文字请输入文字请输入文字请输入文字请</a:t>
            </a: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nvSpPr>
        <p:spPr>
          <a:xfrm>
            <a:off x="2853854" y="2643841"/>
            <a:ext cx="1322373" cy="1570317"/>
          </a:xfrm>
          <a:custGeom>
            <a:avLst/>
            <a:gdLst/>
            <a:ahLst/>
            <a:cxnLst>
              <a:cxn ang="0">
                <a:pos x="wd2" y="hd2"/>
              </a:cxn>
              <a:cxn ang="5400000">
                <a:pos x="wd2" y="hd2"/>
              </a:cxn>
              <a:cxn ang="10800000">
                <a:pos x="wd2" y="hd2"/>
              </a:cxn>
              <a:cxn ang="16200000">
                <a:pos x="wd2" y="hd2"/>
              </a:cxn>
            </a:cxnLst>
            <a:rect l="0" t="0" r="r" b="b"/>
            <a:pathLst>
              <a:path w="21600" h="21600" extrusionOk="0">
                <a:moveTo>
                  <a:pt x="18000" y="12126"/>
                </a:moveTo>
                <a:lnTo>
                  <a:pt x="1800" y="12126"/>
                </a:lnTo>
                <a:lnTo>
                  <a:pt x="1800" y="3789"/>
                </a:lnTo>
                <a:lnTo>
                  <a:pt x="18000" y="3789"/>
                </a:lnTo>
                <a:lnTo>
                  <a:pt x="14400" y="7958"/>
                </a:lnTo>
                <a:cubicBezTo>
                  <a:pt x="14400" y="7958"/>
                  <a:pt x="18000" y="12126"/>
                  <a:pt x="18000" y="12126"/>
                </a:cubicBezTo>
                <a:close/>
                <a:moveTo>
                  <a:pt x="21600" y="2274"/>
                </a:moveTo>
                <a:lnTo>
                  <a:pt x="1800" y="2274"/>
                </a:lnTo>
                <a:lnTo>
                  <a:pt x="1800" y="0"/>
                </a:lnTo>
                <a:lnTo>
                  <a:pt x="0" y="0"/>
                </a:lnTo>
                <a:lnTo>
                  <a:pt x="0" y="21600"/>
                </a:lnTo>
                <a:lnTo>
                  <a:pt x="1800" y="21600"/>
                </a:lnTo>
                <a:lnTo>
                  <a:pt x="1800" y="13642"/>
                </a:lnTo>
                <a:lnTo>
                  <a:pt x="21600" y="13642"/>
                </a:lnTo>
                <a:lnTo>
                  <a:pt x="16650" y="7958"/>
                </a:lnTo>
                <a:cubicBezTo>
                  <a:pt x="16650" y="7958"/>
                  <a:pt x="21600" y="2274"/>
                  <a:pt x="21600" y="2274"/>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7B2A1F30-4CF5-489D-87A6-50EE6AD3FB16}"/>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14" name="组合 13"/>
          <p:cNvGrpSpPr/>
          <p:nvPr/>
        </p:nvGrpSpPr>
        <p:grpSpPr>
          <a:xfrm>
            <a:off x="8933199" y="178306"/>
            <a:ext cx="3115793" cy="772512"/>
            <a:chOff x="8933199" y="178306"/>
            <a:chExt cx="3115793" cy="772512"/>
          </a:xfrm>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6" name="图片 15"/>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aphicFrame>
        <p:nvGraphicFramePr>
          <p:cNvPr id="6" name="Flying impression design ——飞印象设计是一家专业的广告设计制作工作室，专注于平面、OFFICE、摄影等业务，工作室成立于2016年，拥有高水平的设计团队，已经立足于市场，今后将输出更多精致作品。"/>
          <p:cNvGraphicFramePr/>
          <p:nvPr>
            <p:extLst>
              <p:ext uri="{D42A27DB-BD31-4B8C-83A1-F6EECF244321}">
                <p14:modId xmlns:p14="http://schemas.microsoft.com/office/powerpoint/2010/main" val="2204312628"/>
              </p:ext>
            </p:extLst>
          </p:nvPr>
        </p:nvGraphicFramePr>
        <p:xfrm>
          <a:off x="6096000" y="1598361"/>
          <a:ext cx="4999612" cy="4069075"/>
        </p:xfrm>
        <a:graphic>
          <a:graphicData uri="http://schemas.openxmlformats.org/drawingml/2006/chart">
            <c:chart xmlns:c="http://schemas.openxmlformats.org/drawingml/2006/chart" xmlns:r="http://schemas.openxmlformats.org/officeDocument/2006/relationships" r:id="rId2"/>
          </a:graphicData>
        </a:graphic>
      </p:graphicFrame>
      <p:sp>
        <p:nvSpPr>
          <p:cNvPr id="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74713" y="2900368"/>
            <a:ext cx="1980029" cy="523220"/>
          </a:xfrm>
          <a:prstGeom prst="rect">
            <a:avLst/>
          </a:prstGeom>
          <a:noFill/>
        </p:spPr>
        <p:txBody>
          <a:bodyPr wrap="none" rtlCol="0">
            <a:spAutoFit/>
          </a:bodyPr>
          <a:lstStyle/>
          <a:p>
            <a:r>
              <a:rPr lang="zh-CN" altLang="en-US" sz="2800" dirty="0">
                <a:solidFill>
                  <a:srgbClr val="FFBF3F"/>
                </a:solidFill>
                <a:cs typeface="+mn-ea"/>
                <a:sym typeface="+mn-lt"/>
              </a:rPr>
              <a:t>请输入文字</a:t>
            </a:r>
            <a:endParaRPr lang="en-US" altLang="zh-CN" sz="2800" dirty="0">
              <a:solidFill>
                <a:srgbClr val="FFBF3F"/>
              </a:solidFill>
              <a:cs typeface="+mn-ea"/>
              <a:sym typeface="+mn-lt"/>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72166" y="3705045"/>
            <a:ext cx="4827586" cy="1027397"/>
          </a:xfrm>
          <a:prstGeom prst="rect">
            <a:avLst/>
          </a:prstGeom>
          <a:noFill/>
        </p:spPr>
        <p:txBody>
          <a:bodyPr wrap="square" rtlCol="0">
            <a:spAutoFit/>
          </a:bodyPr>
          <a:lstStyle/>
          <a:p>
            <a:pPr>
              <a:lnSpc>
                <a:spcPct val="150000"/>
              </a:lnSpc>
            </a:pPr>
            <a:r>
              <a:rPr lang="zh-CN" altLang="en-US" sz="1400" dirty="0">
                <a:solidFill>
                  <a:schemeClr val="bg1"/>
                </a:solidFill>
                <a:cs typeface="+mn-ea"/>
                <a:sym typeface="+mn-lt"/>
              </a:rPr>
              <a:t>请输入文字请输入文字请输入文字请输入文字请入文字请输入文字请输入文字请输入文字请输入文字请输入文字请输入文字请输入文字请入文字请输入文字请输入文字</a:t>
            </a:r>
          </a:p>
        </p:txBody>
      </p:sp>
      <p:sp>
        <p:nvSpPr>
          <p:cNvPr id="10"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E676684C-895E-4271-A4E5-C4CE0AC00BDE}"/>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9" name="组合 8"/>
          <p:cNvGrpSpPr/>
          <p:nvPr/>
        </p:nvGrpSpPr>
        <p:grpSpPr>
          <a:xfrm>
            <a:off x="8933199" y="178306"/>
            <a:ext cx="3115793" cy="772512"/>
            <a:chOff x="8933199" y="178306"/>
            <a:chExt cx="3115793" cy="772512"/>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2" name="图片 11"/>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nvSpPr>
        <p:spPr>
          <a:xfrm>
            <a:off x="1964594" y="3751720"/>
            <a:ext cx="714204" cy="714204"/>
          </a:xfrm>
          <a:prstGeom prst="diamond">
            <a:avLst/>
          </a:pr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p:nvPr/>
        </p:nvSpPr>
        <p:spPr>
          <a:xfrm>
            <a:off x="2264410" y="3751720"/>
            <a:ext cx="714204" cy="714204"/>
          </a:xfrm>
          <a:prstGeom prst="diamond">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092202" y="4620356"/>
            <a:ext cx="2758804" cy="997774"/>
          </a:xfrm>
          <a:prstGeom prst="rect">
            <a:avLst/>
          </a:prstGeom>
          <a:noFill/>
          <a:effectLst/>
        </p:spPr>
        <p:txBody>
          <a:bodyPr wrap="square" rtlCol="0">
            <a:spAutoFit/>
          </a:bodyPr>
          <a:lstStyle/>
          <a:p>
            <a:pPr algn="ctr">
              <a:lnSpc>
                <a:spcPct val="145000"/>
              </a:lnSpc>
            </a:pPr>
            <a:r>
              <a:rPr lang="zh-CN" altLang="en-US" sz="1400" dirty="0">
                <a:solidFill>
                  <a:schemeClr val="bg1"/>
                </a:solidFill>
                <a:cs typeface="+mn-ea"/>
                <a:sym typeface="+mn-lt"/>
              </a:rPr>
              <a:t>请输入文字</a:t>
            </a:r>
            <a:r>
              <a:rPr lang="zh-CN" altLang="en-US" sz="1400" dirty="0">
                <a:solidFill>
                  <a:prstClr val="white"/>
                </a:solidFill>
                <a:cs typeface="+mn-ea"/>
                <a:sym typeface="+mn-lt"/>
              </a:rPr>
              <a:t>请输入文字请输入文字请输入文字</a:t>
            </a:r>
            <a:r>
              <a:rPr lang="zh-CN" altLang="en-US" sz="1400" dirty="0">
                <a:solidFill>
                  <a:schemeClr val="bg1"/>
                </a:solidFill>
                <a:cs typeface="+mn-ea"/>
                <a:sym typeface="+mn-lt"/>
              </a:rPr>
              <a:t>请输入文字请输入文字</a:t>
            </a:r>
            <a:r>
              <a:rPr lang="zh-CN" altLang="en-US" sz="1400" dirty="0">
                <a:solidFill>
                  <a:prstClr val="white"/>
                </a:solidFill>
                <a:cs typeface="+mn-ea"/>
                <a:sym typeface="+mn-lt"/>
              </a:rPr>
              <a:t>请</a:t>
            </a:r>
            <a:endParaRPr lang="en-US" altLang="zh-CN" sz="1400" dirty="0">
              <a:solidFill>
                <a:schemeClr val="bg1"/>
              </a:solidFill>
              <a:cs typeface="+mn-ea"/>
              <a:sym typeface="+mn-lt"/>
            </a:endParaRPr>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p:nvSpPr>
        <p:spPr>
          <a:xfrm>
            <a:off x="5588990" y="3751720"/>
            <a:ext cx="714204" cy="714204"/>
          </a:xfrm>
          <a:prstGeom prst="diamond">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p:nvPr/>
        </p:nvSpPr>
        <p:spPr>
          <a:xfrm>
            <a:off x="5888806" y="3751720"/>
            <a:ext cx="714204" cy="714204"/>
          </a:xfrm>
          <a:prstGeom prst="diamond">
            <a:avLst/>
          </a:pr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716598" y="4620356"/>
            <a:ext cx="2758804" cy="997774"/>
          </a:xfrm>
          <a:prstGeom prst="rect">
            <a:avLst/>
          </a:prstGeom>
          <a:noFill/>
          <a:effectLst/>
        </p:spPr>
        <p:txBody>
          <a:bodyPr wrap="square" rtlCol="0">
            <a:spAutoFit/>
          </a:bodyPr>
          <a:lstStyle/>
          <a:p>
            <a:pPr algn="ctr">
              <a:lnSpc>
                <a:spcPct val="145000"/>
              </a:lnSpc>
            </a:pPr>
            <a:r>
              <a:rPr lang="zh-CN" altLang="en-US" sz="1400" dirty="0">
                <a:solidFill>
                  <a:schemeClr val="bg1"/>
                </a:solidFill>
                <a:cs typeface="+mn-ea"/>
                <a:sym typeface="+mn-lt"/>
              </a:rPr>
              <a:t>请输入文字</a:t>
            </a:r>
            <a:r>
              <a:rPr lang="zh-CN" altLang="en-US" sz="1400" dirty="0">
                <a:solidFill>
                  <a:prstClr val="white"/>
                </a:solidFill>
                <a:cs typeface="+mn-ea"/>
                <a:sym typeface="+mn-lt"/>
              </a:rPr>
              <a:t>请输入文字请输入文字请输入文字</a:t>
            </a:r>
            <a:r>
              <a:rPr lang="zh-CN" altLang="en-US" sz="1400" dirty="0">
                <a:solidFill>
                  <a:schemeClr val="bg1"/>
                </a:solidFill>
                <a:cs typeface="+mn-ea"/>
                <a:sym typeface="+mn-lt"/>
              </a:rPr>
              <a:t>请输入文字请输入文字</a:t>
            </a:r>
            <a:r>
              <a:rPr lang="zh-CN" altLang="en-US" sz="1400" dirty="0">
                <a:solidFill>
                  <a:prstClr val="white"/>
                </a:solidFill>
                <a:cs typeface="+mn-ea"/>
                <a:sym typeface="+mn-lt"/>
              </a:rPr>
              <a:t>请</a:t>
            </a:r>
            <a:endParaRPr lang="en-US" altLang="zh-CN" sz="1400" dirty="0">
              <a:solidFill>
                <a:schemeClr val="bg1"/>
              </a:solidFill>
              <a:cs typeface="+mn-ea"/>
              <a:sym typeface="+mn-lt"/>
            </a:endParaRP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a:xfrm>
            <a:off x="9213388" y="3751720"/>
            <a:ext cx="714204" cy="714204"/>
          </a:xfrm>
          <a:prstGeom prst="diamond">
            <a:avLst/>
          </a:pr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a:xfrm>
            <a:off x="9513204" y="3751720"/>
            <a:ext cx="714204" cy="714204"/>
          </a:xfrm>
          <a:prstGeom prst="diamond">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340996" y="4620356"/>
            <a:ext cx="2758804" cy="997774"/>
          </a:xfrm>
          <a:prstGeom prst="rect">
            <a:avLst/>
          </a:prstGeom>
          <a:noFill/>
          <a:effectLst/>
        </p:spPr>
        <p:txBody>
          <a:bodyPr wrap="square" rtlCol="0">
            <a:spAutoFit/>
          </a:bodyPr>
          <a:lstStyle/>
          <a:p>
            <a:pPr algn="ctr">
              <a:lnSpc>
                <a:spcPct val="145000"/>
              </a:lnSpc>
            </a:pPr>
            <a:r>
              <a:rPr lang="zh-CN" altLang="en-US" sz="1400" dirty="0">
                <a:solidFill>
                  <a:schemeClr val="bg1"/>
                </a:solidFill>
                <a:cs typeface="+mn-ea"/>
                <a:sym typeface="+mn-lt"/>
              </a:rPr>
              <a:t>请输入文字</a:t>
            </a:r>
            <a:r>
              <a:rPr lang="zh-CN" altLang="en-US" sz="1400" dirty="0">
                <a:solidFill>
                  <a:prstClr val="white"/>
                </a:solidFill>
                <a:cs typeface="+mn-ea"/>
                <a:sym typeface="+mn-lt"/>
              </a:rPr>
              <a:t>请输入文字请输入文字请输入文字</a:t>
            </a:r>
            <a:r>
              <a:rPr lang="zh-CN" altLang="en-US" sz="1400" dirty="0">
                <a:solidFill>
                  <a:schemeClr val="bg1"/>
                </a:solidFill>
                <a:cs typeface="+mn-ea"/>
                <a:sym typeface="+mn-lt"/>
              </a:rPr>
              <a:t>请输入文字请输入文字</a:t>
            </a:r>
            <a:r>
              <a:rPr lang="zh-CN" altLang="en-US" sz="1400" dirty="0">
                <a:solidFill>
                  <a:prstClr val="white"/>
                </a:solidFill>
                <a:cs typeface="+mn-ea"/>
                <a:sym typeface="+mn-lt"/>
              </a:rPr>
              <a:t>请</a:t>
            </a:r>
            <a:endParaRPr lang="en-US" altLang="zh-CN" sz="1400" dirty="0">
              <a:solidFill>
                <a:schemeClr val="bg1"/>
              </a:solidFill>
              <a:cs typeface="+mn-ea"/>
              <a:sym typeface="+mn-lt"/>
            </a:endParaRPr>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234232" y="1619529"/>
            <a:ext cx="1723549" cy="461665"/>
          </a:xfrm>
          <a:prstGeom prst="rect">
            <a:avLst/>
          </a:prstGeom>
          <a:noFill/>
        </p:spPr>
        <p:txBody>
          <a:bodyPr wrap="none" rtlCol="0">
            <a:spAutoFit/>
          </a:bodyPr>
          <a:lstStyle/>
          <a:p>
            <a:pPr algn="ctr"/>
            <a:r>
              <a:rPr lang="zh-CN" altLang="en-US" sz="2400" dirty="0">
                <a:solidFill>
                  <a:schemeClr val="bg1"/>
                </a:solidFill>
                <a:cs typeface="+mn-ea"/>
                <a:sym typeface="+mn-lt"/>
              </a:rPr>
              <a:t>请输入文字</a:t>
            </a:r>
            <a:endParaRPr lang="en-US" altLang="zh-CN" sz="2400" dirty="0">
              <a:solidFill>
                <a:schemeClr val="bg1"/>
              </a:solidFill>
              <a:cs typeface="+mn-ea"/>
              <a:sym typeface="+mn-lt"/>
            </a:endParaRP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208211" y="2320596"/>
            <a:ext cx="9775578" cy="685380"/>
          </a:xfrm>
          <a:prstGeom prst="rect">
            <a:avLst/>
          </a:prstGeom>
          <a:noFill/>
        </p:spPr>
        <p:txBody>
          <a:bodyPr wrap="square" rtlCol="0">
            <a:spAutoFit/>
          </a:bodyPr>
          <a:lstStyle/>
          <a:p>
            <a:pPr algn="ctr">
              <a:lnSpc>
                <a:spcPct val="145000"/>
              </a:lnSpc>
            </a:pPr>
            <a:r>
              <a:rPr lang="zh-CN" altLang="en-US" sz="1400" dirty="0">
                <a:solidFill>
                  <a:schemeClr val="bg1"/>
                </a:solidFill>
                <a:cs typeface="+mn-ea"/>
                <a:sym typeface="+mn-lt"/>
              </a:rPr>
              <a:t>请输入文字</a:t>
            </a:r>
            <a:r>
              <a:rPr lang="zh-CN" altLang="en-US" sz="1400" dirty="0">
                <a:solidFill>
                  <a:prstClr val="white"/>
                </a:solidFill>
                <a:cs typeface="+mn-ea"/>
                <a:sym typeface="+mn-lt"/>
              </a:rPr>
              <a:t>请输入文字请输入文字请输入文字请入文字请输入文字请输入文字</a:t>
            </a:r>
            <a:r>
              <a:rPr lang="zh-CN" altLang="en-US" sz="1400" dirty="0">
                <a:solidFill>
                  <a:schemeClr val="bg1"/>
                </a:solidFill>
                <a:cs typeface="+mn-ea"/>
                <a:sym typeface="+mn-lt"/>
              </a:rPr>
              <a:t>请输入文字请输入文字</a:t>
            </a:r>
            <a:r>
              <a:rPr lang="zh-CN" altLang="en-US" sz="1400" dirty="0">
                <a:solidFill>
                  <a:prstClr val="white"/>
                </a:solidFill>
                <a:cs typeface="+mn-ea"/>
                <a:sym typeface="+mn-lt"/>
              </a:rPr>
              <a:t>请输入文字请输入文字请输入文字请入文字请输入文字请输入文字</a:t>
            </a:r>
            <a:r>
              <a:rPr lang="zh-CN" altLang="en-US" sz="1400" dirty="0">
                <a:solidFill>
                  <a:schemeClr val="bg1"/>
                </a:solidFill>
                <a:cs typeface="+mn-ea"/>
                <a:sym typeface="+mn-lt"/>
              </a:rPr>
              <a:t>请输入文字请输入文字</a:t>
            </a:r>
            <a:endParaRPr lang="en-US" altLang="zh-CN" sz="1400" dirty="0">
              <a:solidFill>
                <a:schemeClr val="bg1"/>
              </a:solidFill>
              <a:cs typeface="+mn-ea"/>
              <a:sym typeface="+mn-lt"/>
            </a:endParaRPr>
          </a:p>
        </p:txBody>
      </p:sp>
      <p:grpSp>
        <p:nvGrpSpPr>
          <p:cNvPr id="17" name="组合 16"/>
          <p:cNvGrpSpPr/>
          <p:nvPr/>
        </p:nvGrpSpPr>
        <p:grpSpPr>
          <a:xfrm>
            <a:off x="8933199" y="178306"/>
            <a:ext cx="3115793" cy="772512"/>
            <a:chOff x="8933199" y="178306"/>
            <a:chExt cx="3115793" cy="772512"/>
          </a:xfrm>
        </p:grpSpPr>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6" name="图片 25"/>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ying impression design ——飞印象设计是一家专业的广告设计制作工作室，专注于平面、OFFICE、摄影等业务，工作室成立于2016年，拥有高水平的设计团队，已经立足于市场，今后将输出更多精致作品。"/>
          <p:cNvSpPr/>
          <p:nvPr/>
        </p:nvSpPr>
        <p:spPr>
          <a:xfrm>
            <a:off x="5406267" y="0"/>
            <a:ext cx="6396035" cy="2540076"/>
          </a:xfrm>
          <a:custGeom>
            <a:avLst/>
            <a:gdLst>
              <a:gd name="connsiteX0" fmla="*/ 0 w 6396035"/>
              <a:gd name="connsiteY0" fmla="*/ 0 h 2540076"/>
              <a:gd name="connsiteX1" fmla="*/ 6396035 w 6396035"/>
              <a:gd name="connsiteY1" fmla="*/ 0 h 2540076"/>
              <a:gd name="connsiteX2" fmla="*/ 5111777 w 6396035"/>
              <a:gd name="connsiteY2" fmla="*/ 2208708 h 2540076"/>
              <a:gd name="connsiteX3" fmla="*/ 4201180 w 6396035"/>
              <a:gd name="connsiteY3" fmla="*/ 2449707 h 2540076"/>
              <a:gd name="connsiteX4" fmla="*/ 48304 w 6396035"/>
              <a:gd name="connsiteY4" fmla="*/ 35008 h 2540076"/>
              <a:gd name="connsiteX5" fmla="*/ 0 w 6396035"/>
              <a:gd name="connsiteY5" fmla="*/ 0 h 254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35" h="2540076">
                <a:moveTo>
                  <a:pt x="0" y="0"/>
                </a:moveTo>
                <a:lnTo>
                  <a:pt x="6396035" y="0"/>
                </a:lnTo>
                <a:lnTo>
                  <a:pt x="5111777" y="2208708"/>
                </a:lnTo>
                <a:cubicBezTo>
                  <a:pt x="4926872" y="2526712"/>
                  <a:pt x="4519185" y="2634611"/>
                  <a:pt x="4201180" y="2449707"/>
                </a:cubicBezTo>
                <a:lnTo>
                  <a:pt x="48304" y="35008"/>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0"/>
            <a:ext cx="9652649" cy="4158048"/>
          </a:xfrm>
          <a:custGeom>
            <a:avLst/>
            <a:gdLst>
              <a:gd name="connsiteX0" fmla="*/ 0 w 9652649"/>
              <a:gd name="connsiteY0" fmla="*/ 0 h 4158048"/>
              <a:gd name="connsiteX1" fmla="*/ 9652649 w 9652649"/>
              <a:gd name="connsiteY1" fmla="*/ 0 h 4158048"/>
              <a:gd name="connsiteX2" fmla="*/ 7548723 w 9652649"/>
              <a:gd name="connsiteY2" fmla="*/ 3618400 h 4158048"/>
              <a:gd name="connsiteX3" fmla="*/ 6065778 w 9652649"/>
              <a:gd name="connsiteY3" fmla="*/ 4010878 h 4158048"/>
              <a:gd name="connsiteX4" fmla="*/ 0 w 9652649"/>
              <a:gd name="connsiteY4" fmla="*/ 483919 h 4158048"/>
              <a:gd name="connsiteX5" fmla="*/ 0 w 9652649"/>
              <a:gd name="connsiteY5" fmla="*/ 0 h 415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52649" h="4158048">
                <a:moveTo>
                  <a:pt x="0" y="0"/>
                </a:moveTo>
                <a:lnTo>
                  <a:pt x="9652649" y="0"/>
                </a:lnTo>
                <a:lnTo>
                  <a:pt x="7548723" y="3618400"/>
                </a:lnTo>
                <a:cubicBezTo>
                  <a:pt x="7247599" y="4136284"/>
                  <a:pt x="6583661" y="4312002"/>
                  <a:pt x="6065778" y="4010878"/>
                </a:cubicBezTo>
                <a:lnTo>
                  <a:pt x="0" y="483919"/>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8933199" y="178306"/>
            <a:ext cx="3115793" cy="772512"/>
            <a:chOff x="8933199" y="178306"/>
            <a:chExt cx="3115793" cy="772512"/>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6" name="图片 15"/>
            <p:cNvPicPr>
              <a:picLocks noChangeAspect="1"/>
            </p:cNvPicPr>
            <p:nvPr/>
          </p:nvPicPr>
          <p:blipFill rotWithShape="1">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custDataLst>
              <p:tags r:id="rId1"/>
            </p:custDataLst>
          </p:nvPr>
        </p:nvSpPr>
        <p:spPr>
          <a:xfrm>
            <a:off x="383741" y="4587681"/>
            <a:ext cx="4792842" cy="573490"/>
          </a:xfrm>
          <a:prstGeom prst="rect">
            <a:avLst/>
          </a:prstGeom>
          <a:noFill/>
        </p:spPr>
        <p:txBody>
          <a:bodyPr wrap="square" rtlCol="0">
            <a:spAutoFit/>
          </a:bodyPr>
          <a:lstStyle/>
          <a:p>
            <a:pPr>
              <a:lnSpc>
                <a:spcPct val="145000"/>
              </a:lnSpc>
            </a:pPr>
            <a:r>
              <a:rPr lang="zh-CN" altLang="en-US" sz="2400" b="1" dirty="0">
                <a:solidFill>
                  <a:schemeClr val="bg1"/>
                </a:solidFill>
                <a:cs typeface="+mn-ea"/>
                <a:sym typeface="+mn-lt"/>
              </a:rPr>
              <a:t>武汉理工大学</a:t>
            </a: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83741" y="3375673"/>
            <a:ext cx="5059363" cy="1200329"/>
          </a:xfrm>
          <a:prstGeom prst="rect">
            <a:avLst/>
          </a:prstGeom>
          <a:noFill/>
        </p:spPr>
        <p:txBody>
          <a:bodyPr wrap="square" rtlCol="0">
            <a:spAutoFit/>
          </a:bodyPr>
          <a:lstStyle/>
          <a:p>
            <a:r>
              <a:rPr lang="zh-CN" altLang="en-US" sz="7200" b="1" dirty="0" smtClean="0">
                <a:solidFill>
                  <a:srgbClr val="FFBF3F"/>
                </a:solidFill>
                <a:latin typeface="Microsoft YaHei" charset="-122"/>
                <a:ea typeface="Microsoft YaHei" charset="-122"/>
                <a:cs typeface="Microsoft YaHei" charset="-122"/>
                <a:sym typeface="+mn-lt"/>
              </a:rPr>
              <a:t>感谢聆听</a:t>
            </a:r>
            <a:endParaRPr lang="en-US" altLang="zh-CN" sz="7200" b="1" dirty="0">
              <a:solidFill>
                <a:srgbClr val="FFBF3F"/>
              </a:solidFill>
              <a:latin typeface="Microsoft YaHei" charset="-122"/>
              <a:ea typeface="Microsoft YaHei" charset="-122"/>
              <a:cs typeface="Microsoft YaHei" charset="-122"/>
              <a:sym typeface="+mn-lt"/>
            </a:endParaRP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21366" y="5211544"/>
            <a:ext cx="2133601" cy="400110"/>
          </a:xfrm>
          <a:prstGeom prst="rect">
            <a:avLst/>
          </a:prstGeom>
          <a:noFill/>
        </p:spPr>
        <p:txBody>
          <a:bodyPr wrap="square" rtlCol="0">
            <a:spAutoFit/>
          </a:bodyPr>
          <a:lstStyle/>
          <a:p>
            <a:r>
              <a:rPr lang="en-US" altLang="zh-CN" sz="2000" i="1" dirty="0">
                <a:solidFill>
                  <a:schemeClr val="bg1"/>
                </a:solidFill>
                <a:cs typeface="+mn-ea"/>
                <a:sym typeface="+mn-lt"/>
              </a:rPr>
              <a:t>— </a:t>
            </a:r>
            <a:r>
              <a:rPr lang="zh-CN" altLang="en-US" sz="2000" dirty="0">
                <a:solidFill>
                  <a:schemeClr val="bg1"/>
                </a:solidFill>
                <a:cs typeface="+mn-ea"/>
                <a:sym typeface="+mn-lt"/>
              </a:rPr>
              <a:t>小</a:t>
            </a:r>
            <a:r>
              <a:rPr lang="zh-CN" altLang="en-US" sz="2000" dirty="0" smtClean="0">
                <a:solidFill>
                  <a:schemeClr val="bg1"/>
                </a:solidFill>
                <a:cs typeface="+mn-ea"/>
                <a:sym typeface="+mn-lt"/>
              </a:rPr>
              <a:t>薇 </a:t>
            </a:r>
            <a:r>
              <a:rPr lang="en-US" altLang="zh-CN" sz="2000" i="1" dirty="0" smtClean="0">
                <a:solidFill>
                  <a:schemeClr val="bg1"/>
                </a:solidFill>
                <a:cs typeface="+mn-ea"/>
                <a:sym typeface="+mn-lt"/>
              </a:rPr>
              <a:t>—</a:t>
            </a:r>
            <a:endParaRPr lang="en-US" altLang="zh-CN" sz="2000" i="1" dirty="0">
              <a:solidFill>
                <a:schemeClr val="bg1"/>
              </a:solidFill>
              <a:cs typeface="+mn-ea"/>
              <a:sym typeface="+mn-lt"/>
            </a:endParaRPr>
          </a:p>
        </p:txBody>
      </p:sp>
    </p:spTree>
    <p:extLst>
      <p:ext uri="{BB962C8B-B14F-4D97-AF65-F5344CB8AC3E}">
        <p14:creationId xmlns:p14="http://schemas.microsoft.com/office/powerpoint/2010/main" val="91374148"/>
      </p:ext>
    </p:extLst>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lying impression design ——飞印象设计是一家专业的广告设计制作工作室，专注于平面、OFFICE、摄影等业务，工作室成立于2016年，拥有高水平的设计团队，已经立足于市场，今后将输出更多精致作品。"/>
          <p:cNvSpPr/>
          <p:nvPr/>
        </p:nvSpPr>
        <p:spPr>
          <a:xfrm>
            <a:off x="10345158" y="4195785"/>
            <a:ext cx="442247" cy="442247"/>
          </a:xfrm>
          <a:custGeom>
            <a:avLst/>
            <a:gdLst/>
            <a:ahLst/>
            <a:cxnLst>
              <a:cxn ang="0">
                <a:pos x="wd2" y="hd2"/>
              </a:cxn>
              <a:cxn ang="5400000">
                <a:pos x="wd2" y="hd2"/>
              </a:cxn>
              <a:cxn ang="10800000">
                <a:pos x="wd2" y="hd2"/>
              </a:cxn>
              <a:cxn ang="16200000">
                <a:pos x="wd2" y="hd2"/>
              </a:cxn>
            </a:cxnLst>
            <a:rect l="0" t="0" r="r" b="b"/>
            <a:pathLst>
              <a:path w="21600" h="21600" extrusionOk="0">
                <a:moveTo>
                  <a:pt x="19543" y="13886"/>
                </a:moveTo>
                <a:lnTo>
                  <a:pt x="16457" y="13886"/>
                </a:lnTo>
                <a:lnTo>
                  <a:pt x="12343" y="16971"/>
                </a:lnTo>
                <a:lnTo>
                  <a:pt x="12343" y="13886"/>
                </a:lnTo>
                <a:lnTo>
                  <a:pt x="2057" y="13886"/>
                </a:lnTo>
                <a:lnTo>
                  <a:pt x="2057" y="2057"/>
                </a:lnTo>
                <a:lnTo>
                  <a:pt x="19543" y="2057"/>
                </a:lnTo>
                <a:cubicBezTo>
                  <a:pt x="19543" y="2057"/>
                  <a:pt x="19543" y="13886"/>
                  <a:pt x="19543" y="13886"/>
                </a:cubicBezTo>
                <a:close/>
                <a:moveTo>
                  <a:pt x="0" y="0"/>
                </a:moveTo>
                <a:lnTo>
                  <a:pt x="0" y="15943"/>
                </a:lnTo>
                <a:lnTo>
                  <a:pt x="10286" y="15943"/>
                </a:lnTo>
                <a:lnTo>
                  <a:pt x="10286" y="21600"/>
                </a:lnTo>
                <a:lnTo>
                  <a:pt x="17486" y="15943"/>
                </a:lnTo>
                <a:lnTo>
                  <a:pt x="21600" y="15943"/>
                </a:lnTo>
                <a:lnTo>
                  <a:pt x="21600" y="0"/>
                </a:lnTo>
                <a:cubicBezTo>
                  <a:pt x="21600" y="0"/>
                  <a:pt x="0" y="0"/>
                  <a:pt x="0" y="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55" name="Flying impression design ——飞印象设计是一家专业的广告设计制作工作室，专注于平面、OFFICE、摄影等业务，工作室成立于2016年，拥有高水平的设计团队，已经立足于市场，今后将输出更多精致作品。"/>
          <p:cNvSpPr/>
          <p:nvPr/>
        </p:nvSpPr>
        <p:spPr>
          <a:xfrm>
            <a:off x="9316951" y="4174726"/>
            <a:ext cx="484363" cy="484365"/>
          </a:xfrm>
          <a:custGeom>
            <a:avLst/>
            <a:gdLst/>
            <a:ahLst/>
            <a:cxnLst>
              <a:cxn ang="0">
                <a:pos x="wd2" y="hd2"/>
              </a:cxn>
              <a:cxn ang="5400000">
                <a:pos x="wd2" y="hd2"/>
              </a:cxn>
              <a:cxn ang="10800000">
                <a:pos x="wd2" y="hd2"/>
              </a:cxn>
              <a:cxn ang="16200000">
                <a:pos x="wd2" y="hd2"/>
              </a:cxn>
            </a:cxnLst>
            <a:rect l="0" t="0" r="r" b="b"/>
            <a:pathLst>
              <a:path w="21600" h="21600" extrusionOk="0">
                <a:moveTo>
                  <a:pt x="13617" y="7983"/>
                </a:moveTo>
                <a:lnTo>
                  <a:pt x="7513" y="7044"/>
                </a:lnTo>
                <a:lnTo>
                  <a:pt x="18783" y="2817"/>
                </a:lnTo>
                <a:lnTo>
                  <a:pt x="14557" y="14087"/>
                </a:lnTo>
                <a:cubicBezTo>
                  <a:pt x="14557" y="14087"/>
                  <a:pt x="13617" y="7983"/>
                  <a:pt x="13617" y="7983"/>
                </a:cubicBezTo>
                <a:close/>
                <a:moveTo>
                  <a:pt x="0" y="7513"/>
                </a:moveTo>
                <a:lnTo>
                  <a:pt x="11739" y="9861"/>
                </a:lnTo>
                <a:lnTo>
                  <a:pt x="14087" y="21600"/>
                </a:lnTo>
                <a:lnTo>
                  <a:pt x="21600" y="0"/>
                </a:lnTo>
                <a:cubicBezTo>
                  <a:pt x="21600" y="0"/>
                  <a:pt x="0" y="7513"/>
                  <a:pt x="0" y="7513"/>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56" name="Flying impression design ——飞印象设计是一家专业的广告设计制作工作室，专注于平面、OFFICE、摄影等业务，工作室成立于2016年，拥有高水平的设计团队，已经立足于市场，今后将输出更多精致作品。"/>
          <p:cNvSpPr/>
          <p:nvPr/>
        </p:nvSpPr>
        <p:spPr>
          <a:xfrm>
            <a:off x="8337753" y="4179989"/>
            <a:ext cx="473837" cy="473838"/>
          </a:xfrm>
          <a:custGeom>
            <a:avLst/>
            <a:gdLst/>
            <a:ahLst/>
            <a:cxnLst>
              <a:cxn ang="0">
                <a:pos x="wd2" y="hd2"/>
              </a:cxn>
              <a:cxn ang="5400000">
                <a:pos x="wd2" y="hd2"/>
              </a:cxn>
              <a:cxn ang="10800000">
                <a:pos x="wd2" y="hd2"/>
              </a:cxn>
              <a:cxn ang="16200000">
                <a:pos x="wd2" y="hd2"/>
              </a:cxn>
            </a:cxnLst>
            <a:rect l="0" t="0" r="r" b="b"/>
            <a:pathLst>
              <a:path w="21600" h="21600" extrusionOk="0">
                <a:moveTo>
                  <a:pt x="15360" y="15840"/>
                </a:moveTo>
                <a:lnTo>
                  <a:pt x="7200" y="15840"/>
                </a:lnTo>
                <a:lnTo>
                  <a:pt x="15360" y="7680"/>
                </a:lnTo>
                <a:cubicBezTo>
                  <a:pt x="15360" y="7680"/>
                  <a:pt x="15360" y="15840"/>
                  <a:pt x="15360" y="15840"/>
                </a:cubicBezTo>
                <a:close/>
                <a:moveTo>
                  <a:pt x="5760" y="6240"/>
                </a:moveTo>
                <a:lnTo>
                  <a:pt x="13920" y="6240"/>
                </a:lnTo>
                <a:lnTo>
                  <a:pt x="5760" y="14400"/>
                </a:lnTo>
                <a:cubicBezTo>
                  <a:pt x="5760" y="14400"/>
                  <a:pt x="5760" y="6240"/>
                  <a:pt x="5760" y="6240"/>
                </a:cubicBezTo>
                <a:close/>
                <a:moveTo>
                  <a:pt x="17280" y="5760"/>
                </a:moveTo>
                <a:lnTo>
                  <a:pt x="21600" y="1440"/>
                </a:lnTo>
                <a:lnTo>
                  <a:pt x="20160" y="0"/>
                </a:lnTo>
                <a:lnTo>
                  <a:pt x="15840" y="4320"/>
                </a:lnTo>
                <a:lnTo>
                  <a:pt x="5760" y="4320"/>
                </a:lnTo>
                <a:lnTo>
                  <a:pt x="5760" y="480"/>
                </a:lnTo>
                <a:lnTo>
                  <a:pt x="3840" y="480"/>
                </a:lnTo>
                <a:lnTo>
                  <a:pt x="3840" y="4320"/>
                </a:lnTo>
                <a:lnTo>
                  <a:pt x="0" y="4320"/>
                </a:lnTo>
                <a:lnTo>
                  <a:pt x="0" y="6240"/>
                </a:lnTo>
                <a:lnTo>
                  <a:pt x="3840" y="6240"/>
                </a:lnTo>
                <a:lnTo>
                  <a:pt x="3840" y="17760"/>
                </a:lnTo>
                <a:lnTo>
                  <a:pt x="15360" y="17760"/>
                </a:lnTo>
                <a:lnTo>
                  <a:pt x="15360" y="21600"/>
                </a:lnTo>
                <a:lnTo>
                  <a:pt x="17280" y="21600"/>
                </a:lnTo>
                <a:lnTo>
                  <a:pt x="17280" y="17760"/>
                </a:lnTo>
                <a:lnTo>
                  <a:pt x="21120" y="17760"/>
                </a:lnTo>
                <a:lnTo>
                  <a:pt x="21120" y="15840"/>
                </a:lnTo>
                <a:lnTo>
                  <a:pt x="17280" y="15840"/>
                </a:lnTo>
                <a:cubicBezTo>
                  <a:pt x="17280" y="15840"/>
                  <a:pt x="17280" y="5760"/>
                  <a:pt x="17280" y="576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57" name="Flying impression design ——飞印象设计是一家专业的广告设计制作工作室，专注于平面、OFFICE、摄影等业务，工作室成立于2016年，拥有高水平的设计团队，已经立足于市场，今后将输出更多精致作品。"/>
          <p:cNvSpPr/>
          <p:nvPr/>
        </p:nvSpPr>
        <p:spPr>
          <a:xfrm>
            <a:off x="7333974" y="4169461"/>
            <a:ext cx="495055" cy="494895"/>
          </a:xfrm>
          <a:custGeom>
            <a:avLst/>
            <a:gdLst/>
            <a:ahLst/>
            <a:cxnLst>
              <a:cxn ang="0">
                <a:pos x="wd2" y="hd2"/>
              </a:cxn>
              <a:cxn ang="5400000">
                <a:pos x="wd2" y="hd2"/>
              </a:cxn>
              <a:cxn ang="10800000">
                <a:pos x="wd2" y="hd2"/>
              </a:cxn>
              <a:cxn ang="16200000">
                <a:pos x="wd2" y="hd2"/>
              </a:cxn>
            </a:cxnLst>
            <a:rect l="0" t="0" r="r" b="b"/>
            <a:pathLst>
              <a:path w="21600" h="21600" extrusionOk="0">
                <a:moveTo>
                  <a:pt x="16812" y="8272"/>
                </a:moveTo>
                <a:cubicBezTo>
                  <a:pt x="16183" y="8272"/>
                  <a:pt x="15672" y="8786"/>
                  <a:pt x="15672" y="9421"/>
                </a:cubicBezTo>
                <a:cubicBezTo>
                  <a:pt x="15672" y="10055"/>
                  <a:pt x="16183" y="10570"/>
                  <a:pt x="16812" y="10570"/>
                </a:cubicBezTo>
                <a:cubicBezTo>
                  <a:pt x="17442" y="10570"/>
                  <a:pt x="17952" y="10055"/>
                  <a:pt x="17952" y="9421"/>
                </a:cubicBezTo>
                <a:cubicBezTo>
                  <a:pt x="17952" y="8786"/>
                  <a:pt x="17442" y="8272"/>
                  <a:pt x="16812" y="8272"/>
                </a:cubicBezTo>
                <a:close/>
                <a:moveTo>
                  <a:pt x="19776" y="14188"/>
                </a:moveTo>
                <a:cubicBezTo>
                  <a:pt x="19776" y="15202"/>
                  <a:pt x="18942" y="16085"/>
                  <a:pt x="17937" y="16085"/>
                </a:cubicBezTo>
                <a:lnTo>
                  <a:pt x="16559" y="16085"/>
                </a:lnTo>
                <a:lnTo>
                  <a:pt x="16559" y="12409"/>
                </a:lnTo>
                <a:lnTo>
                  <a:pt x="5073" y="12409"/>
                </a:lnTo>
                <a:lnTo>
                  <a:pt x="5073" y="16085"/>
                </a:lnTo>
                <a:lnTo>
                  <a:pt x="3695" y="16085"/>
                </a:lnTo>
                <a:cubicBezTo>
                  <a:pt x="2689" y="16085"/>
                  <a:pt x="1824" y="15202"/>
                  <a:pt x="1824" y="14188"/>
                </a:cubicBezTo>
                <a:lnTo>
                  <a:pt x="1824" y="8272"/>
                </a:lnTo>
                <a:cubicBezTo>
                  <a:pt x="1824" y="7258"/>
                  <a:pt x="2689" y="6434"/>
                  <a:pt x="3695" y="6434"/>
                </a:cubicBezTo>
                <a:lnTo>
                  <a:pt x="17937" y="6434"/>
                </a:lnTo>
                <a:cubicBezTo>
                  <a:pt x="18942" y="6434"/>
                  <a:pt x="19776" y="7258"/>
                  <a:pt x="19776" y="8272"/>
                </a:cubicBezTo>
                <a:cubicBezTo>
                  <a:pt x="19776" y="8272"/>
                  <a:pt x="19776" y="14188"/>
                  <a:pt x="19776" y="14188"/>
                </a:cubicBezTo>
                <a:close/>
                <a:moveTo>
                  <a:pt x="14721" y="19762"/>
                </a:moveTo>
                <a:lnTo>
                  <a:pt x="6911" y="19762"/>
                </a:lnTo>
                <a:lnTo>
                  <a:pt x="6911" y="14247"/>
                </a:lnTo>
                <a:lnTo>
                  <a:pt x="14721" y="14247"/>
                </a:lnTo>
                <a:cubicBezTo>
                  <a:pt x="14721" y="14247"/>
                  <a:pt x="14721" y="19762"/>
                  <a:pt x="14721" y="19762"/>
                </a:cubicBezTo>
                <a:close/>
                <a:moveTo>
                  <a:pt x="6911" y="1838"/>
                </a:moveTo>
                <a:lnTo>
                  <a:pt x="14721" y="1838"/>
                </a:lnTo>
                <a:lnTo>
                  <a:pt x="14721" y="4596"/>
                </a:lnTo>
                <a:lnTo>
                  <a:pt x="6911" y="4596"/>
                </a:lnTo>
                <a:cubicBezTo>
                  <a:pt x="6911" y="4596"/>
                  <a:pt x="6911" y="1838"/>
                  <a:pt x="6911" y="1838"/>
                </a:cubicBezTo>
                <a:close/>
                <a:moveTo>
                  <a:pt x="17937" y="4596"/>
                </a:moveTo>
                <a:lnTo>
                  <a:pt x="16559" y="4596"/>
                </a:lnTo>
                <a:lnTo>
                  <a:pt x="16559" y="0"/>
                </a:lnTo>
                <a:lnTo>
                  <a:pt x="5073" y="0"/>
                </a:lnTo>
                <a:lnTo>
                  <a:pt x="5073" y="4596"/>
                </a:lnTo>
                <a:lnTo>
                  <a:pt x="3695" y="4596"/>
                </a:lnTo>
                <a:cubicBezTo>
                  <a:pt x="1680" y="4596"/>
                  <a:pt x="0" y="6241"/>
                  <a:pt x="0" y="8272"/>
                </a:cubicBezTo>
                <a:lnTo>
                  <a:pt x="0" y="14188"/>
                </a:lnTo>
                <a:cubicBezTo>
                  <a:pt x="0" y="16219"/>
                  <a:pt x="1680" y="17923"/>
                  <a:pt x="3695" y="17923"/>
                </a:cubicBezTo>
                <a:lnTo>
                  <a:pt x="5073" y="17923"/>
                </a:lnTo>
                <a:lnTo>
                  <a:pt x="5073" y="21600"/>
                </a:lnTo>
                <a:lnTo>
                  <a:pt x="16559" y="21600"/>
                </a:lnTo>
                <a:lnTo>
                  <a:pt x="16559" y="17923"/>
                </a:lnTo>
                <a:lnTo>
                  <a:pt x="17937" y="17923"/>
                </a:lnTo>
                <a:cubicBezTo>
                  <a:pt x="19951" y="17923"/>
                  <a:pt x="21600" y="16219"/>
                  <a:pt x="21600" y="14188"/>
                </a:cubicBezTo>
                <a:lnTo>
                  <a:pt x="21600" y="8272"/>
                </a:lnTo>
                <a:cubicBezTo>
                  <a:pt x="21600" y="6241"/>
                  <a:pt x="19951" y="4596"/>
                  <a:pt x="17937" y="4596"/>
                </a:cubicBezTo>
                <a:close/>
                <a:moveTo>
                  <a:pt x="12883" y="16085"/>
                </a:moveTo>
                <a:lnTo>
                  <a:pt x="8748" y="16085"/>
                </a:lnTo>
                <a:lnTo>
                  <a:pt x="8748" y="17923"/>
                </a:lnTo>
                <a:lnTo>
                  <a:pt x="12883" y="17923"/>
                </a:lnTo>
                <a:cubicBezTo>
                  <a:pt x="12883" y="17923"/>
                  <a:pt x="12883" y="16085"/>
                  <a:pt x="12883" y="16085"/>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58" name="Flying impression design ——飞印象设计是一家专业的广告设计制作工作室，专注于平面、OFFICE、摄影等业务，工作室成立于2016年，拥有高水平的设计团队，已经立足于市场，今后将输出更多精致作品。"/>
          <p:cNvSpPr/>
          <p:nvPr/>
        </p:nvSpPr>
        <p:spPr>
          <a:xfrm>
            <a:off x="6435646" y="4174726"/>
            <a:ext cx="315892" cy="484365"/>
          </a:xfrm>
          <a:custGeom>
            <a:avLst/>
            <a:gdLst/>
            <a:ahLst/>
            <a:cxnLst>
              <a:cxn ang="0">
                <a:pos x="wd2" y="hd2"/>
              </a:cxn>
              <a:cxn ang="5400000">
                <a:pos x="wd2" y="hd2"/>
              </a:cxn>
              <a:cxn ang="10800000">
                <a:pos x="wd2" y="hd2"/>
              </a:cxn>
              <a:cxn ang="16200000">
                <a:pos x="wd2" y="hd2"/>
              </a:cxn>
            </a:cxnLst>
            <a:rect l="0" t="0" r="r" b="b"/>
            <a:pathLst>
              <a:path w="21600" h="21600" extrusionOk="0">
                <a:moveTo>
                  <a:pt x="10800" y="13617"/>
                </a:moveTo>
                <a:lnTo>
                  <a:pt x="2880" y="17844"/>
                </a:lnTo>
                <a:lnTo>
                  <a:pt x="2880" y="1878"/>
                </a:lnTo>
                <a:lnTo>
                  <a:pt x="18720" y="1878"/>
                </a:lnTo>
                <a:lnTo>
                  <a:pt x="18720" y="17844"/>
                </a:lnTo>
                <a:cubicBezTo>
                  <a:pt x="18720" y="17844"/>
                  <a:pt x="10800" y="13617"/>
                  <a:pt x="10800" y="13617"/>
                </a:cubicBezTo>
                <a:close/>
                <a:moveTo>
                  <a:pt x="21600" y="0"/>
                </a:moveTo>
                <a:lnTo>
                  <a:pt x="0" y="0"/>
                </a:lnTo>
                <a:lnTo>
                  <a:pt x="0" y="21600"/>
                </a:lnTo>
                <a:lnTo>
                  <a:pt x="10800" y="15965"/>
                </a:lnTo>
                <a:lnTo>
                  <a:pt x="21600" y="21600"/>
                </a:lnTo>
                <a:cubicBezTo>
                  <a:pt x="21600" y="21600"/>
                  <a:pt x="21600" y="0"/>
                  <a:pt x="21600" y="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59" name="Flying impression design ——飞印象设计是一家专业的广告设计制作工作室，专注于平面、OFFICE、摄影等业务，工作室成立于2016年，拥有高水平的设计团队，已经立足于市场，今后将输出更多精致作品。"/>
          <p:cNvSpPr/>
          <p:nvPr/>
        </p:nvSpPr>
        <p:spPr>
          <a:xfrm>
            <a:off x="5380923" y="4164196"/>
            <a:ext cx="442247" cy="505425"/>
          </a:xfrm>
          <a:custGeom>
            <a:avLst/>
            <a:gdLst/>
            <a:ahLst/>
            <a:cxnLst>
              <a:cxn ang="0">
                <a:pos x="wd2" y="hd2"/>
              </a:cxn>
              <a:cxn ang="5400000">
                <a:pos x="wd2" y="hd2"/>
              </a:cxn>
              <a:cxn ang="10800000">
                <a:pos x="wd2" y="hd2"/>
              </a:cxn>
              <a:cxn ang="16200000">
                <a:pos x="wd2" y="hd2"/>
              </a:cxn>
            </a:cxnLst>
            <a:rect l="0" t="0" r="r" b="b"/>
            <a:pathLst>
              <a:path w="21600" h="21600" extrusionOk="0">
                <a:moveTo>
                  <a:pt x="2057" y="9900"/>
                </a:moveTo>
                <a:cubicBezTo>
                  <a:pt x="2693" y="7051"/>
                  <a:pt x="6347" y="4050"/>
                  <a:pt x="10800" y="4050"/>
                </a:cubicBezTo>
                <a:cubicBezTo>
                  <a:pt x="15253" y="4050"/>
                  <a:pt x="18907" y="7051"/>
                  <a:pt x="19543" y="9900"/>
                </a:cubicBezTo>
                <a:cubicBezTo>
                  <a:pt x="19543" y="9900"/>
                  <a:pt x="2057" y="9900"/>
                  <a:pt x="2057" y="9900"/>
                </a:cubicBezTo>
                <a:close/>
                <a:moveTo>
                  <a:pt x="21600" y="11700"/>
                </a:moveTo>
                <a:lnTo>
                  <a:pt x="21600" y="10350"/>
                </a:lnTo>
                <a:cubicBezTo>
                  <a:pt x="21600" y="6577"/>
                  <a:pt x="17486" y="2711"/>
                  <a:pt x="11829" y="2250"/>
                </a:cubicBezTo>
                <a:lnTo>
                  <a:pt x="11830" y="0"/>
                </a:lnTo>
                <a:lnTo>
                  <a:pt x="9771" y="0"/>
                </a:lnTo>
                <a:lnTo>
                  <a:pt x="9771" y="2250"/>
                </a:lnTo>
                <a:cubicBezTo>
                  <a:pt x="4114" y="2711"/>
                  <a:pt x="0" y="6577"/>
                  <a:pt x="0" y="10350"/>
                </a:cubicBezTo>
                <a:lnTo>
                  <a:pt x="0" y="11700"/>
                </a:lnTo>
                <a:lnTo>
                  <a:pt x="9771" y="11700"/>
                </a:lnTo>
                <a:lnTo>
                  <a:pt x="9771" y="17550"/>
                </a:lnTo>
                <a:cubicBezTo>
                  <a:pt x="9799" y="19643"/>
                  <a:pt x="11981" y="21600"/>
                  <a:pt x="14400" y="21600"/>
                </a:cubicBezTo>
                <a:cubicBezTo>
                  <a:pt x="16836" y="21600"/>
                  <a:pt x="18514" y="19663"/>
                  <a:pt x="18514" y="17550"/>
                </a:cubicBezTo>
                <a:lnTo>
                  <a:pt x="16457" y="17550"/>
                </a:lnTo>
                <a:cubicBezTo>
                  <a:pt x="16457" y="18678"/>
                  <a:pt x="15701" y="19800"/>
                  <a:pt x="14400" y="19800"/>
                </a:cubicBezTo>
                <a:cubicBezTo>
                  <a:pt x="13100" y="19800"/>
                  <a:pt x="11829" y="18678"/>
                  <a:pt x="11829" y="17550"/>
                </a:cubicBezTo>
                <a:lnTo>
                  <a:pt x="11829" y="11700"/>
                </a:lnTo>
                <a:cubicBezTo>
                  <a:pt x="11829" y="11700"/>
                  <a:pt x="21600" y="11700"/>
                  <a:pt x="21600" y="117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0" name="Flying impression design ——飞印象设计是一家专业的广告设计制作工作室，专注于平面、OFFICE、摄影等业务，工作室成立于2016年，拥有高水平的设计团队，已经立足于市场，今后将输出更多精致作品。"/>
          <p:cNvSpPr/>
          <p:nvPr/>
        </p:nvSpPr>
        <p:spPr>
          <a:xfrm>
            <a:off x="4456578" y="4132607"/>
            <a:ext cx="336951" cy="568602"/>
          </a:xfrm>
          <a:custGeom>
            <a:avLst/>
            <a:gdLst/>
            <a:ahLst/>
            <a:cxnLst>
              <a:cxn ang="0">
                <a:pos x="wd2" y="hd2"/>
              </a:cxn>
              <a:cxn ang="5400000">
                <a:pos x="wd2" y="hd2"/>
              </a:cxn>
              <a:cxn ang="10800000">
                <a:pos x="wd2" y="hd2"/>
              </a:cxn>
              <a:cxn ang="16200000">
                <a:pos x="wd2" y="hd2"/>
              </a:cxn>
            </a:cxnLst>
            <a:rect l="0" t="0" r="r" b="b"/>
            <a:pathLst>
              <a:path w="21600" h="21600" extrusionOk="0">
                <a:moveTo>
                  <a:pt x="18900" y="3200"/>
                </a:moveTo>
                <a:lnTo>
                  <a:pt x="2700" y="3200"/>
                </a:lnTo>
                <a:lnTo>
                  <a:pt x="2700" y="2000"/>
                </a:lnTo>
                <a:cubicBezTo>
                  <a:pt x="2700" y="1752"/>
                  <a:pt x="2956" y="1600"/>
                  <a:pt x="3375" y="1600"/>
                </a:cubicBezTo>
                <a:lnTo>
                  <a:pt x="18225" y="1600"/>
                </a:lnTo>
                <a:cubicBezTo>
                  <a:pt x="18644" y="1600"/>
                  <a:pt x="18900" y="1752"/>
                  <a:pt x="18900" y="2000"/>
                </a:cubicBezTo>
                <a:cubicBezTo>
                  <a:pt x="18900" y="2000"/>
                  <a:pt x="18900" y="3200"/>
                  <a:pt x="18900" y="3200"/>
                </a:cubicBezTo>
                <a:close/>
                <a:moveTo>
                  <a:pt x="18900" y="15200"/>
                </a:moveTo>
                <a:lnTo>
                  <a:pt x="2700" y="15200"/>
                </a:lnTo>
                <a:lnTo>
                  <a:pt x="2700" y="4800"/>
                </a:lnTo>
                <a:lnTo>
                  <a:pt x="18900" y="4800"/>
                </a:lnTo>
                <a:cubicBezTo>
                  <a:pt x="18900" y="4800"/>
                  <a:pt x="18900" y="15200"/>
                  <a:pt x="18900" y="15200"/>
                </a:cubicBezTo>
                <a:close/>
                <a:moveTo>
                  <a:pt x="18900" y="19600"/>
                </a:moveTo>
                <a:cubicBezTo>
                  <a:pt x="18900" y="19848"/>
                  <a:pt x="18644" y="20000"/>
                  <a:pt x="18225" y="20000"/>
                </a:cubicBezTo>
                <a:lnTo>
                  <a:pt x="3375" y="20000"/>
                </a:lnTo>
                <a:cubicBezTo>
                  <a:pt x="2956" y="20000"/>
                  <a:pt x="2700" y="19848"/>
                  <a:pt x="2700" y="19600"/>
                </a:cubicBezTo>
                <a:lnTo>
                  <a:pt x="2700" y="16800"/>
                </a:lnTo>
                <a:lnTo>
                  <a:pt x="18900" y="16800"/>
                </a:lnTo>
                <a:cubicBezTo>
                  <a:pt x="18900" y="16800"/>
                  <a:pt x="18900" y="19600"/>
                  <a:pt x="18900" y="19600"/>
                </a:cubicBezTo>
                <a:close/>
                <a:moveTo>
                  <a:pt x="18225" y="0"/>
                </a:moveTo>
                <a:lnTo>
                  <a:pt x="3375" y="0"/>
                </a:lnTo>
                <a:cubicBezTo>
                  <a:pt x="1464" y="0"/>
                  <a:pt x="0" y="868"/>
                  <a:pt x="0" y="2000"/>
                </a:cubicBezTo>
                <a:lnTo>
                  <a:pt x="0" y="19600"/>
                </a:lnTo>
                <a:cubicBezTo>
                  <a:pt x="0" y="20732"/>
                  <a:pt x="1464" y="21600"/>
                  <a:pt x="3375" y="21600"/>
                </a:cubicBezTo>
                <a:lnTo>
                  <a:pt x="18225" y="21600"/>
                </a:lnTo>
                <a:cubicBezTo>
                  <a:pt x="20136" y="21600"/>
                  <a:pt x="21600" y="20732"/>
                  <a:pt x="21600" y="19600"/>
                </a:cubicBezTo>
                <a:lnTo>
                  <a:pt x="21600" y="2000"/>
                </a:lnTo>
                <a:cubicBezTo>
                  <a:pt x="21600" y="868"/>
                  <a:pt x="20136" y="0"/>
                  <a:pt x="18225" y="0"/>
                </a:cubicBezTo>
                <a:close/>
                <a:moveTo>
                  <a:pt x="10800" y="19200"/>
                </a:moveTo>
                <a:cubicBezTo>
                  <a:pt x="11546" y="19200"/>
                  <a:pt x="12150" y="18842"/>
                  <a:pt x="12150" y="18400"/>
                </a:cubicBezTo>
                <a:cubicBezTo>
                  <a:pt x="12150" y="17958"/>
                  <a:pt x="11546" y="17600"/>
                  <a:pt x="10800" y="17600"/>
                </a:cubicBezTo>
                <a:cubicBezTo>
                  <a:pt x="10054" y="17600"/>
                  <a:pt x="9450" y="17958"/>
                  <a:pt x="9450" y="18400"/>
                </a:cubicBezTo>
                <a:cubicBezTo>
                  <a:pt x="9450" y="18842"/>
                  <a:pt x="10054" y="19200"/>
                  <a:pt x="10800" y="192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1" name="Flying impression design ——飞印象设计是一家专业的广告设计制作工作室，专注于平面、OFFICE、摄影等业务，工作室成立于2016年，拥有高水平的设计团队，已经立足于市场，今后将输出更多精致作品。"/>
          <p:cNvSpPr/>
          <p:nvPr/>
        </p:nvSpPr>
        <p:spPr>
          <a:xfrm>
            <a:off x="3377157" y="4164196"/>
            <a:ext cx="505426" cy="505425"/>
          </a:xfrm>
          <a:custGeom>
            <a:avLst/>
            <a:gdLst/>
            <a:ahLst/>
            <a:cxnLst>
              <a:cxn ang="0">
                <a:pos x="wd2" y="hd2"/>
              </a:cxn>
              <a:cxn ang="5400000">
                <a:pos x="wd2" y="hd2"/>
              </a:cxn>
              <a:cxn ang="10800000">
                <a:pos x="wd2" y="hd2"/>
              </a:cxn>
              <a:cxn ang="16200000">
                <a:pos x="wd2" y="hd2"/>
              </a:cxn>
            </a:cxnLst>
            <a:rect l="0" t="0" r="r" b="b"/>
            <a:pathLst>
              <a:path w="21600" h="21600" extrusionOk="0">
                <a:moveTo>
                  <a:pt x="17100" y="14850"/>
                </a:moveTo>
                <a:cubicBezTo>
                  <a:pt x="17597" y="14850"/>
                  <a:pt x="18000" y="14447"/>
                  <a:pt x="18000" y="13950"/>
                </a:cubicBezTo>
                <a:cubicBezTo>
                  <a:pt x="18000" y="13453"/>
                  <a:pt x="17597" y="13050"/>
                  <a:pt x="17100" y="13050"/>
                </a:cubicBezTo>
                <a:cubicBezTo>
                  <a:pt x="16603" y="13050"/>
                  <a:pt x="16200" y="13453"/>
                  <a:pt x="16200" y="13950"/>
                </a:cubicBezTo>
                <a:cubicBezTo>
                  <a:pt x="16200" y="14447"/>
                  <a:pt x="16603" y="14850"/>
                  <a:pt x="17100" y="14850"/>
                </a:cubicBezTo>
                <a:close/>
                <a:moveTo>
                  <a:pt x="19800" y="16200"/>
                </a:moveTo>
                <a:lnTo>
                  <a:pt x="14400" y="16200"/>
                </a:lnTo>
                <a:lnTo>
                  <a:pt x="14400" y="11700"/>
                </a:lnTo>
                <a:lnTo>
                  <a:pt x="19800" y="11701"/>
                </a:lnTo>
                <a:cubicBezTo>
                  <a:pt x="19800" y="11701"/>
                  <a:pt x="19800" y="16200"/>
                  <a:pt x="19800" y="16200"/>
                </a:cubicBezTo>
                <a:close/>
                <a:moveTo>
                  <a:pt x="17999" y="19800"/>
                </a:moveTo>
                <a:lnTo>
                  <a:pt x="1800" y="19800"/>
                </a:lnTo>
                <a:lnTo>
                  <a:pt x="1800" y="8101"/>
                </a:lnTo>
                <a:lnTo>
                  <a:pt x="17999" y="8101"/>
                </a:lnTo>
                <a:lnTo>
                  <a:pt x="17999" y="9900"/>
                </a:lnTo>
                <a:lnTo>
                  <a:pt x="12600" y="9900"/>
                </a:lnTo>
                <a:lnTo>
                  <a:pt x="12600" y="18000"/>
                </a:lnTo>
                <a:lnTo>
                  <a:pt x="17999" y="18000"/>
                </a:lnTo>
                <a:cubicBezTo>
                  <a:pt x="17999" y="18000"/>
                  <a:pt x="17999" y="19800"/>
                  <a:pt x="17999" y="19800"/>
                </a:cubicBezTo>
                <a:close/>
                <a:moveTo>
                  <a:pt x="14400" y="2700"/>
                </a:moveTo>
                <a:lnTo>
                  <a:pt x="14400" y="6300"/>
                </a:lnTo>
                <a:lnTo>
                  <a:pt x="4050" y="6300"/>
                </a:lnTo>
                <a:cubicBezTo>
                  <a:pt x="4050" y="6300"/>
                  <a:pt x="14400" y="2700"/>
                  <a:pt x="14400" y="2700"/>
                </a:cubicBezTo>
                <a:close/>
                <a:moveTo>
                  <a:pt x="19799" y="9900"/>
                </a:moveTo>
                <a:lnTo>
                  <a:pt x="19799" y="6301"/>
                </a:lnTo>
                <a:lnTo>
                  <a:pt x="16200" y="6300"/>
                </a:lnTo>
                <a:lnTo>
                  <a:pt x="16200" y="0"/>
                </a:lnTo>
                <a:lnTo>
                  <a:pt x="0" y="5851"/>
                </a:lnTo>
                <a:lnTo>
                  <a:pt x="0" y="21600"/>
                </a:lnTo>
                <a:lnTo>
                  <a:pt x="19799" y="21600"/>
                </a:lnTo>
                <a:lnTo>
                  <a:pt x="19799" y="18000"/>
                </a:lnTo>
                <a:lnTo>
                  <a:pt x="21600" y="18000"/>
                </a:lnTo>
                <a:lnTo>
                  <a:pt x="21600" y="9901"/>
                </a:lnTo>
                <a:cubicBezTo>
                  <a:pt x="21600" y="9901"/>
                  <a:pt x="19799" y="9900"/>
                  <a:pt x="19799" y="99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2" name="Flying impression design ——飞印象设计是一家专业的广告设计制作工作室，专注于平面、OFFICE、摄影等业务，工作室成立于2016年，拥有高水平的设计团队，已经立足于市场，今后将输出更多精致作品。"/>
          <p:cNvSpPr/>
          <p:nvPr/>
        </p:nvSpPr>
        <p:spPr>
          <a:xfrm>
            <a:off x="2457641" y="4153667"/>
            <a:ext cx="379069" cy="526482"/>
          </a:xfrm>
          <a:custGeom>
            <a:avLst/>
            <a:gdLst/>
            <a:ahLst/>
            <a:cxnLst>
              <a:cxn ang="0">
                <a:pos x="wd2" y="hd2"/>
              </a:cxn>
              <a:cxn ang="5400000">
                <a:pos x="wd2" y="hd2"/>
              </a:cxn>
              <a:cxn ang="10800000">
                <a:pos x="wd2" y="hd2"/>
              </a:cxn>
              <a:cxn ang="16200000">
                <a:pos x="wd2" y="hd2"/>
              </a:cxn>
            </a:cxnLst>
            <a:rect l="0" t="0" r="r" b="b"/>
            <a:pathLst>
              <a:path w="21600" h="21600" extrusionOk="0">
                <a:moveTo>
                  <a:pt x="10800" y="19008"/>
                </a:moveTo>
                <a:cubicBezTo>
                  <a:pt x="7499" y="16399"/>
                  <a:pt x="2400" y="11662"/>
                  <a:pt x="2400" y="7776"/>
                </a:cubicBezTo>
                <a:cubicBezTo>
                  <a:pt x="2400" y="4491"/>
                  <a:pt x="6235" y="1728"/>
                  <a:pt x="10800" y="1728"/>
                </a:cubicBezTo>
                <a:cubicBezTo>
                  <a:pt x="15365" y="1728"/>
                  <a:pt x="19200" y="4491"/>
                  <a:pt x="19200" y="7776"/>
                </a:cubicBezTo>
                <a:cubicBezTo>
                  <a:pt x="19200" y="11651"/>
                  <a:pt x="14101" y="16395"/>
                  <a:pt x="10800" y="19008"/>
                </a:cubicBezTo>
                <a:close/>
                <a:moveTo>
                  <a:pt x="10800" y="0"/>
                </a:moveTo>
                <a:cubicBezTo>
                  <a:pt x="4835" y="0"/>
                  <a:pt x="0" y="3591"/>
                  <a:pt x="0" y="7771"/>
                </a:cubicBezTo>
                <a:cubicBezTo>
                  <a:pt x="0" y="14144"/>
                  <a:pt x="10800" y="21600"/>
                  <a:pt x="10800" y="21600"/>
                </a:cubicBezTo>
                <a:cubicBezTo>
                  <a:pt x="10800" y="21600"/>
                  <a:pt x="21600" y="14149"/>
                  <a:pt x="21600" y="7776"/>
                </a:cubicBezTo>
                <a:cubicBezTo>
                  <a:pt x="21600" y="3596"/>
                  <a:pt x="16765" y="0"/>
                  <a:pt x="10800" y="0"/>
                </a:cubicBezTo>
                <a:close/>
                <a:moveTo>
                  <a:pt x="10800" y="9504"/>
                </a:moveTo>
                <a:cubicBezTo>
                  <a:pt x="9450" y="9504"/>
                  <a:pt x="8400" y="8748"/>
                  <a:pt x="8400" y="7776"/>
                </a:cubicBezTo>
                <a:cubicBezTo>
                  <a:pt x="8400" y="6804"/>
                  <a:pt x="9450" y="6048"/>
                  <a:pt x="10800" y="6048"/>
                </a:cubicBezTo>
                <a:cubicBezTo>
                  <a:pt x="12150" y="6048"/>
                  <a:pt x="13200" y="6804"/>
                  <a:pt x="13200" y="7776"/>
                </a:cubicBezTo>
                <a:cubicBezTo>
                  <a:pt x="13200" y="8748"/>
                  <a:pt x="12150" y="9504"/>
                  <a:pt x="10800" y="9504"/>
                </a:cubicBezTo>
                <a:close/>
                <a:moveTo>
                  <a:pt x="10800" y="4320"/>
                </a:moveTo>
                <a:cubicBezTo>
                  <a:pt x="8149" y="4320"/>
                  <a:pt x="6000" y="5867"/>
                  <a:pt x="6000" y="7776"/>
                </a:cubicBezTo>
                <a:cubicBezTo>
                  <a:pt x="6000" y="9685"/>
                  <a:pt x="8149" y="11232"/>
                  <a:pt x="10800" y="11232"/>
                </a:cubicBezTo>
                <a:cubicBezTo>
                  <a:pt x="13451" y="11232"/>
                  <a:pt x="15600" y="9685"/>
                  <a:pt x="15600" y="7776"/>
                </a:cubicBezTo>
                <a:cubicBezTo>
                  <a:pt x="15600" y="5867"/>
                  <a:pt x="13451" y="4320"/>
                  <a:pt x="10800" y="432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3" name="Flying impression design ——飞印象设计是一家专业的广告设计制作工作室，专注于平面、OFFICE、摄影等业务，工作室成立于2016年，拥有高水平的设计团队，已经立足于市场，今后将输出更多精致作品。"/>
          <p:cNvSpPr/>
          <p:nvPr/>
        </p:nvSpPr>
        <p:spPr>
          <a:xfrm>
            <a:off x="1430919" y="4132607"/>
            <a:ext cx="421189" cy="568602"/>
          </a:xfrm>
          <a:custGeom>
            <a:avLst/>
            <a:gdLst/>
            <a:ahLst/>
            <a:cxnLst>
              <a:cxn ang="0">
                <a:pos x="wd2" y="hd2"/>
              </a:cxn>
              <a:cxn ang="5400000">
                <a:pos x="wd2" y="hd2"/>
              </a:cxn>
              <a:cxn ang="10800000">
                <a:pos x="wd2" y="hd2"/>
              </a:cxn>
              <a:cxn ang="16200000">
                <a:pos x="wd2" y="hd2"/>
              </a:cxn>
            </a:cxnLst>
            <a:rect l="0" t="0" r="r" b="b"/>
            <a:pathLst>
              <a:path w="21600" h="21600" extrusionOk="0">
                <a:moveTo>
                  <a:pt x="19440" y="11200"/>
                </a:moveTo>
                <a:cubicBezTo>
                  <a:pt x="19440" y="14208"/>
                  <a:pt x="15403" y="16800"/>
                  <a:pt x="10800" y="16800"/>
                </a:cubicBezTo>
                <a:cubicBezTo>
                  <a:pt x="6197" y="16800"/>
                  <a:pt x="2160" y="14208"/>
                  <a:pt x="2160" y="11200"/>
                </a:cubicBezTo>
                <a:lnTo>
                  <a:pt x="0" y="11200"/>
                </a:lnTo>
                <a:cubicBezTo>
                  <a:pt x="0" y="14890"/>
                  <a:pt x="4350" y="18022"/>
                  <a:pt x="9720" y="18400"/>
                </a:cubicBezTo>
                <a:lnTo>
                  <a:pt x="9720" y="21600"/>
                </a:lnTo>
                <a:lnTo>
                  <a:pt x="11880" y="21600"/>
                </a:lnTo>
                <a:lnTo>
                  <a:pt x="11880" y="18400"/>
                </a:lnTo>
                <a:cubicBezTo>
                  <a:pt x="17250" y="18022"/>
                  <a:pt x="21600" y="14890"/>
                  <a:pt x="21600" y="11200"/>
                </a:cubicBezTo>
                <a:cubicBezTo>
                  <a:pt x="21600" y="11200"/>
                  <a:pt x="19440" y="11200"/>
                  <a:pt x="19440" y="11200"/>
                </a:cubicBezTo>
                <a:close/>
                <a:moveTo>
                  <a:pt x="6480" y="4800"/>
                </a:moveTo>
                <a:cubicBezTo>
                  <a:pt x="6480" y="3047"/>
                  <a:pt x="8453" y="1600"/>
                  <a:pt x="10800" y="1600"/>
                </a:cubicBezTo>
                <a:cubicBezTo>
                  <a:pt x="13147" y="1600"/>
                  <a:pt x="15120" y="3047"/>
                  <a:pt x="15120" y="4800"/>
                </a:cubicBezTo>
                <a:lnTo>
                  <a:pt x="15120" y="10000"/>
                </a:lnTo>
                <a:cubicBezTo>
                  <a:pt x="15120" y="11753"/>
                  <a:pt x="13147" y="13200"/>
                  <a:pt x="10800" y="13200"/>
                </a:cubicBezTo>
                <a:cubicBezTo>
                  <a:pt x="8453" y="13200"/>
                  <a:pt x="6480" y="11753"/>
                  <a:pt x="6480" y="10000"/>
                </a:cubicBezTo>
                <a:cubicBezTo>
                  <a:pt x="6480" y="10000"/>
                  <a:pt x="6480" y="4800"/>
                  <a:pt x="6480" y="4800"/>
                </a:cubicBezTo>
                <a:close/>
                <a:moveTo>
                  <a:pt x="10800" y="14800"/>
                </a:moveTo>
                <a:cubicBezTo>
                  <a:pt x="14344" y="14800"/>
                  <a:pt x="17280" y="12647"/>
                  <a:pt x="17280" y="10000"/>
                </a:cubicBezTo>
                <a:lnTo>
                  <a:pt x="17280" y="4800"/>
                </a:lnTo>
                <a:cubicBezTo>
                  <a:pt x="17280" y="2153"/>
                  <a:pt x="14344" y="0"/>
                  <a:pt x="10800" y="0"/>
                </a:cubicBezTo>
                <a:cubicBezTo>
                  <a:pt x="7256" y="0"/>
                  <a:pt x="4320" y="2153"/>
                  <a:pt x="4320" y="4800"/>
                </a:cubicBezTo>
                <a:lnTo>
                  <a:pt x="4320" y="10000"/>
                </a:lnTo>
                <a:cubicBezTo>
                  <a:pt x="4320" y="12647"/>
                  <a:pt x="7256" y="14800"/>
                  <a:pt x="10800" y="148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4" name="Flying impression design ——飞印象设计是一家专业的广告设计制作工作室，专注于平面、OFFICE、摄影等业务，工作室成立于2016年，拥有高水平的设计团队，已经立足于市场，今后将输出更多精致作品。"/>
          <p:cNvSpPr/>
          <p:nvPr/>
        </p:nvSpPr>
        <p:spPr>
          <a:xfrm>
            <a:off x="10292510" y="3146325"/>
            <a:ext cx="547543" cy="547543"/>
          </a:xfrm>
          <a:custGeom>
            <a:avLst/>
            <a:gdLst/>
            <a:ahLst/>
            <a:cxnLst>
              <a:cxn ang="0">
                <a:pos x="wd2" y="hd2"/>
              </a:cxn>
              <a:cxn ang="5400000">
                <a:pos x="wd2" y="hd2"/>
              </a:cxn>
              <a:cxn ang="10800000">
                <a:pos x="wd2" y="hd2"/>
              </a:cxn>
              <a:cxn ang="16200000">
                <a:pos x="wd2" y="hd2"/>
              </a:cxn>
            </a:cxnLst>
            <a:rect l="0" t="0" r="r" b="b"/>
            <a:pathLst>
              <a:path w="21600" h="21600" extrusionOk="0">
                <a:moveTo>
                  <a:pt x="1662" y="9554"/>
                </a:moveTo>
                <a:lnTo>
                  <a:pt x="1662" y="1662"/>
                </a:lnTo>
                <a:lnTo>
                  <a:pt x="9554" y="1662"/>
                </a:lnTo>
                <a:lnTo>
                  <a:pt x="19108" y="12046"/>
                </a:lnTo>
                <a:lnTo>
                  <a:pt x="11631" y="19108"/>
                </a:lnTo>
                <a:cubicBezTo>
                  <a:pt x="11631" y="19108"/>
                  <a:pt x="1662" y="9554"/>
                  <a:pt x="1662" y="9554"/>
                </a:cubicBezTo>
                <a:close/>
                <a:moveTo>
                  <a:pt x="10385" y="0"/>
                </a:moveTo>
                <a:lnTo>
                  <a:pt x="0" y="0"/>
                </a:lnTo>
                <a:lnTo>
                  <a:pt x="0" y="10385"/>
                </a:lnTo>
                <a:lnTo>
                  <a:pt x="11631" y="21600"/>
                </a:lnTo>
                <a:lnTo>
                  <a:pt x="21600" y="12046"/>
                </a:lnTo>
                <a:cubicBezTo>
                  <a:pt x="21600" y="12046"/>
                  <a:pt x="10385" y="0"/>
                  <a:pt x="10385" y="0"/>
                </a:cubicBezTo>
                <a:close/>
                <a:moveTo>
                  <a:pt x="6646" y="7892"/>
                </a:moveTo>
                <a:cubicBezTo>
                  <a:pt x="5959" y="7892"/>
                  <a:pt x="5400" y="7333"/>
                  <a:pt x="5400" y="6646"/>
                </a:cubicBezTo>
                <a:cubicBezTo>
                  <a:pt x="5400" y="5959"/>
                  <a:pt x="5959" y="5400"/>
                  <a:pt x="6646" y="5400"/>
                </a:cubicBezTo>
                <a:cubicBezTo>
                  <a:pt x="7333" y="5400"/>
                  <a:pt x="7892" y="5959"/>
                  <a:pt x="7892" y="6646"/>
                </a:cubicBezTo>
                <a:cubicBezTo>
                  <a:pt x="7892" y="7333"/>
                  <a:pt x="7333" y="7892"/>
                  <a:pt x="6646" y="7892"/>
                </a:cubicBezTo>
                <a:close/>
                <a:moveTo>
                  <a:pt x="6646" y="3738"/>
                </a:moveTo>
                <a:cubicBezTo>
                  <a:pt x="5040" y="3738"/>
                  <a:pt x="3738" y="5040"/>
                  <a:pt x="3738" y="6646"/>
                </a:cubicBezTo>
                <a:cubicBezTo>
                  <a:pt x="3738" y="8252"/>
                  <a:pt x="5040" y="9554"/>
                  <a:pt x="6646" y="9554"/>
                </a:cubicBezTo>
                <a:cubicBezTo>
                  <a:pt x="8252" y="9554"/>
                  <a:pt x="9554" y="8252"/>
                  <a:pt x="9554" y="6646"/>
                </a:cubicBezTo>
                <a:cubicBezTo>
                  <a:pt x="9554" y="5040"/>
                  <a:pt x="8252" y="3738"/>
                  <a:pt x="6646" y="3738"/>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5" name="Flying impression design ——飞印象设计是一家专业的广告设计制作工作室，专注于平面、OFFICE、摄影等业务，工作室成立于2016年，拥有高水平的设计团队，已经立足于市场，今后将输出更多精致作品。"/>
          <p:cNvSpPr/>
          <p:nvPr/>
        </p:nvSpPr>
        <p:spPr>
          <a:xfrm>
            <a:off x="9306419" y="3120000"/>
            <a:ext cx="505426" cy="600193"/>
          </a:xfrm>
          <a:custGeom>
            <a:avLst/>
            <a:gdLst/>
            <a:ahLst/>
            <a:cxnLst>
              <a:cxn ang="0">
                <a:pos x="wd2" y="hd2"/>
              </a:cxn>
              <a:cxn ang="5400000">
                <a:pos x="wd2" y="hd2"/>
              </a:cxn>
              <a:cxn ang="10800000">
                <a:pos x="wd2" y="hd2"/>
              </a:cxn>
              <a:cxn ang="16200000">
                <a:pos x="wd2" y="hd2"/>
              </a:cxn>
            </a:cxnLst>
            <a:rect l="0" t="0" r="r" b="b"/>
            <a:pathLst>
              <a:path w="21600" h="21600" extrusionOk="0">
                <a:moveTo>
                  <a:pt x="18000" y="12126"/>
                </a:moveTo>
                <a:lnTo>
                  <a:pt x="1800" y="12126"/>
                </a:lnTo>
                <a:lnTo>
                  <a:pt x="1800" y="3789"/>
                </a:lnTo>
                <a:lnTo>
                  <a:pt x="18000" y="3789"/>
                </a:lnTo>
                <a:lnTo>
                  <a:pt x="14400" y="7958"/>
                </a:lnTo>
                <a:cubicBezTo>
                  <a:pt x="14400" y="7958"/>
                  <a:pt x="18000" y="12126"/>
                  <a:pt x="18000" y="12126"/>
                </a:cubicBezTo>
                <a:close/>
                <a:moveTo>
                  <a:pt x="21600" y="2274"/>
                </a:moveTo>
                <a:lnTo>
                  <a:pt x="1800" y="2274"/>
                </a:lnTo>
                <a:lnTo>
                  <a:pt x="1800" y="0"/>
                </a:lnTo>
                <a:lnTo>
                  <a:pt x="0" y="0"/>
                </a:lnTo>
                <a:lnTo>
                  <a:pt x="0" y="21600"/>
                </a:lnTo>
                <a:lnTo>
                  <a:pt x="1800" y="21600"/>
                </a:lnTo>
                <a:lnTo>
                  <a:pt x="1800" y="13642"/>
                </a:lnTo>
                <a:lnTo>
                  <a:pt x="21600" y="13642"/>
                </a:lnTo>
                <a:lnTo>
                  <a:pt x="16650" y="7958"/>
                </a:lnTo>
                <a:cubicBezTo>
                  <a:pt x="16650" y="7958"/>
                  <a:pt x="21600" y="2274"/>
                  <a:pt x="21600" y="2274"/>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6" name="Flying impression design ——飞印象设计是一家专业的广告设计制作工作室，专注于平面、OFFICE、摄影等业务，工作室成立于2016年，拥有高水平的设计团队，已经立足于市场，今后将输出更多精致作品。"/>
          <p:cNvSpPr/>
          <p:nvPr/>
        </p:nvSpPr>
        <p:spPr>
          <a:xfrm>
            <a:off x="8316694" y="3162119"/>
            <a:ext cx="515954" cy="515954"/>
          </a:xfrm>
          <a:custGeom>
            <a:avLst/>
            <a:gdLst/>
            <a:ahLst/>
            <a:cxnLst>
              <a:cxn ang="0">
                <a:pos x="wd2" y="hd2"/>
              </a:cxn>
              <a:cxn ang="5400000">
                <a:pos x="wd2" y="hd2"/>
              </a:cxn>
              <a:cxn ang="10800000">
                <a:pos x="wd2" y="hd2"/>
              </a:cxn>
              <a:cxn ang="16200000">
                <a:pos x="wd2" y="hd2"/>
              </a:cxn>
            </a:cxnLst>
            <a:rect l="0" t="0" r="r" b="b"/>
            <a:pathLst>
              <a:path w="21600" h="21600" extrusionOk="0">
                <a:moveTo>
                  <a:pt x="16246" y="2447"/>
                </a:moveTo>
                <a:lnTo>
                  <a:pt x="19153" y="5354"/>
                </a:lnTo>
                <a:lnTo>
                  <a:pt x="14322" y="10184"/>
                </a:lnTo>
                <a:lnTo>
                  <a:pt x="13481" y="9343"/>
                </a:lnTo>
                <a:lnTo>
                  <a:pt x="16061" y="6763"/>
                </a:lnTo>
                <a:lnTo>
                  <a:pt x="14837" y="5539"/>
                </a:lnTo>
                <a:lnTo>
                  <a:pt x="12257" y="8119"/>
                </a:lnTo>
                <a:lnTo>
                  <a:pt x="11416" y="7278"/>
                </a:lnTo>
                <a:cubicBezTo>
                  <a:pt x="11416" y="7278"/>
                  <a:pt x="16246" y="2447"/>
                  <a:pt x="16246" y="2447"/>
                </a:cubicBezTo>
                <a:close/>
                <a:moveTo>
                  <a:pt x="5354" y="19153"/>
                </a:moveTo>
                <a:lnTo>
                  <a:pt x="2448" y="16246"/>
                </a:lnTo>
                <a:lnTo>
                  <a:pt x="7278" y="11415"/>
                </a:lnTo>
                <a:lnTo>
                  <a:pt x="8120" y="12257"/>
                </a:lnTo>
                <a:lnTo>
                  <a:pt x="5539" y="14837"/>
                </a:lnTo>
                <a:lnTo>
                  <a:pt x="6763" y="16061"/>
                </a:lnTo>
                <a:lnTo>
                  <a:pt x="9343" y="13480"/>
                </a:lnTo>
                <a:lnTo>
                  <a:pt x="10185" y="14322"/>
                </a:lnTo>
                <a:cubicBezTo>
                  <a:pt x="10185" y="14322"/>
                  <a:pt x="5354" y="19153"/>
                  <a:pt x="5354" y="19153"/>
                </a:cubicBezTo>
                <a:close/>
                <a:moveTo>
                  <a:pt x="14322" y="12632"/>
                </a:moveTo>
                <a:lnTo>
                  <a:pt x="21600" y="5354"/>
                </a:lnTo>
                <a:lnTo>
                  <a:pt x="16246" y="0"/>
                </a:lnTo>
                <a:lnTo>
                  <a:pt x="8968" y="7278"/>
                </a:lnTo>
                <a:lnTo>
                  <a:pt x="11033" y="9343"/>
                </a:lnTo>
                <a:lnTo>
                  <a:pt x="9343" y="11033"/>
                </a:lnTo>
                <a:lnTo>
                  <a:pt x="7278" y="8968"/>
                </a:lnTo>
                <a:lnTo>
                  <a:pt x="0" y="16246"/>
                </a:lnTo>
                <a:lnTo>
                  <a:pt x="5354" y="21600"/>
                </a:lnTo>
                <a:lnTo>
                  <a:pt x="12632" y="14322"/>
                </a:lnTo>
                <a:lnTo>
                  <a:pt x="10567" y="12257"/>
                </a:lnTo>
                <a:lnTo>
                  <a:pt x="12257" y="10567"/>
                </a:lnTo>
                <a:cubicBezTo>
                  <a:pt x="12257" y="10567"/>
                  <a:pt x="14322" y="12632"/>
                  <a:pt x="14322" y="12632"/>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7" name="Flying impression design ——飞印象设计是一家专业的广告设计制作工作室，专注于平面、OFFICE、摄影等业务，工作室成立于2016年，拥有高水平的设计团队，已经立足于市场，今后将输出更多精致作品。"/>
          <p:cNvSpPr/>
          <p:nvPr/>
        </p:nvSpPr>
        <p:spPr>
          <a:xfrm>
            <a:off x="7328788" y="3230562"/>
            <a:ext cx="505426" cy="379069"/>
          </a:xfrm>
          <a:custGeom>
            <a:avLst/>
            <a:gdLst/>
            <a:ahLst/>
            <a:cxnLst>
              <a:cxn ang="0">
                <a:pos x="wd2" y="hd2"/>
              </a:cxn>
              <a:cxn ang="5400000">
                <a:pos x="wd2" y="hd2"/>
              </a:cxn>
              <a:cxn ang="10800000">
                <a:pos x="wd2" y="hd2"/>
              </a:cxn>
              <a:cxn ang="16200000">
                <a:pos x="wd2" y="hd2"/>
              </a:cxn>
            </a:cxnLst>
            <a:rect l="0" t="0" r="r" b="b"/>
            <a:pathLst>
              <a:path w="21600" h="21600" extrusionOk="0">
                <a:moveTo>
                  <a:pt x="19812" y="16819"/>
                </a:moveTo>
                <a:lnTo>
                  <a:pt x="14699" y="10799"/>
                </a:lnTo>
                <a:lnTo>
                  <a:pt x="19812" y="5094"/>
                </a:lnTo>
                <a:cubicBezTo>
                  <a:pt x="19812" y="5094"/>
                  <a:pt x="19812" y="16819"/>
                  <a:pt x="19812" y="16819"/>
                </a:cubicBezTo>
                <a:close/>
                <a:moveTo>
                  <a:pt x="2566" y="19183"/>
                </a:moveTo>
                <a:lnTo>
                  <a:pt x="8361" y="12256"/>
                </a:lnTo>
                <a:lnTo>
                  <a:pt x="10800" y="14690"/>
                </a:lnTo>
                <a:lnTo>
                  <a:pt x="13240" y="12256"/>
                </a:lnTo>
                <a:lnTo>
                  <a:pt x="19034" y="19183"/>
                </a:lnTo>
                <a:cubicBezTo>
                  <a:pt x="19034" y="19183"/>
                  <a:pt x="2566" y="19183"/>
                  <a:pt x="2566" y="19183"/>
                </a:cubicBezTo>
                <a:close/>
                <a:moveTo>
                  <a:pt x="1788" y="5094"/>
                </a:moveTo>
                <a:lnTo>
                  <a:pt x="6901" y="10799"/>
                </a:lnTo>
                <a:lnTo>
                  <a:pt x="1788" y="16819"/>
                </a:lnTo>
                <a:cubicBezTo>
                  <a:pt x="1788" y="16819"/>
                  <a:pt x="1788" y="5094"/>
                  <a:pt x="1788" y="5094"/>
                </a:cubicBezTo>
                <a:close/>
                <a:moveTo>
                  <a:pt x="19362" y="2417"/>
                </a:moveTo>
                <a:lnTo>
                  <a:pt x="10800" y="11744"/>
                </a:lnTo>
                <a:lnTo>
                  <a:pt x="2238" y="2417"/>
                </a:lnTo>
                <a:cubicBezTo>
                  <a:pt x="2238" y="2417"/>
                  <a:pt x="19362" y="2417"/>
                  <a:pt x="19362" y="2417"/>
                </a:cubicBezTo>
                <a:close/>
                <a:moveTo>
                  <a:pt x="0" y="0"/>
                </a:moveTo>
                <a:lnTo>
                  <a:pt x="0" y="21600"/>
                </a:lnTo>
                <a:lnTo>
                  <a:pt x="21600" y="21600"/>
                </a:lnTo>
                <a:lnTo>
                  <a:pt x="21600" y="0"/>
                </a:lnTo>
                <a:cubicBezTo>
                  <a:pt x="21600" y="0"/>
                  <a:pt x="0" y="0"/>
                  <a:pt x="0" y="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8" name="Flying impression design ——飞印象设计是一家专业的广告设计制作工作室，专注于平面、OFFICE、摄影等业务，工作室成立于2016年，拥有高水平的设计团队，已经立足于市场，今后将输出更多精致作品。"/>
          <p:cNvSpPr/>
          <p:nvPr/>
        </p:nvSpPr>
        <p:spPr>
          <a:xfrm>
            <a:off x="6409322" y="3177913"/>
            <a:ext cx="368540" cy="484367"/>
          </a:xfrm>
          <a:custGeom>
            <a:avLst/>
            <a:gdLst/>
            <a:ahLst/>
            <a:cxnLst>
              <a:cxn ang="0">
                <a:pos x="wd2" y="hd2"/>
              </a:cxn>
              <a:cxn ang="5400000">
                <a:pos x="wd2" y="hd2"/>
              </a:cxn>
              <a:cxn ang="10800000">
                <a:pos x="wd2" y="hd2"/>
              </a:cxn>
              <a:cxn ang="16200000">
                <a:pos x="wd2" y="hd2"/>
              </a:cxn>
            </a:cxnLst>
            <a:rect l="0" t="0" r="r" b="b"/>
            <a:pathLst>
              <a:path w="21600" h="21600" extrusionOk="0">
                <a:moveTo>
                  <a:pt x="16663" y="15026"/>
                </a:moveTo>
                <a:lnTo>
                  <a:pt x="10491" y="18313"/>
                </a:lnTo>
                <a:lnTo>
                  <a:pt x="10491" y="12209"/>
                </a:lnTo>
                <a:cubicBezTo>
                  <a:pt x="10491" y="12209"/>
                  <a:pt x="16663" y="15026"/>
                  <a:pt x="16663" y="15026"/>
                </a:cubicBezTo>
                <a:close/>
                <a:moveTo>
                  <a:pt x="10491" y="3287"/>
                </a:moveTo>
                <a:lnTo>
                  <a:pt x="16663" y="6574"/>
                </a:lnTo>
                <a:lnTo>
                  <a:pt x="10491" y="9391"/>
                </a:lnTo>
                <a:cubicBezTo>
                  <a:pt x="10491" y="9391"/>
                  <a:pt x="10491" y="3287"/>
                  <a:pt x="10491" y="3287"/>
                </a:cubicBezTo>
                <a:close/>
                <a:moveTo>
                  <a:pt x="21600" y="6574"/>
                </a:moveTo>
                <a:lnTo>
                  <a:pt x="8023" y="0"/>
                </a:lnTo>
                <a:lnTo>
                  <a:pt x="8023" y="8922"/>
                </a:lnTo>
                <a:lnTo>
                  <a:pt x="1234" y="5635"/>
                </a:lnTo>
                <a:lnTo>
                  <a:pt x="0" y="7043"/>
                </a:lnTo>
                <a:lnTo>
                  <a:pt x="7406" y="10800"/>
                </a:lnTo>
                <a:lnTo>
                  <a:pt x="0" y="14556"/>
                </a:lnTo>
                <a:lnTo>
                  <a:pt x="1234" y="15965"/>
                </a:lnTo>
                <a:lnTo>
                  <a:pt x="8023" y="12678"/>
                </a:lnTo>
                <a:lnTo>
                  <a:pt x="8023" y="21600"/>
                </a:lnTo>
                <a:lnTo>
                  <a:pt x="21600" y="15026"/>
                </a:lnTo>
                <a:lnTo>
                  <a:pt x="12343" y="10800"/>
                </a:lnTo>
                <a:cubicBezTo>
                  <a:pt x="12343" y="10800"/>
                  <a:pt x="21600" y="6574"/>
                  <a:pt x="21600" y="6574"/>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69" name="Flying impression design ——飞印象设计是一家专业的广告设计制作工作室，专注于平面、OFFICE、摄影等业务，工作室成立于2016年，拥有高水平的设计团队，已经立足于市场，今后将输出更多精致作品。"/>
          <p:cNvSpPr/>
          <p:nvPr/>
        </p:nvSpPr>
        <p:spPr>
          <a:xfrm>
            <a:off x="5344069" y="3198973"/>
            <a:ext cx="515954" cy="442247"/>
          </a:xfrm>
          <a:custGeom>
            <a:avLst/>
            <a:gdLst/>
            <a:ahLst/>
            <a:cxnLst>
              <a:cxn ang="0">
                <a:pos x="wd2" y="hd2"/>
              </a:cxn>
              <a:cxn ang="5400000">
                <a:pos x="wd2" y="hd2"/>
              </a:cxn>
              <a:cxn ang="10800000">
                <a:pos x="wd2" y="hd2"/>
              </a:cxn>
              <a:cxn ang="16200000">
                <a:pos x="wd2" y="hd2"/>
              </a:cxn>
            </a:cxnLst>
            <a:rect l="0" t="0" r="r" b="b"/>
            <a:pathLst>
              <a:path w="21600" h="21600" extrusionOk="0">
                <a:moveTo>
                  <a:pt x="16310" y="11829"/>
                </a:moveTo>
                <a:cubicBezTo>
                  <a:pt x="16919" y="11829"/>
                  <a:pt x="17633" y="10996"/>
                  <a:pt x="17633" y="10286"/>
                </a:cubicBezTo>
                <a:cubicBezTo>
                  <a:pt x="17633" y="9576"/>
                  <a:pt x="16919" y="8743"/>
                  <a:pt x="16310" y="8743"/>
                </a:cubicBezTo>
                <a:cubicBezTo>
                  <a:pt x="15702" y="8743"/>
                  <a:pt x="14988" y="9576"/>
                  <a:pt x="14988" y="10286"/>
                </a:cubicBezTo>
                <a:cubicBezTo>
                  <a:pt x="14988" y="10996"/>
                  <a:pt x="15702" y="11829"/>
                  <a:pt x="16310" y="11829"/>
                </a:cubicBezTo>
                <a:close/>
                <a:moveTo>
                  <a:pt x="19837" y="19543"/>
                </a:moveTo>
                <a:lnTo>
                  <a:pt x="1763" y="19543"/>
                </a:lnTo>
                <a:lnTo>
                  <a:pt x="1763" y="6171"/>
                </a:lnTo>
                <a:lnTo>
                  <a:pt x="5290" y="6171"/>
                </a:lnTo>
                <a:lnTo>
                  <a:pt x="6612" y="2057"/>
                </a:lnTo>
                <a:lnTo>
                  <a:pt x="13224" y="2057"/>
                </a:lnTo>
                <a:lnTo>
                  <a:pt x="14547" y="6171"/>
                </a:lnTo>
                <a:lnTo>
                  <a:pt x="19837" y="6171"/>
                </a:lnTo>
                <a:cubicBezTo>
                  <a:pt x="19837" y="6171"/>
                  <a:pt x="19837" y="19543"/>
                  <a:pt x="19837" y="19543"/>
                </a:cubicBezTo>
                <a:close/>
                <a:moveTo>
                  <a:pt x="15869" y="4114"/>
                </a:moveTo>
                <a:lnTo>
                  <a:pt x="14547" y="0"/>
                </a:lnTo>
                <a:lnTo>
                  <a:pt x="5290" y="0"/>
                </a:lnTo>
                <a:lnTo>
                  <a:pt x="3967" y="4114"/>
                </a:lnTo>
                <a:lnTo>
                  <a:pt x="0" y="4114"/>
                </a:lnTo>
                <a:lnTo>
                  <a:pt x="0" y="21600"/>
                </a:lnTo>
                <a:lnTo>
                  <a:pt x="21600" y="21600"/>
                </a:lnTo>
                <a:lnTo>
                  <a:pt x="21600" y="4114"/>
                </a:lnTo>
                <a:cubicBezTo>
                  <a:pt x="21600" y="4114"/>
                  <a:pt x="15869" y="4114"/>
                  <a:pt x="15869" y="4114"/>
                </a:cubicBezTo>
                <a:close/>
                <a:moveTo>
                  <a:pt x="8816" y="15429"/>
                </a:moveTo>
                <a:cubicBezTo>
                  <a:pt x="7358" y="15429"/>
                  <a:pt x="6171" y="14044"/>
                  <a:pt x="6171" y="12343"/>
                </a:cubicBezTo>
                <a:cubicBezTo>
                  <a:pt x="6171" y="10641"/>
                  <a:pt x="7358" y="9257"/>
                  <a:pt x="8816" y="9257"/>
                </a:cubicBezTo>
                <a:cubicBezTo>
                  <a:pt x="10275" y="9257"/>
                  <a:pt x="11461" y="10641"/>
                  <a:pt x="11461" y="12343"/>
                </a:cubicBezTo>
                <a:cubicBezTo>
                  <a:pt x="11461" y="14044"/>
                  <a:pt x="10275" y="15429"/>
                  <a:pt x="8816" y="15429"/>
                </a:cubicBezTo>
                <a:close/>
                <a:moveTo>
                  <a:pt x="8816" y="7200"/>
                </a:moveTo>
                <a:cubicBezTo>
                  <a:pt x="6386" y="7200"/>
                  <a:pt x="4408" y="9507"/>
                  <a:pt x="4408" y="12343"/>
                </a:cubicBezTo>
                <a:cubicBezTo>
                  <a:pt x="4408" y="15179"/>
                  <a:pt x="6386" y="17486"/>
                  <a:pt x="8816" y="17486"/>
                </a:cubicBezTo>
                <a:cubicBezTo>
                  <a:pt x="11247" y="17486"/>
                  <a:pt x="13224" y="15179"/>
                  <a:pt x="13224" y="12343"/>
                </a:cubicBezTo>
                <a:cubicBezTo>
                  <a:pt x="13224" y="9507"/>
                  <a:pt x="11247" y="7200"/>
                  <a:pt x="8816" y="72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0" name="Flying impression design ——飞印象设计是一家专业的广告设计制作工作室，专注于平面、OFFICE、摄影等业务，工作室成立于2016年，拥有高水平的设计团队，已经立足于市场，今后将输出更多精致作品。"/>
          <p:cNvSpPr/>
          <p:nvPr/>
        </p:nvSpPr>
        <p:spPr>
          <a:xfrm>
            <a:off x="4414459" y="3167383"/>
            <a:ext cx="421189" cy="505426"/>
          </a:xfrm>
          <a:custGeom>
            <a:avLst/>
            <a:gdLst/>
            <a:ahLst/>
            <a:cxnLst>
              <a:cxn ang="0">
                <a:pos x="wd2" y="hd2"/>
              </a:cxn>
              <a:cxn ang="5400000">
                <a:pos x="wd2" y="hd2"/>
              </a:cxn>
              <a:cxn ang="10800000">
                <a:pos x="wd2" y="hd2"/>
              </a:cxn>
              <a:cxn ang="16200000">
                <a:pos x="wd2" y="hd2"/>
              </a:cxn>
            </a:cxnLst>
            <a:rect l="0" t="0" r="r" b="b"/>
            <a:pathLst>
              <a:path w="21600" h="21600" extrusionOk="0">
                <a:moveTo>
                  <a:pt x="14040" y="9000"/>
                </a:moveTo>
                <a:lnTo>
                  <a:pt x="14040" y="10800"/>
                </a:lnTo>
                <a:lnTo>
                  <a:pt x="19440" y="10800"/>
                </a:lnTo>
                <a:lnTo>
                  <a:pt x="19440" y="19800"/>
                </a:lnTo>
                <a:lnTo>
                  <a:pt x="2160" y="19800"/>
                </a:lnTo>
                <a:lnTo>
                  <a:pt x="2160" y="10800"/>
                </a:lnTo>
                <a:lnTo>
                  <a:pt x="7560" y="10800"/>
                </a:lnTo>
                <a:lnTo>
                  <a:pt x="7560" y="9000"/>
                </a:lnTo>
                <a:lnTo>
                  <a:pt x="0" y="9000"/>
                </a:lnTo>
                <a:lnTo>
                  <a:pt x="0" y="21597"/>
                </a:lnTo>
                <a:lnTo>
                  <a:pt x="21600" y="21600"/>
                </a:lnTo>
                <a:lnTo>
                  <a:pt x="21600" y="9000"/>
                </a:lnTo>
                <a:cubicBezTo>
                  <a:pt x="21600" y="9000"/>
                  <a:pt x="14040" y="9000"/>
                  <a:pt x="14040" y="9000"/>
                </a:cubicBezTo>
                <a:close/>
                <a:moveTo>
                  <a:pt x="9720" y="3600"/>
                </a:moveTo>
                <a:lnTo>
                  <a:pt x="9720" y="13950"/>
                </a:lnTo>
                <a:lnTo>
                  <a:pt x="11880" y="13950"/>
                </a:lnTo>
                <a:lnTo>
                  <a:pt x="11880" y="3600"/>
                </a:lnTo>
                <a:lnTo>
                  <a:pt x="16200" y="7200"/>
                </a:lnTo>
                <a:lnTo>
                  <a:pt x="17820" y="5850"/>
                </a:lnTo>
                <a:lnTo>
                  <a:pt x="10800" y="0"/>
                </a:lnTo>
                <a:lnTo>
                  <a:pt x="3780" y="5850"/>
                </a:lnTo>
                <a:lnTo>
                  <a:pt x="5400" y="7200"/>
                </a:lnTo>
                <a:cubicBezTo>
                  <a:pt x="5400" y="7200"/>
                  <a:pt x="9720" y="3600"/>
                  <a:pt x="9720" y="36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1" name="Flying impression design ——飞印象设计是一家专业的广告设计制作工作室，专注于平面、OFFICE、摄影等业务，工作室成立于2016年，拥有高水平的设计团队，已经立足于市场，今后将输出更多精致作品。"/>
          <p:cNvSpPr/>
          <p:nvPr/>
        </p:nvSpPr>
        <p:spPr>
          <a:xfrm>
            <a:off x="3419276" y="3183177"/>
            <a:ext cx="421189" cy="473838"/>
          </a:xfrm>
          <a:custGeom>
            <a:avLst/>
            <a:gdLst/>
            <a:ahLst/>
            <a:cxnLst>
              <a:cxn ang="0">
                <a:pos x="wd2" y="hd2"/>
              </a:cxn>
              <a:cxn ang="5400000">
                <a:pos x="wd2" y="hd2"/>
              </a:cxn>
              <a:cxn ang="10800000">
                <a:pos x="wd2" y="hd2"/>
              </a:cxn>
              <a:cxn ang="16200000">
                <a:pos x="wd2" y="hd2"/>
              </a:cxn>
            </a:cxnLst>
            <a:rect l="0" t="0" r="r" b="b"/>
            <a:pathLst>
              <a:path w="21600" h="21600" extrusionOk="0">
                <a:moveTo>
                  <a:pt x="19440" y="19200"/>
                </a:moveTo>
                <a:lnTo>
                  <a:pt x="14040" y="17280"/>
                </a:lnTo>
                <a:lnTo>
                  <a:pt x="14040" y="2880"/>
                </a:lnTo>
                <a:lnTo>
                  <a:pt x="19440" y="4320"/>
                </a:lnTo>
                <a:cubicBezTo>
                  <a:pt x="19440" y="4320"/>
                  <a:pt x="19440" y="19200"/>
                  <a:pt x="19440" y="19200"/>
                </a:cubicBezTo>
                <a:close/>
                <a:moveTo>
                  <a:pt x="11880" y="17760"/>
                </a:moveTo>
                <a:lnTo>
                  <a:pt x="9720" y="18720"/>
                </a:lnTo>
                <a:lnTo>
                  <a:pt x="9720" y="4320"/>
                </a:lnTo>
                <a:lnTo>
                  <a:pt x="11880" y="3360"/>
                </a:lnTo>
                <a:cubicBezTo>
                  <a:pt x="11880" y="3360"/>
                  <a:pt x="11880" y="17760"/>
                  <a:pt x="11880" y="17760"/>
                </a:cubicBezTo>
                <a:close/>
                <a:moveTo>
                  <a:pt x="7560" y="18720"/>
                </a:moveTo>
                <a:lnTo>
                  <a:pt x="2160" y="17280"/>
                </a:lnTo>
                <a:lnTo>
                  <a:pt x="2160" y="2880"/>
                </a:lnTo>
                <a:lnTo>
                  <a:pt x="7560" y="4800"/>
                </a:lnTo>
                <a:cubicBezTo>
                  <a:pt x="7560" y="4800"/>
                  <a:pt x="7560" y="18720"/>
                  <a:pt x="7560" y="18720"/>
                </a:cubicBezTo>
                <a:close/>
                <a:moveTo>
                  <a:pt x="12960" y="480"/>
                </a:moveTo>
                <a:lnTo>
                  <a:pt x="8100" y="2880"/>
                </a:lnTo>
                <a:lnTo>
                  <a:pt x="0" y="0"/>
                </a:lnTo>
                <a:lnTo>
                  <a:pt x="0" y="18720"/>
                </a:lnTo>
                <a:lnTo>
                  <a:pt x="8640" y="21120"/>
                </a:lnTo>
                <a:lnTo>
                  <a:pt x="13500" y="19200"/>
                </a:lnTo>
                <a:lnTo>
                  <a:pt x="21600" y="21600"/>
                </a:lnTo>
                <a:lnTo>
                  <a:pt x="21600" y="2880"/>
                </a:lnTo>
                <a:cubicBezTo>
                  <a:pt x="21600" y="2880"/>
                  <a:pt x="12960" y="480"/>
                  <a:pt x="12960" y="48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2" name="Flying impression design ——飞印象设计是一家专业的广告设计制作工作室，专注于平面、OFFICE、摄影等业务，工作室成立于2016年，拥有高水平的设计团队，已经立足于市场，今后将输出更多精致作品。"/>
          <p:cNvSpPr/>
          <p:nvPr/>
        </p:nvSpPr>
        <p:spPr>
          <a:xfrm>
            <a:off x="2389249" y="3167282"/>
            <a:ext cx="515853" cy="505629"/>
          </a:xfrm>
          <a:custGeom>
            <a:avLst/>
            <a:gdLst/>
            <a:ahLst/>
            <a:cxnLst>
              <a:cxn ang="0">
                <a:pos x="wd2" y="hd2"/>
              </a:cxn>
              <a:cxn ang="5400000">
                <a:pos x="wd2" y="hd2"/>
              </a:cxn>
              <a:cxn ang="10800000">
                <a:pos x="wd2" y="hd2"/>
              </a:cxn>
              <a:cxn ang="16200000">
                <a:pos x="wd2" y="hd2"/>
              </a:cxn>
            </a:cxnLst>
            <a:rect l="0" t="0" r="r" b="b"/>
            <a:pathLst>
              <a:path w="21600" h="21600" extrusionOk="0">
                <a:moveTo>
                  <a:pt x="13459" y="4172"/>
                </a:moveTo>
                <a:lnTo>
                  <a:pt x="15113" y="2508"/>
                </a:lnTo>
                <a:lnTo>
                  <a:pt x="19082" y="6426"/>
                </a:lnTo>
                <a:lnTo>
                  <a:pt x="17392" y="8127"/>
                </a:lnTo>
                <a:cubicBezTo>
                  <a:pt x="17392" y="8127"/>
                  <a:pt x="13459" y="4172"/>
                  <a:pt x="13459" y="4172"/>
                </a:cubicBezTo>
                <a:close/>
                <a:moveTo>
                  <a:pt x="6758" y="18819"/>
                </a:moveTo>
                <a:lnTo>
                  <a:pt x="2825" y="14865"/>
                </a:lnTo>
                <a:lnTo>
                  <a:pt x="12206" y="5432"/>
                </a:lnTo>
                <a:lnTo>
                  <a:pt x="16138" y="9387"/>
                </a:lnTo>
                <a:cubicBezTo>
                  <a:pt x="16138" y="9387"/>
                  <a:pt x="6758" y="18819"/>
                  <a:pt x="6758" y="18819"/>
                </a:cubicBezTo>
                <a:close/>
                <a:moveTo>
                  <a:pt x="1772" y="19818"/>
                </a:moveTo>
                <a:lnTo>
                  <a:pt x="1772" y="16326"/>
                </a:lnTo>
                <a:lnTo>
                  <a:pt x="5245" y="19818"/>
                </a:lnTo>
                <a:cubicBezTo>
                  <a:pt x="5245" y="19818"/>
                  <a:pt x="1772" y="19818"/>
                  <a:pt x="1772" y="19818"/>
                </a:cubicBezTo>
                <a:close/>
                <a:moveTo>
                  <a:pt x="15102" y="0"/>
                </a:moveTo>
                <a:lnTo>
                  <a:pt x="0" y="15185"/>
                </a:lnTo>
                <a:lnTo>
                  <a:pt x="0" y="21600"/>
                </a:lnTo>
                <a:lnTo>
                  <a:pt x="6498" y="21600"/>
                </a:lnTo>
                <a:lnTo>
                  <a:pt x="21600" y="6415"/>
                </a:lnTo>
                <a:cubicBezTo>
                  <a:pt x="21600" y="6415"/>
                  <a:pt x="15102" y="0"/>
                  <a:pt x="15102" y="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3" name="Flying impression design ——飞印象设计是一家专业的广告设计制作工作室，专注于平面、OFFICE、摄影等业务，工作室成立于2016年，拥有高水平的设计团队，已经立足于市场，今后将输出更多精致作品。"/>
          <p:cNvSpPr/>
          <p:nvPr/>
        </p:nvSpPr>
        <p:spPr>
          <a:xfrm>
            <a:off x="1388800" y="3167383"/>
            <a:ext cx="505426" cy="505426"/>
          </a:xfrm>
          <a:custGeom>
            <a:avLst/>
            <a:gdLst/>
            <a:ahLst/>
            <a:cxnLst>
              <a:cxn ang="0">
                <a:pos x="wd2" y="hd2"/>
              </a:cxn>
              <a:cxn ang="5400000">
                <a:pos x="wd2" y="hd2"/>
              </a:cxn>
              <a:cxn ang="10800000">
                <a:pos x="wd2" y="hd2"/>
              </a:cxn>
              <a:cxn ang="16200000">
                <a:pos x="wd2" y="hd2"/>
              </a:cxn>
            </a:cxnLst>
            <a:rect l="0" t="0" r="r" b="b"/>
            <a:pathLst>
              <a:path w="21600" h="21600" extrusionOk="0">
                <a:moveTo>
                  <a:pt x="19800" y="15300"/>
                </a:moveTo>
                <a:lnTo>
                  <a:pt x="13500" y="15300"/>
                </a:lnTo>
                <a:lnTo>
                  <a:pt x="13500" y="10350"/>
                </a:lnTo>
                <a:cubicBezTo>
                  <a:pt x="13500" y="8445"/>
                  <a:pt x="14831" y="6300"/>
                  <a:pt x="16650" y="6300"/>
                </a:cubicBezTo>
                <a:cubicBezTo>
                  <a:pt x="18469" y="6300"/>
                  <a:pt x="19800" y="8445"/>
                  <a:pt x="19800" y="10350"/>
                </a:cubicBezTo>
                <a:cubicBezTo>
                  <a:pt x="19800" y="10350"/>
                  <a:pt x="19800" y="15300"/>
                  <a:pt x="19800" y="15300"/>
                </a:cubicBezTo>
                <a:close/>
                <a:moveTo>
                  <a:pt x="11700" y="10350"/>
                </a:moveTo>
                <a:lnTo>
                  <a:pt x="11700" y="15300"/>
                </a:lnTo>
                <a:lnTo>
                  <a:pt x="1800" y="15300"/>
                </a:lnTo>
                <a:lnTo>
                  <a:pt x="1800" y="10800"/>
                </a:lnTo>
                <a:cubicBezTo>
                  <a:pt x="1800" y="8251"/>
                  <a:pt x="4042" y="6300"/>
                  <a:pt x="6750" y="6300"/>
                </a:cubicBezTo>
                <a:lnTo>
                  <a:pt x="7200" y="6300"/>
                </a:lnTo>
                <a:lnTo>
                  <a:pt x="7200" y="9450"/>
                </a:lnTo>
                <a:cubicBezTo>
                  <a:pt x="6659" y="9762"/>
                  <a:pt x="6300" y="10135"/>
                  <a:pt x="6300" y="10800"/>
                </a:cubicBezTo>
                <a:cubicBezTo>
                  <a:pt x="6300" y="11794"/>
                  <a:pt x="7055" y="12600"/>
                  <a:pt x="8058" y="12600"/>
                </a:cubicBezTo>
                <a:cubicBezTo>
                  <a:pt x="9061" y="12600"/>
                  <a:pt x="9900" y="11794"/>
                  <a:pt x="9900" y="10800"/>
                </a:cubicBezTo>
                <a:cubicBezTo>
                  <a:pt x="9900" y="10136"/>
                  <a:pt x="9540" y="9762"/>
                  <a:pt x="9000" y="9450"/>
                </a:cubicBezTo>
                <a:lnTo>
                  <a:pt x="9000" y="6300"/>
                </a:lnTo>
                <a:lnTo>
                  <a:pt x="13050" y="6300"/>
                </a:lnTo>
                <a:cubicBezTo>
                  <a:pt x="12147" y="7401"/>
                  <a:pt x="11700" y="8887"/>
                  <a:pt x="11700" y="10350"/>
                </a:cubicBezTo>
                <a:close/>
                <a:moveTo>
                  <a:pt x="16650" y="4500"/>
                </a:moveTo>
                <a:cubicBezTo>
                  <a:pt x="14686" y="4500"/>
                  <a:pt x="9000" y="4500"/>
                  <a:pt x="9000" y="4500"/>
                </a:cubicBezTo>
                <a:lnTo>
                  <a:pt x="9000" y="0"/>
                </a:lnTo>
                <a:lnTo>
                  <a:pt x="4950" y="0"/>
                </a:lnTo>
                <a:lnTo>
                  <a:pt x="4950" y="1800"/>
                </a:lnTo>
                <a:lnTo>
                  <a:pt x="7200" y="1800"/>
                </a:lnTo>
                <a:lnTo>
                  <a:pt x="7200" y="4500"/>
                </a:lnTo>
                <a:lnTo>
                  <a:pt x="6750" y="4500"/>
                </a:lnTo>
                <a:cubicBezTo>
                  <a:pt x="3040" y="4500"/>
                  <a:pt x="0" y="7258"/>
                  <a:pt x="0" y="10800"/>
                </a:cubicBezTo>
                <a:lnTo>
                  <a:pt x="0" y="17100"/>
                </a:lnTo>
                <a:lnTo>
                  <a:pt x="9900" y="17100"/>
                </a:lnTo>
                <a:lnTo>
                  <a:pt x="9900" y="21600"/>
                </a:lnTo>
                <a:lnTo>
                  <a:pt x="11690" y="21600"/>
                </a:lnTo>
                <a:lnTo>
                  <a:pt x="11690" y="17100"/>
                </a:lnTo>
                <a:lnTo>
                  <a:pt x="21600" y="17100"/>
                </a:lnTo>
                <a:lnTo>
                  <a:pt x="21600" y="10350"/>
                </a:lnTo>
                <a:cubicBezTo>
                  <a:pt x="21600" y="7455"/>
                  <a:pt x="19548" y="4500"/>
                  <a:pt x="16650" y="45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4" name="Flying impression design ——飞印象设计是一家专业的广告设计制作工作室，专注于平面、OFFICE、摄影等业务，工作室成立于2016年，拥有高水平的设计团队，已经立足于市场，今后将输出更多精致作品。"/>
          <p:cNvSpPr/>
          <p:nvPr/>
        </p:nvSpPr>
        <p:spPr>
          <a:xfrm>
            <a:off x="10334627" y="2241045"/>
            <a:ext cx="463308" cy="379069"/>
          </a:xfrm>
          <a:custGeom>
            <a:avLst/>
            <a:gdLst/>
            <a:ahLst/>
            <a:cxnLst>
              <a:cxn ang="0">
                <a:pos x="wd2" y="hd2"/>
              </a:cxn>
              <a:cxn ang="5400000">
                <a:pos x="wd2" y="hd2"/>
              </a:cxn>
              <a:cxn ang="10800000">
                <a:pos x="wd2" y="hd2"/>
              </a:cxn>
              <a:cxn ang="16200000">
                <a:pos x="wd2" y="hd2"/>
              </a:cxn>
            </a:cxnLst>
            <a:rect l="0" t="0" r="r" b="b"/>
            <a:pathLst>
              <a:path w="21600" h="21600" extrusionOk="0">
                <a:moveTo>
                  <a:pt x="19636" y="19200"/>
                </a:moveTo>
                <a:lnTo>
                  <a:pt x="1964" y="19200"/>
                </a:lnTo>
                <a:lnTo>
                  <a:pt x="1964" y="10800"/>
                </a:lnTo>
                <a:lnTo>
                  <a:pt x="4909" y="10800"/>
                </a:lnTo>
                <a:cubicBezTo>
                  <a:pt x="5739" y="13930"/>
                  <a:pt x="7966" y="16200"/>
                  <a:pt x="10800" y="16200"/>
                </a:cubicBezTo>
                <a:cubicBezTo>
                  <a:pt x="13634" y="16200"/>
                  <a:pt x="15861" y="13930"/>
                  <a:pt x="16691" y="10800"/>
                </a:cubicBezTo>
                <a:lnTo>
                  <a:pt x="19636" y="10800"/>
                </a:lnTo>
                <a:cubicBezTo>
                  <a:pt x="19636" y="10800"/>
                  <a:pt x="19636" y="19200"/>
                  <a:pt x="19636" y="19200"/>
                </a:cubicBezTo>
                <a:close/>
                <a:moveTo>
                  <a:pt x="4418" y="2400"/>
                </a:moveTo>
                <a:lnTo>
                  <a:pt x="17182" y="2400"/>
                </a:lnTo>
                <a:lnTo>
                  <a:pt x="19145" y="8400"/>
                </a:lnTo>
                <a:lnTo>
                  <a:pt x="15218" y="8400"/>
                </a:lnTo>
                <a:cubicBezTo>
                  <a:pt x="15218" y="11382"/>
                  <a:pt x="13240" y="13800"/>
                  <a:pt x="10800" y="13800"/>
                </a:cubicBezTo>
                <a:cubicBezTo>
                  <a:pt x="8360" y="13800"/>
                  <a:pt x="6382" y="11382"/>
                  <a:pt x="6382" y="8400"/>
                </a:cubicBezTo>
                <a:lnTo>
                  <a:pt x="2455" y="8400"/>
                </a:lnTo>
                <a:cubicBezTo>
                  <a:pt x="2455" y="8400"/>
                  <a:pt x="4418" y="2400"/>
                  <a:pt x="4418" y="2400"/>
                </a:cubicBezTo>
                <a:close/>
                <a:moveTo>
                  <a:pt x="18655" y="0"/>
                </a:moveTo>
                <a:lnTo>
                  <a:pt x="2945" y="0"/>
                </a:lnTo>
                <a:lnTo>
                  <a:pt x="0" y="8400"/>
                </a:lnTo>
                <a:lnTo>
                  <a:pt x="0" y="21600"/>
                </a:lnTo>
                <a:lnTo>
                  <a:pt x="21600" y="21600"/>
                </a:lnTo>
                <a:lnTo>
                  <a:pt x="21600" y="8400"/>
                </a:lnTo>
                <a:cubicBezTo>
                  <a:pt x="21600" y="8400"/>
                  <a:pt x="18655" y="0"/>
                  <a:pt x="18655" y="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5" name="Flying impression design ——飞印象设计是一家专业的广告设计制作工作室，专注于平面、OFFICE、摄影等业务，工作室成立于2016年，拥有高水平的设计团队，已经立足于市场，今后将输出更多精致作品。"/>
          <p:cNvSpPr/>
          <p:nvPr/>
        </p:nvSpPr>
        <p:spPr>
          <a:xfrm>
            <a:off x="9385391" y="2177866"/>
            <a:ext cx="347482" cy="505426"/>
          </a:xfrm>
          <a:custGeom>
            <a:avLst/>
            <a:gdLst/>
            <a:ahLst/>
            <a:cxnLst>
              <a:cxn ang="0">
                <a:pos x="wd2" y="hd2"/>
              </a:cxn>
              <a:cxn ang="5400000">
                <a:pos x="wd2" y="hd2"/>
              </a:cxn>
              <a:cxn ang="10800000">
                <a:pos x="wd2" y="hd2"/>
              </a:cxn>
              <a:cxn ang="16200000">
                <a:pos x="wd2" y="hd2"/>
              </a:cxn>
            </a:cxnLst>
            <a:rect l="0" t="0" r="r" b="b"/>
            <a:pathLst>
              <a:path w="21600" h="21600" extrusionOk="0">
                <a:moveTo>
                  <a:pt x="16364" y="18450"/>
                </a:moveTo>
                <a:lnTo>
                  <a:pt x="13745" y="19350"/>
                </a:lnTo>
                <a:lnTo>
                  <a:pt x="7855" y="11700"/>
                </a:lnTo>
                <a:lnTo>
                  <a:pt x="2618" y="13950"/>
                </a:lnTo>
                <a:lnTo>
                  <a:pt x="2618" y="3150"/>
                </a:lnTo>
                <a:lnTo>
                  <a:pt x="15709" y="9000"/>
                </a:lnTo>
                <a:lnTo>
                  <a:pt x="9818" y="10800"/>
                </a:lnTo>
                <a:cubicBezTo>
                  <a:pt x="9818" y="10800"/>
                  <a:pt x="16364" y="18450"/>
                  <a:pt x="16364" y="18450"/>
                </a:cubicBezTo>
                <a:close/>
                <a:moveTo>
                  <a:pt x="21600" y="9450"/>
                </a:moveTo>
                <a:lnTo>
                  <a:pt x="0" y="0"/>
                </a:lnTo>
                <a:lnTo>
                  <a:pt x="0" y="17550"/>
                </a:lnTo>
                <a:lnTo>
                  <a:pt x="6739" y="14145"/>
                </a:lnTo>
                <a:lnTo>
                  <a:pt x="12436" y="21600"/>
                </a:lnTo>
                <a:lnTo>
                  <a:pt x="19636" y="18900"/>
                </a:lnTo>
                <a:lnTo>
                  <a:pt x="13621" y="11516"/>
                </a:lnTo>
                <a:cubicBezTo>
                  <a:pt x="13621" y="11516"/>
                  <a:pt x="21600" y="9450"/>
                  <a:pt x="21600" y="945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6" name="Flying impression design ——飞印象设计是一家专业的广告设计制作工作室，专注于平面、OFFICE、摄影等业务，工作室成立于2016年，拥有高水平的设计团队，已经立足于市场，今后将输出更多精致作品。"/>
          <p:cNvSpPr/>
          <p:nvPr/>
        </p:nvSpPr>
        <p:spPr>
          <a:xfrm>
            <a:off x="8385136" y="2167336"/>
            <a:ext cx="379071" cy="526486"/>
          </a:xfrm>
          <a:custGeom>
            <a:avLst/>
            <a:gdLst/>
            <a:ahLst/>
            <a:cxnLst>
              <a:cxn ang="0">
                <a:pos x="wd2" y="hd2"/>
              </a:cxn>
              <a:cxn ang="5400000">
                <a:pos x="wd2" y="hd2"/>
              </a:cxn>
              <a:cxn ang="10800000">
                <a:pos x="wd2" y="hd2"/>
              </a:cxn>
              <a:cxn ang="16200000">
                <a:pos x="wd2" y="hd2"/>
              </a:cxn>
            </a:cxnLst>
            <a:rect l="0" t="0" r="r" b="b"/>
            <a:pathLst>
              <a:path w="21600" h="21600" extrusionOk="0">
                <a:moveTo>
                  <a:pt x="19200" y="7776"/>
                </a:moveTo>
                <a:lnTo>
                  <a:pt x="2400" y="7776"/>
                </a:lnTo>
                <a:lnTo>
                  <a:pt x="2400" y="4752"/>
                </a:lnTo>
                <a:cubicBezTo>
                  <a:pt x="2400" y="3165"/>
                  <a:pt x="4396" y="1728"/>
                  <a:pt x="6600" y="1728"/>
                </a:cubicBezTo>
                <a:lnTo>
                  <a:pt x="15000" y="1728"/>
                </a:lnTo>
                <a:cubicBezTo>
                  <a:pt x="17204" y="1728"/>
                  <a:pt x="19200" y="3165"/>
                  <a:pt x="19200" y="4752"/>
                </a:cubicBezTo>
                <a:cubicBezTo>
                  <a:pt x="19200" y="4752"/>
                  <a:pt x="19200" y="7776"/>
                  <a:pt x="19200" y="7776"/>
                </a:cubicBezTo>
                <a:close/>
                <a:moveTo>
                  <a:pt x="19200" y="14256"/>
                </a:moveTo>
                <a:cubicBezTo>
                  <a:pt x="19200" y="17458"/>
                  <a:pt x="15847" y="19872"/>
                  <a:pt x="11400" y="19872"/>
                </a:cubicBezTo>
                <a:lnTo>
                  <a:pt x="10200" y="19872"/>
                </a:lnTo>
                <a:cubicBezTo>
                  <a:pt x="5753" y="19872"/>
                  <a:pt x="2400" y="17458"/>
                  <a:pt x="2400" y="14256"/>
                </a:cubicBezTo>
                <a:lnTo>
                  <a:pt x="2400" y="9504"/>
                </a:lnTo>
                <a:lnTo>
                  <a:pt x="19200" y="9504"/>
                </a:lnTo>
                <a:cubicBezTo>
                  <a:pt x="19200" y="9504"/>
                  <a:pt x="19200" y="14256"/>
                  <a:pt x="19200" y="14256"/>
                </a:cubicBezTo>
                <a:close/>
                <a:moveTo>
                  <a:pt x="15000" y="0"/>
                </a:moveTo>
                <a:lnTo>
                  <a:pt x="6600" y="0"/>
                </a:lnTo>
                <a:cubicBezTo>
                  <a:pt x="3067" y="0"/>
                  <a:pt x="0" y="2208"/>
                  <a:pt x="0" y="4752"/>
                </a:cubicBezTo>
                <a:lnTo>
                  <a:pt x="0" y="14256"/>
                </a:lnTo>
                <a:cubicBezTo>
                  <a:pt x="0" y="18417"/>
                  <a:pt x="4420" y="21600"/>
                  <a:pt x="10200" y="21600"/>
                </a:cubicBezTo>
                <a:lnTo>
                  <a:pt x="11400" y="21600"/>
                </a:lnTo>
                <a:cubicBezTo>
                  <a:pt x="17180" y="21600"/>
                  <a:pt x="21600" y="18417"/>
                  <a:pt x="21600" y="14256"/>
                </a:cubicBezTo>
                <a:lnTo>
                  <a:pt x="21600" y="4752"/>
                </a:lnTo>
                <a:cubicBezTo>
                  <a:pt x="21600" y="2208"/>
                  <a:pt x="18533" y="0"/>
                  <a:pt x="15000" y="0"/>
                </a:cubicBezTo>
                <a:close/>
                <a:moveTo>
                  <a:pt x="9600" y="6048"/>
                </a:moveTo>
                <a:lnTo>
                  <a:pt x="12000" y="6048"/>
                </a:lnTo>
                <a:lnTo>
                  <a:pt x="12000" y="3456"/>
                </a:lnTo>
                <a:lnTo>
                  <a:pt x="9600" y="3456"/>
                </a:lnTo>
                <a:cubicBezTo>
                  <a:pt x="9600" y="3456"/>
                  <a:pt x="9600" y="6048"/>
                  <a:pt x="9600" y="6048"/>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7" name="Flying impression design ——飞印象设计是一家专业的广告设计制作工作室，专注于平面、OFFICE、摄影等业务，工作室成立于2016年，拥有高水平的设计团队，已经立足于市场，今后将输出更多精致作品。"/>
          <p:cNvSpPr/>
          <p:nvPr/>
        </p:nvSpPr>
        <p:spPr>
          <a:xfrm>
            <a:off x="7328788" y="2177866"/>
            <a:ext cx="505426" cy="505426"/>
          </a:xfrm>
          <a:custGeom>
            <a:avLst/>
            <a:gdLst/>
            <a:ahLst/>
            <a:cxnLst>
              <a:cxn ang="0">
                <a:pos x="wd2" y="hd2"/>
              </a:cxn>
              <a:cxn ang="5400000">
                <a:pos x="wd2" y="hd2"/>
              </a:cxn>
              <a:cxn ang="10800000">
                <a:pos x="wd2" y="hd2"/>
              </a:cxn>
              <a:cxn ang="16200000">
                <a:pos x="wd2" y="hd2"/>
              </a:cxn>
            </a:cxnLst>
            <a:rect l="0" t="0" r="r" b="b"/>
            <a:pathLst>
              <a:path w="21600" h="21600" extrusionOk="0">
                <a:moveTo>
                  <a:pt x="17708" y="16425"/>
                </a:moveTo>
                <a:lnTo>
                  <a:pt x="15661" y="16220"/>
                </a:lnTo>
                <a:lnTo>
                  <a:pt x="14237" y="16077"/>
                </a:lnTo>
                <a:lnTo>
                  <a:pt x="13777" y="17432"/>
                </a:lnTo>
                <a:lnTo>
                  <a:pt x="13114" y="19383"/>
                </a:lnTo>
                <a:lnTo>
                  <a:pt x="10614" y="19679"/>
                </a:lnTo>
                <a:lnTo>
                  <a:pt x="9515" y="17937"/>
                </a:lnTo>
                <a:lnTo>
                  <a:pt x="8751" y="16727"/>
                </a:lnTo>
                <a:lnTo>
                  <a:pt x="7400" y="17198"/>
                </a:lnTo>
                <a:lnTo>
                  <a:pt x="5457" y="17876"/>
                </a:lnTo>
                <a:lnTo>
                  <a:pt x="3684" y="16085"/>
                </a:lnTo>
                <a:lnTo>
                  <a:pt x="4379" y="14143"/>
                </a:lnTo>
                <a:lnTo>
                  <a:pt x="4861" y="12798"/>
                </a:lnTo>
                <a:lnTo>
                  <a:pt x="3660" y="12024"/>
                </a:lnTo>
                <a:lnTo>
                  <a:pt x="1929" y="10907"/>
                </a:lnTo>
                <a:lnTo>
                  <a:pt x="2247" y="8403"/>
                </a:lnTo>
                <a:lnTo>
                  <a:pt x="4202" y="7757"/>
                </a:lnTo>
                <a:lnTo>
                  <a:pt x="5559" y="7308"/>
                </a:lnTo>
                <a:lnTo>
                  <a:pt x="5429" y="5885"/>
                </a:lnTo>
                <a:lnTo>
                  <a:pt x="5242" y="3831"/>
                </a:lnTo>
                <a:lnTo>
                  <a:pt x="7406" y="2542"/>
                </a:lnTo>
                <a:lnTo>
                  <a:pt x="9117" y="3685"/>
                </a:lnTo>
                <a:lnTo>
                  <a:pt x="10307" y="4481"/>
                </a:lnTo>
                <a:lnTo>
                  <a:pt x="11350" y="3500"/>
                </a:lnTo>
                <a:lnTo>
                  <a:pt x="12850" y="2090"/>
                </a:lnTo>
                <a:lnTo>
                  <a:pt x="15196" y="3003"/>
                </a:lnTo>
                <a:lnTo>
                  <a:pt x="15320" y="4665"/>
                </a:lnTo>
                <a:lnTo>
                  <a:pt x="15435" y="6197"/>
                </a:lnTo>
                <a:lnTo>
                  <a:pt x="16965" y="6325"/>
                </a:lnTo>
                <a:lnTo>
                  <a:pt x="18622" y="6464"/>
                </a:lnTo>
                <a:lnTo>
                  <a:pt x="19515" y="8824"/>
                </a:lnTo>
                <a:lnTo>
                  <a:pt x="18092" y="10314"/>
                </a:lnTo>
                <a:lnTo>
                  <a:pt x="17105" y="11347"/>
                </a:lnTo>
                <a:lnTo>
                  <a:pt x="17887" y="12543"/>
                </a:lnTo>
                <a:lnTo>
                  <a:pt x="19015" y="14268"/>
                </a:lnTo>
                <a:cubicBezTo>
                  <a:pt x="19015" y="14268"/>
                  <a:pt x="17708" y="16425"/>
                  <a:pt x="17708" y="16425"/>
                </a:cubicBezTo>
                <a:close/>
                <a:moveTo>
                  <a:pt x="21600" y="9247"/>
                </a:moveTo>
                <a:lnTo>
                  <a:pt x="19904" y="4765"/>
                </a:lnTo>
                <a:lnTo>
                  <a:pt x="17115" y="4531"/>
                </a:lnTo>
                <a:lnTo>
                  <a:pt x="16906" y="1737"/>
                </a:lnTo>
                <a:lnTo>
                  <a:pt x="12444" y="0"/>
                </a:lnTo>
                <a:lnTo>
                  <a:pt x="10117" y="2189"/>
                </a:lnTo>
                <a:lnTo>
                  <a:pt x="7461" y="414"/>
                </a:lnTo>
                <a:lnTo>
                  <a:pt x="3346" y="2865"/>
                </a:lnTo>
                <a:lnTo>
                  <a:pt x="3636" y="6048"/>
                </a:lnTo>
                <a:lnTo>
                  <a:pt x="604" y="7051"/>
                </a:lnTo>
                <a:lnTo>
                  <a:pt x="0" y="11806"/>
                </a:lnTo>
                <a:lnTo>
                  <a:pt x="2684" y="13536"/>
                </a:lnTo>
                <a:lnTo>
                  <a:pt x="1607" y="16545"/>
                </a:lnTo>
                <a:lnTo>
                  <a:pt x="4978" y="19950"/>
                </a:lnTo>
                <a:lnTo>
                  <a:pt x="7993" y="18898"/>
                </a:lnTo>
                <a:lnTo>
                  <a:pt x="9698" y="21600"/>
                </a:lnTo>
                <a:lnTo>
                  <a:pt x="14453" y="21037"/>
                </a:lnTo>
                <a:lnTo>
                  <a:pt x="15481" y="18011"/>
                </a:lnTo>
                <a:lnTo>
                  <a:pt x="18658" y="18329"/>
                </a:lnTo>
                <a:lnTo>
                  <a:pt x="21142" y="14232"/>
                </a:lnTo>
                <a:lnTo>
                  <a:pt x="19393" y="11557"/>
                </a:lnTo>
                <a:cubicBezTo>
                  <a:pt x="19393" y="11557"/>
                  <a:pt x="21600" y="9247"/>
                  <a:pt x="21600" y="9247"/>
                </a:cubicBezTo>
                <a:close/>
                <a:moveTo>
                  <a:pt x="12896" y="11615"/>
                </a:moveTo>
                <a:cubicBezTo>
                  <a:pt x="12557" y="12487"/>
                  <a:pt x="11734" y="13050"/>
                  <a:pt x="10799" y="13050"/>
                </a:cubicBezTo>
                <a:cubicBezTo>
                  <a:pt x="10522" y="13050"/>
                  <a:pt x="10248" y="12998"/>
                  <a:pt x="9985" y="12896"/>
                </a:cubicBezTo>
                <a:cubicBezTo>
                  <a:pt x="9425" y="12678"/>
                  <a:pt x="8983" y="12256"/>
                  <a:pt x="8742" y="11706"/>
                </a:cubicBezTo>
                <a:cubicBezTo>
                  <a:pt x="8500" y="11156"/>
                  <a:pt x="8486" y="10545"/>
                  <a:pt x="8704" y="9985"/>
                </a:cubicBezTo>
                <a:cubicBezTo>
                  <a:pt x="9043" y="9113"/>
                  <a:pt x="9866" y="8550"/>
                  <a:pt x="10801" y="8550"/>
                </a:cubicBezTo>
                <a:cubicBezTo>
                  <a:pt x="11079" y="8550"/>
                  <a:pt x="11352" y="8602"/>
                  <a:pt x="11615" y="8704"/>
                </a:cubicBezTo>
                <a:cubicBezTo>
                  <a:pt x="12175" y="8922"/>
                  <a:pt x="12617" y="9345"/>
                  <a:pt x="12859" y="9894"/>
                </a:cubicBezTo>
                <a:cubicBezTo>
                  <a:pt x="13100" y="10444"/>
                  <a:pt x="13114" y="11055"/>
                  <a:pt x="12896" y="11615"/>
                </a:cubicBezTo>
                <a:close/>
                <a:moveTo>
                  <a:pt x="12268" y="7026"/>
                </a:moveTo>
                <a:cubicBezTo>
                  <a:pt x="11785" y="6839"/>
                  <a:pt x="11289" y="6750"/>
                  <a:pt x="10801" y="6750"/>
                </a:cubicBezTo>
                <a:cubicBezTo>
                  <a:pt x="9180" y="6750"/>
                  <a:pt x="7649" y="7731"/>
                  <a:pt x="7026" y="9332"/>
                </a:cubicBezTo>
                <a:cubicBezTo>
                  <a:pt x="6216" y="11416"/>
                  <a:pt x="7248" y="13763"/>
                  <a:pt x="9332" y="14574"/>
                </a:cubicBezTo>
                <a:cubicBezTo>
                  <a:pt x="9815" y="14761"/>
                  <a:pt x="10311" y="14850"/>
                  <a:pt x="10799" y="14850"/>
                </a:cubicBezTo>
                <a:cubicBezTo>
                  <a:pt x="12420" y="14850"/>
                  <a:pt x="13951" y="13869"/>
                  <a:pt x="14574" y="12268"/>
                </a:cubicBezTo>
                <a:cubicBezTo>
                  <a:pt x="15384" y="10184"/>
                  <a:pt x="14352" y="7837"/>
                  <a:pt x="12268" y="7026"/>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8" name="Flying impression design ——飞印象设计是一家专业的广告设计制作工作室，专注于平面、OFFICE、摄影等业务，工作室成立于2016年，拥有高水平的设计团队，已经立足于市场，今后将输出更多精致作品。"/>
          <p:cNvSpPr/>
          <p:nvPr/>
        </p:nvSpPr>
        <p:spPr>
          <a:xfrm>
            <a:off x="6340880" y="2219990"/>
            <a:ext cx="505424" cy="421179"/>
          </a:xfrm>
          <a:custGeom>
            <a:avLst/>
            <a:gdLst/>
            <a:ahLst/>
            <a:cxnLst>
              <a:cxn ang="0">
                <a:pos x="wd2" y="hd2"/>
              </a:cxn>
              <a:cxn ang="5400000">
                <a:pos x="wd2" y="hd2"/>
              </a:cxn>
              <a:cxn ang="10800000">
                <a:pos x="wd2" y="hd2"/>
              </a:cxn>
              <a:cxn ang="16200000">
                <a:pos x="wd2" y="hd2"/>
              </a:cxn>
            </a:cxnLst>
            <a:rect l="0" t="0" r="r" b="b"/>
            <a:pathLst>
              <a:path w="21600" h="21600" extrusionOk="0">
                <a:moveTo>
                  <a:pt x="19800" y="19439"/>
                </a:moveTo>
                <a:lnTo>
                  <a:pt x="1800" y="19439"/>
                </a:lnTo>
                <a:lnTo>
                  <a:pt x="1800" y="2162"/>
                </a:lnTo>
                <a:lnTo>
                  <a:pt x="8550" y="2160"/>
                </a:lnTo>
                <a:lnTo>
                  <a:pt x="10350" y="6480"/>
                </a:lnTo>
                <a:lnTo>
                  <a:pt x="19800" y="6470"/>
                </a:lnTo>
                <a:cubicBezTo>
                  <a:pt x="19800" y="6470"/>
                  <a:pt x="19800" y="19439"/>
                  <a:pt x="19800" y="19439"/>
                </a:cubicBezTo>
                <a:close/>
                <a:moveTo>
                  <a:pt x="11250" y="4320"/>
                </a:moveTo>
                <a:lnTo>
                  <a:pt x="9450" y="0"/>
                </a:lnTo>
                <a:lnTo>
                  <a:pt x="0" y="0"/>
                </a:lnTo>
                <a:lnTo>
                  <a:pt x="0" y="21600"/>
                </a:lnTo>
                <a:lnTo>
                  <a:pt x="21600" y="21600"/>
                </a:lnTo>
                <a:lnTo>
                  <a:pt x="21600" y="4309"/>
                </a:lnTo>
                <a:cubicBezTo>
                  <a:pt x="21600" y="4309"/>
                  <a:pt x="11250" y="4320"/>
                  <a:pt x="11250" y="432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79" name="Flying impression design ——飞印象设计是一家专业的广告设计制作工作室，专注于平面、OFFICE、摄影等业务，工作室成立于2016年，拥有高水平的设计团队，已经立足于市场，今后将输出更多精致作品。"/>
          <p:cNvSpPr/>
          <p:nvPr/>
        </p:nvSpPr>
        <p:spPr>
          <a:xfrm>
            <a:off x="5328275" y="2198926"/>
            <a:ext cx="547543" cy="463306"/>
          </a:xfrm>
          <a:custGeom>
            <a:avLst/>
            <a:gdLst/>
            <a:ahLst/>
            <a:cxnLst>
              <a:cxn ang="0">
                <a:pos x="wd2" y="hd2"/>
              </a:cxn>
              <a:cxn ang="5400000">
                <a:pos x="wd2" y="hd2"/>
              </a:cxn>
              <a:cxn ang="10800000">
                <a:pos x="wd2" y="hd2"/>
              </a:cxn>
              <a:cxn ang="16200000">
                <a:pos x="wd2" y="hd2"/>
              </a:cxn>
            </a:cxnLst>
            <a:rect l="0" t="0" r="r" b="b"/>
            <a:pathLst>
              <a:path w="21600" h="21600" extrusionOk="0">
                <a:moveTo>
                  <a:pt x="16615" y="19636"/>
                </a:moveTo>
                <a:lnTo>
                  <a:pt x="14123" y="19636"/>
                </a:lnTo>
                <a:lnTo>
                  <a:pt x="14123" y="10309"/>
                </a:lnTo>
                <a:lnTo>
                  <a:pt x="7892" y="10309"/>
                </a:lnTo>
                <a:lnTo>
                  <a:pt x="7892" y="19636"/>
                </a:lnTo>
                <a:lnTo>
                  <a:pt x="4985" y="19636"/>
                </a:lnTo>
                <a:lnTo>
                  <a:pt x="4985" y="7364"/>
                </a:lnTo>
                <a:lnTo>
                  <a:pt x="10800" y="2454"/>
                </a:lnTo>
                <a:lnTo>
                  <a:pt x="16615" y="7364"/>
                </a:lnTo>
                <a:cubicBezTo>
                  <a:pt x="16615" y="7364"/>
                  <a:pt x="16615" y="19636"/>
                  <a:pt x="16615" y="19636"/>
                </a:cubicBezTo>
                <a:close/>
                <a:moveTo>
                  <a:pt x="12462" y="19636"/>
                </a:moveTo>
                <a:lnTo>
                  <a:pt x="9554" y="19636"/>
                </a:lnTo>
                <a:lnTo>
                  <a:pt x="9554" y="12273"/>
                </a:lnTo>
                <a:lnTo>
                  <a:pt x="12462" y="12273"/>
                </a:lnTo>
                <a:cubicBezTo>
                  <a:pt x="12462" y="12273"/>
                  <a:pt x="12462" y="19636"/>
                  <a:pt x="12462" y="19636"/>
                </a:cubicBezTo>
                <a:close/>
                <a:moveTo>
                  <a:pt x="17031" y="5400"/>
                </a:moveTo>
                <a:lnTo>
                  <a:pt x="17031" y="982"/>
                </a:lnTo>
                <a:lnTo>
                  <a:pt x="15369" y="982"/>
                </a:lnTo>
                <a:lnTo>
                  <a:pt x="15369" y="3927"/>
                </a:lnTo>
                <a:lnTo>
                  <a:pt x="10800" y="0"/>
                </a:lnTo>
                <a:lnTo>
                  <a:pt x="0" y="9327"/>
                </a:lnTo>
                <a:lnTo>
                  <a:pt x="831" y="10800"/>
                </a:lnTo>
                <a:lnTo>
                  <a:pt x="3323" y="8836"/>
                </a:lnTo>
                <a:lnTo>
                  <a:pt x="3323" y="21600"/>
                </a:lnTo>
                <a:lnTo>
                  <a:pt x="18277" y="21600"/>
                </a:lnTo>
                <a:lnTo>
                  <a:pt x="18277" y="8836"/>
                </a:lnTo>
                <a:lnTo>
                  <a:pt x="20769" y="10800"/>
                </a:lnTo>
                <a:lnTo>
                  <a:pt x="21600" y="9327"/>
                </a:lnTo>
                <a:cubicBezTo>
                  <a:pt x="21600" y="9327"/>
                  <a:pt x="17031" y="5400"/>
                  <a:pt x="17031" y="54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80" name="Flying impression design ——飞印象设计是一家专业的广告设计制作工作室，专注于平面、OFFICE、摄影等业务，工作室成立于2016年，拥有高水平的设计团队，已经立足于市场，今后将输出更多精致作品。"/>
          <p:cNvSpPr/>
          <p:nvPr/>
        </p:nvSpPr>
        <p:spPr>
          <a:xfrm>
            <a:off x="4424988" y="2219984"/>
            <a:ext cx="400130" cy="42119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7783" y="19440"/>
                  <a:pt x="4899" y="17955"/>
                  <a:pt x="3411" y="15660"/>
                </a:cubicBezTo>
                <a:lnTo>
                  <a:pt x="7958" y="15660"/>
                </a:lnTo>
                <a:lnTo>
                  <a:pt x="7958" y="13500"/>
                </a:lnTo>
                <a:lnTo>
                  <a:pt x="0" y="13500"/>
                </a:lnTo>
                <a:lnTo>
                  <a:pt x="0" y="21060"/>
                </a:lnTo>
                <a:lnTo>
                  <a:pt x="2274" y="21060"/>
                </a:lnTo>
                <a:lnTo>
                  <a:pt x="2274" y="17820"/>
                </a:lnTo>
                <a:cubicBezTo>
                  <a:pt x="4229" y="20241"/>
                  <a:pt x="7370" y="21600"/>
                  <a:pt x="10800" y="21600"/>
                </a:cubicBezTo>
                <a:cubicBezTo>
                  <a:pt x="16692" y="21600"/>
                  <a:pt x="21600" y="16997"/>
                  <a:pt x="21600" y="11340"/>
                </a:cubicBezTo>
                <a:lnTo>
                  <a:pt x="19326" y="11340"/>
                </a:lnTo>
                <a:cubicBezTo>
                  <a:pt x="19326" y="15806"/>
                  <a:pt x="15451" y="19440"/>
                  <a:pt x="10800" y="19440"/>
                </a:cubicBezTo>
                <a:close/>
                <a:moveTo>
                  <a:pt x="19326" y="540"/>
                </a:moveTo>
                <a:lnTo>
                  <a:pt x="19326" y="3986"/>
                </a:lnTo>
                <a:cubicBezTo>
                  <a:pt x="17371" y="1565"/>
                  <a:pt x="14230" y="0"/>
                  <a:pt x="10800" y="0"/>
                </a:cubicBezTo>
                <a:cubicBezTo>
                  <a:pt x="4909" y="0"/>
                  <a:pt x="0" y="4603"/>
                  <a:pt x="0" y="10260"/>
                </a:cubicBezTo>
                <a:lnTo>
                  <a:pt x="2274" y="10260"/>
                </a:lnTo>
                <a:cubicBezTo>
                  <a:pt x="2274" y="5793"/>
                  <a:pt x="6149" y="2160"/>
                  <a:pt x="10800" y="2160"/>
                </a:cubicBezTo>
                <a:cubicBezTo>
                  <a:pt x="13817" y="2160"/>
                  <a:pt x="16701" y="3645"/>
                  <a:pt x="18189" y="5940"/>
                </a:cubicBezTo>
                <a:lnTo>
                  <a:pt x="13642" y="5940"/>
                </a:lnTo>
                <a:lnTo>
                  <a:pt x="13642" y="8100"/>
                </a:lnTo>
                <a:lnTo>
                  <a:pt x="21600" y="8100"/>
                </a:lnTo>
                <a:lnTo>
                  <a:pt x="21600" y="540"/>
                </a:lnTo>
                <a:cubicBezTo>
                  <a:pt x="21600" y="540"/>
                  <a:pt x="19326" y="540"/>
                  <a:pt x="19326" y="54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81" name="Flying impression design ——飞印象设计是一家专业的广告设计制作工作室，专注于平面、OFFICE、摄影等业务，工作室成立于2016年，拥有高水平的设计团队，已经立足于市场，今后将输出更多精致作品。"/>
          <p:cNvSpPr/>
          <p:nvPr/>
        </p:nvSpPr>
        <p:spPr>
          <a:xfrm>
            <a:off x="3382248" y="2204063"/>
            <a:ext cx="495245" cy="453032"/>
          </a:xfrm>
          <a:custGeom>
            <a:avLst/>
            <a:gdLst/>
            <a:ahLst/>
            <a:cxnLst>
              <a:cxn ang="0">
                <a:pos x="wd2" y="hd2"/>
              </a:cxn>
              <a:cxn ang="5400000">
                <a:pos x="wd2" y="hd2"/>
              </a:cxn>
              <a:cxn ang="10800000">
                <a:pos x="wd2" y="hd2"/>
              </a:cxn>
              <a:cxn ang="16200000">
                <a:pos x="wd2" y="hd2"/>
              </a:cxn>
            </a:cxnLst>
            <a:rect l="0" t="0" r="r" b="b"/>
            <a:pathLst>
              <a:path w="21042" h="20926" extrusionOk="0">
                <a:moveTo>
                  <a:pt x="21034" y="6777"/>
                </a:moveTo>
                <a:cubicBezTo>
                  <a:pt x="20950" y="4984"/>
                  <a:pt x="20255" y="3250"/>
                  <a:pt x="19127" y="2020"/>
                </a:cubicBezTo>
                <a:cubicBezTo>
                  <a:pt x="16793" y="-528"/>
                  <a:pt x="12972" y="-674"/>
                  <a:pt x="10636" y="1630"/>
                </a:cubicBezTo>
                <a:lnTo>
                  <a:pt x="10625" y="1618"/>
                </a:lnTo>
                <a:lnTo>
                  <a:pt x="1225" y="11875"/>
                </a:lnTo>
                <a:cubicBezTo>
                  <a:pt x="-478" y="13733"/>
                  <a:pt x="-394" y="16964"/>
                  <a:pt x="1409" y="18931"/>
                </a:cubicBezTo>
                <a:cubicBezTo>
                  <a:pt x="2250" y="19849"/>
                  <a:pt x="3371" y="20365"/>
                  <a:pt x="4565" y="20386"/>
                </a:cubicBezTo>
                <a:lnTo>
                  <a:pt x="4638" y="20386"/>
                </a:lnTo>
                <a:cubicBezTo>
                  <a:pt x="5713" y="20386"/>
                  <a:pt x="6719" y="19977"/>
                  <a:pt x="7512" y="19229"/>
                </a:cubicBezTo>
                <a:lnTo>
                  <a:pt x="7523" y="19241"/>
                </a:lnTo>
                <a:lnTo>
                  <a:pt x="16726" y="9200"/>
                </a:lnTo>
                <a:cubicBezTo>
                  <a:pt x="17847" y="7976"/>
                  <a:pt x="17847" y="5985"/>
                  <a:pt x="16726" y="4761"/>
                </a:cubicBezTo>
                <a:cubicBezTo>
                  <a:pt x="16183" y="4169"/>
                  <a:pt x="15460" y="3842"/>
                  <a:pt x="14692" y="3842"/>
                </a:cubicBezTo>
                <a:cubicBezTo>
                  <a:pt x="13924" y="3842"/>
                  <a:pt x="13202" y="4169"/>
                  <a:pt x="12658" y="4761"/>
                </a:cubicBezTo>
                <a:lnTo>
                  <a:pt x="4710" y="13433"/>
                </a:lnTo>
                <a:lnTo>
                  <a:pt x="5989" y="14829"/>
                </a:lnTo>
                <a:lnTo>
                  <a:pt x="13937" y="6157"/>
                </a:lnTo>
                <a:cubicBezTo>
                  <a:pt x="14340" y="5717"/>
                  <a:pt x="15044" y="5717"/>
                  <a:pt x="15447" y="6157"/>
                </a:cubicBezTo>
                <a:cubicBezTo>
                  <a:pt x="15863" y="6611"/>
                  <a:pt x="15863" y="7350"/>
                  <a:pt x="15447" y="7804"/>
                </a:cubicBezTo>
                <a:lnTo>
                  <a:pt x="6470" y="17598"/>
                </a:lnTo>
                <a:cubicBezTo>
                  <a:pt x="5978" y="18135"/>
                  <a:pt x="5312" y="18425"/>
                  <a:pt x="4593" y="18412"/>
                </a:cubicBezTo>
                <a:cubicBezTo>
                  <a:pt x="3872" y="18400"/>
                  <a:pt x="3195" y="18088"/>
                  <a:pt x="2688" y="17535"/>
                </a:cubicBezTo>
                <a:cubicBezTo>
                  <a:pt x="1598" y="16346"/>
                  <a:pt x="1512" y="14353"/>
                  <a:pt x="2504" y="13270"/>
                </a:cubicBezTo>
                <a:lnTo>
                  <a:pt x="11706" y="3229"/>
                </a:lnTo>
                <a:cubicBezTo>
                  <a:pt x="13297" y="1494"/>
                  <a:pt x="16167" y="1581"/>
                  <a:pt x="17848" y="3416"/>
                </a:cubicBezTo>
                <a:cubicBezTo>
                  <a:pt x="18664" y="4305"/>
                  <a:pt x="19166" y="5567"/>
                  <a:pt x="19227" y="6877"/>
                </a:cubicBezTo>
                <a:cubicBezTo>
                  <a:pt x="19289" y="8205"/>
                  <a:pt x="18899" y="9399"/>
                  <a:pt x="18130" y="10238"/>
                </a:cubicBezTo>
                <a:lnTo>
                  <a:pt x="9614" y="19530"/>
                </a:lnTo>
                <a:lnTo>
                  <a:pt x="10893" y="20926"/>
                </a:lnTo>
                <a:lnTo>
                  <a:pt x="19409" y="11634"/>
                </a:lnTo>
                <a:cubicBezTo>
                  <a:pt x="20545" y="10394"/>
                  <a:pt x="21122" y="8670"/>
                  <a:pt x="21034" y="6777"/>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82" name="Flying impression design ——飞印象设计是一家专业的广告设计制作工作室，专注于平面、OFFICE、摄影等业务，工作室成立于2016年，拥有高水平的设计团队，已经立足于市场，今后将输出更多精致作品。"/>
          <p:cNvSpPr/>
          <p:nvPr/>
        </p:nvSpPr>
        <p:spPr>
          <a:xfrm>
            <a:off x="2457641" y="2156791"/>
            <a:ext cx="379069" cy="547577"/>
          </a:xfrm>
          <a:custGeom>
            <a:avLst/>
            <a:gdLst/>
            <a:ahLst/>
            <a:cxnLst>
              <a:cxn ang="0">
                <a:pos x="wd2" y="hd2"/>
              </a:cxn>
              <a:cxn ang="5400000">
                <a:pos x="wd2" y="hd2"/>
              </a:cxn>
              <a:cxn ang="10800000">
                <a:pos x="wd2" y="hd2"/>
              </a:cxn>
              <a:cxn ang="16200000">
                <a:pos x="wd2" y="hd2"/>
              </a:cxn>
            </a:cxnLst>
            <a:rect l="0" t="0" r="r" b="b"/>
            <a:pathLst>
              <a:path w="21600" h="21600" extrusionOk="0">
                <a:moveTo>
                  <a:pt x="3000" y="16616"/>
                </a:moveTo>
                <a:lnTo>
                  <a:pt x="3600" y="14539"/>
                </a:lnTo>
                <a:lnTo>
                  <a:pt x="3600" y="10800"/>
                </a:lnTo>
                <a:cubicBezTo>
                  <a:pt x="3600" y="8106"/>
                  <a:pt x="6716" y="5877"/>
                  <a:pt x="10587" y="5798"/>
                </a:cubicBezTo>
                <a:lnTo>
                  <a:pt x="11013" y="5798"/>
                </a:lnTo>
                <a:cubicBezTo>
                  <a:pt x="14884" y="5877"/>
                  <a:pt x="18000" y="8106"/>
                  <a:pt x="18000" y="10800"/>
                </a:cubicBezTo>
                <a:lnTo>
                  <a:pt x="18000" y="14539"/>
                </a:lnTo>
                <a:lnTo>
                  <a:pt x="18600" y="16616"/>
                </a:lnTo>
                <a:cubicBezTo>
                  <a:pt x="18600" y="16616"/>
                  <a:pt x="3000" y="16616"/>
                  <a:pt x="3000" y="16616"/>
                </a:cubicBezTo>
                <a:close/>
                <a:moveTo>
                  <a:pt x="10800" y="19938"/>
                </a:moveTo>
                <a:cubicBezTo>
                  <a:pt x="9441" y="19938"/>
                  <a:pt x="7800" y="19224"/>
                  <a:pt x="7800" y="18277"/>
                </a:cubicBezTo>
                <a:lnTo>
                  <a:pt x="13800" y="18277"/>
                </a:lnTo>
                <a:cubicBezTo>
                  <a:pt x="13800" y="19224"/>
                  <a:pt x="12159" y="19938"/>
                  <a:pt x="10800" y="19938"/>
                </a:cubicBezTo>
                <a:close/>
                <a:moveTo>
                  <a:pt x="10800" y="1659"/>
                </a:moveTo>
                <a:cubicBezTo>
                  <a:pt x="11792" y="1659"/>
                  <a:pt x="12600" y="2217"/>
                  <a:pt x="12600" y="2903"/>
                </a:cubicBezTo>
                <a:cubicBezTo>
                  <a:pt x="12600" y="3555"/>
                  <a:pt x="11867" y="4086"/>
                  <a:pt x="10942" y="4137"/>
                </a:cubicBezTo>
                <a:lnTo>
                  <a:pt x="10800" y="4132"/>
                </a:lnTo>
                <a:lnTo>
                  <a:pt x="10658" y="4137"/>
                </a:lnTo>
                <a:cubicBezTo>
                  <a:pt x="9733" y="4086"/>
                  <a:pt x="9000" y="3555"/>
                  <a:pt x="9000" y="2903"/>
                </a:cubicBezTo>
                <a:cubicBezTo>
                  <a:pt x="9000" y="2217"/>
                  <a:pt x="9808" y="1659"/>
                  <a:pt x="10800" y="1659"/>
                </a:cubicBezTo>
                <a:close/>
                <a:moveTo>
                  <a:pt x="20400" y="14123"/>
                </a:moveTo>
                <a:lnTo>
                  <a:pt x="20400" y="10800"/>
                </a:lnTo>
                <a:cubicBezTo>
                  <a:pt x="20400" y="7972"/>
                  <a:pt x="17835" y="5530"/>
                  <a:pt x="14229" y="4575"/>
                </a:cubicBezTo>
                <a:cubicBezTo>
                  <a:pt x="14713" y="4102"/>
                  <a:pt x="15000" y="3526"/>
                  <a:pt x="15000" y="2903"/>
                </a:cubicBezTo>
                <a:cubicBezTo>
                  <a:pt x="15000" y="1300"/>
                  <a:pt x="13120" y="0"/>
                  <a:pt x="10800" y="0"/>
                </a:cubicBezTo>
                <a:cubicBezTo>
                  <a:pt x="8480" y="0"/>
                  <a:pt x="6600" y="1300"/>
                  <a:pt x="6600" y="2903"/>
                </a:cubicBezTo>
                <a:cubicBezTo>
                  <a:pt x="6600" y="3526"/>
                  <a:pt x="6887" y="4102"/>
                  <a:pt x="7371" y="4575"/>
                </a:cubicBezTo>
                <a:cubicBezTo>
                  <a:pt x="3765" y="5530"/>
                  <a:pt x="1200" y="7972"/>
                  <a:pt x="1200" y="10800"/>
                </a:cubicBezTo>
                <a:lnTo>
                  <a:pt x="1200" y="14123"/>
                </a:lnTo>
                <a:lnTo>
                  <a:pt x="0" y="18277"/>
                </a:lnTo>
                <a:lnTo>
                  <a:pt x="5400" y="18277"/>
                </a:lnTo>
                <a:cubicBezTo>
                  <a:pt x="5400" y="20205"/>
                  <a:pt x="8251" y="21600"/>
                  <a:pt x="10800" y="21600"/>
                </a:cubicBezTo>
                <a:cubicBezTo>
                  <a:pt x="13349" y="21600"/>
                  <a:pt x="16200" y="20205"/>
                  <a:pt x="16200" y="18277"/>
                </a:cubicBezTo>
                <a:lnTo>
                  <a:pt x="21600" y="18277"/>
                </a:lnTo>
                <a:cubicBezTo>
                  <a:pt x="21600" y="18277"/>
                  <a:pt x="20400" y="14123"/>
                  <a:pt x="20400" y="14123"/>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83" name="Flying impression design ——飞印象设计是一家专业的广告设计制作工作室，专注于平面、OFFICE、摄影等业务，工作室成立于2016年，拥有高水平的设计团队，已经立足于市场，今后将输出更多精致作品。"/>
          <p:cNvSpPr/>
          <p:nvPr/>
        </p:nvSpPr>
        <p:spPr>
          <a:xfrm>
            <a:off x="1351947" y="2188378"/>
            <a:ext cx="579133" cy="484403"/>
          </a:xfrm>
          <a:custGeom>
            <a:avLst/>
            <a:gdLst/>
            <a:ahLst/>
            <a:cxnLst>
              <a:cxn ang="0">
                <a:pos x="wd2" y="hd2"/>
              </a:cxn>
              <a:cxn ang="5400000">
                <a:pos x="wd2" y="hd2"/>
              </a:cxn>
              <a:cxn ang="10800000">
                <a:pos x="wd2" y="hd2"/>
              </a:cxn>
              <a:cxn ang="16200000">
                <a:pos x="wd2" y="hd2"/>
              </a:cxn>
            </a:cxnLst>
            <a:rect l="0" t="0" r="r" b="b"/>
            <a:pathLst>
              <a:path w="21600" h="21600" extrusionOk="0">
                <a:moveTo>
                  <a:pt x="19244" y="5166"/>
                </a:moveTo>
                <a:lnTo>
                  <a:pt x="17280" y="11739"/>
                </a:lnTo>
                <a:lnTo>
                  <a:pt x="9425" y="11739"/>
                </a:lnTo>
                <a:lnTo>
                  <a:pt x="6676" y="5166"/>
                </a:lnTo>
                <a:cubicBezTo>
                  <a:pt x="6676" y="5166"/>
                  <a:pt x="19244" y="5166"/>
                  <a:pt x="19244" y="5166"/>
                </a:cubicBezTo>
                <a:close/>
                <a:moveTo>
                  <a:pt x="18458" y="13617"/>
                </a:moveTo>
                <a:lnTo>
                  <a:pt x="21600" y="3288"/>
                </a:lnTo>
                <a:lnTo>
                  <a:pt x="6284" y="3288"/>
                </a:lnTo>
                <a:lnTo>
                  <a:pt x="5053" y="0"/>
                </a:lnTo>
                <a:lnTo>
                  <a:pt x="0" y="0"/>
                </a:lnTo>
                <a:lnTo>
                  <a:pt x="0" y="1879"/>
                </a:lnTo>
                <a:lnTo>
                  <a:pt x="3927" y="1879"/>
                </a:lnTo>
                <a:lnTo>
                  <a:pt x="8247" y="13617"/>
                </a:lnTo>
                <a:cubicBezTo>
                  <a:pt x="8247" y="13617"/>
                  <a:pt x="18458" y="13617"/>
                  <a:pt x="18458" y="13617"/>
                </a:cubicBezTo>
                <a:close/>
                <a:moveTo>
                  <a:pt x="16882" y="19725"/>
                </a:moveTo>
                <a:cubicBezTo>
                  <a:pt x="16341" y="19725"/>
                  <a:pt x="15901" y="19200"/>
                  <a:pt x="15901" y="18553"/>
                </a:cubicBezTo>
                <a:cubicBezTo>
                  <a:pt x="15901" y="17907"/>
                  <a:pt x="16341" y="17382"/>
                  <a:pt x="16882" y="17382"/>
                </a:cubicBezTo>
                <a:cubicBezTo>
                  <a:pt x="17424" y="17382"/>
                  <a:pt x="17864" y="17907"/>
                  <a:pt x="17864" y="18553"/>
                </a:cubicBezTo>
                <a:cubicBezTo>
                  <a:pt x="17864" y="19200"/>
                  <a:pt x="17424" y="19725"/>
                  <a:pt x="16882" y="19725"/>
                </a:cubicBezTo>
                <a:close/>
                <a:moveTo>
                  <a:pt x="16882" y="15507"/>
                </a:moveTo>
                <a:cubicBezTo>
                  <a:pt x="15473" y="15507"/>
                  <a:pt x="14330" y="16871"/>
                  <a:pt x="14330" y="18553"/>
                </a:cubicBezTo>
                <a:cubicBezTo>
                  <a:pt x="14330" y="20236"/>
                  <a:pt x="15473" y="21600"/>
                  <a:pt x="16882" y="21600"/>
                </a:cubicBezTo>
                <a:cubicBezTo>
                  <a:pt x="18292" y="21600"/>
                  <a:pt x="19435" y="20236"/>
                  <a:pt x="19435" y="18553"/>
                </a:cubicBezTo>
                <a:cubicBezTo>
                  <a:pt x="19435" y="16871"/>
                  <a:pt x="18292" y="15507"/>
                  <a:pt x="16882" y="15507"/>
                </a:cubicBezTo>
                <a:close/>
                <a:moveTo>
                  <a:pt x="10206" y="19725"/>
                </a:moveTo>
                <a:cubicBezTo>
                  <a:pt x="9664" y="19725"/>
                  <a:pt x="9224" y="19200"/>
                  <a:pt x="9224" y="18553"/>
                </a:cubicBezTo>
                <a:cubicBezTo>
                  <a:pt x="9224" y="17907"/>
                  <a:pt x="9664" y="17382"/>
                  <a:pt x="10206" y="17382"/>
                </a:cubicBezTo>
                <a:cubicBezTo>
                  <a:pt x="10747" y="17382"/>
                  <a:pt x="11188" y="17907"/>
                  <a:pt x="11188" y="18553"/>
                </a:cubicBezTo>
                <a:cubicBezTo>
                  <a:pt x="11188" y="19200"/>
                  <a:pt x="10747" y="19725"/>
                  <a:pt x="10206" y="19725"/>
                </a:cubicBezTo>
                <a:close/>
                <a:moveTo>
                  <a:pt x="10206" y="15507"/>
                </a:moveTo>
                <a:cubicBezTo>
                  <a:pt x="8796" y="15507"/>
                  <a:pt x="7653" y="16871"/>
                  <a:pt x="7653" y="18553"/>
                </a:cubicBezTo>
                <a:cubicBezTo>
                  <a:pt x="7653" y="20236"/>
                  <a:pt x="8796" y="21600"/>
                  <a:pt x="10206" y="21600"/>
                </a:cubicBezTo>
                <a:cubicBezTo>
                  <a:pt x="11616" y="21600"/>
                  <a:pt x="12759" y="20236"/>
                  <a:pt x="12759" y="18553"/>
                </a:cubicBezTo>
                <a:cubicBezTo>
                  <a:pt x="12759" y="16871"/>
                  <a:pt x="11616" y="15507"/>
                  <a:pt x="10206" y="15507"/>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ying impression design ——飞印象设计是一家专业的广告设计制作工作室，专注于平面、OFFICE、摄影等业务，工作室成立于2016年，拥有高水平的设计团队，已经立足于市场，今后将输出更多精致作品。"/>
          <p:cNvSpPr/>
          <p:nvPr/>
        </p:nvSpPr>
        <p:spPr>
          <a:xfrm>
            <a:off x="1385540" y="0"/>
            <a:ext cx="9645921" cy="5560000"/>
          </a:xfrm>
          <a:custGeom>
            <a:avLst/>
            <a:gdLst>
              <a:gd name="connsiteX0" fmla="*/ 383269 w 9645921"/>
              <a:gd name="connsiteY0" fmla="*/ 0 h 5560000"/>
              <a:gd name="connsiteX1" fmla="*/ 5849245 w 9645921"/>
              <a:gd name="connsiteY1" fmla="*/ 0 h 5560000"/>
              <a:gd name="connsiteX2" fmla="*/ 9314553 w 9645921"/>
              <a:gd name="connsiteY2" fmla="*/ 2014911 h 5560000"/>
              <a:gd name="connsiteX3" fmla="*/ 9555552 w 9645921"/>
              <a:gd name="connsiteY3" fmla="*/ 2925508 h 5560000"/>
              <a:gd name="connsiteX4" fmla="*/ 8216396 w 9645921"/>
              <a:gd name="connsiteY4" fmla="*/ 5228631 h 5560000"/>
              <a:gd name="connsiteX5" fmla="*/ 7305799 w 9645921"/>
              <a:gd name="connsiteY5" fmla="*/ 5469630 h 5560000"/>
              <a:gd name="connsiteX6" fmla="*/ 331369 w 9645921"/>
              <a:gd name="connsiteY6" fmla="*/ 1414333 h 5560000"/>
              <a:gd name="connsiteX7" fmla="*/ 90370 w 9645921"/>
              <a:gd name="connsiteY7" fmla="*/ 503737 h 5560000"/>
              <a:gd name="connsiteX8" fmla="*/ 383269 w 9645921"/>
              <a:gd name="connsiteY8" fmla="*/ 0 h 55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5921" h="5560000">
                <a:moveTo>
                  <a:pt x="383269" y="0"/>
                </a:moveTo>
                <a:lnTo>
                  <a:pt x="5849245" y="0"/>
                </a:lnTo>
                <a:lnTo>
                  <a:pt x="9314553" y="2014911"/>
                </a:lnTo>
                <a:cubicBezTo>
                  <a:pt x="9632557" y="2199816"/>
                  <a:pt x="9740456" y="2607503"/>
                  <a:pt x="9555552" y="2925508"/>
                </a:cubicBezTo>
                <a:lnTo>
                  <a:pt x="8216396" y="5228631"/>
                </a:lnTo>
                <a:cubicBezTo>
                  <a:pt x="8031491" y="5546636"/>
                  <a:pt x="7623804" y="5654535"/>
                  <a:pt x="7305799" y="5469630"/>
                </a:cubicBezTo>
                <a:lnTo>
                  <a:pt x="331369" y="1414333"/>
                </a:lnTo>
                <a:cubicBezTo>
                  <a:pt x="13365" y="1229429"/>
                  <a:pt x="-94534" y="821741"/>
                  <a:pt x="90370" y="503737"/>
                </a:cubicBezTo>
                <a:lnTo>
                  <a:pt x="383269"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6"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12192000" cy="6858001"/>
          </a:xfrm>
          <a:custGeom>
            <a:avLst/>
            <a:gdLst>
              <a:gd name="connsiteX0" fmla="*/ 0 w 12192000"/>
              <a:gd name="connsiteY0" fmla="*/ 0 h 6858001"/>
              <a:gd name="connsiteX1" fmla="*/ 3126516 w 12192000"/>
              <a:gd name="connsiteY1" fmla="*/ 0 h 6858001"/>
              <a:gd name="connsiteX2" fmla="*/ 12192000 w 12192000"/>
              <a:gd name="connsiteY2" fmla="*/ 5271145 h 6858001"/>
              <a:gd name="connsiteX3" fmla="*/ 12192000 w 12192000"/>
              <a:gd name="connsiteY3" fmla="*/ 6858001 h 6858001"/>
              <a:gd name="connsiteX4" fmla="*/ 0 w 12192000"/>
              <a:gd name="connsiteY4" fmla="*/ 6858001 h 6858001"/>
              <a:gd name="connsiteX5" fmla="*/ 0 w 12192000"/>
              <a:gd name="connsiteY5"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1">
                <a:moveTo>
                  <a:pt x="0" y="0"/>
                </a:moveTo>
                <a:lnTo>
                  <a:pt x="3126516" y="0"/>
                </a:lnTo>
                <a:lnTo>
                  <a:pt x="12192000" y="5271145"/>
                </a:lnTo>
                <a:lnTo>
                  <a:pt x="12192000" y="6858001"/>
                </a:lnTo>
                <a:lnTo>
                  <a:pt x="0" y="6858001"/>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724117" y="201491"/>
            <a:ext cx="1723549" cy="1015663"/>
          </a:xfrm>
          <a:prstGeom prst="rect">
            <a:avLst/>
          </a:prstGeom>
          <a:noFill/>
        </p:spPr>
        <p:txBody>
          <a:bodyPr wrap="none" rtlCol="0">
            <a:spAutoFit/>
          </a:bodyPr>
          <a:lstStyle/>
          <a:p>
            <a:pPr algn="ctr"/>
            <a:r>
              <a:rPr lang="zh-CN" altLang="en-US" sz="6000" dirty="0">
                <a:solidFill>
                  <a:schemeClr val="bg1"/>
                </a:solidFill>
                <a:cs typeface="+mn-ea"/>
                <a:sym typeface="+mn-lt"/>
              </a:rPr>
              <a:t>目录</a:t>
            </a:r>
            <a:endParaRPr lang="de-DE" altLang="zh-CN" sz="6000" dirty="0">
              <a:solidFill>
                <a:srgbClr val="F46344"/>
              </a:solidFill>
              <a:cs typeface="+mn-ea"/>
              <a:sym typeface="+mn-lt"/>
            </a:endParaRPr>
          </a:p>
        </p:txBody>
      </p:sp>
      <p:sp>
        <p:nvSpPr>
          <p:cNvPr id="30" name="Flying impression design ——飞印象设计是一家专业的广告设计制作工作室，专注于平面、OFFICE、摄影等业务，工作室成立于2016年，拥有高水平的设计团队，已经立足于市场，今后将输出更多精致作品。"/>
          <p:cNvSpPr/>
          <p:nvPr/>
        </p:nvSpPr>
        <p:spPr>
          <a:xfrm>
            <a:off x="874713" y="1531320"/>
            <a:ext cx="793448" cy="793448"/>
          </a:xfrm>
          <a:prstGeom prst="rect">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cs typeface="+mn-ea"/>
                <a:sym typeface="+mn-lt"/>
              </a:rPr>
              <a:t>1</a:t>
            </a:r>
            <a:endParaRPr lang="zh-CN" altLang="en-US" sz="3600" dirty="0">
              <a:solidFill>
                <a:schemeClr val="bg1"/>
              </a:solidFill>
              <a:cs typeface="+mn-ea"/>
              <a:sym typeface="+mn-lt"/>
            </a:endParaRPr>
          </a:p>
        </p:txBody>
      </p:sp>
      <p:sp>
        <p:nvSpPr>
          <p:cNvPr id="3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857081" y="1465565"/>
            <a:ext cx="1980029" cy="523220"/>
          </a:xfrm>
          <a:prstGeom prst="rect">
            <a:avLst/>
          </a:prstGeom>
          <a:noFill/>
        </p:spPr>
        <p:txBody>
          <a:bodyPr wrap="none" rtlCol="0">
            <a:spAutoFit/>
          </a:bodyPr>
          <a:lstStyle/>
          <a:p>
            <a:r>
              <a:rPr lang="zh-CN" altLang="en-US" sz="2800" dirty="0">
                <a:solidFill>
                  <a:schemeClr val="bg1"/>
                </a:solidFill>
                <a:cs typeface="+mn-ea"/>
                <a:sym typeface="+mn-lt"/>
              </a:rPr>
              <a:t>请输入文字</a:t>
            </a:r>
            <a:endParaRPr lang="de-DE" altLang="zh-CN" sz="2800" dirty="0">
              <a:solidFill>
                <a:schemeClr val="bg1"/>
              </a:solidFill>
              <a:cs typeface="+mn-ea"/>
              <a:sym typeface="+mn-lt"/>
            </a:endParaRPr>
          </a:p>
        </p:txBody>
      </p:sp>
      <p:sp>
        <p:nvSpPr>
          <p:cNvPr id="32"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857080" y="1895279"/>
            <a:ext cx="3630609" cy="413062"/>
          </a:xfrm>
          <a:prstGeom prst="rect">
            <a:avLst/>
          </a:prstGeom>
          <a:noFill/>
        </p:spPr>
        <p:txBody>
          <a:bodyPr wrap="square" rtlCol="0">
            <a:spAutoFit/>
          </a:bodyPr>
          <a:lstStyle/>
          <a:p>
            <a:pPr>
              <a:lnSpc>
                <a:spcPct val="145000"/>
              </a:lnSpc>
            </a:pPr>
            <a:r>
              <a:rPr lang="zh-CN" altLang="en-US" sz="1600" dirty="0">
                <a:solidFill>
                  <a:schemeClr val="bg1"/>
                </a:solidFill>
                <a:cs typeface="+mn-ea"/>
                <a:sym typeface="+mn-lt"/>
              </a:rPr>
              <a:t>请输入文字请输入文字请输入文字</a:t>
            </a:r>
          </a:p>
        </p:txBody>
      </p:sp>
      <p:sp>
        <p:nvSpPr>
          <p:cNvPr id="33" name="Flying impression design ——飞印象设计是一家专业的广告设计制作工作室，专注于平面、OFFICE、摄影等业务，工作室成立于2016年，拥有高水平的设计团队，已经立足于市场，今后将输出更多精致作品。"/>
          <p:cNvSpPr/>
          <p:nvPr/>
        </p:nvSpPr>
        <p:spPr>
          <a:xfrm>
            <a:off x="874713" y="2738991"/>
            <a:ext cx="793448" cy="793448"/>
          </a:xfrm>
          <a:prstGeom prst="rect">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cs typeface="+mn-ea"/>
                <a:sym typeface="+mn-lt"/>
              </a:rPr>
              <a:t>2</a:t>
            </a:r>
            <a:endParaRPr lang="zh-CN" altLang="en-US" sz="3600" dirty="0">
              <a:solidFill>
                <a:schemeClr val="bg1"/>
              </a:solidFill>
              <a:cs typeface="+mn-ea"/>
              <a:sym typeface="+mn-lt"/>
            </a:endParaRPr>
          </a:p>
        </p:txBody>
      </p:sp>
      <p:sp>
        <p:nvSpPr>
          <p:cNvPr id="3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857081" y="2673236"/>
            <a:ext cx="1980029" cy="523220"/>
          </a:xfrm>
          <a:prstGeom prst="rect">
            <a:avLst/>
          </a:prstGeom>
          <a:noFill/>
        </p:spPr>
        <p:txBody>
          <a:bodyPr wrap="none" rtlCol="0">
            <a:spAutoFit/>
          </a:bodyPr>
          <a:lstStyle/>
          <a:p>
            <a:r>
              <a:rPr lang="zh-CN" altLang="en-US" sz="2800" dirty="0">
                <a:solidFill>
                  <a:schemeClr val="bg1"/>
                </a:solidFill>
                <a:cs typeface="+mn-ea"/>
                <a:sym typeface="+mn-lt"/>
              </a:rPr>
              <a:t>请输入文字</a:t>
            </a:r>
            <a:endParaRPr lang="de-DE" altLang="zh-CN" sz="2800" dirty="0">
              <a:solidFill>
                <a:schemeClr val="bg1"/>
              </a:solidFill>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857080" y="3102950"/>
            <a:ext cx="3630609" cy="413062"/>
          </a:xfrm>
          <a:prstGeom prst="rect">
            <a:avLst/>
          </a:prstGeom>
          <a:noFill/>
        </p:spPr>
        <p:txBody>
          <a:bodyPr wrap="square" rtlCol="0">
            <a:spAutoFit/>
          </a:bodyPr>
          <a:lstStyle/>
          <a:p>
            <a:pPr>
              <a:lnSpc>
                <a:spcPct val="145000"/>
              </a:lnSpc>
            </a:pPr>
            <a:r>
              <a:rPr lang="zh-CN" altLang="en-US" sz="1600" dirty="0">
                <a:solidFill>
                  <a:schemeClr val="bg1"/>
                </a:solidFill>
                <a:cs typeface="+mn-ea"/>
                <a:sym typeface="+mn-lt"/>
              </a:rPr>
              <a:t>请输入文字请输入文字请输入文字</a:t>
            </a:r>
          </a:p>
        </p:txBody>
      </p:sp>
      <p:sp>
        <p:nvSpPr>
          <p:cNvPr id="36" name="Flying impression design ——飞印象设计是一家专业的广告设计制作工作室，专注于平面、OFFICE、摄影等业务，工作室成立于2016年，拥有高水平的设计团队，已经立足于市场，今后将输出更多精致作品。"/>
          <p:cNvSpPr/>
          <p:nvPr/>
        </p:nvSpPr>
        <p:spPr>
          <a:xfrm>
            <a:off x="874713" y="3946662"/>
            <a:ext cx="793448" cy="793448"/>
          </a:xfrm>
          <a:prstGeom prst="rect">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cs typeface="+mn-ea"/>
                <a:sym typeface="+mn-lt"/>
              </a:rPr>
              <a:t>3</a:t>
            </a:r>
            <a:endParaRPr lang="zh-CN" altLang="en-US" sz="3600" dirty="0">
              <a:solidFill>
                <a:schemeClr val="bg1"/>
              </a:solidFill>
              <a:cs typeface="+mn-ea"/>
              <a:sym typeface="+mn-lt"/>
            </a:endParaRPr>
          </a:p>
        </p:txBody>
      </p:sp>
      <p:sp>
        <p:nvSpPr>
          <p:cNvPr id="3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857081" y="3880907"/>
            <a:ext cx="1980029" cy="523220"/>
          </a:xfrm>
          <a:prstGeom prst="rect">
            <a:avLst/>
          </a:prstGeom>
          <a:noFill/>
        </p:spPr>
        <p:txBody>
          <a:bodyPr wrap="none" rtlCol="0">
            <a:spAutoFit/>
          </a:bodyPr>
          <a:lstStyle/>
          <a:p>
            <a:r>
              <a:rPr lang="zh-CN" altLang="en-US" sz="2800" dirty="0">
                <a:solidFill>
                  <a:schemeClr val="bg1"/>
                </a:solidFill>
                <a:cs typeface="+mn-ea"/>
                <a:sym typeface="+mn-lt"/>
              </a:rPr>
              <a:t>请输入文字</a:t>
            </a:r>
            <a:endParaRPr lang="de-DE" altLang="zh-CN" sz="2800" dirty="0">
              <a:solidFill>
                <a:schemeClr val="bg1"/>
              </a:solidFill>
              <a:cs typeface="+mn-ea"/>
              <a:sym typeface="+mn-lt"/>
            </a:endParaRPr>
          </a:p>
        </p:txBody>
      </p:sp>
      <p:sp>
        <p:nvSpPr>
          <p:cNvPr id="3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857080" y="4310621"/>
            <a:ext cx="3630609" cy="413062"/>
          </a:xfrm>
          <a:prstGeom prst="rect">
            <a:avLst/>
          </a:prstGeom>
          <a:noFill/>
        </p:spPr>
        <p:txBody>
          <a:bodyPr wrap="square" rtlCol="0">
            <a:spAutoFit/>
          </a:bodyPr>
          <a:lstStyle/>
          <a:p>
            <a:pPr>
              <a:lnSpc>
                <a:spcPct val="145000"/>
              </a:lnSpc>
            </a:pPr>
            <a:r>
              <a:rPr lang="zh-CN" altLang="en-US" sz="1600" dirty="0">
                <a:solidFill>
                  <a:schemeClr val="bg1"/>
                </a:solidFill>
                <a:cs typeface="+mn-ea"/>
                <a:sym typeface="+mn-lt"/>
              </a:rPr>
              <a:t>请输入文字请输入文字请输入文字</a:t>
            </a:r>
          </a:p>
        </p:txBody>
      </p:sp>
      <p:sp>
        <p:nvSpPr>
          <p:cNvPr id="39" name="Flying impression design ——飞印象设计是一家专业的广告设计制作工作室，专注于平面、OFFICE、摄影等业务，工作室成立于2016年，拥有高水平的设计团队，已经立足于市场，今后将输出更多精致作品。"/>
          <p:cNvSpPr/>
          <p:nvPr/>
        </p:nvSpPr>
        <p:spPr>
          <a:xfrm>
            <a:off x="874713" y="5154333"/>
            <a:ext cx="793448" cy="793448"/>
          </a:xfrm>
          <a:prstGeom prst="rect">
            <a:avLst/>
          </a:prstGeom>
          <a:solidFill>
            <a:srgbClr val="414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cs typeface="+mn-ea"/>
                <a:sym typeface="+mn-lt"/>
              </a:rPr>
              <a:t>4</a:t>
            </a:r>
            <a:endParaRPr lang="zh-CN" altLang="en-US" sz="3600" dirty="0">
              <a:solidFill>
                <a:schemeClr val="bg1"/>
              </a:solidFill>
              <a:cs typeface="+mn-ea"/>
              <a:sym typeface="+mn-lt"/>
            </a:endParaRPr>
          </a:p>
        </p:txBody>
      </p:sp>
      <p:sp>
        <p:nvSpPr>
          <p:cNvPr id="4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857081" y="5088578"/>
            <a:ext cx="1980029" cy="523220"/>
          </a:xfrm>
          <a:prstGeom prst="rect">
            <a:avLst/>
          </a:prstGeom>
          <a:noFill/>
        </p:spPr>
        <p:txBody>
          <a:bodyPr wrap="none" rtlCol="0">
            <a:spAutoFit/>
          </a:bodyPr>
          <a:lstStyle/>
          <a:p>
            <a:r>
              <a:rPr lang="zh-CN" altLang="en-US" sz="2800" dirty="0">
                <a:solidFill>
                  <a:schemeClr val="bg1"/>
                </a:solidFill>
                <a:cs typeface="+mn-ea"/>
                <a:sym typeface="+mn-lt"/>
              </a:rPr>
              <a:t>请输入文字</a:t>
            </a:r>
            <a:endParaRPr lang="de-DE" altLang="zh-CN" sz="2800" dirty="0">
              <a:solidFill>
                <a:schemeClr val="bg1"/>
              </a:solidFill>
              <a:cs typeface="+mn-ea"/>
              <a:sym typeface="+mn-lt"/>
            </a:endParaRPr>
          </a:p>
        </p:txBody>
      </p:sp>
      <p:sp>
        <p:nvSpPr>
          <p:cNvPr id="4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857080" y="5518292"/>
            <a:ext cx="3630609" cy="413062"/>
          </a:xfrm>
          <a:prstGeom prst="rect">
            <a:avLst/>
          </a:prstGeom>
          <a:noFill/>
        </p:spPr>
        <p:txBody>
          <a:bodyPr wrap="square" rtlCol="0">
            <a:spAutoFit/>
          </a:bodyPr>
          <a:lstStyle/>
          <a:p>
            <a:pPr>
              <a:lnSpc>
                <a:spcPct val="145000"/>
              </a:lnSpc>
            </a:pPr>
            <a:r>
              <a:rPr lang="zh-CN" altLang="en-US" sz="1600" dirty="0">
                <a:solidFill>
                  <a:schemeClr val="bg1"/>
                </a:solidFill>
                <a:cs typeface="+mn-ea"/>
                <a:sym typeface="+mn-lt"/>
              </a:rPr>
              <a:t>请输入文字请输入文字请输入文字</a:t>
            </a:r>
          </a:p>
        </p:txBody>
      </p:sp>
      <p:grpSp>
        <p:nvGrpSpPr>
          <p:cNvPr id="20" name="组合 19"/>
          <p:cNvGrpSpPr/>
          <p:nvPr/>
        </p:nvGrpSpPr>
        <p:grpSpPr>
          <a:xfrm>
            <a:off x="8933199" y="178306"/>
            <a:ext cx="3115793" cy="772512"/>
            <a:chOff x="8933199" y="178306"/>
            <a:chExt cx="3115793" cy="772512"/>
          </a:xfrm>
        </p:grpSpPr>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2" name="图片 21"/>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000">
        <p15:prstTrans prst="curtains"/>
      </p:transition>
    </mc:Choice>
    <mc:Fallback xmlns="">
      <p:transition spd="slow"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a:xfrm>
            <a:off x="1481372" y="4137559"/>
            <a:ext cx="4531830" cy="2720441"/>
          </a:xfrm>
          <a:custGeom>
            <a:avLst/>
            <a:gdLst>
              <a:gd name="connsiteX0" fmla="*/ 1302241 w 4531830"/>
              <a:gd name="connsiteY0" fmla="*/ 1007 h 2720441"/>
              <a:gd name="connsiteX1" fmla="*/ 1553997 w 4531830"/>
              <a:gd name="connsiteY1" fmla="*/ 60011 h 2720441"/>
              <a:gd name="connsiteX2" fmla="*/ 4311780 w 4531830"/>
              <a:gd name="connsiteY2" fmla="*/ 1663530 h 2720441"/>
              <a:gd name="connsiteX3" fmla="*/ 4471820 w 4531830"/>
              <a:gd name="connsiteY3" fmla="*/ 2268227 h 2720441"/>
              <a:gd name="connsiteX4" fmla="*/ 4208879 w 4531830"/>
              <a:gd name="connsiteY4" fmla="*/ 2720441 h 2720441"/>
              <a:gd name="connsiteX5" fmla="*/ 849971 w 4531830"/>
              <a:gd name="connsiteY5" fmla="*/ 2720441 h 2720441"/>
              <a:gd name="connsiteX6" fmla="*/ 220051 w 4531830"/>
              <a:gd name="connsiteY6" fmla="*/ 2354173 h 2720441"/>
              <a:gd name="connsiteX7" fmla="*/ 60012 w 4531830"/>
              <a:gd name="connsiteY7" fmla="*/ 1749476 h 2720441"/>
              <a:gd name="connsiteX8" fmla="*/ 949300 w 4531830"/>
              <a:gd name="connsiteY8" fmla="*/ 220050 h 2720441"/>
              <a:gd name="connsiteX9" fmla="*/ 1302241 w 4531830"/>
              <a:gd name="connsiteY9" fmla="*/ 1007 h 272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1830" h="2720441">
                <a:moveTo>
                  <a:pt x="1302241" y="1007"/>
                </a:moveTo>
                <a:cubicBezTo>
                  <a:pt x="1387240" y="-4738"/>
                  <a:pt x="1474806" y="13965"/>
                  <a:pt x="1553997" y="60011"/>
                </a:cubicBezTo>
                <a:lnTo>
                  <a:pt x="4311780" y="1663530"/>
                </a:lnTo>
                <a:cubicBezTo>
                  <a:pt x="4522956" y="1786318"/>
                  <a:pt x="4594608" y="2057051"/>
                  <a:pt x="4471820" y="2268227"/>
                </a:cubicBezTo>
                <a:lnTo>
                  <a:pt x="4208879" y="2720441"/>
                </a:lnTo>
                <a:lnTo>
                  <a:pt x="849971" y="2720441"/>
                </a:lnTo>
                <a:lnTo>
                  <a:pt x="220051" y="2354173"/>
                </a:lnTo>
                <a:cubicBezTo>
                  <a:pt x="8875" y="2231384"/>
                  <a:pt x="-62777" y="1960652"/>
                  <a:pt x="60012" y="1749476"/>
                </a:cubicBezTo>
                <a:lnTo>
                  <a:pt x="949300" y="220050"/>
                </a:lnTo>
                <a:cubicBezTo>
                  <a:pt x="1026043" y="88065"/>
                  <a:pt x="1160576" y="10581"/>
                  <a:pt x="1302241" y="1007"/>
                </a:cubicBez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322201" y="3574554"/>
            <a:ext cx="5382002" cy="372987"/>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a:t>
            </a: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977745" y="2575561"/>
            <a:ext cx="2236511" cy="707886"/>
          </a:xfrm>
          <a:prstGeom prst="rect">
            <a:avLst/>
          </a:prstGeom>
          <a:noFill/>
        </p:spPr>
        <p:txBody>
          <a:bodyPr wrap="none" rtlCol="0">
            <a:spAutoFit/>
          </a:bodyPr>
          <a:lstStyle/>
          <a:p>
            <a:pPr algn="ctr"/>
            <a:r>
              <a:rPr lang="zh-CN" altLang="en-US" sz="4000" dirty="0">
                <a:solidFill>
                  <a:schemeClr val="bg1"/>
                </a:solidFill>
                <a:cs typeface="+mn-ea"/>
                <a:sym typeface="+mn-lt"/>
              </a:rPr>
              <a:t>第一部分</a:t>
            </a:r>
            <a:endParaRPr lang="de-DE" altLang="zh-CN" sz="4000" dirty="0">
              <a:solidFill>
                <a:schemeClr val="bg1"/>
              </a:solidFill>
              <a:cs typeface="+mn-ea"/>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907398"/>
            <a:ext cx="4638052" cy="3950602"/>
          </a:xfrm>
          <a:custGeom>
            <a:avLst/>
            <a:gdLst>
              <a:gd name="connsiteX0" fmla="*/ 0 w 4638052"/>
              <a:gd name="connsiteY0" fmla="*/ 0 h 3950602"/>
              <a:gd name="connsiteX1" fmla="*/ 4279691 w 4638052"/>
              <a:gd name="connsiteY1" fmla="*/ 2488434 h 3950602"/>
              <a:gd name="connsiteX2" fmla="*/ 4540321 w 4638052"/>
              <a:gd name="connsiteY2" fmla="*/ 3473208 h 3950602"/>
              <a:gd name="connsiteX3" fmla="*/ 4262740 w 4638052"/>
              <a:gd name="connsiteY3" fmla="*/ 3950602 h 3950602"/>
              <a:gd name="connsiteX4" fmla="*/ 0 w 4638052"/>
              <a:gd name="connsiteY4" fmla="*/ 3950602 h 3950602"/>
              <a:gd name="connsiteX5" fmla="*/ 0 w 4638052"/>
              <a:gd name="connsiteY5" fmla="*/ 0 h 395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8052" h="3950602">
                <a:moveTo>
                  <a:pt x="0" y="0"/>
                </a:moveTo>
                <a:lnTo>
                  <a:pt x="4279691" y="2488434"/>
                </a:lnTo>
                <a:cubicBezTo>
                  <a:pt x="4623599" y="2688401"/>
                  <a:pt x="4740288" y="3129299"/>
                  <a:pt x="4540321" y="3473208"/>
                </a:cubicBezTo>
                <a:lnTo>
                  <a:pt x="4262740" y="3950602"/>
                </a:lnTo>
                <a:lnTo>
                  <a:pt x="0" y="3950602"/>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538672" y="0"/>
            <a:ext cx="1653328" cy="2082717"/>
          </a:xfrm>
          <a:custGeom>
            <a:avLst/>
            <a:gdLst>
              <a:gd name="connsiteX0" fmla="*/ 454751 w 1653328"/>
              <a:gd name="connsiteY0" fmla="*/ 0 h 2082717"/>
              <a:gd name="connsiteX1" fmla="*/ 1653328 w 1653328"/>
              <a:gd name="connsiteY1" fmla="*/ 0 h 2082717"/>
              <a:gd name="connsiteX2" fmla="*/ 1653328 w 1653328"/>
              <a:gd name="connsiteY2" fmla="*/ 2082717 h 2082717"/>
              <a:gd name="connsiteX3" fmla="*/ 199873 w 1653328"/>
              <a:gd name="connsiteY3" fmla="*/ 1237602 h 2082717"/>
              <a:gd name="connsiteX4" fmla="*/ 54508 w 1653328"/>
              <a:gd name="connsiteY4" fmla="*/ 688351 h 2082717"/>
              <a:gd name="connsiteX5" fmla="*/ 454751 w 1653328"/>
              <a:gd name="connsiteY5" fmla="*/ 0 h 208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3328" h="2082717">
                <a:moveTo>
                  <a:pt x="454751" y="0"/>
                </a:moveTo>
                <a:lnTo>
                  <a:pt x="1653328" y="0"/>
                </a:lnTo>
                <a:lnTo>
                  <a:pt x="1653328" y="2082717"/>
                </a:lnTo>
                <a:lnTo>
                  <a:pt x="199873" y="1237602"/>
                </a:lnTo>
                <a:cubicBezTo>
                  <a:pt x="8060" y="1126072"/>
                  <a:pt x="-57022" y="880164"/>
                  <a:pt x="54508" y="688351"/>
                </a:cubicBezTo>
                <a:lnTo>
                  <a:pt x="454751"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8933199" y="178306"/>
            <a:ext cx="3115793" cy="772512"/>
            <a:chOff x="8933199" y="178306"/>
            <a:chExt cx="3115793" cy="772512"/>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00">
        <p15:prstTrans prst="crush"/>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Flying impression design ——飞印象设计是一家专业的广告设计制作工作室，专注于平面、OFFICE、摄影等业务，工作室成立于2016年，拥有高水平的设计团队，已经立足于市场，今后将输出更多精致作品。"/>
          <p:cNvCxnSpPr/>
          <p:nvPr/>
        </p:nvCxnSpPr>
        <p:spPr>
          <a:xfrm rot="16200000" flipH="1" flipV="1">
            <a:off x="3638319" y="1212850"/>
            <a:ext cx="302084" cy="2911016"/>
          </a:xfrm>
          <a:prstGeom prst="bentConnector4">
            <a:avLst>
              <a:gd name="adj1" fmla="val -75674"/>
              <a:gd name="adj2" fmla="val 53319"/>
            </a:avLst>
          </a:prstGeom>
          <a:ln w="19050">
            <a:solidFill>
              <a:srgbClr val="414C6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Flying impression design ——飞印象设计是一家专业的广告设计制作工作室，专注于平面、OFFICE、摄影等业务，工作室成立于2016年，拥有高水平的设计团队，已经立足于市场，今后将输出更多精致作品。"/>
          <p:cNvCxnSpPr/>
          <p:nvPr/>
        </p:nvCxnSpPr>
        <p:spPr>
          <a:xfrm rot="5400000" flipH="1">
            <a:off x="3638319" y="3511522"/>
            <a:ext cx="302084" cy="2911016"/>
          </a:xfrm>
          <a:prstGeom prst="bentConnector4">
            <a:avLst>
              <a:gd name="adj1" fmla="val -75674"/>
              <a:gd name="adj2" fmla="val 53319"/>
            </a:avLst>
          </a:prstGeom>
          <a:ln w="19050">
            <a:solidFill>
              <a:srgbClr val="FFBF3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Flying impression design ——飞印象设计是一家专业的广告设计制作工作室，专注于平面、OFFICE、摄影等业务，工作室成立于2016年，拥有高水平的设计团队，已经立足于市场，今后将输出更多精致作品。"/>
          <p:cNvCxnSpPr/>
          <p:nvPr/>
        </p:nvCxnSpPr>
        <p:spPr>
          <a:xfrm rot="5400000" flipV="1">
            <a:off x="8251597" y="1212850"/>
            <a:ext cx="302084" cy="2911016"/>
          </a:xfrm>
          <a:prstGeom prst="bentConnector4">
            <a:avLst>
              <a:gd name="adj1" fmla="val -75674"/>
              <a:gd name="adj2" fmla="val 53319"/>
            </a:avLst>
          </a:prstGeom>
          <a:ln w="19050">
            <a:solidFill>
              <a:srgbClr val="FFBF3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Flying impression design ——飞印象设计是一家专业的广告设计制作工作室，专注于平面、OFFICE、摄影等业务，工作室成立于2016年，拥有高水平的设计团队，已经立足于市场，今后将输出更多精致作品。"/>
          <p:cNvCxnSpPr/>
          <p:nvPr/>
        </p:nvCxnSpPr>
        <p:spPr>
          <a:xfrm rot="16200000">
            <a:off x="8251597" y="3511522"/>
            <a:ext cx="302084" cy="2911016"/>
          </a:xfrm>
          <a:prstGeom prst="bentConnector4">
            <a:avLst>
              <a:gd name="adj1" fmla="val -75674"/>
              <a:gd name="adj2" fmla="val 53319"/>
            </a:avLst>
          </a:prstGeom>
          <a:ln w="19050">
            <a:solidFill>
              <a:srgbClr val="414C6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88947" y="3243508"/>
            <a:ext cx="3398382" cy="997774"/>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请输入文字请输入文字请输入文字请输入文字请入文字请输入文字请输入文字请输入文字请输入文字请输入文字</a:t>
            </a: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884109" y="3243508"/>
            <a:ext cx="3418947" cy="997774"/>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请输入文字请输入文字请输入文字请输入文字请入文字请输入文字请输入文字请输入文字请输入文字请输入文字</a:t>
            </a:r>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07193" y="2234779"/>
            <a:ext cx="1980030" cy="523220"/>
          </a:xfrm>
          <a:prstGeom prst="rect">
            <a:avLst/>
          </a:prstGeom>
          <a:noFill/>
        </p:spPr>
        <p:txBody>
          <a:bodyPr wrap="none" rtlCol="0">
            <a:spAutoFit/>
          </a:bodyPr>
          <a:lstStyle/>
          <a:p>
            <a:pPr algn="ctr"/>
            <a:r>
              <a:rPr lang="zh-CN" altLang="en-US" sz="2800" dirty="0">
                <a:solidFill>
                  <a:schemeClr val="bg1"/>
                </a:solidFill>
                <a:cs typeface="+mn-ea"/>
                <a:sym typeface="+mn-lt"/>
              </a:rPr>
              <a:t>请输入文字</a:t>
            </a:r>
            <a:endParaRPr lang="en-US" altLang="zh-CN" sz="2800" dirty="0">
              <a:solidFill>
                <a:schemeClr val="bg1"/>
              </a:solidFill>
              <a:cs typeface="+mn-ea"/>
              <a:sym typeface="+mn-lt"/>
            </a:endParaRP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07193" y="4949915"/>
            <a:ext cx="1980030" cy="523220"/>
          </a:xfrm>
          <a:prstGeom prst="rect">
            <a:avLst/>
          </a:prstGeom>
          <a:noFill/>
        </p:spPr>
        <p:txBody>
          <a:bodyPr wrap="none" rtlCol="0">
            <a:spAutoFit/>
          </a:bodyPr>
          <a:lstStyle/>
          <a:p>
            <a:pPr algn="ctr"/>
            <a:r>
              <a:rPr lang="zh-CN" altLang="en-US" sz="2800" dirty="0">
                <a:solidFill>
                  <a:schemeClr val="bg1"/>
                </a:solidFill>
                <a:cs typeface="+mn-ea"/>
                <a:sym typeface="+mn-lt"/>
              </a:rPr>
              <a:t>请输入文字</a:t>
            </a:r>
            <a:endParaRPr lang="en-US" altLang="zh-CN" sz="2800" dirty="0">
              <a:solidFill>
                <a:schemeClr val="bg1"/>
              </a:solidFill>
              <a:cs typeface="+mn-ea"/>
              <a:sym typeface="+mn-lt"/>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9404780" y="2234779"/>
            <a:ext cx="1980030" cy="523220"/>
          </a:xfrm>
          <a:prstGeom prst="rect">
            <a:avLst/>
          </a:prstGeom>
          <a:noFill/>
        </p:spPr>
        <p:txBody>
          <a:bodyPr wrap="none" rtlCol="0">
            <a:spAutoFit/>
          </a:bodyPr>
          <a:lstStyle/>
          <a:p>
            <a:pPr algn="ctr"/>
            <a:r>
              <a:rPr lang="zh-CN" altLang="en-US" sz="2800" dirty="0">
                <a:solidFill>
                  <a:schemeClr val="bg1"/>
                </a:solidFill>
                <a:cs typeface="+mn-ea"/>
                <a:sym typeface="+mn-lt"/>
              </a:rPr>
              <a:t>请输入文字</a:t>
            </a:r>
            <a:endParaRPr lang="en-US" altLang="zh-CN" sz="2800" dirty="0">
              <a:solidFill>
                <a:schemeClr val="bg1"/>
              </a:solidFill>
              <a:cs typeface="+mn-ea"/>
              <a:sym typeface="+mn-lt"/>
            </a:endParaRP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9404780" y="4949915"/>
            <a:ext cx="1980030" cy="523220"/>
          </a:xfrm>
          <a:prstGeom prst="rect">
            <a:avLst/>
          </a:prstGeom>
          <a:noFill/>
        </p:spPr>
        <p:txBody>
          <a:bodyPr wrap="none" rtlCol="0">
            <a:spAutoFit/>
          </a:bodyPr>
          <a:lstStyle/>
          <a:p>
            <a:pPr algn="ctr"/>
            <a:r>
              <a:rPr lang="zh-CN" altLang="en-US" sz="2800" dirty="0">
                <a:solidFill>
                  <a:schemeClr val="bg1"/>
                </a:solidFill>
                <a:cs typeface="+mn-ea"/>
                <a:sym typeface="+mn-lt"/>
              </a:rPr>
              <a:t>请输入文字</a:t>
            </a:r>
            <a:endParaRPr lang="en-US" altLang="zh-CN" sz="2800" dirty="0">
              <a:solidFill>
                <a:schemeClr val="bg1"/>
              </a:solidFill>
              <a:cs typeface="+mn-ea"/>
              <a:sym typeface="+mn-lt"/>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4710260" y="2436961"/>
            <a:ext cx="1093642" cy="1093640"/>
          </a:xfrm>
          <a:prstGeom prst="roundRect">
            <a:avLst/>
          </a:prstGeom>
          <a:solidFill>
            <a:srgbClr val="FFBF3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a:xfrm>
            <a:off x="4710260" y="4114800"/>
            <a:ext cx="1093642" cy="1093640"/>
          </a:xfrm>
          <a:prstGeom prst="roundRect">
            <a:avLst/>
          </a:prstGeom>
          <a:solidFill>
            <a:srgbClr val="B4B7B9"/>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a:xfrm>
            <a:off x="6388099" y="2436961"/>
            <a:ext cx="1093642" cy="1093640"/>
          </a:xfrm>
          <a:prstGeom prst="roundRect">
            <a:avLst/>
          </a:prstGeom>
          <a:solidFill>
            <a:srgbClr val="B4B7B9"/>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nvSpPr>
        <p:spPr>
          <a:xfrm>
            <a:off x="6388099" y="4114800"/>
            <a:ext cx="1093642" cy="1093640"/>
          </a:xfrm>
          <a:prstGeom prst="roundRect">
            <a:avLst/>
          </a:prstGeom>
          <a:solidFill>
            <a:srgbClr val="FFBF3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Flying impression design ——飞印象设计是一家专业的广告设计制作工作室，专注于平面、OFFICE、摄影等业务，工作室成立于2016年，拥有高水平的设计团队，已经立足于市场，今后将输出更多精致作品。"/>
          <p:cNvSpPr/>
          <p:nvPr/>
        </p:nvSpPr>
        <p:spPr>
          <a:xfrm>
            <a:off x="5091262" y="2809234"/>
            <a:ext cx="331638" cy="349094"/>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7783" y="19440"/>
                  <a:pt x="4899" y="17955"/>
                  <a:pt x="3411" y="15660"/>
                </a:cubicBezTo>
                <a:lnTo>
                  <a:pt x="7958" y="15660"/>
                </a:lnTo>
                <a:lnTo>
                  <a:pt x="7958" y="13500"/>
                </a:lnTo>
                <a:lnTo>
                  <a:pt x="0" y="13500"/>
                </a:lnTo>
                <a:lnTo>
                  <a:pt x="0" y="21060"/>
                </a:lnTo>
                <a:lnTo>
                  <a:pt x="2274" y="21060"/>
                </a:lnTo>
                <a:lnTo>
                  <a:pt x="2274" y="17820"/>
                </a:lnTo>
                <a:cubicBezTo>
                  <a:pt x="4229" y="20241"/>
                  <a:pt x="7370" y="21600"/>
                  <a:pt x="10800" y="21600"/>
                </a:cubicBezTo>
                <a:cubicBezTo>
                  <a:pt x="16692" y="21600"/>
                  <a:pt x="21600" y="16997"/>
                  <a:pt x="21600" y="11340"/>
                </a:cubicBezTo>
                <a:lnTo>
                  <a:pt x="19326" y="11340"/>
                </a:lnTo>
                <a:cubicBezTo>
                  <a:pt x="19326" y="15806"/>
                  <a:pt x="15451" y="19440"/>
                  <a:pt x="10800" y="19440"/>
                </a:cubicBezTo>
                <a:close/>
                <a:moveTo>
                  <a:pt x="19326" y="540"/>
                </a:moveTo>
                <a:lnTo>
                  <a:pt x="19326" y="3986"/>
                </a:lnTo>
                <a:cubicBezTo>
                  <a:pt x="17371" y="1565"/>
                  <a:pt x="14230" y="0"/>
                  <a:pt x="10800" y="0"/>
                </a:cubicBezTo>
                <a:cubicBezTo>
                  <a:pt x="4909" y="0"/>
                  <a:pt x="0" y="4603"/>
                  <a:pt x="0" y="10260"/>
                </a:cubicBezTo>
                <a:lnTo>
                  <a:pt x="2274" y="10260"/>
                </a:lnTo>
                <a:cubicBezTo>
                  <a:pt x="2274" y="5793"/>
                  <a:pt x="6149" y="2160"/>
                  <a:pt x="10800" y="2160"/>
                </a:cubicBezTo>
                <a:cubicBezTo>
                  <a:pt x="13817" y="2160"/>
                  <a:pt x="16701" y="3645"/>
                  <a:pt x="18189" y="5940"/>
                </a:cubicBezTo>
                <a:lnTo>
                  <a:pt x="13642" y="5940"/>
                </a:lnTo>
                <a:lnTo>
                  <a:pt x="13642" y="8100"/>
                </a:lnTo>
                <a:lnTo>
                  <a:pt x="21600" y="8100"/>
                </a:lnTo>
                <a:lnTo>
                  <a:pt x="21600" y="540"/>
                </a:lnTo>
                <a:cubicBezTo>
                  <a:pt x="21600" y="540"/>
                  <a:pt x="19326" y="540"/>
                  <a:pt x="19326" y="54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7" name="Flying impression design ——飞印象设计是一家专业的广告设计制作工作室，专注于平面、OFFICE、摄影等业务，工作室成立于2016年，拥有高水平的设计团队，已经立足于市场，今后将输出更多精致作品。"/>
          <p:cNvSpPr/>
          <p:nvPr/>
        </p:nvSpPr>
        <p:spPr>
          <a:xfrm>
            <a:off x="5051846" y="4473878"/>
            <a:ext cx="410472" cy="375484"/>
          </a:xfrm>
          <a:custGeom>
            <a:avLst/>
            <a:gdLst/>
            <a:ahLst/>
            <a:cxnLst>
              <a:cxn ang="0">
                <a:pos x="wd2" y="hd2"/>
              </a:cxn>
              <a:cxn ang="5400000">
                <a:pos x="wd2" y="hd2"/>
              </a:cxn>
              <a:cxn ang="10800000">
                <a:pos x="wd2" y="hd2"/>
              </a:cxn>
              <a:cxn ang="16200000">
                <a:pos x="wd2" y="hd2"/>
              </a:cxn>
            </a:cxnLst>
            <a:rect l="0" t="0" r="r" b="b"/>
            <a:pathLst>
              <a:path w="21042" h="20926" extrusionOk="0">
                <a:moveTo>
                  <a:pt x="21034" y="6777"/>
                </a:moveTo>
                <a:cubicBezTo>
                  <a:pt x="20950" y="4984"/>
                  <a:pt x="20255" y="3250"/>
                  <a:pt x="19127" y="2020"/>
                </a:cubicBezTo>
                <a:cubicBezTo>
                  <a:pt x="16793" y="-528"/>
                  <a:pt x="12972" y="-674"/>
                  <a:pt x="10636" y="1630"/>
                </a:cubicBezTo>
                <a:lnTo>
                  <a:pt x="10625" y="1618"/>
                </a:lnTo>
                <a:lnTo>
                  <a:pt x="1225" y="11875"/>
                </a:lnTo>
                <a:cubicBezTo>
                  <a:pt x="-478" y="13733"/>
                  <a:pt x="-394" y="16964"/>
                  <a:pt x="1409" y="18931"/>
                </a:cubicBezTo>
                <a:cubicBezTo>
                  <a:pt x="2250" y="19849"/>
                  <a:pt x="3371" y="20365"/>
                  <a:pt x="4565" y="20386"/>
                </a:cubicBezTo>
                <a:lnTo>
                  <a:pt x="4638" y="20386"/>
                </a:lnTo>
                <a:cubicBezTo>
                  <a:pt x="5713" y="20386"/>
                  <a:pt x="6719" y="19977"/>
                  <a:pt x="7512" y="19229"/>
                </a:cubicBezTo>
                <a:lnTo>
                  <a:pt x="7523" y="19241"/>
                </a:lnTo>
                <a:lnTo>
                  <a:pt x="16726" y="9200"/>
                </a:lnTo>
                <a:cubicBezTo>
                  <a:pt x="17847" y="7976"/>
                  <a:pt x="17847" y="5985"/>
                  <a:pt x="16726" y="4761"/>
                </a:cubicBezTo>
                <a:cubicBezTo>
                  <a:pt x="16183" y="4169"/>
                  <a:pt x="15460" y="3842"/>
                  <a:pt x="14692" y="3842"/>
                </a:cubicBezTo>
                <a:cubicBezTo>
                  <a:pt x="13924" y="3842"/>
                  <a:pt x="13202" y="4169"/>
                  <a:pt x="12658" y="4761"/>
                </a:cubicBezTo>
                <a:lnTo>
                  <a:pt x="4710" y="13433"/>
                </a:lnTo>
                <a:lnTo>
                  <a:pt x="5989" y="14829"/>
                </a:lnTo>
                <a:lnTo>
                  <a:pt x="13937" y="6157"/>
                </a:lnTo>
                <a:cubicBezTo>
                  <a:pt x="14340" y="5717"/>
                  <a:pt x="15044" y="5717"/>
                  <a:pt x="15447" y="6157"/>
                </a:cubicBezTo>
                <a:cubicBezTo>
                  <a:pt x="15863" y="6611"/>
                  <a:pt x="15863" y="7350"/>
                  <a:pt x="15447" y="7804"/>
                </a:cubicBezTo>
                <a:lnTo>
                  <a:pt x="6470" y="17598"/>
                </a:lnTo>
                <a:cubicBezTo>
                  <a:pt x="5978" y="18135"/>
                  <a:pt x="5312" y="18425"/>
                  <a:pt x="4593" y="18412"/>
                </a:cubicBezTo>
                <a:cubicBezTo>
                  <a:pt x="3872" y="18400"/>
                  <a:pt x="3195" y="18088"/>
                  <a:pt x="2688" y="17535"/>
                </a:cubicBezTo>
                <a:cubicBezTo>
                  <a:pt x="1598" y="16346"/>
                  <a:pt x="1512" y="14353"/>
                  <a:pt x="2504" y="13270"/>
                </a:cubicBezTo>
                <a:lnTo>
                  <a:pt x="11706" y="3229"/>
                </a:lnTo>
                <a:cubicBezTo>
                  <a:pt x="13297" y="1494"/>
                  <a:pt x="16167" y="1581"/>
                  <a:pt x="17848" y="3416"/>
                </a:cubicBezTo>
                <a:cubicBezTo>
                  <a:pt x="18664" y="4305"/>
                  <a:pt x="19166" y="5567"/>
                  <a:pt x="19227" y="6877"/>
                </a:cubicBezTo>
                <a:cubicBezTo>
                  <a:pt x="19289" y="8205"/>
                  <a:pt x="18899" y="9399"/>
                  <a:pt x="18130" y="10238"/>
                </a:cubicBezTo>
                <a:lnTo>
                  <a:pt x="9614" y="19530"/>
                </a:lnTo>
                <a:lnTo>
                  <a:pt x="10893" y="20926"/>
                </a:lnTo>
                <a:lnTo>
                  <a:pt x="19409" y="11634"/>
                </a:lnTo>
                <a:cubicBezTo>
                  <a:pt x="20545" y="10394"/>
                  <a:pt x="21122" y="8670"/>
                  <a:pt x="21034" y="6777"/>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8" name="Flying impression design ——飞印象设计是一家专业的广告设计制作工作室，专注于平面、OFFICE、摄影等业务，工作室成立于2016年，拥有高水平的设计团队，已经立足于市场，今后将输出更多精致作品。"/>
          <p:cNvSpPr/>
          <p:nvPr/>
        </p:nvSpPr>
        <p:spPr>
          <a:xfrm>
            <a:off x="6777829" y="2756859"/>
            <a:ext cx="314184" cy="453846"/>
          </a:xfrm>
          <a:custGeom>
            <a:avLst/>
            <a:gdLst/>
            <a:ahLst/>
            <a:cxnLst>
              <a:cxn ang="0">
                <a:pos x="wd2" y="hd2"/>
              </a:cxn>
              <a:cxn ang="5400000">
                <a:pos x="wd2" y="hd2"/>
              </a:cxn>
              <a:cxn ang="10800000">
                <a:pos x="wd2" y="hd2"/>
              </a:cxn>
              <a:cxn ang="16200000">
                <a:pos x="wd2" y="hd2"/>
              </a:cxn>
            </a:cxnLst>
            <a:rect l="0" t="0" r="r" b="b"/>
            <a:pathLst>
              <a:path w="21600" h="21600" extrusionOk="0">
                <a:moveTo>
                  <a:pt x="3000" y="16616"/>
                </a:moveTo>
                <a:lnTo>
                  <a:pt x="3600" y="14539"/>
                </a:lnTo>
                <a:lnTo>
                  <a:pt x="3600" y="10800"/>
                </a:lnTo>
                <a:cubicBezTo>
                  <a:pt x="3600" y="8106"/>
                  <a:pt x="6716" y="5877"/>
                  <a:pt x="10587" y="5798"/>
                </a:cubicBezTo>
                <a:lnTo>
                  <a:pt x="11013" y="5798"/>
                </a:lnTo>
                <a:cubicBezTo>
                  <a:pt x="14884" y="5877"/>
                  <a:pt x="18000" y="8106"/>
                  <a:pt x="18000" y="10800"/>
                </a:cubicBezTo>
                <a:lnTo>
                  <a:pt x="18000" y="14539"/>
                </a:lnTo>
                <a:lnTo>
                  <a:pt x="18600" y="16616"/>
                </a:lnTo>
                <a:cubicBezTo>
                  <a:pt x="18600" y="16616"/>
                  <a:pt x="3000" y="16616"/>
                  <a:pt x="3000" y="16616"/>
                </a:cubicBezTo>
                <a:close/>
                <a:moveTo>
                  <a:pt x="10800" y="19938"/>
                </a:moveTo>
                <a:cubicBezTo>
                  <a:pt x="9441" y="19938"/>
                  <a:pt x="7800" y="19224"/>
                  <a:pt x="7800" y="18277"/>
                </a:cubicBezTo>
                <a:lnTo>
                  <a:pt x="13800" y="18277"/>
                </a:lnTo>
                <a:cubicBezTo>
                  <a:pt x="13800" y="19224"/>
                  <a:pt x="12159" y="19938"/>
                  <a:pt x="10800" y="19938"/>
                </a:cubicBezTo>
                <a:close/>
                <a:moveTo>
                  <a:pt x="10800" y="1659"/>
                </a:moveTo>
                <a:cubicBezTo>
                  <a:pt x="11792" y="1659"/>
                  <a:pt x="12600" y="2217"/>
                  <a:pt x="12600" y="2903"/>
                </a:cubicBezTo>
                <a:cubicBezTo>
                  <a:pt x="12600" y="3555"/>
                  <a:pt x="11867" y="4086"/>
                  <a:pt x="10942" y="4137"/>
                </a:cubicBezTo>
                <a:lnTo>
                  <a:pt x="10800" y="4132"/>
                </a:lnTo>
                <a:lnTo>
                  <a:pt x="10658" y="4137"/>
                </a:lnTo>
                <a:cubicBezTo>
                  <a:pt x="9733" y="4086"/>
                  <a:pt x="9000" y="3555"/>
                  <a:pt x="9000" y="2903"/>
                </a:cubicBezTo>
                <a:cubicBezTo>
                  <a:pt x="9000" y="2217"/>
                  <a:pt x="9808" y="1659"/>
                  <a:pt x="10800" y="1659"/>
                </a:cubicBezTo>
                <a:close/>
                <a:moveTo>
                  <a:pt x="20400" y="14123"/>
                </a:moveTo>
                <a:lnTo>
                  <a:pt x="20400" y="10800"/>
                </a:lnTo>
                <a:cubicBezTo>
                  <a:pt x="20400" y="7972"/>
                  <a:pt x="17835" y="5530"/>
                  <a:pt x="14229" y="4575"/>
                </a:cubicBezTo>
                <a:cubicBezTo>
                  <a:pt x="14713" y="4102"/>
                  <a:pt x="15000" y="3526"/>
                  <a:pt x="15000" y="2903"/>
                </a:cubicBezTo>
                <a:cubicBezTo>
                  <a:pt x="15000" y="1300"/>
                  <a:pt x="13120" y="0"/>
                  <a:pt x="10800" y="0"/>
                </a:cubicBezTo>
                <a:cubicBezTo>
                  <a:pt x="8480" y="0"/>
                  <a:pt x="6600" y="1300"/>
                  <a:pt x="6600" y="2903"/>
                </a:cubicBezTo>
                <a:cubicBezTo>
                  <a:pt x="6600" y="3526"/>
                  <a:pt x="6887" y="4102"/>
                  <a:pt x="7371" y="4575"/>
                </a:cubicBezTo>
                <a:cubicBezTo>
                  <a:pt x="3765" y="5530"/>
                  <a:pt x="1200" y="7972"/>
                  <a:pt x="1200" y="10800"/>
                </a:cubicBezTo>
                <a:lnTo>
                  <a:pt x="1200" y="14123"/>
                </a:lnTo>
                <a:lnTo>
                  <a:pt x="0" y="18277"/>
                </a:lnTo>
                <a:lnTo>
                  <a:pt x="5400" y="18277"/>
                </a:lnTo>
                <a:cubicBezTo>
                  <a:pt x="5400" y="20205"/>
                  <a:pt x="8251" y="21600"/>
                  <a:pt x="10800" y="21600"/>
                </a:cubicBezTo>
                <a:cubicBezTo>
                  <a:pt x="13349" y="21600"/>
                  <a:pt x="16200" y="20205"/>
                  <a:pt x="16200" y="18277"/>
                </a:cubicBezTo>
                <a:lnTo>
                  <a:pt x="21600" y="18277"/>
                </a:lnTo>
                <a:cubicBezTo>
                  <a:pt x="21600" y="18277"/>
                  <a:pt x="20400" y="14123"/>
                  <a:pt x="20400" y="14123"/>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9" name="Flying impression design ——飞印象设计是一家专业的广告设计制作工作室，专注于平面、OFFICE、摄影等业务，工作室成立于2016年，拥有高水平的设计团队，已经立足于市场，今后将输出更多精致作品。"/>
          <p:cNvSpPr/>
          <p:nvPr/>
        </p:nvSpPr>
        <p:spPr>
          <a:xfrm>
            <a:off x="6694920" y="4460878"/>
            <a:ext cx="480002" cy="401486"/>
          </a:xfrm>
          <a:custGeom>
            <a:avLst/>
            <a:gdLst/>
            <a:ahLst/>
            <a:cxnLst>
              <a:cxn ang="0">
                <a:pos x="wd2" y="hd2"/>
              </a:cxn>
              <a:cxn ang="5400000">
                <a:pos x="wd2" y="hd2"/>
              </a:cxn>
              <a:cxn ang="10800000">
                <a:pos x="wd2" y="hd2"/>
              </a:cxn>
              <a:cxn ang="16200000">
                <a:pos x="wd2" y="hd2"/>
              </a:cxn>
            </a:cxnLst>
            <a:rect l="0" t="0" r="r" b="b"/>
            <a:pathLst>
              <a:path w="21600" h="21600" extrusionOk="0">
                <a:moveTo>
                  <a:pt x="19244" y="5166"/>
                </a:moveTo>
                <a:lnTo>
                  <a:pt x="17280" y="11739"/>
                </a:lnTo>
                <a:lnTo>
                  <a:pt x="9425" y="11739"/>
                </a:lnTo>
                <a:lnTo>
                  <a:pt x="6676" y="5166"/>
                </a:lnTo>
                <a:cubicBezTo>
                  <a:pt x="6676" y="5166"/>
                  <a:pt x="19244" y="5166"/>
                  <a:pt x="19244" y="5166"/>
                </a:cubicBezTo>
                <a:close/>
                <a:moveTo>
                  <a:pt x="18458" y="13617"/>
                </a:moveTo>
                <a:lnTo>
                  <a:pt x="21600" y="3288"/>
                </a:lnTo>
                <a:lnTo>
                  <a:pt x="6284" y="3288"/>
                </a:lnTo>
                <a:lnTo>
                  <a:pt x="5053" y="0"/>
                </a:lnTo>
                <a:lnTo>
                  <a:pt x="0" y="0"/>
                </a:lnTo>
                <a:lnTo>
                  <a:pt x="0" y="1879"/>
                </a:lnTo>
                <a:lnTo>
                  <a:pt x="3927" y="1879"/>
                </a:lnTo>
                <a:lnTo>
                  <a:pt x="8247" y="13617"/>
                </a:lnTo>
                <a:cubicBezTo>
                  <a:pt x="8247" y="13617"/>
                  <a:pt x="18458" y="13617"/>
                  <a:pt x="18458" y="13617"/>
                </a:cubicBezTo>
                <a:close/>
                <a:moveTo>
                  <a:pt x="16882" y="19725"/>
                </a:moveTo>
                <a:cubicBezTo>
                  <a:pt x="16341" y="19725"/>
                  <a:pt x="15901" y="19200"/>
                  <a:pt x="15901" y="18553"/>
                </a:cubicBezTo>
                <a:cubicBezTo>
                  <a:pt x="15901" y="17907"/>
                  <a:pt x="16341" y="17382"/>
                  <a:pt x="16882" y="17382"/>
                </a:cubicBezTo>
                <a:cubicBezTo>
                  <a:pt x="17424" y="17382"/>
                  <a:pt x="17864" y="17907"/>
                  <a:pt x="17864" y="18553"/>
                </a:cubicBezTo>
                <a:cubicBezTo>
                  <a:pt x="17864" y="19200"/>
                  <a:pt x="17424" y="19725"/>
                  <a:pt x="16882" y="19725"/>
                </a:cubicBezTo>
                <a:close/>
                <a:moveTo>
                  <a:pt x="16882" y="15507"/>
                </a:moveTo>
                <a:cubicBezTo>
                  <a:pt x="15473" y="15507"/>
                  <a:pt x="14330" y="16871"/>
                  <a:pt x="14330" y="18553"/>
                </a:cubicBezTo>
                <a:cubicBezTo>
                  <a:pt x="14330" y="20236"/>
                  <a:pt x="15473" y="21600"/>
                  <a:pt x="16882" y="21600"/>
                </a:cubicBezTo>
                <a:cubicBezTo>
                  <a:pt x="18292" y="21600"/>
                  <a:pt x="19435" y="20236"/>
                  <a:pt x="19435" y="18553"/>
                </a:cubicBezTo>
                <a:cubicBezTo>
                  <a:pt x="19435" y="16871"/>
                  <a:pt x="18292" y="15507"/>
                  <a:pt x="16882" y="15507"/>
                </a:cubicBezTo>
                <a:close/>
                <a:moveTo>
                  <a:pt x="10206" y="19725"/>
                </a:moveTo>
                <a:cubicBezTo>
                  <a:pt x="9664" y="19725"/>
                  <a:pt x="9224" y="19200"/>
                  <a:pt x="9224" y="18553"/>
                </a:cubicBezTo>
                <a:cubicBezTo>
                  <a:pt x="9224" y="17907"/>
                  <a:pt x="9664" y="17382"/>
                  <a:pt x="10206" y="17382"/>
                </a:cubicBezTo>
                <a:cubicBezTo>
                  <a:pt x="10747" y="17382"/>
                  <a:pt x="11188" y="17907"/>
                  <a:pt x="11188" y="18553"/>
                </a:cubicBezTo>
                <a:cubicBezTo>
                  <a:pt x="11188" y="19200"/>
                  <a:pt x="10747" y="19725"/>
                  <a:pt x="10206" y="19725"/>
                </a:cubicBezTo>
                <a:close/>
                <a:moveTo>
                  <a:pt x="10206" y="15507"/>
                </a:moveTo>
                <a:cubicBezTo>
                  <a:pt x="8796" y="15507"/>
                  <a:pt x="7653" y="16871"/>
                  <a:pt x="7653" y="18553"/>
                </a:cubicBezTo>
                <a:cubicBezTo>
                  <a:pt x="7653" y="20236"/>
                  <a:pt x="8796" y="21600"/>
                  <a:pt x="10206" y="21600"/>
                </a:cubicBezTo>
                <a:cubicBezTo>
                  <a:pt x="11616" y="21600"/>
                  <a:pt x="12759" y="20236"/>
                  <a:pt x="12759" y="18553"/>
                </a:cubicBezTo>
                <a:cubicBezTo>
                  <a:pt x="12759" y="16871"/>
                  <a:pt x="11616" y="15507"/>
                  <a:pt x="10206" y="15507"/>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25"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E90AACFD-B35E-45D0-A178-826A3287A546}"/>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24" name="组合 23"/>
          <p:cNvGrpSpPr/>
          <p:nvPr/>
        </p:nvGrpSpPr>
        <p:grpSpPr>
          <a:xfrm>
            <a:off x="8933199" y="178306"/>
            <a:ext cx="3115793" cy="772512"/>
            <a:chOff x="8933199" y="178306"/>
            <a:chExt cx="3115793" cy="772512"/>
          </a:xfrm>
        </p:grpSpPr>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31" name="图片 3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1662484" y="3429000"/>
            <a:ext cx="1534658" cy="1534658"/>
          </a:xfrm>
          <a:prstGeom prst="ellipse">
            <a:avLst/>
          </a:prstGeom>
          <a:solidFill>
            <a:srgbClr val="FFBF3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a:xfrm>
            <a:off x="5328671" y="3429000"/>
            <a:ext cx="1534658" cy="1534658"/>
          </a:xfrm>
          <a:prstGeom prst="ellipse">
            <a:avLst/>
          </a:prstGeom>
          <a:solidFill>
            <a:srgbClr val="FFBF3F"/>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a:xfrm>
            <a:off x="8994858" y="3429000"/>
            <a:ext cx="1534658" cy="1534658"/>
          </a:xfrm>
          <a:prstGeom prst="ellipse">
            <a:avLst/>
          </a:prstGeom>
          <a:solidFill>
            <a:srgbClr val="B4B7B9"/>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p:nvPr/>
        </p:nvSpPr>
        <p:spPr>
          <a:xfrm>
            <a:off x="9509474" y="3943616"/>
            <a:ext cx="505426" cy="505426"/>
          </a:xfrm>
          <a:custGeom>
            <a:avLst/>
            <a:gdLst/>
            <a:ahLst/>
            <a:cxnLst>
              <a:cxn ang="0">
                <a:pos x="wd2" y="hd2"/>
              </a:cxn>
              <a:cxn ang="5400000">
                <a:pos x="wd2" y="hd2"/>
              </a:cxn>
              <a:cxn ang="10800000">
                <a:pos x="wd2" y="hd2"/>
              </a:cxn>
              <a:cxn ang="16200000">
                <a:pos x="wd2" y="hd2"/>
              </a:cxn>
            </a:cxnLst>
            <a:rect l="0" t="0" r="r" b="b"/>
            <a:pathLst>
              <a:path w="21600" h="21600" extrusionOk="0">
                <a:moveTo>
                  <a:pt x="17708" y="16425"/>
                </a:moveTo>
                <a:lnTo>
                  <a:pt x="15661" y="16220"/>
                </a:lnTo>
                <a:lnTo>
                  <a:pt x="14237" y="16077"/>
                </a:lnTo>
                <a:lnTo>
                  <a:pt x="13777" y="17432"/>
                </a:lnTo>
                <a:lnTo>
                  <a:pt x="13114" y="19383"/>
                </a:lnTo>
                <a:lnTo>
                  <a:pt x="10614" y="19679"/>
                </a:lnTo>
                <a:lnTo>
                  <a:pt x="9515" y="17937"/>
                </a:lnTo>
                <a:lnTo>
                  <a:pt x="8751" y="16727"/>
                </a:lnTo>
                <a:lnTo>
                  <a:pt x="7400" y="17198"/>
                </a:lnTo>
                <a:lnTo>
                  <a:pt x="5457" y="17876"/>
                </a:lnTo>
                <a:lnTo>
                  <a:pt x="3684" y="16085"/>
                </a:lnTo>
                <a:lnTo>
                  <a:pt x="4379" y="14143"/>
                </a:lnTo>
                <a:lnTo>
                  <a:pt x="4861" y="12798"/>
                </a:lnTo>
                <a:lnTo>
                  <a:pt x="3660" y="12024"/>
                </a:lnTo>
                <a:lnTo>
                  <a:pt x="1929" y="10907"/>
                </a:lnTo>
                <a:lnTo>
                  <a:pt x="2247" y="8403"/>
                </a:lnTo>
                <a:lnTo>
                  <a:pt x="4202" y="7757"/>
                </a:lnTo>
                <a:lnTo>
                  <a:pt x="5559" y="7308"/>
                </a:lnTo>
                <a:lnTo>
                  <a:pt x="5429" y="5885"/>
                </a:lnTo>
                <a:lnTo>
                  <a:pt x="5242" y="3831"/>
                </a:lnTo>
                <a:lnTo>
                  <a:pt x="7406" y="2542"/>
                </a:lnTo>
                <a:lnTo>
                  <a:pt x="9117" y="3685"/>
                </a:lnTo>
                <a:lnTo>
                  <a:pt x="10307" y="4481"/>
                </a:lnTo>
                <a:lnTo>
                  <a:pt x="11350" y="3500"/>
                </a:lnTo>
                <a:lnTo>
                  <a:pt x="12850" y="2090"/>
                </a:lnTo>
                <a:lnTo>
                  <a:pt x="15196" y="3003"/>
                </a:lnTo>
                <a:lnTo>
                  <a:pt x="15320" y="4665"/>
                </a:lnTo>
                <a:lnTo>
                  <a:pt x="15435" y="6197"/>
                </a:lnTo>
                <a:lnTo>
                  <a:pt x="16965" y="6325"/>
                </a:lnTo>
                <a:lnTo>
                  <a:pt x="18622" y="6464"/>
                </a:lnTo>
                <a:lnTo>
                  <a:pt x="19515" y="8824"/>
                </a:lnTo>
                <a:lnTo>
                  <a:pt x="18092" y="10314"/>
                </a:lnTo>
                <a:lnTo>
                  <a:pt x="17105" y="11347"/>
                </a:lnTo>
                <a:lnTo>
                  <a:pt x="17887" y="12543"/>
                </a:lnTo>
                <a:lnTo>
                  <a:pt x="19015" y="14268"/>
                </a:lnTo>
                <a:cubicBezTo>
                  <a:pt x="19015" y="14268"/>
                  <a:pt x="17708" y="16425"/>
                  <a:pt x="17708" y="16425"/>
                </a:cubicBezTo>
                <a:close/>
                <a:moveTo>
                  <a:pt x="21600" y="9247"/>
                </a:moveTo>
                <a:lnTo>
                  <a:pt x="19904" y="4765"/>
                </a:lnTo>
                <a:lnTo>
                  <a:pt x="17115" y="4531"/>
                </a:lnTo>
                <a:lnTo>
                  <a:pt x="16906" y="1737"/>
                </a:lnTo>
                <a:lnTo>
                  <a:pt x="12444" y="0"/>
                </a:lnTo>
                <a:lnTo>
                  <a:pt x="10117" y="2189"/>
                </a:lnTo>
                <a:lnTo>
                  <a:pt x="7461" y="414"/>
                </a:lnTo>
                <a:lnTo>
                  <a:pt x="3346" y="2865"/>
                </a:lnTo>
                <a:lnTo>
                  <a:pt x="3636" y="6048"/>
                </a:lnTo>
                <a:lnTo>
                  <a:pt x="604" y="7051"/>
                </a:lnTo>
                <a:lnTo>
                  <a:pt x="0" y="11806"/>
                </a:lnTo>
                <a:lnTo>
                  <a:pt x="2684" y="13536"/>
                </a:lnTo>
                <a:lnTo>
                  <a:pt x="1607" y="16545"/>
                </a:lnTo>
                <a:lnTo>
                  <a:pt x="4978" y="19950"/>
                </a:lnTo>
                <a:lnTo>
                  <a:pt x="7993" y="18898"/>
                </a:lnTo>
                <a:lnTo>
                  <a:pt x="9698" y="21600"/>
                </a:lnTo>
                <a:lnTo>
                  <a:pt x="14453" y="21037"/>
                </a:lnTo>
                <a:lnTo>
                  <a:pt x="15481" y="18011"/>
                </a:lnTo>
                <a:lnTo>
                  <a:pt x="18658" y="18329"/>
                </a:lnTo>
                <a:lnTo>
                  <a:pt x="21142" y="14232"/>
                </a:lnTo>
                <a:lnTo>
                  <a:pt x="19393" y="11557"/>
                </a:lnTo>
                <a:cubicBezTo>
                  <a:pt x="19393" y="11557"/>
                  <a:pt x="21600" y="9247"/>
                  <a:pt x="21600" y="9247"/>
                </a:cubicBezTo>
                <a:close/>
                <a:moveTo>
                  <a:pt x="12896" y="11615"/>
                </a:moveTo>
                <a:cubicBezTo>
                  <a:pt x="12557" y="12487"/>
                  <a:pt x="11734" y="13050"/>
                  <a:pt x="10799" y="13050"/>
                </a:cubicBezTo>
                <a:cubicBezTo>
                  <a:pt x="10522" y="13050"/>
                  <a:pt x="10248" y="12998"/>
                  <a:pt x="9985" y="12896"/>
                </a:cubicBezTo>
                <a:cubicBezTo>
                  <a:pt x="9425" y="12678"/>
                  <a:pt x="8983" y="12256"/>
                  <a:pt x="8742" y="11706"/>
                </a:cubicBezTo>
                <a:cubicBezTo>
                  <a:pt x="8500" y="11156"/>
                  <a:pt x="8486" y="10545"/>
                  <a:pt x="8704" y="9985"/>
                </a:cubicBezTo>
                <a:cubicBezTo>
                  <a:pt x="9043" y="9113"/>
                  <a:pt x="9866" y="8550"/>
                  <a:pt x="10801" y="8550"/>
                </a:cubicBezTo>
                <a:cubicBezTo>
                  <a:pt x="11079" y="8550"/>
                  <a:pt x="11352" y="8602"/>
                  <a:pt x="11615" y="8704"/>
                </a:cubicBezTo>
                <a:cubicBezTo>
                  <a:pt x="12175" y="8922"/>
                  <a:pt x="12617" y="9345"/>
                  <a:pt x="12859" y="9894"/>
                </a:cubicBezTo>
                <a:cubicBezTo>
                  <a:pt x="13100" y="10444"/>
                  <a:pt x="13114" y="11055"/>
                  <a:pt x="12896" y="11615"/>
                </a:cubicBezTo>
                <a:close/>
                <a:moveTo>
                  <a:pt x="12268" y="7026"/>
                </a:moveTo>
                <a:cubicBezTo>
                  <a:pt x="11785" y="6839"/>
                  <a:pt x="11289" y="6750"/>
                  <a:pt x="10801" y="6750"/>
                </a:cubicBezTo>
                <a:cubicBezTo>
                  <a:pt x="9180" y="6750"/>
                  <a:pt x="7649" y="7731"/>
                  <a:pt x="7026" y="9332"/>
                </a:cubicBezTo>
                <a:cubicBezTo>
                  <a:pt x="6216" y="11416"/>
                  <a:pt x="7248" y="13763"/>
                  <a:pt x="9332" y="14574"/>
                </a:cubicBezTo>
                <a:cubicBezTo>
                  <a:pt x="9815" y="14761"/>
                  <a:pt x="10311" y="14850"/>
                  <a:pt x="10799" y="14850"/>
                </a:cubicBezTo>
                <a:cubicBezTo>
                  <a:pt x="12420" y="14850"/>
                  <a:pt x="13951" y="13869"/>
                  <a:pt x="14574" y="12268"/>
                </a:cubicBezTo>
                <a:cubicBezTo>
                  <a:pt x="15384" y="10184"/>
                  <a:pt x="14352" y="7837"/>
                  <a:pt x="12268" y="7026"/>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a:off x="2177101" y="3985740"/>
            <a:ext cx="505424" cy="421179"/>
          </a:xfrm>
          <a:custGeom>
            <a:avLst/>
            <a:gdLst/>
            <a:ahLst/>
            <a:cxnLst>
              <a:cxn ang="0">
                <a:pos x="wd2" y="hd2"/>
              </a:cxn>
              <a:cxn ang="5400000">
                <a:pos x="wd2" y="hd2"/>
              </a:cxn>
              <a:cxn ang="10800000">
                <a:pos x="wd2" y="hd2"/>
              </a:cxn>
              <a:cxn ang="16200000">
                <a:pos x="wd2" y="hd2"/>
              </a:cxn>
            </a:cxnLst>
            <a:rect l="0" t="0" r="r" b="b"/>
            <a:pathLst>
              <a:path w="21600" h="21600" extrusionOk="0">
                <a:moveTo>
                  <a:pt x="19800" y="19439"/>
                </a:moveTo>
                <a:lnTo>
                  <a:pt x="1800" y="19439"/>
                </a:lnTo>
                <a:lnTo>
                  <a:pt x="1800" y="2162"/>
                </a:lnTo>
                <a:lnTo>
                  <a:pt x="8550" y="2160"/>
                </a:lnTo>
                <a:lnTo>
                  <a:pt x="10350" y="6480"/>
                </a:lnTo>
                <a:lnTo>
                  <a:pt x="19800" y="6470"/>
                </a:lnTo>
                <a:cubicBezTo>
                  <a:pt x="19800" y="6470"/>
                  <a:pt x="19800" y="19439"/>
                  <a:pt x="19800" y="19439"/>
                </a:cubicBezTo>
                <a:close/>
                <a:moveTo>
                  <a:pt x="11250" y="4320"/>
                </a:moveTo>
                <a:lnTo>
                  <a:pt x="9450" y="0"/>
                </a:lnTo>
                <a:lnTo>
                  <a:pt x="0" y="0"/>
                </a:lnTo>
                <a:lnTo>
                  <a:pt x="0" y="21600"/>
                </a:lnTo>
                <a:lnTo>
                  <a:pt x="21600" y="21600"/>
                </a:lnTo>
                <a:lnTo>
                  <a:pt x="21600" y="4309"/>
                </a:lnTo>
                <a:cubicBezTo>
                  <a:pt x="21600" y="4309"/>
                  <a:pt x="11250" y="4320"/>
                  <a:pt x="11250" y="432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p:nvSpPr>
        <p:spPr>
          <a:xfrm>
            <a:off x="5822229" y="3964676"/>
            <a:ext cx="547543" cy="463306"/>
          </a:xfrm>
          <a:custGeom>
            <a:avLst/>
            <a:gdLst/>
            <a:ahLst/>
            <a:cxnLst>
              <a:cxn ang="0">
                <a:pos x="wd2" y="hd2"/>
              </a:cxn>
              <a:cxn ang="5400000">
                <a:pos x="wd2" y="hd2"/>
              </a:cxn>
              <a:cxn ang="10800000">
                <a:pos x="wd2" y="hd2"/>
              </a:cxn>
              <a:cxn ang="16200000">
                <a:pos x="wd2" y="hd2"/>
              </a:cxn>
            </a:cxnLst>
            <a:rect l="0" t="0" r="r" b="b"/>
            <a:pathLst>
              <a:path w="21600" h="21600" extrusionOk="0">
                <a:moveTo>
                  <a:pt x="16615" y="19636"/>
                </a:moveTo>
                <a:lnTo>
                  <a:pt x="14123" y="19636"/>
                </a:lnTo>
                <a:lnTo>
                  <a:pt x="14123" y="10309"/>
                </a:lnTo>
                <a:lnTo>
                  <a:pt x="7892" y="10309"/>
                </a:lnTo>
                <a:lnTo>
                  <a:pt x="7892" y="19636"/>
                </a:lnTo>
                <a:lnTo>
                  <a:pt x="4985" y="19636"/>
                </a:lnTo>
                <a:lnTo>
                  <a:pt x="4985" y="7364"/>
                </a:lnTo>
                <a:lnTo>
                  <a:pt x="10800" y="2454"/>
                </a:lnTo>
                <a:lnTo>
                  <a:pt x="16615" y="7364"/>
                </a:lnTo>
                <a:cubicBezTo>
                  <a:pt x="16615" y="7364"/>
                  <a:pt x="16615" y="19636"/>
                  <a:pt x="16615" y="19636"/>
                </a:cubicBezTo>
                <a:close/>
                <a:moveTo>
                  <a:pt x="12462" y="19636"/>
                </a:moveTo>
                <a:lnTo>
                  <a:pt x="9554" y="19636"/>
                </a:lnTo>
                <a:lnTo>
                  <a:pt x="9554" y="12273"/>
                </a:lnTo>
                <a:lnTo>
                  <a:pt x="12462" y="12273"/>
                </a:lnTo>
                <a:cubicBezTo>
                  <a:pt x="12462" y="12273"/>
                  <a:pt x="12462" y="19636"/>
                  <a:pt x="12462" y="19636"/>
                </a:cubicBezTo>
                <a:close/>
                <a:moveTo>
                  <a:pt x="17031" y="5400"/>
                </a:moveTo>
                <a:lnTo>
                  <a:pt x="17031" y="982"/>
                </a:lnTo>
                <a:lnTo>
                  <a:pt x="15369" y="982"/>
                </a:lnTo>
                <a:lnTo>
                  <a:pt x="15369" y="3927"/>
                </a:lnTo>
                <a:lnTo>
                  <a:pt x="10800" y="0"/>
                </a:lnTo>
                <a:lnTo>
                  <a:pt x="0" y="9327"/>
                </a:lnTo>
                <a:lnTo>
                  <a:pt x="831" y="10800"/>
                </a:lnTo>
                <a:lnTo>
                  <a:pt x="3323" y="8836"/>
                </a:lnTo>
                <a:lnTo>
                  <a:pt x="3323" y="21600"/>
                </a:lnTo>
                <a:lnTo>
                  <a:pt x="18277" y="21600"/>
                </a:lnTo>
                <a:lnTo>
                  <a:pt x="18277" y="8836"/>
                </a:lnTo>
                <a:lnTo>
                  <a:pt x="20769" y="10800"/>
                </a:lnTo>
                <a:lnTo>
                  <a:pt x="21600" y="9327"/>
                </a:lnTo>
                <a:cubicBezTo>
                  <a:pt x="21600" y="9327"/>
                  <a:pt x="17031" y="5400"/>
                  <a:pt x="17031" y="54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cs typeface="+mn-ea"/>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140563" y="5198573"/>
            <a:ext cx="2578500" cy="338554"/>
          </a:xfrm>
          <a:prstGeom prst="rect">
            <a:avLst/>
          </a:prstGeom>
          <a:noFill/>
        </p:spPr>
        <p:txBody>
          <a:bodyPr wrap="square" rtlCol="0">
            <a:spAutoFit/>
          </a:bodyPr>
          <a:lstStyle/>
          <a:p>
            <a:pPr algn="ctr"/>
            <a:r>
              <a:rPr lang="zh-CN" altLang="en-US" sz="1600" dirty="0">
                <a:solidFill>
                  <a:schemeClr val="bg1"/>
                </a:solidFill>
                <a:cs typeface="+mn-ea"/>
                <a:sym typeface="+mn-lt"/>
              </a:rPr>
              <a:t>请输入文字</a:t>
            </a:r>
            <a:endParaRPr lang="en-US" altLang="zh-CN" sz="1600" dirty="0">
              <a:solidFill>
                <a:schemeClr val="bg1"/>
              </a:solidFill>
              <a:cs typeface="+mn-ea"/>
              <a:sym typeface="+mn-lt"/>
            </a:endParaRPr>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352800" y="2042795"/>
            <a:ext cx="5486400" cy="584775"/>
          </a:xfrm>
          <a:prstGeom prst="rect">
            <a:avLst/>
          </a:prstGeom>
          <a:noFill/>
        </p:spPr>
        <p:txBody>
          <a:bodyPr wrap="square" rtlCol="0">
            <a:spAutoFit/>
          </a:bodyPr>
          <a:lstStyle/>
          <a:p>
            <a:pPr algn="ctr"/>
            <a:r>
              <a:rPr lang="zh-CN" altLang="en-US" sz="3200" dirty="0">
                <a:solidFill>
                  <a:schemeClr val="bg1"/>
                </a:solidFill>
                <a:cs typeface="+mn-ea"/>
                <a:sym typeface="+mn-lt"/>
              </a:rPr>
              <a:t>请输入文字</a:t>
            </a:r>
            <a:endParaRPr lang="en-US" altLang="zh-CN" sz="3200" dirty="0">
              <a:solidFill>
                <a:schemeClr val="bg1"/>
              </a:solidFill>
              <a:cs typeface="+mn-ea"/>
              <a:sym typeface="+mn-lt"/>
            </a:endParaRP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806750" y="5198573"/>
            <a:ext cx="2578500" cy="338554"/>
          </a:xfrm>
          <a:prstGeom prst="rect">
            <a:avLst/>
          </a:prstGeom>
          <a:noFill/>
        </p:spPr>
        <p:txBody>
          <a:bodyPr wrap="square" rtlCol="0">
            <a:spAutoFit/>
          </a:bodyPr>
          <a:lstStyle/>
          <a:p>
            <a:pPr algn="ctr"/>
            <a:r>
              <a:rPr lang="zh-CN" altLang="en-US" sz="1600" dirty="0">
                <a:solidFill>
                  <a:schemeClr val="bg1"/>
                </a:solidFill>
                <a:cs typeface="+mn-ea"/>
                <a:sym typeface="+mn-lt"/>
              </a:rPr>
              <a:t>请输入文字</a:t>
            </a:r>
            <a:endParaRPr lang="en-US" altLang="zh-CN" sz="1600" dirty="0">
              <a:solidFill>
                <a:schemeClr val="bg1"/>
              </a:solidFill>
              <a:cs typeface="+mn-ea"/>
              <a:sym typeface="+mn-lt"/>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472937" y="5198573"/>
            <a:ext cx="2578500" cy="338554"/>
          </a:xfrm>
          <a:prstGeom prst="rect">
            <a:avLst/>
          </a:prstGeom>
          <a:noFill/>
        </p:spPr>
        <p:txBody>
          <a:bodyPr wrap="square" rtlCol="0">
            <a:spAutoFit/>
          </a:bodyPr>
          <a:lstStyle/>
          <a:p>
            <a:pPr algn="ctr"/>
            <a:r>
              <a:rPr lang="zh-CN" altLang="en-US" sz="1600" dirty="0">
                <a:solidFill>
                  <a:schemeClr val="bg1"/>
                </a:solidFill>
                <a:cs typeface="+mn-ea"/>
                <a:sym typeface="+mn-lt"/>
              </a:rPr>
              <a:t>请输入文字</a:t>
            </a:r>
            <a:endParaRPr lang="en-US" altLang="zh-CN" sz="1600" dirty="0">
              <a:solidFill>
                <a:schemeClr val="bg1"/>
              </a:solidFill>
              <a:cs typeface="+mn-ea"/>
              <a:sym typeface="+mn-lt"/>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449BACBC-8964-4EBB-97C0-158414182E15}"/>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19" name="组合 18"/>
          <p:cNvGrpSpPr/>
          <p:nvPr/>
        </p:nvGrpSpPr>
        <p:grpSpPr>
          <a:xfrm>
            <a:off x="8933199" y="178306"/>
            <a:ext cx="3115793" cy="772512"/>
            <a:chOff x="8933199" y="178306"/>
            <a:chExt cx="3115793" cy="772512"/>
          </a:xfrm>
        </p:grpSpPr>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4" name="图片 23"/>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105986" y="4409854"/>
            <a:ext cx="1980030" cy="523220"/>
          </a:xfrm>
          <a:prstGeom prst="rect">
            <a:avLst/>
          </a:prstGeom>
          <a:noFill/>
        </p:spPr>
        <p:txBody>
          <a:bodyPr wrap="none" rtlCol="0">
            <a:spAutoFit/>
          </a:bodyPr>
          <a:lstStyle/>
          <a:p>
            <a:pPr algn="ctr"/>
            <a:r>
              <a:rPr lang="zh-CN" altLang="en-US" sz="2800" dirty="0">
                <a:solidFill>
                  <a:schemeClr val="bg1"/>
                </a:solidFill>
                <a:cs typeface="+mn-ea"/>
                <a:sym typeface="+mn-lt"/>
              </a:rPr>
              <a:t>请输入文字</a:t>
            </a:r>
          </a:p>
        </p:txBody>
      </p:sp>
      <p:sp>
        <p:nvSpPr>
          <p:cNvPr id="5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63600" y="5173569"/>
            <a:ext cx="10464800" cy="997774"/>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请输入文字请输入文字请输入文字请输入文字请输入文字请入文字请输入文字请输入文字请输入文字请输入文字请输入文字请输入文字请输入文字请入文字请输入文字请输入文字请输入文字请输入文字请</a:t>
            </a:r>
          </a:p>
        </p:txBody>
      </p:sp>
      <p:grpSp>
        <p:nvGrpSpPr>
          <p:cNvPr id="58" name="组合 57"/>
          <p:cNvGrpSpPr/>
          <p:nvPr/>
        </p:nvGrpSpPr>
        <p:grpSpPr>
          <a:xfrm>
            <a:off x="4949973" y="1642983"/>
            <a:ext cx="2292054" cy="2220986"/>
            <a:chOff x="7033044" y="1786248"/>
            <a:chExt cx="3758658" cy="3642116"/>
          </a:xfrm>
        </p:grpSpPr>
        <p:sp>
          <p:nvSpPr>
            <p:cNvPr id="52"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8171482" y="1786248"/>
              <a:ext cx="1481782" cy="2083173"/>
            </a:xfrm>
            <a:custGeom>
              <a:avLst/>
              <a:gdLst>
                <a:gd name="T0" fmla="*/ 50 w 101"/>
                <a:gd name="T1" fmla="*/ 142 h 142"/>
                <a:gd name="T2" fmla="*/ 15 w 101"/>
                <a:gd name="T3" fmla="*/ 128 h 142"/>
                <a:gd name="T4" fmla="*/ 0 w 101"/>
                <a:gd name="T5" fmla="*/ 94 h 142"/>
                <a:gd name="T6" fmla="*/ 50 w 101"/>
                <a:gd name="T7" fmla="*/ 0 h 142"/>
                <a:gd name="T8" fmla="*/ 51 w 101"/>
                <a:gd name="T9" fmla="*/ 0 h 142"/>
                <a:gd name="T10" fmla="*/ 101 w 101"/>
                <a:gd name="T11" fmla="*/ 94 h 142"/>
                <a:gd name="T12" fmla="*/ 86 w 101"/>
                <a:gd name="T13" fmla="*/ 128 h 142"/>
                <a:gd name="T14" fmla="*/ 50 w 101"/>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42">
                  <a:moveTo>
                    <a:pt x="50" y="142"/>
                  </a:moveTo>
                  <a:cubicBezTo>
                    <a:pt x="37" y="142"/>
                    <a:pt x="24" y="137"/>
                    <a:pt x="15" y="128"/>
                  </a:cubicBezTo>
                  <a:cubicBezTo>
                    <a:pt x="5" y="118"/>
                    <a:pt x="0" y="106"/>
                    <a:pt x="0" y="94"/>
                  </a:cubicBezTo>
                  <a:cubicBezTo>
                    <a:pt x="0" y="59"/>
                    <a:pt x="45" y="30"/>
                    <a:pt x="50" y="0"/>
                  </a:cubicBezTo>
                  <a:cubicBezTo>
                    <a:pt x="51" y="0"/>
                    <a:pt x="51" y="0"/>
                    <a:pt x="51" y="0"/>
                  </a:cubicBezTo>
                  <a:cubicBezTo>
                    <a:pt x="56" y="30"/>
                    <a:pt x="101" y="59"/>
                    <a:pt x="101" y="94"/>
                  </a:cubicBezTo>
                  <a:cubicBezTo>
                    <a:pt x="101" y="106"/>
                    <a:pt x="96" y="118"/>
                    <a:pt x="86" y="128"/>
                  </a:cubicBezTo>
                  <a:cubicBezTo>
                    <a:pt x="76" y="137"/>
                    <a:pt x="63" y="142"/>
                    <a:pt x="50" y="142"/>
                  </a:cubicBezTo>
                  <a:close/>
                </a:path>
              </a:pathLst>
            </a:custGeom>
            <a:solidFill>
              <a:srgbClr val="F46344"/>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cs typeface="+mn-ea"/>
                <a:sym typeface="+mn-lt"/>
              </a:endParaRPr>
            </a:p>
          </p:txBody>
        </p:sp>
        <p:sp>
          <p:nvSpPr>
            <p:cNvPr id="53"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8424411" y="2550305"/>
              <a:ext cx="308279" cy="1012563"/>
            </a:xfrm>
            <a:custGeom>
              <a:avLst/>
              <a:gdLst>
                <a:gd name="connsiteX0" fmla="*/ 422203 w 422203"/>
                <a:gd name="connsiteY0" fmla="*/ 0 h 1386761"/>
                <a:gd name="connsiteX1" fmla="*/ 336879 w 422203"/>
                <a:gd name="connsiteY1" fmla="*/ 147924 h 1386761"/>
                <a:gd name="connsiteX2" fmla="*/ 148007 w 422203"/>
                <a:gd name="connsiteY2" fmla="*/ 818277 h 1386761"/>
                <a:gd name="connsiteX3" fmla="*/ 247632 w 422203"/>
                <a:gd name="connsiteY3" fmla="*/ 1289807 h 1386761"/>
                <a:gd name="connsiteX4" fmla="*/ 295623 w 422203"/>
                <a:gd name="connsiteY4" fmla="*/ 1386761 h 1386761"/>
                <a:gd name="connsiteX5" fmla="*/ 221232 w 422203"/>
                <a:gd name="connsiteY5" fmla="*/ 1326907 h 1386761"/>
                <a:gd name="connsiteX6" fmla="*/ 0 w 422203"/>
                <a:gd name="connsiteY6" fmla="*/ 825479 h 1386761"/>
                <a:gd name="connsiteX7" fmla="*/ 341065 w 422203"/>
                <a:gd name="connsiteY7" fmla="*/ 104677 h 1386761"/>
                <a:gd name="connsiteX8" fmla="*/ 422203 w 422203"/>
                <a:gd name="connsiteY8" fmla="*/ 0 h 13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203" h="1386761">
                  <a:moveTo>
                    <a:pt x="422203" y="0"/>
                  </a:moveTo>
                  <a:lnTo>
                    <a:pt x="336879" y="147924"/>
                  </a:lnTo>
                  <a:cubicBezTo>
                    <a:pt x="222726" y="363350"/>
                    <a:pt x="148007" y="585833"/>
                    <a:pt x="148007" y="818277"/>
                  </a:cubicBezTo>
                  <a:cubicBezTo>
                    <a:pt x="148007" y="977668"/>
                    <a:pt x="181216" y="1137058"/>
                    <a:pt x="247632" y="1289807"/>
                  </a:cubicBezTo>
                  <a:lnTo>
                    <a:pt x="295623" y="1386761"/>
                  </a:lnTo>
                  <a:lnTo>
                    <a:pt x="221232" y="1326907"/>
                  </a:lnTo>
                  <a:cubicBezTo>
                    <a:pt x="73744" y="1179428"/>
                    <a:pt x="0" y="1002454"/>
                    <a:pt x="0" y="825479"/>
                  </a:cubicBezTo>
                  <a:cubicBezTo>
                    <a:pt x="0" y="567392"/>
                    <a:pt x="165924" y="331426"/>
                    <a:pt x="341065" y="104677"/>
                  </a:cubicBezTo>
                  <a:lnTo>
                    <a:pt x="42220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cs typeface="+mn-ea"/>
                <a:sym typeface="+mn-lt"/>
              </a:endParaRPr>
            </a:p>
          </p:txBody>
        </p:sp>
        <p:sp>
          <p:nvSpPr>
            <p:cNvPr id="54"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7033044" y="3345191"/>
              <a:ext cx="1481782" cy="2083173"/>
            </a:xfrm>
            <a:custGeom>
              <a:avLst/>
              <a:gdLst>
                <a:gd name="T0" fmla="*/ 50 w 101"/>
                <a:gd name="T1" fmla="*/ 142 h 142"/>
                <a:gd name="T2" fmla="*/ 15 w 101"/>
                <a:gd name="T3" fmla="*/ 128 h 142"/>
                <a:gd name="T4" fmla="*/ 0 w 101"/>
                <a:gd name="T5" fmla="*/ 94 h 142"/>
                <a:gd name="T6" fmla="*/ 50 w 101"/>
                <a:gd name="T7" fmla="*/ 0 h 142"/>
                <a:gd name="T8" fmla="*/ 51 w 101"/>
                <a:gd name="T9" fmla="*/ 0 h 142"/>
                <a:gd name="T10" fmla="*/ 101 w 101"/>
                <a:gd name="T11" fmla="*/ 94 h 142"/>
                <a:gd name="T12" fmla="*/ 86 w 101"/>
                <a:gd name="T13" fmla="*/ 128 h 142"/>
                <a:gd name="T14" fmla="*/ 50 w 101"/>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42">
                  <a:moveTo>
                    <a:pt x="50" y="142"/>
                  </a:moveTo>
                  <a:cubicBezTo>
                    <a:pt x="37" y="142"/>
                    <a:pt x="24" y="137"/>
                    <a:pt x="15" y="128"/>
                  </a:cubicBezTo>
                  <a:cubicBezTo>
                    <a:pt x="5" y="118"/>
                    <a:pt x="0" y="106"/>
                    <a:pt x="0" y="94"/>
                  </a:cubicBezTo>
                  <a:cubicBezTo>
                    <a:pt x="0" y="59"/>
                    <a:pt x="45" y="30"/>
                    <a:pt x="50" y="0"/>
                  </a:cubicBezTo>
                  <a:cubicBezTo>
                    <a:pt x="51" y="0"/>
                    <a:pt x="51" y="0"/>
                    <a:pt x="51" y="0"/>
                  </a:cubicBezTo>
                  <a:cubicBezTo>
                    <a:pt x="56" y="30"/>
                    <a:pt x="101" y="59"/>
                    <a:pt x="101" y="94"/>
                  </a:cubicBezTo>
                  <a:cubicBezTo>
                    <a:pt x="101" y="106"/>
                    <a:pt x="96" y="118"/>
                    <a:pt x="86" y="128"/>
                  </a:cubicBezTo>
                  <a:cubicBezTo>
                    <a:pt x="76" y="137"/>
                    <a:pt x="63" y="142"/>
                    <a:pt x="50" y="142"/>
                  </a:cubicBezTo>
                  <a:close/>
                </a:path>
              </a:pathLst>
            </a:custGeom>
            <a:solidFill>
              <a:srgbClr val="414C62"/>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cs typeface="+mn-ea"/>
                <a:sym typeface="+mn-lt"/>
              </a:endParaRPr>
            </a:p>
          </p:txBody>
        </p:sp>
        <p:sp>
          <p:nvSpPr>
            <p:cNvPr id="5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7285973" y="4109248"/>
              <a:ext cx="308279" cy="1012563"/>
            </a:xfrm>
            <a:custGeom>
              <a:avLst/>
              <a:gdLst>
                <a:gd name="connsiteX0" fmla="*/ 422203 w 422203"/>
                <a:gd name="connsiteY0" fmla="*/ 0 h 1386761"/>
                <a:gd name="connsiteX1" fmla="*/ 336879 w 422203"/>
                <a:gd name="connsiteY1" fmla="*/ 147924 h 1386761"/>
                <a:gd name="connsiteX2" fmla="*/ 148007 w 422203"/>
                <a:gd name="connsiteY2" fmla="*/ 818277 h 1386761"/>
                <a:gd name="connsiteX3" fmla="*/ 247632 w 422203"/>
                <a:gd name="connsiteY3" fmla="*/ 1289807 h 1386761"/>
                <a:gd name="connsiteX4" fmla="*/ 295623 w 422203"/>
                <a:gd name="connsiteY4" fmla="*/ 1386761 h 1386761"/>
                <a:gd name="connsiteX5" fmla="*/ 221232 w 422203"/>
                <a:gd name="connsiteY5" fmla="*/ 1326907 h 1386761"/>
                <a:gd name="connsiteX6" fmla="*/ 0 w 422203"/>
                <a:gd name="connsiteY6" fmla="*/ 825479 h 1386761"/>
                <a:gd name="connsiteX7" fmla="*/ 341065 w 422203"/>
                <a:gd name="connsiteY7" fmla="*/ 104677 h 1386761"/>
                <a:gd name="connsiteX8" fmla="*/ 422203 w 422203"/>
                <a:gd name="connsiteY8" fmla="*/ 0 h 13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203" h="1386761">
                  <a:moveTo>
                    <a:pt x="422203" y="0"/>
                  </a:moveTo>
                  <a:lnTo>
                    <a:pt x="336879" y="147924"/>
                  </a:lnTo>
                  <a:cubicBezTo>
                    <a:pt x="222726" y="363350"/>
                    <a:pt x="148007" y="585833"/>
                    <a:pt x="148007" y="818277"/>
                  </a:cubicBezTo>
                  <a:cubicBezTo>
                    <a:pt x="148007" y="977668"/>
                    <a:pt x="181216" y="1137058"/>
                    <a:pt x="247632" y="1289807"/>
                  </a:cubicBezTo>
                  <a:lnTo>
                    <a:pt x="295623" y="1386761"/>
                  </a:lnTo>
                  <a:lnTo>
                    <a:pt x="221232" y="1326907"/>
                  </a:lnTo>
                  <a:cubicBezTo>
                    <a:pt x="73744" y="1179428"/>
                    <a:pt x="0" y="1002454"/>
                    <a:pt x="0" y="825479"/>
                  </a:cubicBezTo>
                  <a:cubicBezTo>
                    <a:pt x="0" y="567392"/>
                    <a:pt x="165924" y="331426"/>
                    <a:pt x="341065" y="104677"/>
                  </a:cubicBezTo>
                  <a:lnTo>
                    <a:pt x="42220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cs typeface="+mn-ea"/>
                <a:sym typeface="+mn-lt"/>
              </a:endParaRPr>
            </a:p>
          </p:txBody>
        </p:sp>
        <p:sp>
          <p:nvSpPr>
            <p:cNvPr id="56"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9309920" y="3345191"/>
              <a:ext cx="1481782" cy="2083173"/>
            </a:xfrm>
            <a:custGeom>
              <a:avLst/>
              <a:gdLst>
                <a:gd name="T0" fmla="*/ 50 w 101"/>
                <a:gd name="T1" fmla="*/ 142 h 142"/>
                <a:gd name="T2" fmla="*/ 15 w 101"/>
                <a:gd name="T3" fmla="*/ 128 h 142"/>
                <a:gd name="T4" fmla="*/ 0 w 101"/>
                <a:gd name="T5" fmla="*/ 94 h 142"/>
                <a:gd name="T6" fmla="*/ 50 w 101"/>
                <a:gd name="T7" fmla="*/ 0 h 142"/>
                <a:gd name="T8" fmla="*/ 51 w 101"/>
                <a:gd name="T9" fmla="*/ 0 h 142"/>
                <a:gd name="T10" fmla="*/ 101 w 101"/>
                <a:gd name="T11" fmla="*/ 94 h 142"/>
                <a:gd name="T12" fmla="*/ 86 w 101"/>
                <a:gd name="T13" fmla="*/ 128 h 142"/>
                <a:gd name="T14" fmla="*/ 50 w 101"/>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42">
                  <a:moveTo>
                    <a:pt x="50" y="142"/>
                  </a:moveTo>
                  <a:cubicBezTo>
                    <a:pt x="37" y="142"/>
                    <a:pt x="24" y="137"/>
                    <a:pt x="15" y="128"/>
                  </a:cubicBezTo>
                  <a:cubicBezTo>
                    <a:pt x="5" y="118"/>
                    <a:pt x="0" y="106"/>
                    <a:pt x="0" y="94"/>
                  </a:cubicBezTo>
                  <a:cubicBezTo>
                    <a:pt x="0" y="59"/>
                    <a:pt x="45" y="30"/>
                    <a:pt x="50" y="0"/>
                  </a:cubicBezTo>
                  <a:cubicBezTo>
                    <a:pt x="51" y="0"/>
                    <a:pt x="51" y="0"/>
                    <a:pt x="51" y="0"/>
                  </a:cubicBezTo>
                  <a:cubicBezTo>
                    <a:pt x="56" y="30"/>
                    <a:pt x="101" y="59"/>
                    <a:pt x="101" y="94"/>
                  </a:cubicBezTo>
                  <a:cubicBezTo>
                    <a:pt x="101" y="106"/>
                    <a:pt x="96" y="118"/>
                    <a:pt x="86" y="128"/>
                  </a:cubicBezTo>
                  <a:cubicBezTo>
                    <a:pt x="76" y="137"/>
                    <a:pt x="63" y="142"/>
                    <a:pt x="50" y="142"/>
                  </a:cubicBezTo>
                  <a:close/>
                </a:path>
              </a:pathLst>
            </a:custGeom>
            <a:solidFill>
              <a:srgbClr val="414C62"/>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cs typeface="+mn-ea"/>
                <a:sym typeface="+mn-lt"/>
              </a:endParaRPr>
            </a:p>
          </p:txBody>
        </p:sp>
        <p:sp>
          <p:nvSpPr>
            <p:cNvPr id="5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9562849" y="4109248"/>
              <a:ext cx="308279" cy="1012563"/>
            </a:xfrm>
            <a:custGeom>
              <a:avLst/>
              <a:gdLst>
                <a:gd name="connsiteX0" fmla="*/ 422203 w 422203"/>
                <a:gd name="connsiteY0" fmla="*/ 0 h 1386761"/>
                <a:gd name="connsiteX1" fmla="*/ 336879 w 422203"/>
                <a:gd name="connsiteY1" fmla="*/ 147924 h 1386761"/>
                <a:gd name="connsiteX2" fmla="*/ 148007 w 422203"/>
                <a:gd name="connsiteY2" fmla="*/ 818277 h 1386761"/>
                <a:gd name="connsiteX3" fmla="*/ 247632 w 422203"/>
                <a:gd name="connsiteY3" fmla="*/ 1289807 h 1386761"/>
                <a:gd name="connsiteX4" fmla="*/ 295623 w 422203"/>
                <a:gd name="connsiteY4" fmla="*/ 1386761 h 1386761"/>
                <a:gd name="connsiteX5" fmla="*/ 221232 w 422203"/>
                <a:gd name="connsiteY5" fmla="*/ 1326907 h 1386761"/>
                <a:gd name="connsiteX6" fmla="*/ 0 w 422203"/>
                <a:gd name="connsiteY6" fmla="*/ 825479 h 1386761"/>
                <a:gd name="connsiteX7" fmla="*/ 341065 w 422203"/>
                <a:gd name="connsiteY7" fmla="*/ 104677 h 1386761"/>
                <a:gd name="connsiteX8" fmla="*/ 422203 w 422203"/>
                <a:gd name="connsiteY8" fmla="*/ 0 h 13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203" h="1386761">
                  <a:moveTo>
                    <a:pt x="422203" y="0"/>
                  </a:moveTo>
                  <a:lnTo>
                    <a:pt x="336879" y="147924"/>
                  </a:lnTo>
                  <a:cubicBezTo>
                    <a:pt x="222726" y="363350"/>
                    <a:pt x="148007" y="585833"/>
                    <a:pt x="148007" y="818277"/>
                  </a:cubicBezTo>
                  <a:cubicBezTo>
                    <a:pt x="148007" y="977668"/>
                    <a:pt x="181216" y="1137058"/>
                    <a:pt x="247632" y="1289807"/>
                  </a:cubicBezTo>
                  <a:lnTo>
                    <a:pt x="295623" y="1386761"/>
                  </a:lnTo>
                  <a:lnTo>
                    <a:pt x="221232" y="1326907"/>
                  </a:lnTo>
                  <a:cubicBezTo>
                    <a:pt x="73744" y="1179428"/>
                    <a:pt x="0" y="1002454"/>
                    <a:pt x="0" y="825479"/>
                  </a:cubicBezTo>
                  <a:cubicBezTo>
                    <a:pt x="0" y="567392"/>
                    <a:pt x="165924" y="331426"/>
                    <a:pt x="341065" y="104677"/>
                  </a:cubicBezTo>
                  <a:lnTo>
                    <a:pt x="42220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cs typeface="+mn-ea"/>
                <a:sym typeface="+mn-lt"/>
              </a:endParaRPr>
            </a:p>
          </p:txBody>
        </p:sp>
      </p:grpSp>
      <p:sp>
        <p:nvSpPr>
          <p:cNvPr id="17"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9AE3E543-7C32-4718-BE18-0194C98D5F6F}"/>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15" name="组合 14"/>
          <p:cNvGrpSpPr/>
          <p:nvPr/>
        </p:nvGrpSpPr>
        <p:grpSpPr>
          <a:xfrm>
            <a:off x="8933199" y="178306"/>
            <a:ext cx="3115793" cy="772512"/>
            <a:chOff x="8933199" y="178306"/>
            <a:chExt cx="3115793" cy="772512"/>
          </a:xfrm>
        </p:grpSpPr>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8" name="图片 17"/>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a:xfrm>
            <a:off x="1481372" y="4137559"/>
            <a:ext cx="4531830" cy="2720441"/>
          </a:xfrm>
          <a:custGeom>
            <a:avLst/>
            <a:gdLst>
              <a:gd name="connsiteX0" fmla="*/ 1302241 w 4531830"/>
              <a:gd name="connsiteY0" fmla="*/ 1007 h 2720441"/>
              <a:gd name="connsiteX1" fmla="*/ 1553997 w 4531830"/>
              <a:gd name="connsiteY1" fmla="*/ 60011 h 2720441"/>
              <a:gd name="connsiteX2" fmla="*/ 4311780 w 4531830"/>
              <a:gd name="connsiteY2" fmla="*/ 1663530 h 2720441"/>
              <a:gd name="connsiteX3" fmla="*/ 4471820 w 4531830"/>
              <a:gd name="connsiteY3" fmla="*/ 2268227 h 2720441"/>
              <a:gd name="connsiteX4" fmla="*/ 4208879 w 4531830"/>
              <a:gd name="connsiteY4" fmla="*/ 2720441 h 2720441"/>
              <a:gd name="connsiteX5" fmla="*/ 849971 w 4531830"/>
              <a:gd name="connsiteY5" fmla="*/ 2720441 h 2720441"/>
              <a:gd name="connsiteX6" fmla="*/ 220051 w 4531830"/>
              <a:gd name="connsiteY6" fmla="*/ 2354173 h 2720441"/>
              <a:gd name="connsiteX7" fmla="*/ 60012 w 4531830"/>
              <a:gd name="connsiteY7" fmla="*/ 1749476 h 2720441"/>
              <a:gd name="connsiteX8" fmla="*/ 949300 w 4531830"/>
              <a:gd name="connsiteY8" fmla="*/ 220050 h 2720441"/>
              <a:gd name="connsiteX9" fmla="*/ 1302241 w 4531830"/>
              <a:gd name="connsiteY9" fmla="*/ 1007 h 272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1830" h="2720441">
                <a:moveTo>
                  <a:pt x="1302241" y="1007"/>
                </a:moveTo>
                <a:cubicBezTo>
                  <a:pt x="1387240" y="-4738"/>
                  <a:pt x="1474806" y="13965"/>
                  <a:pt x="1553997" y="60011"/>
                </a:cubicBezTo>
                <a:lnTo>
                  <a:pt x="4311780" y="1663530"/>
                </a:lnTo>
                <a:cubicBezTo>
                  <a:pt x="4522956" y="1786318"/>
                  <a:pt x="4594608" y="2057051"/>
                  <a:pt x="4471820" y="2268227"/>
                </a:cubicBezTo>
                <a:lnTo>
                  <a:pt x="4208879" y="2720441"/>
                </a:lnTo>
                <a:lnTo>
                  <a:pt x="849971" y="2720441"/>
                </a:lnTo>
                <a:lnTo>
                  <a:pt x="220051" y="2354173"/>
                </a:lnTo>
                <a:cubicBezTo>
                  <a:pt x="8875" y="2231384"/>
                  <a:pt x="-62777" y="1960652"/>
                  <a:pt x="60012" y="1749476"/>
                </a:cubicBezTo>
                <a:lnTo>
                  <a:pt x="949300" y="220050"/>
                </a:lnTo>
                <a:cubicBezTo>
                  <a:pt x="1026043" y="88065"/>
                  <a:pt x="1160576" y="10581"/>
                  <a:pt x="1302241" y="1007"/>
                </a:cubicBez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068194" y="3745112"/>
            <a:ext cx="6055612" cy="523220"/>
          </a:xfrm>
          <a:prstGeom prst="rect">
            <a:avLst/>
          </a:prstGeom>
          <a:noFill/>
        </p:spPr>
        <p:txBody>
          <a:bodyPr wrap="square" rtlCol="0">
            <a:spAutoFit/>
          </a:bodyPr>
          <a:lstStyle/>
          <a:p>
            <a:pPr algn="ctr"/>
            <a:r>
              <a:rPr lang="zh-CN" altLang="en-US" sz="1400" dirty="0">
                <a:solidFill>
                  <a:schemeClr val="bg1"/>
                </a:solidFill>
                <a:cs typeface="+mn-ea"/>
                <a:sym typeface="+mn-lt"/>
              </a:rPr>
              <a:t>请输入文字请输入文字请输入文字请输入文字请输入文字请输入文字</a:t>
            </a:r>
            <a:endParaRPr lang="en-US" altLang="zh-CN" sz="1400" dirty="0">
              <a:solidFill>
                <a:schemeClr val="bg1"/>
              </a:solidFill>
              <a:cs typeface="+mn-ea"/>
              <a:sym typeface="+mn-lt"/>
            </a:endParaRPr>
          </a:p>
          <a:p>
            <a:pPr algn="ctr"/>
            <a:endParaRPr lang="en-US" altLang="zh-CN" sz="1400" dirty="0">
              <a:solidFill>
                <a:schemeClr val="bg1"/>
              </a:solidFill>
              <a:cs typeface="+mn-ea"/>
              <a:sym typeface="+mn-lt"/>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977747" y="2575561"/>
            <a:ext cx="2236510" cy="707886"/>
          </a:xfrm>
          <a:prstGeom prst="rect">
            <a:avLst/>
          </a:prstGeom>
          <a:noFill/>
        </p:spPr>
        <p:txBody>
          <a:bodyPr wrap="none" rtlCol="0">
            <a:spAutoFit/>
          </a:bodyPr>
          <a:lstStyle/>
          <a:p>
            <a:pPr algn="ctr"/>
            <a:r>
              <a:rPr lang="zh-CN" altLang="en-US" sz="4000" dirty="0">
                <a:solidFill>
                  <a:schemeClr val="bg1"/>
                </a:solidFill>
                <a:cs typeface="+mn-ea"/>
                <a:sym typeface="+mn-lt"/>
              </a:rPr>
              <a:t>第二部分</a:t>
            </a:r>
            <a:endParaRPr lang="de-DE" altLang="zh-CN" sz="4000" dirty="0">
              <a:solidFill>
                <a:schemeClr val="bg1"/>
              </a:solidFill>
              <a:cs typeface="+mn-ea"/>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907398"/>
            <a:ext cx="4638052" cy="3950602"/>
          </a:xfrm>
          <a:custGeom>
            <a:avLst/>
            <a:gdLst>
              <a:gd name="connsiteX0" fmla="*/ 0 w 4638052"/>
              <a:gd name="connsiteY0" fmla="*/ 0 h 3950602"/>
              <a:gd name="connsiteX1" fmla="*/ 4279691 w 4638052"/>
              <a:gd name="connsiteY1" fmla="*/ 2488434 h 3950602"/>
              <a:gd name="connsiteX2" fmla="*/ 4540321 w 4638052"/>
              <a:gd name="connsiteY2" fmla="*/ 3473208 h 3950602"/>
              <a:gd name="connsiteX3" fmla="*/ 4262740 w 4638052"/>
              <a:gd name="connsiteY3" fmla="*/ 3950602 h 3950602"/>
              <a:gd name="connsiteX4" fmla="*/ 0 w 4638052"/>
              <a:gd name="connsiteY4" fmla="*/ 3950602 h 3950602"/>
              <a:gd name="connsiteX5" fmla="*/ 0 w 4638052"/>
              <a:gd name="connsiteY5" fmla="*/ 0 h 395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8052" h="3950602">
                <a:moveTo>
                  <a:pt x="0" y="0"/>
                </a:moveTo>
                <a:lnTo>
                  <a:pt x="4279691" y="2488434"/>
                </a:lnTo>
                <a:cubicBezTo>
                  <a:pt x="4623599" y="2688401"/>
                  <a:pt x="4740288" y="3129299"/>
                  <a:pt x="4540321" y="3473208"/>
                </a:cubicBezTo>
                <a:lnTo>
                  <a:pt x="4262740" y="3950602"/>
                </a:lnTo>
                <a:lnTo>
                  <a:pt x="0" y="3950602"/>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538672" y="0"/>
            <a:ext cx="1653328" cy="2082717"/>
          </a:xfrm>
          <a:custGeom>
            <a:avLst/>
            <a:gdLst>
              <a:gd name="connsiteX0" fmla="*/ 454751 w 1653328"/>
              <a:gd name="connsiteY0" fmla="*/ 0 h 2082717"/>
              <a:gd name="connsiteX1" fmla="*/ 1653328 w 1653328"/>
              <a:gd name="connsiteY1" fmla="*/ 0 h 2082717"/>
              <a:gd name="connsiteX2" fmla="*/ 1653328 w 1653328"/>
              <a:gd name="connsiteY2" fmla="*/ 2082717 h 2082717"/>
              <a:gd name="connsiteX3" fmla="*/ 199873 w 1653328"/>
              <a:gd name="connsiteY3" fmla="*/ 1237602 h 2082717"/>
              <a:gd name="connsiteX4" fmla="*/ 54508 w 1653328"/>
              <a:gd name="connsiteY4" fmla="*/ 688351 h 2082717"/>
              <a:gd name="connsiteX5" fmla="*/ 454751 w 1653328"/>
              <a:gd name="connsiteY5" fmla="*/ 0 h 208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3328" h="2082717">
                <a:moveTo>
                  <a:pt x="454751" y="0"/>
                </a:moveTo>
                <a:lnTo>
                  <a:pt x="1653328" y="0"/>
                </a:lnTo>
                <a:lnTo>
                  <a:pt x="1653328" y="2082717"/>
                </a:lnTo>
                <a:lnTo>
                  <a:pt x="199873" y="1237602"/>
                </a:lnTo>
                <a:cubicBezTo>
                  <a:pt x="8060" y="1126072"/>
                  <a:pt x="-57022" y="880164"/>
                  <a:pt x="54508" y="688351"/>
                </a:cubicBezTo>
                <a:lnTo>
                  <a:pt x="454751"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8933199" y="178306"/>
            <a:ext cx="3115793" cy="772512"/>
            <a:chOff x="8933199" y="178306"/>
            <a:chExt cx="3115793" cy="772512"/>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11" name="图片 10"/>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00">
        <p15:prstTrans prst="crush"/>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874713" y="3139622"/>
            <a:ext cx="3062515" cy="2353128"/>
          </a:xfrm>
          <a:prstGeom prst="rect">
            <a:avLst/>
          </a:pr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a:xfrm>
            <a:off x="874713" y="2028372"/>
            <a:ext cx="3062515" cy="711200"/>
          </a:xfrm>
          <a:prstGeom prst="rect">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116720" y="2199306"/>
            <a:ext cx="2578500" cy="461665"/>
          </a:xfrm>
          <a:prstGeom prst="rect">
            <a:avLst/>
          </a:prstGeom>
          <a:noFill/>
        </p:spPr>
        <p:txBody>
          <a:bodyPr wrap="square" rtlCol="0">
            <a:spAutoFit/>
          </a:bodyPr>
          <a:lstStyle/>
          <a:p>
            <a:pPr algn="ctr"/>
            <a:r>
              <a:rPr lang="zh-CN" altLang="en-US" sz="2400" dirty="0">
                <a:solidFill>
                  <a:schemeClr val="bg1"/>
                </a:solidFill>
                <a:cs typeface="+mn-ea"/>
                <a:sym typeface="+mn-lt"/>
              </a:rPr>
              <a:t>请输入文字</a:t>
            </a:r>
            <a:endParaRPr lang="en-US" altLang="zh-CN" sz="2400" dirty="0">
              <a:solidFill>
                <a:schemeClr val="bg1"/>
              </a:solidFill>
              <a:cs typeface="+mn-ea"/>
              <a:sym typeface="+mn-lt"/>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027340" y="3592174"/>
            <a:ext cx="2757260" cy="997774"/>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a:t>
            </a: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p:nvPr/>
        </p:nvSpPr>
        <p:spPr>
          <a:xfrm>
            <a:off x="4564743" y="3139622"/>
            <a:ext cx="3062515" cy="2353128"/>
          </a:xfrm>
          <a:prstGeom prst="rect">
            <a:avLst/>
          </a:pr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a:off x="4564743" y="2028372"/>
            <a:ext cx="3062515" cy="711200"/>
          </a:xfrm>
          <a:prstGeom prst="rect">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806750" y="2199306"/>
            <a:ext cx="2578500" cy="461665"/>
          </a:xfrm>
          <a:prstGeom prst="rect">
            <a:avLst/>
          </a:prstGeom>
          <a:noFill/>
        </p:spPr>
        <p:txBody>
          <a:bodyPr wrap="square" rtlCol="0">
            <a:spAutoFit/>
          </a:bodyPr>
          <a:lstStyle/>
          <a:p>
            <a:pPr algn="ctr"/>
            <a:r>
              <a:rPr lang="zh-CN" altLang="en-US" sz="2400" dirty="0">
                <a:solidFill>
                  <a:schemeClr val="bg1"/>
                </a:solidFill>
                <a:cs typeface="+mn-ea"/>
                <a:sym typeface="+mn-lt"/>
              </a:rPr>
              <a:t>请输入文字</a:t>
            </a:r>
            <a:endParaRPr lang="en-US" altLang="zh-CN" sz="2400" dirty="0">
              <a:solidFill>
                <a:schemeClr val="bg1"/>
              </a:solidFill>
              <a:cs typeface="+mn-ea"/>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717370" y="3592174"/>
            <a:ext cx="2757260" cy="997774"/>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a:t>
            </a: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p:nvPr/>
        </p:nvSpPr>
        <p:spPr>
          <a:xfrm>
            <a:off x="8254773" y="3139622"/>
            <a:ext cx="3062515" cy="2353128"/>
          </a:xfrm>
          <a:prstGeom prst="rect">
            <a:avLst/>
          </a:pr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a:xfrm>
            <a:off x="8254773" y="2028372"/>
            <a:ext cx="3062515" cy="711200"/>
          </a:xfrm>
          <a:prstGeom prst="rect">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496780" y="2199306"/>
            <a:ext cx="2578500" cy="461665"/>
          </a:xfrm>
          <a:prstGeom prst="rect">
            <a:avLst/>
          </a:prstGeom>
          <a:noFill/>
        </p:spPr>
        <p:txBody>
          <a:bodyPr wrap="square" rtlCol="0">
            <a:spAutoFit/>
          </a:bodyPr>
          <a:lstStyle/>
          <a:p>
            <a:pPr algn="ctr"/>
            <a:r>
              <a:rPr lang="zh-CN" altLang="en-US" sz="2400" dirty="0">
                <a:solidFill>
                  <a:schemeClr val="bg1"/>
                </a:solidFill>
                <a:cs typeface="+mn-ea"/>
                <a:sym typeface="+mn-lt"/>
              </a:rPr>
              <a:t>请输入文字</a:t>
            </a:r>
            <a:endParaRPr lang="en-US" altLang="zh-CN" sz="2400" dirty="0">
              <a:solidFill>
                <a:schemeClr val="bg1"/>
              </a:solidFill>
              <a:cs typeface="+mn-ea"/>
              <a:sym typeface="+mn-lt"/>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407400" y="3592174"/>
            <a:ext cx="2757260" cy="997774"/>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a:t>
            </a:r>
          </a:p>
        </p:txBody>
      </p:sp>
      <p:sp>
        <p:nvSpPr>
          <p:cNvPr id="24"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1C3FB147-B736-4901-A289-6A11F11C6981}"/>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23" name="组合 22"/>
          <p:cNvGrpSpPr/>
          <p:nvPr/>
        </p:nvGrpSpPr>
        <p:grpSpPr>
          <a:xfrm>
            <a:off x="8933199" y="178306"/>
            <a:ext cx="3115793" cy="772512"/>
            <a:chOff x="8933199" y="178306"/>
            <a:chExt cx="3115793" cy="772512"/>
          </a:xfrm>
        </p:grpSpPr>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6" name="图片 25"/>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1"/>
            <a:ext cx="872166" cy="772719"/>
          </a:xfrm>
          <a:custGeom>
            <a:avLst/>
            <a:gdLst>
              <a:gd name="connsiteX0" fmla="*/ 0 w 1143518"/>
              <a:gd name="connsiteY0" fmla="*/ 0 h 1013130"/>
              <a:gd name="connsiteX1" fmla="*/ 1143518 w 1143518"/>
              <a:gd name="connsiteY1" fmla="*/ 0 h 1013130"/>
              <a:gd name="connsiteX2" fmla="*/ 641706 w 1143518"/>
              <a:gd name="connsiteY2" fmla="*/ 863032 h 1013130"/>
              <a:gd name="connsiteX3" fmla="*/ 229238 w 1143518"/>
              <a:gd name="connsiteY3" fmla="*/ 972196 h 1013130"/>
              <a:gd name="connsiteX4" fmla="*/ 0 w 1143518"/>
              <a:gd name="connsiteY4" fmla="*/ 838905 h 1013130"/>
              <a:gd name="connsiteX5" fmla="*/ 0 w 1143518"/>
              <a:gd name="connsiteY5" fmla="*/ 0 h 10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518" h="1013130">
                <a:moveTo>
                  <a:pt x="0" y="0"/>
                </a:moveTo>
                <a:lnTo>
                  <a:pt x="1143518" y="0"/>
                </a:lnTo>
                <a:lnTo>
                  <a:pt x="641706" y="863032"/>
                </a:lnTo>
                <a:cubicBezTo>
                  <a:pt x="557951" y="1007077"/>
                  <a:pt x="373283" y="1055951"/>
                  <a:pt x="229238" y="972196"/>
                </a:cubicBezTo>
                <a:lnTo>
                  <a:pt x="0" y="838905"/>
                </a:lnTo>
                <a:lnTo>
                  <a:pt x="0" y="0"/>
                </a:lnTo>
                <a:close/>
              </a:path>
            </a:pathLst>
          </a:custGeom>
          <a:solidFill>
            <a:srgbClr val="B4B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
            <a:ext cx="1181100" cy="582549"/>
          </a:xfrm>
          <a:custGeom>
            <a:avLst/>
            <a:gdLst>
              <a:gd name="connsiteX0" fmla="*/ 0 w 1548568"/>
              <a:gd name="connsiteY0" fmla="*/ 0 h 763793"/>
              <a:gd name="connsiteX1" fmla="*/ 1548568 w 1548568"/>
              <a:gd name="connsiteY1" fmla="*/ 0 h 763793"/>
              <a:gd name="connsiteX2" fmla="*/ 1202049 w 1548568"/>
              <a:gd name="connsiteY2" fmla="*/ 595955 h 763793"/>
              <a:gd name="connsiteX3" fmla="*/ 740828 w 1548568"/>
              <a:gd name="connsiteY3" fmla="*/ 718021 h 763793"/>
              <a:gd name="connsiteX4" fmla="*/ 0 w 1548568"/>
              <a:gd name="connsiteY4" fmla="*/ 287265 h 763793"/>
              <a:gd name="connsiteX5" fmla="*/ 0 w 1548568"/>
              <a:gd name="connsiteY5" fmla="*/ 0 h 76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8568" h="763793">
                <a:moveTo>
                  <a:pt x="0" y="0"/>
                </a:moveTo>
                <a:lnTo>
                  <a:pt x="1548568" y="0"/>
                </a:lnTo>
                <a:lnTo>
                  <a:pt x="1202049" y="595955"/>
                </a:lnTo>
                <a:cubicBezTo>
                  <a:pt x="1108394" y="757025"/>
                  <a:pt x="901898" y="811676"/>
                  <a:pt x="740828" y="718021"/>
                </a:cubicBezTo>
                <a:lnTo>
                  <a:pt x="0" y="287265"/>
                </a:lnTo>
                <a:lnTo>
                  <a:pt x="0" y="0"/>
                </a:ln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p:nvPr/>
        </p:nvSpPr>
        <p:spPr>
          <a:xfrm>
            <a:off x="10900198" y="5892800"/>
            <a:ext cx="1291802" cy="965200"/>
          </a:xfrm>
          <a:custGeom>
            <a:avLst/>
            <a:gdLst>
              <a:gd name="connsiteX0" fmla="*/ 3004023 w 5403748"/>
              <a:gd name="connsiteY0" fmla="*/ 456 h 4037536"/>
              <a:gd name="connsiteX1" fmla="*/ 3516799 w 5403748"/>
              <a:gd name="connsiteY1" fmla="*/ 147170 h 4037536"/>
              <a:gd name="connsiteX2" fmla="*/ 5403748 w 5403748"/>
              <a:gd name="connsiteY2" fmla="*/ 1244340 h 4037536"/>
              <a:gd name="connsiteX3" fmla="*/ 5403748 w 5403748"/>
              <a:gd name="connsiteY3" fmla="*/ 4037535 h 4037536"/>
              <a:gd name="connsiteX4" fmla="*/ 0 w 5403748"/>
              <a:gd name="connsiteY4" fmla="*/ 4037536 h 4037536"/>
              <a:gd name="connsiteX5" fmla="*/ 2033854 w 5403748"/>
              <a:gd name="connsiteY5" fmla="*/ 539646 h 4037536"/>
              <a:gd name="connsiteX6" fmla="*/ 3004023 w 5403748"/>
              <a:gd name="connsiteY6" fmla="*/ 456 h 40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3748" h="4037536">
                <a:moveTo>
                  <a:pt x="3004023" y="456"/>
                </a:moveTo>
                <a:cubicBezTo>
                  <a:pt x="3178859" y="5533"/>
                  <a:pt x="3354961" y="53068"/>
                  <a:pt x="3516799" y="147170"/>
                </a:cubicBezTo>
                <a:lnTo>
                  <a:pt x="5403748" y="1244340"/>
                </a:lnTo>
                <a:lnTo>
                  <a:pt x="5403748" y="4037535"/>
                </a:lnTo>
                <a:lnTo>
                  <a:pt x="0" y="4037536"/>
                </a:lnTo>
                <a:lnTo>
                  <a:pt x="2033854" y="539646"/>
                </a:lnTo>
                <a:cubicBezTo>
                  <a:pt x="2240877" y="183602"/>
                  <a:pt x="2619386" y="-10717"/>
                  <a:pt x="3004023" y="456"/>
                </a:cubicBezTo>
                <a:close/>
              </a:path>
            </a:pathLst>
          </a:cu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4759797" y="3220393"/>
            <a:ext cx="2672407" cy="2672407"/>
          </a:xfrm>
          <a:prstGeom prst="ellipse">
            <a:avLst/>
          </a:prstGeom>
          <a:solidFill>
            <a:srgbClr val="FFB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a:xfrm flipH="1">
            <a:off x="5653126" y="2837097"/>
            <a:ext cx="885748" cy="885746"/>
          </a:xfrm>
          <a:prstGeom prst="ellipse">
            <a:avLst/>
          </a:prstGeom>
          <a:solidFill>
            <a:srgbClr val="B4B7B9"/>
          </a:solidFill>
          <a:ln w="25400">
            <a:solidFill>
              <a:srgbClr val="252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a:xfrm flipH="1">
            <a:off x="6929754" y="4113723"/>
            <a:ext cx="885748" cy="885746"/>
          </a:xfrm>
          <a:prstGeom prst="ellipse">
            <a:avLst/>
          </a:prstGeom>
          <a:solidFill>
            <a:srgbClr val="B4B7B9"/>
          </a:solidFill>
          <a:ln w="25400">
            <a:solidFill>
              <a:srgbClr val="252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nvSpPr>
        <p:spPr>
          <a:xfrm flipH="1">
            <a:off x="4376499" y="4113723"/>
            <a:ext cx="885748" cy="885746"/>
          </a:xfrm>
          <a:prstGeom prst="ellipse">
            <a:avLst/>
          </a:prstGeom>
          <a:solidFill>
            <a:srgbClr val="B4B7B9"/>
          </a:solidFill>
          <a:ln w="25400">
            <a:solidFill>
              <a:srgbClr val="252A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p:nvSpPr>
        <p:spPr>
          <a:xfrm>
            <a:off x="4674117" y="4437750"/>
            <a:ext cx="290514" cy="237692"/>
          </a:xfrm>
          <a:custGeom>
            <a:avLst/>
            <a:gdLst/>
            <a:ahLst/>
            <a:cxnLst>
              <a:cxn ang="0">
                <a:pos x="wd2" y="hd2"/>
              </a:cxn>
              <a:cxn ang="5400000">
                <a:pos x="wd2" y="hd2"/>
              </a:cxn>
              <a:cxn ang="10800000">
                <a:pos x="wd2" y="hd2"/>
              </a:cxn>
              <a:cxn ang="16200000">
                <a:pos x="wd2" y="hd2"/>
              </a:cxn>
            </a:cxnLst>
            <a:rect l="0" t="0" r="r" b="b"/>
            <a:pathLst>
              <a:path w="21600" h="21600" extrusionOk="0">
                <a:moveTo>
                  <a:pt x="19636" y="19200"/>
                </a:moveTo>
                <a:lnTo>
                  <a:pt x="1964" y="19200"/>
                </a:lnTo>
                <a:lnTo>
                  <a:pt x="1964" y="10800"/>
                </a:lnTo>
                <a:lnTo>
                  <a:pt x="4909" y="10800"/>
                </a:lnTo>
                <a:cubicBezTo>
                  <a:pt x="5739" y="13930"/>
                  <a:pt x="7966" y="16200"/>
                  <a:pt x="10800" y="16200"/>
                </a:cubicBezTo>
                <a:cubicBezTo>
                  <a:pt x="13634" y="16200"/>
                  <a:pt x="15861" y="13930"/>
                  <a:pt x="16691" y="10800"/>
                </a:cubicBezTo>
                <a:lnTo>
                  <a:pt x="19636" y="10800"/>
                </a:lnTo>
                <a:cubicBezTo>
                  <a:pt x="19636" y="10800"/>
                  <a:pt x="19636" y="19200"/>
                  <a:pt x="19636" y="19200"/>
                </a:cubicBezTo>
                <a:close/>
                <a:moveTo>
                  <a:pt x="4418" y="2400"/>
                </a:moveTo>
                <a:lnTo>
                  <a:pt x="17182" y="2400"/>
                </a:lnTo>
                <a:lnTo>
                  <a:pt x="19145" y="8400"/>
                </a:lnTo>
                <a:lnTo>
                  <a:pt x="15218" y="8400"/>
                </a:lnTo>
                <a:cubicBezTo>
                  <a:pt x="15218" y="11382"/>
                  <a:pt x="13240" y="13800"/>
                  <a:pt x="10800" y="13800"/>
                </a:cubicBezTo>
                <a:cubicBezTo>
                  <a:pt x="8360" y="13800"/>
                  <a:pt x="6382" y="11382"/>
                  <a:pt x="6382" y="8400"/>
                </a:cubicBezTo>
                <a:lnTo>
                  <a:pt x="2455" y="8400"/>
                </a:lnTo>
                <a:cubicBezTo>
                  <a:pt x="2455" y="8400"/>
                  <a:pt x="4418" y="2400"/>
                  <a:pt x="4418" y="2400"/>
                </a:cubicBezTo>
                <a:close/>
                <a:moveTo>
                  <a:pt x="18655" y="0"/>
                </a:moveTo>
                <a:lnTo>
                  <a:pt x="2945" y="0"/>
                </a:lnTo>
                <a:lnTo>
                  <a:pt x="0" y="8400"/>
                </a:lnTo>
                <a:lnTo>
                  <a:pt x="0" y="21600"/>
                </a:lnTo>
                <a:lnTo>
                  <a:pt x="21600" y="21600"/>
                </a:lnTo>
                <a:lnTo>
                  <a:pt x="21600" y="8400"/>
                </a:lnTo>
                <a:cubicBezTo>
                  <a:pt x="21600" y="8400"/>
                  <a:pt x="18655" y="0"/>
                  <a:pt x="18655" y="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cs typeface="+mn-ea"/>
              <a:sym typeface="+mn-lt"/>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p:nvPr/>
        </p:nvSpPr>
        <p:spPr>
          <a:xfrm>
            <a:off x="7263685" y="4398134"/>
            <a:ext cx="217886" cy="316924"/>
          </a:xfrm>
          <a:custGeom>
            <a:avLst/>
            <a:gdLst/>
            <a:ahLst/>
            <a:cxnLst>
              <a:cxn ang="0">
                <a:pos x="wd2" y="hd2"/>
              </a:cxn>
              <a:cxn ang="5400000">
                <a:pos x="wd2" y="hd2"/>
              </a:cxn>
              <a:cxn ang="10800000">
                <a:pos x="wd2" y="hd2"/>
              </a:cxn>
              <a:cxn ang="16200000">
                <a:pos x="wd2" y="hd2"/>
              </a:cxn>
            </a:cxnLst>
            <a:rect l="0" t="0" r="r" b="b"/>
            <a:pathLst>
              <a:path w="21600" h="21600" extrusionOk="0">
                <a:moveTo>
                  <a:pt x="16364" y="18450"/>
                </a:moveTo>
                <a:lnTo>
                  <a:pt x="13745" y="19350"/>
                </a:lnTo>
                <a:lnTo>
                  <a:pt x="7855" y="11700"/>
                </a:lnTo>
                <a:lnTo>
                  <a:pt x="2618" y="13950"/>
                </a:lnTo>
                <a:lnTo>
                  <a:pt x="2618" y="3150"/>
                </a:lnTo>
                <a:lnTo>
                  <a:pt x="15709" y="9000"/>
                </a:lnTo>
                <a:lnTo>
                  <a:pt x="9818" y="10800"/>
                </a:lnTo>
                <a:cubicBezTo>
                  <a:pt x="9818" y="10800"/>
                  <a:pt x="16364" y="18450"/>
                  <a:pt x="16364" y="18450"/>
                </a:cubicBezTo>
                <a:close/>
                <a:moveTo>
                  <a:pt x="21600" y="9450"/>
                </a:moveTo>
                <a:lnTo>
                  <a:pt x="0" y="0"/>
                </a:lnTo>
                <a:lnTo>
                  <a:pt x="0" y="17550"/>
                </a:lnTo>
                <a:lnTo>
                  <a:pt x="6739" y="14145"/>
                </a:lnTo>
                <a:lnTo>
                  <a:pt x="12436" y="21600"/>
                </a:lnTo>
                <a:lnTo>
                  <a:pt x="19636" y="18900"/>
                </a:lnTo>
                <a:lnTo>
                  <a:pt x="13621" y="11516"/>
                </a:lnTo>
                <a:cubicBezTo>
                  <a:pt x="13621" y="11516"/>
                  <a:pt x="21600" y="9450"/>
                  <a:pt x="21600" y="945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cs typeface="+mn-ea"/>
              <a:sym typeface="+mn-lt"/>
            </a:endParaRPr>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p:nvPr/>
        </p:nvSpPr>
        <p:spPr>
          <a:xfrm>
            <a:off x="5977154" y="3114906"/>
            <a:ext cx="237692" cy="330128"/>
          </a:xfrm>
          <a:custGeom>
            <a:avLst/>
            <a:gdLst/>
            <a:ahLst/>
            <a:cxnLst>
              <a:cxn ang="0">
                <a:pos x="wd2" y="hd2"/>
              </a:cxn>
              <a:cxn ang="5400000">
                <a:pos x="wd2" y="hd2"/>
              </a:cxn>
              <a:cxn ang="10800000">
                <a:pos x="wd2" y="hd2"/>
              </a:cxn>
              <a:cxn ang="16200000">
                <a:pos x="wd2" y="hd2"/>
              </a:cxn>
            </a:cxnLst>
            <a:rect l="0" t="0" r="r" b="b"/>
            <a:pathLst>
              <a:path w="21600" h="21600" extrusionOk="0">
                <a:moveTo>
                  <a:pt x="19200" y="7776"/>
                </a:moveTo>
                <a:lnTo>
                  <a:pt x="2400" y="7776"/>
                </a:lnTo>
                <a:lnTo>
                  <a:pt x="2400" y="4752"/>
                </a:lnTo>
                <a:cubicBezTo>
                  <a:pt x="2400" y="3165"/>
                  <a:pt x="4396" y="1728"/>
                  <a:pt x="6600" y="1728"/>
                </a:cubicBezTo>
                <a:lnTo>
                  <a:pt x="15000" y="1728"/>
                </a:lnTo>
                <a:cubicBezTo>
                  <a:pt x="17204" y="1728"/>
                  <a:pt x="19200" y="3165"/>
                  <a:pt x="19200" y="4752"/>
                </a:cubicBezTo>
                <a:cubicBezTo>
                  <a:pt x="19200" y="4752"/>
                  <a:pt x="19200" y="7776"/>
                  <a:pt x="19200" y="7776"/>
                </a:cubicBezTo>
                <a:close/>
                <a:moveTo>
                  <a:pt x="19200" y="14256"/>
                </a:moveTo>
                <a:cubicBezTo>
                  <a:pt x="19200" y="17458"/>
                  <a:pt x="15847" y="19872"/>
                  <a:pt x="11400" y="19872"/>
                </a:cubicBezTo>
                <a:lnTo>
                  <a:pt x="10200" y="19872"/>
                </a:lnTo>
                <a:cubicBezTo>
                  <a:pt x="5753" y="19872"/>
                  <a:pt x="2400" y="17458"/>
                  <a:pt x="2400" y="14256"/>
                </a:cubicBezTo>
                <a:lnTo>
                  <a:pt x="2400" y="9504"/>
                </a:lnTo>
                <a:lnTo>
                  <a:pt x="19200" y="9504"/>
                </a:lnTo>
                <a:cubicBezTo>
                  <a:pt x="19200" y="9504"/>
                  <a:pt x="19200" y="14256"/>
                  <a:pt x="19200" y="14256"/>
                </a:cubicBezTo>
                <a:close/>
                <a:moveTo>
                  <a:pt x="15000" y="0"/>
                </a:moveTo>
                <a:lnTo>
                  <a:pt x="6600" y="0"/>
                </a:lnTo>
                <a:cubicBezTo>
                  <a:pt x="3067" y="0"/>
                  <a:pt x="0" y="2208"/>
                  <a:pt x="0" y="4752"/>
                </a:cubicBezTo>
                <a:lnTo>
                  <a:pt x="0" y="14256"/>
                </a:lnTo>
                <a:cubicBezTo>
                  <a:pt x="0" y="18417"/>
                  <a:pt x="4420" y="21600"/>
                  <a:pt x="10200" y="21600"/>
                </a:cubicBezTo>
                <a:lnTo>
                  <a:pt x="11400" y="21600"/>
                </a:lnTo>
                <a:cubicBezTo>
                  <a:pt x="17180" y="21600"/>
                  <a:pt x="21600" y="18417"/>
                  <a:pt x="21600" y="14256"/>
                </a:cubicBezTo>
                <a:lnTo>
                  <a:pt x="21600" y="4752"/>
                </a:lnTo>
                <a:cubicBezTo>
                  <a:pt x="21600" y="2208"/>
                  <a:pt x="18533" y="0"/>
                  <a:pt x="15000" y="0"/>
                </a:cubicBezTo>
                <a:close/>
                <a:moveTo>
                  <a:pt x="9600" y="6048"/>
                </a:moveTo>
                <a:lnTo>
                  <a:pt x="12000" y="6048"/>
                </a:lnTo>
                <a:lnTo>
                  <a:pt x="12000" y="3456"/>
                </a:lnTo>
                <a:lnTo>
                  <a:pt x="9600" y="3456"/>
                </a:lnTo>
                <a:cubicBezTo>
                  <a:pt x="9600" y="3456"/>
                  <a:pt x="9600" y="6048"/>
                  <a:pt x="9600" y="6048"/>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600">
              <a:cs typeface="+mn-ea"/>
              <a:sym typeface="+mn-lt"/>
            </a:endParaRP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92706" y="4039948"/>
            <a:ext cx="3292144"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a:t>
            </a: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007150" y="4039948"/>
            <a:ext cx="3292143"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请输入文字请输入文字请输入文字请输入文字请入文字请输入文字请输入文字</a:t>
            </a: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546600" y="1553502"/>
            <a:ext cx="3098800" cy="685380"/>
          </a:xfrm>
          <a:prstGeom prst="rect">
            <a:avLst/>
          </a:prstGeom>
          <a:noFill/>
        </p:spPr>
        <p:txBody>
          <a:bodyPr wrap="square" rtlCol="0">
            <a:spAutoFit/>
          </a:bodyPr>
          <a:lstStyle/>
          <a:p>
            <a:pPr>
              <a:lnSpc>
                <a:spcPct val="145000"/>
              </a:lnSpc>
            </a:pPr>
            <a:r>
              <a:rPr lang="zh-CN" altLang="en-US" sz="1400" dirty="0">
                <a:solidFill>
                  <a:schemeClr val="bg1"/>
                </a:solidFill>
                <a:cs typeface="+mn-ea"/>
                <a:sym typeface="+mn-lt"/>
              </a:rPr>
              <a:t>请输入文字请输入文字请输入文字请输入文字请入文字请输入文字</a:t>
            </a:r>
          </a:p>
        </p:txBody>
      </p:sp>
      <p:sp>
        <p:nvSpPr>
          <p:cNvPr id="20" name="Flying impression design ——飞印象设计是一家专业的广告设计制作工作室，专注于平面、OFFICE、摄影等业务，工作室成立于2016年，拥有高水平的设计团队，已经立足于市场，今后将输出更多精致作品。">
            <a:extLst>
              <a:ext uri="{FF2B5EF4-FFF2-40B4-BE49-F238E27FC236}">
                <a16:creationId xmlns="" xmlns:a16="http://schemas.microsoft.com/office/drawing/2014/main" id="{BA8D6B5B-00ED-4F25-A1EE-CD1B543AFA7A}"/>
              </a:ext>
            </a:extLst>
          </p:cNvPr>
          <p:cNvSpPr txBox="1"/>
          <p:nvPr/>
        </p:nvSpPr>
        <p:spPr>
          <a:xfrm>
            <a:off x="4178427" y="293749"/>
            <a:ext cx="3835146" cy="605230"/>
          </a:xfrm>
          <a:prstGeom prst="rect">
            <a:avLst/>
          </a:prstGeom>
          <a:noFill/>
          <a:ln>
            <a:noFill/>
          </a:ln>
        </p:spPr>
        <p:txBody>
          <a:bodyPr wrap="square" rtlCol="0">
            <a:spAutoFit/>
          </a:bodyPr>
          <a:lstStyle/>
          <a:p>
            <a:pPr algn="ctr">
              <a:lnSpc>
                <a:spcPct val="130000"/>
              </a:lnSpc>
            </a:pPr>
            <a:r>
              <a:rPr lang="zh-CN" altLang="en-US" sz="2800" dirty="0">
                <a:solidFill>
                  <a:srgbClr val="FFBF3F"/>
                </a:solidFill>
                <a:cs typeface="+mn-ea"/>
                <a:sym typeface="+mn-lt"/>
              </a:rPr>
              <a:t>请输入标题</a:t>
            </a:r>
          </a:p>
        </p:txBody>
      </p:sp>
      <p:grpSp>
        <p:nvGrpSpPr>
          <p:cNvPr id="23" name="组合 22"/>
          <p:cNvGrpSpPr/>
          <p:nvPr/>
        </p:nvGrpSpPr>
        <p:grpSpPr>
          <a:xfrm>
            <a:off x="8933199" y="178306"/>
            <a:ext cx="3115793" cy="772512"/>
            <a:chOff x="8933199" y="178306"/>
            <a:chExt cx="3115793" cy="772512"/>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3199" y="178306"/>
              <a:ext cx="771395" cy="772512"/>
            </a:xfrm>
            <a:prstGeom prst="rect">
              <a:avLst/>
            </a:prstGeom>
          </p:spPr>
        </p:pic>
        <p:pic>
          <p:nvPicPr>
            <p:cNvPr id="25" name="图片 24"/>
            <p:cNvPicPr>
              <a:picLocks noChangeAspect="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a14:imgEffect>
                    </a14:imgLayer>
                  </a14:imgProps>
                </a:ext>
                <a:ext uri="{28A0092B-C50C-407E-A947-70E740481C1C}">
                  <a14:useLocalDpi xmlns:a14="http://schemas.microsoft.com/office/drawing/2010/main" val="0"/>
                </a:ext>
              </a:extLst>
            </a:blip>
            <a:srcRect t="65268"/>
            <a:stretch/>
          </p:blipFill>
          <p:spPr>
            <a:xfrm>
              <a:off x="9781547" y="253664"/>
              <a:ext cx="2267445" cy="5646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advTm="3000">
        <p14:prism dir="u"/>
      </p:transition>
    </mc:Choice>
    <mc:Fallback xmlns="">
      <p:transition spd="slow"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B4B7B9"/>
      </a:dk2>
      <a:lt2>
        <a:srgbClr val="E7E6E6"/>
      </a:lt2>
      <a:accent1>
        <a:srgbClr val="00489B"/>
      </a:accent1>
      <a:accent2>
        <a:srgbClr val="FFBF3F"/>
      </a:accent2>
      <a:accent3>
        <a:srgbClr val="B4B7B9"/>
      </a:accent3>
      <a:accent4>
        <a:srgbClr val="FFBF3F"/>
      </a:accent4>
      <a:accent5>
        <a:srgbClr val="2460A7"/>
      </a:accent5>
      <a:accent6>
        <a:srgbClr val="00489B"/>
      </a:accent6>
      <a:hlink>
        <a:srgbClr val="0563C1"/>
      </a:hlink>
      <a:folHlink>
        <a:srgbClr val="954F72"/>
      </a:folHlink>
    </a:clrScheme>
    <a:fontScheme name="gitmvklh">
      <a:majorFont>
        <a:latin typeface="思源黑体 Normal"/>
        <a:ea typeface="思源黑体 CN Normal"/>
        <a:cs typeface=""/>
      </a:majorFont>
      <a:minorFont>
        <a:latin typeface="思源黑体 Norm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992</Words>
  <Application>Microsoft Macintosh PowerPoint</Application>
  <PresentationFormat>宽屏</PresentationFormat>
  <Paragraphs>79</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Gill Sans</vt:lpstr>
      <vt:lpstr>Microsoft YaHei</vt:lpstr>
      <vt:lpstr>思源黑体 CN Normal</vt:lpstr>
      <vt:lpstr>思源黑体 Normal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答辩模板4</dc:title>
  <dc:creator>武汉理工大学团委</dc:creator>
  <cp:lastModifiedBy>操 一铭</cp:lastModifiedBy>
  <cp:revision>26</cp:revision>
  <dcterms:created xsi:type="dcterms:W3CDTF">2019-02-20T12:47:00Z</dcterms:created>
  <dcterms:modified xsi:type="dcterms:W3CDTF">2019-06-06T05:46:48Z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