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3" r:id="rId6"/>
    <p:sldId id="264" r:id="rId7"/>
    <p:sldId id="272" r:id="rId8"/>
    <p:sldId id="265" r:id="rId9"/>
    <p:sldId id="266" r:id="rId11"/>
    <p:sldId id="271" r:id="rId12"/>
    <p:sldId id="267" r:id="rId13"/>
    <p:sldId id="268" r:id="rId14"/>
    <p:sldId id="273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7B9"/>
    <a:srgbClr val="FFBD5B"/>
    <a:srgbClr val="556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96"/>
      </p:cViewPr>
      <p:guideLst>
        <p:guide orient="horz" pos="2074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rgbClr val="FFBD5B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56B7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rgbClr val="FFBD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56B7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rgbClr val="FFBD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56B7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0C143-1C92-47A0-B040-625EBBCDB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0213-4D02-442D-A5D9-B0D11889F4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A0213-4D02-442D-A5D9-B0D11889F4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DFAF-819C-49E4-96D6-DBAE808FA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9FD8-3AB9-4F72-85A3-B18749F63F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-61679" y="0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199002" y="527334"/>
            <a:ext cx="5670638" cy="5670638"/>
          </a:xfrm>
          <a:prstGeom prst="ellipse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72559" y="2531656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答辩展示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051" y="3495347"/>
            <a:ext cx="4515897" cy="301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你可以在这里输入内容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77272" y="4410088"/>
            <a:ext cx="1837455" cy="32686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B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汇报人：小薇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任意多边形 3"/>
          <p:cNvSpPr>
            <a:spLocks noChangeArrowheads="1"/>
          </p:cNvSpPr>
          <p:nvPr/>
        </p:nvSpPr>
        <p:spPr bwMode="auto">
          <a:xfrm>
            <a:off x="4816475" y="3771879"/>
            <a:ext cx="2559050" cy="2559050"/>
          </a:xfrm>
          <a:custGeom>
            <a:avLst/>
            <a:gdLst>
              <a:gd name="T0" fmla="*/ 0 w 1981801"/>
              <a:gd name="T1" fmla="*/ 990901 h 1981801"/>
              <a:gd name="T2" fmla="*/ 990901 w 1981801"/>
              <a:gd name="T3" fmla="*/ 0 h 1981801"/>
              <a:gd name="T4" fmla="*/ 1981802 w 1981801"/>
              <a:gd name="T5" fmla="*/ 990901 h 1981801"/>
              <a:gd name="T6" fmla="*/ 990901 w 1981801"/>
              <a:gd name="T7" fmla="*/ 1981802 h 1981801"/>
              <a:gd name="T8" fmla="*/ 0 w 1981801"/>
              <a:gd name="T9" fmla="*/ 990901 h 198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1801" h="1981801">
                <a:moveTo>
                  <a:pt x="0" y="990901"/>
                </a:moveTo>
                <a:cubicBezTo>
                  <a:pt x="0" y="443641"/>
                  <a:pt x="443641" y="0"/>
                  <a:pt x="990901" y="0"/>
                </a:cubicBezTo>
                <a:cubicBezTo>
                  <a:pt x="1538161" y="0"/>
                  <a:pt x="1981802" y="443641"/>
                  <a:pt x="1981802" y="990901"/>
                </a:cubicBezTo>
                <a:cubicBezTo>
                  <a:pt x="1981802" y="1538161"/>
                  <a:pt x="1538161" y="1981802"/>
                  <a:pt x="990901" y="1981802"/>
                </a:cubicBezTo>
                <a:cubicBezTo>
                  <a:pt x="443641" y="1981802"/>
                  <a:pt x="0" y="1538161"/>
                  <a:pt x="0" y="990901"/>
                </a:cubicBez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任意多边形 14"/>
          <p:cNvSpPr>
            <a:spLocks noChangeArrowheads="1"/>
          </p:cNvSpPr>
          <p:nvPr/>
        </p:nvSpPr>
        <p:spPr bwMode="auto">
          <a:xfrm>
            <a:off x="2633663" y="2339954"/>
            <a:ext cx="2124075" cy="1724025"/>
          </a:xfrm>
          <a:custGeom>
            <a:avLst/>
            <a:gdLst>
              <a:gd name="T0" fmla="*/ 169886 w 2123573"/>
              <a:gd name="T1" fmla="*/ 0 h 1724401"/>
              <a:gd name="T2" fmla="*/ 1953687 w 2123573"/>
              <a:gd name="T3" fmla="*/ 0 h 1724401"/>
              <a:gd name="T4" fmla="*/ 2123573 w 2123573"/>
              <a:gd name="T5" fmla="*/ 143261 h 1724401"/>
              <a:gd name="T6" fmla="*/ 2123573 w 2123573"/>
              <a:gd name="T7" fmla="*/ 1289345 h 1724401"/>
              <a:gd name="T8" fmla="*/ 1953687 w 2123573"/>
              <a:gd name="T9" fmla="*/ 1432606 h 1724401"/>
              <a:gd name="T10" fmla="*/ 1888361 w 2123573"/>
              <a:gd name="T11" fmla="*/ 1432606 h 1724401"/>
              <a:gd name="T12" fmla="*/ 1888361 w 2123573"/>
              <a:gd name="T13" fmla="*/ 1724401 h 1724401"/>
              <a:gd name="T14" fmla="*/ 1646320 w 2123573"/>
              <a:gd name="T15" fmla="*/ 1432606 h 1724401"/>
              <a:gd name="T16" fmla="*/ 169886 w 2123573"/>
              <a:gd name="T17" fmla="*/ 1432606 h 1724401"/>
              <a:gd name="T18" fmla="*/ 0 w 2123573"/>
              <a:gd name="T19" fmla="*/ 1289345 h 1724401"/>
              <a:gd name="T20" fmla="*/ 0 w 2123573"/>
              <a:gd name="T21" fmla="*/ 143261 h 1724401"/>
              <a:gd name="T22" fmla="*/ 169886 w 2123573"/>
              <a:gd name="T23" fmla="*/ 0 h 172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3573" h="1724401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1888361" y="1432606"/>
                </a:lnTo>
                <a:lnTo>
                  <a:pt x="1888361" y="1724401"/>
                </a:lnTo>
                <a:lnTo>
                  <a:pt x="1646320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任意多边形 15"/>
          <p:cNvSpPr>
            <a:spLocks noChangeArrowheads="1"/>
          </p:cNvSpPr>
          <p:nvPr/>
        </p:nvSpPr>
        <p:spPr bwMode="auto">
          <a:xfrm>
            <a:off x="5033963" y="1285854"/>
            <a:ext cx="2124075" cy="1741487"/>
          </a:xfrm>
          <a:custGeom>
            <a:avLst/>
            <a:gdLst>
              <a:gd name="T0" fmla="*/ 169886 w 2123573"/>
              <a:gd name="T1" fmla="*/ 0 h 1741585"/>
              <a:gd name="T2" fmla="*/ 1953687 w 2123573"/>
              <a:gd name="T3" fmla="*/ 0 h 1741585"/>
              <a:gd name="T4" fmla="*/ 2123573 w 2123573"/>
              <a:gd name="T5" fmla="*/ 143261 h 1741585"/>
              <a:gd name="T6" fmla="*/ 2123573 w 2123573"/>
              <a:gd name="T7" fmla="*/ 1289345 h 1741585"/>
              <a:gd name="T8" fmla="*/ 1953687 w 2123573"/>
              <a:gd name="T9" fmla="*/ 1432606 h 1741585"/>
              <a:gd name="T10" fmla="*/ 1882755 w 2123573"/>
              <a:gd name="T11" fmla="*/ 1432606 h 1741585"/>
              <a:gd name="T12" fmla="*/ 1882755 w 2123573"/>
              <a:gd name="T13" fmla="*/ 1741585 h 1741585"/>
              <a:gd name="T14" fmla="*/ 1626461 w 2123573"/>
              <a:gd name="T15" fmla="*/ 1432606 h 1741585"/>
              <a:gd name="T16" fmla="*/ 169886 w 2123573"/>
              <a:gd name="T17" fmla="*/ 1432606 h 1741585"/>
              <a:gd name="T18" fmla="*/ 0 w 2123573"/>
              <a:gd name="T19" fmla="*/ 1289345 h 1741585"/>
              <a:gd name="T20" fmla="*/ 0 w 2123573"/>
              <a:gd name="T21" fmla="*/ 143261 h 1741585"/>
              <a:gd name="T22" fmla="*/ 169886 w 2123573"/>
              <a:gd name="T23" fmla="*/ 0 h 174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3573" h="1741585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1882755" y="1432606"/>
                </a:lnTo>
                <a:lnTo>
                  <a:pt x="1882755" y="1741585"/>
                </a:lnTo>
                <a:lnTo>
                  <a:pt x="1626461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任意多边形 17"/>
          <p:cNvSpPr>
            <a:spLocks noChangeArrowheads="1"/>
          </p:cNvSpPr>
          <p:nvPr/>
        </p:nvSpPr>
        <p:spPr bwMode="auto">
          <a:xfrm>
            <a:off x="7434263" y="2339954"/>
            <a:ext cx="2122487" cy="1724025"/>
          </a:xfrm>
          <a:custGeom>
            <a:avLst/>
            <a:gdLst>
              <a:gd name="T0" fmla="*/ 169886 w 2123573"/>
              <a:gd name="T1" fmla="*/ 0 h 1724402"/>
              <a:gd name="T2" fmla="*/ 1953687 w 2123573"/>
              <a:gd name="T3" fmla="*/ 0 h 1724402"/>
              <a:gd name="T4" fmla="*/ 2123573 w 2123573"/>
              <a:gd name="T5" fmla="*/ 143261 h 1724402"/>
              <a:gd name="T6" fmla="*/ 2123573 w 2123573"/>
              <a:gd name="T7" fmla="*/ 1289345 h 1724402"/>
              <a:gd name="T8" fmla="*/ 1953687 w 2123573"/>
              <a:gd name="T9" fmla="*/ 1432606 h 1724402"/>
              <a:gd name="T10" fmla="*/ 459930 w 2123573"/>
              <a:gd name="T11" fmla="*/ 1432606 h 1724402"/>
              <a:gd name="T12" fmla="*/ 217888 w 2123573"/>
              <a:gd name="T13" fmla="*/ 1724402 h 1724402"/>
              <a:gd name="T14" fmla="*/ 217888 w 2123573"/>
              <a:gd name="T15" fmla="*/ 1432606 h 1724402"/>
              <a:gd name="T16" fmla="*/ 169886 w 2123573"/>
              <a:gd name="T17" fmla="*/ 1432606 h 1724402"/>
              <a:gd name="T18" fmla="*/ 0 w 2123573"/>
              <a:gd name="T19" fmla="*/ 1289345 h 1724402"/>
              <a:gd name="T20" fmla="*/ 0 w 2123573"/>
              <a:gd name="T21" fmla="*/ 143261 h 1724402"/>
              <a:gd name="T22" fmla="*/ 169886 w 2123573"/>
              <a:gd name="T23" fmla="*/ 0 h 1724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3573" h="1724402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459930" y="1432606"/>
                </a:lnTo>
                <a:lnTo>
                  <a:pt x="217888" y="1724402"/>
                </a:lnTo>
                <a:lnTo>
                  <a:pt x="217888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直接连接符 24"/>
          <p:cNvSpPr>
            <a:spLocks noChangeShapeType="1"/>
          </p:cNvSpPr>
          <p:nvPr/>
        </p:nvSpPr>
        <p:spPr bwMode="auto">
          <a:xfrm>
            <a:off x="8178800" y="4419579"/>
            <a:ext cx="0" cy="1538287"/>
          </a:xfrm>
          <a:prstGeom prst="line">
            <a:avLst/>
          </a:prstGeom>
          <a:noFill/>
          <a:ln w="50800">
            <a:solidFill>
              <a:srgbClr val="FFBD5B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任意多边形 25"/>
          <p:cNvSpPr>
            <a:spLocks noChangeArrowheads="1"/>
          </p:cNvSpPr>
          <p:nvPr/>
        </p:nvSpPr>
        <p:spPr bwMode="auto">
          <a:xfrm flipH="1">
            <a:off x="8891588" y="4452916"/>
            <a:ext cx="1997075" cy="582613"/>
          </a:xfrm>
          <a:custGeom>
            <a:avLst/>
            <a:gdLst>
              <a:gd name="T0" fmla="*/ 0 w 1997528"/>
              <a:gd name="T1" fmla="*/ 0 h 582125"/>
              <a:gd name="T2" fmla="*/ 1997528 w 1997528"/>
              <a:gd name="T3" fmla="*/ 0 h 582125"/>
              <a:gd name="T4" fmla="*/ 1997528 w 1997528"/>
              <a:gd name="T5" fmla="*/ 379163 h 582125"/>
              <a:gd name="T6" fmla="*/ 1895926 w 1997528"/>
              <a:gd name="T7" fmla="*/ 379163 h 582125"/>
              <a:gd name="T8" fmla="*/ 1895926 w 1997528"/>
              <a:gd name="T9" fmla="*/ 582125 h 582125"/>
              <a:gd name="T10" fmla="*/ 1692964 w 1997528"/>
              <a:gd name="T11" fmla="*/ 379163 h 582125"/>
              <a:gd name="T12" fmla="*/ 0 w 1997528"/>
              <a:gd name="T13" fmla="*/ 379163 h 582125"/>
              <a:gd name="T14" fmla="*/ 0 w 1997528"/>
              <a:gd name="T15" fmla="*/ 0 h 582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7528" h="582125">
                <a:moveTo>
                  <a:pt x="0" y="0"/>
                </a:moveTo>
                <a:lnTo>
                  <a:pt x="1997528" y="0"/>
                </a:lnTo>
                <a:lnTo>
                  <a:pt x="1997528" y="379163"/>
                </a:lnTo>
                <a:lnTo>
                  <a:pt x="1895926" y="379163"/>
                </a:lnTo>
                <a:lnTo>
                  <a:pt x="1895926" y="582125"/>
                </a:lnTo>
                <a:lnTo>
                  <a:pt x="1692964" y="379163"/>
                </a:lnTo>
                <a:lnTo>
                  <a:pt x="0" y="379163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BD5B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直接连接符 28"/>
          <p:cNvSpPr>
            <a:spLocks noChangeShapeType="1"/>
          </p:cNvSpPr>
          <p:nvPr/>
        </p:nvSpPr>
        <p:spPr bwMode="auto">
          <a:xfrm>
            <a:off x="4025900" y="4419579"/>
            <a:ext cx="1588" cy="1538287"/>
          </a:xfrm>
          <a:prstGeom prst="line">
            <a:avLst/>
          </a:prstGeom>
          <a:noFill/>
          <a:ln w="50800">
            <a:solidFill>
              <a:srgbClr val="FFBD5B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任意多边形 29"/>
          <p:cNvSpPr>
            <a:spLocks noChangeArrowheads="1"/>
          </p:cNvSpPr>
          <p:nvPr/>
        </p:nvSpPr>
        <p:spPr bwMode="auto">
          <a:xfrm>
            <a:off x="1301750" y="4452916"/>
            <a:ext cx="1997075" cy="582613"/>
          </a:xfrm>
          <a:custGeom>
            <a:avLst/>
            <a:gdLst>
              <a:gd name="T0" fmla="*/ 0 w 1997528"/>
              <a:gd name="T1" fmla="*/ 0 h 582125"/>
              <a:gd name="T2" fmla="*/ 1997528 w 1997528"/>
              <a:gd name="T3" fmla="*/ 0 h 582125"/>
              <a:gd name="T4" fmla="*/ 1997528 w 1997528"/>
              <a:gd name="T5" fmla="*/ 379163 h 582125"/>
              <a:gd name="T6" fmla="*/ 1895926 w 1997528"/>
              <a:gd name="T7" fmla="*/ 379163 h 582125"/>
              <a:gd name="T8" fmla="*/ 1895926 w 1997528"/>
              <a:gd name="T9" fmla="*/ 582125 h 582125"/>
              <a:gd name="T10" fmla="*/ 1692964 w 1997528"/>
              <a:gd name="T11" fmla="*/ 379163 h 582125"/>
              <a:gd name="T12" fmla="*/ 0 w 1997528"/>
              <a:gd name="T13" fmla="*/ 379163 h 582125"/>
              <a:gd name="T14" fmla="*/ 0 w 1997528"/>
              <a:gd name="T15" fmla="*/ 0 h 582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7528" h="582125">
                <a:moveTo>
                  <a:pt x="0" y="0"/>
                </a:moveTo>
                <a:lnTo>
                  <a:pt x="1997528" y="0"/>
                </a:lnTo>
                <a:lnTo>
                  <a:pt x="1997528" y="379163"/>
                </a:lnTo>
                <a:lnTo>
                  <a:pt x="1895926" y="379163"/>
                </a:lnTo>
                <a:lnTo>
                  <a:pt x="1895926" y="582125"/>
                </a:lnTo>
                <a:lnTo>
                  <a:pt x="1692964" y="379163"/>
                </a:lnTo>
                <a:lnTo>
                  <a:pt x="0" y="379163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BD5B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chat-bubbles_72225"/>
          <p:cNvSpPr>
            <a:spLocks noChangeAspect="1"/>
          </p:cNvSpPr>
          <p:nvPr/>
        </p:nvSpPr>
        <p:spPr bwMode="auto">
          <a:xfrm>
            <a:off x="5644764" y="4458984"/>
            <a:ext cx="902471" cy="72973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矩形 18"/>
          <p:cNvSpPr/>
          <p:nvPr/>
        </p:nvSpPr>
        <p:spPr>
          <a:xfrm>
            <a:off x="5388113" y="52981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33552" y="2457616"/>
            <a:ext cx="1924296" cy="101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33963" y="1501088"/>
            <a:ext cx="20235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89735" y="2496426"/>
            <a:ext cx="18115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87216" y="4479748"/>
            <a:ext cx="18261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77054" y="4479748"/>
            <a:ext cx="182614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200">
              <a:defRPr/>
            </a:pPr>
            <a:r>
              <a:rPr lang="zh-CN" altLang="en-US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40117" y="5098329"/>
            <a:ext cx="2217327" cy="105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34556" y="5035529"/>
            <a:ext cx="2217327" cy="105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508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研究方法与过程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72720" y="204470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/>
          <p:cNvSpPr/>
          <p:nvPr/>
        </p:nvSpPr>
        <p:spPr bwMode="auto">
          <a:xfrm>
            <a:off x="6516373" y="5733920"/>
            <a:ext cx="666403" cy="174955"/>
          </a:xfrm>
          <a:custGeom>
            <a:avLst/>
            <a:gdLst>
              <a:gd name="T0" fmla="*/ 678 w 678"/>
              <a:gd name="T1" fmla="*/ 90 h 178"/>
              <a:gd name="T2" fmla="*/ 678 w 678"/>
              <a:gd name="T3" fmla="*/ 90 h 178"/>
              <a:gd name="T4" fmla="*/ 676 w 678"/>
              <a:gd name="T5" fmla="*/ 108 h 178"/>
              <a:gd name="T6" fmla="*/ 670 w 678"/>
              <a:gd name="T7" fmla="*/ 124 h 178"/>
              <a:gd name="T8" fmla="*/ 662 w 678"/>
              <a:gd name="T9" fmla="*/ 140 h 178"/>
              <a:gd name="T10" fmla="*/ 650 w 678"/>
              <a:gd name="T11" fmla="*/ 152 h 178"/>
              <a:gd name="T12" fmla="*/ 636 w 678"/>
              <a:gd name="T13" fmla="*/ 164 h 178"/>
              <a:gd name="T14" fmla="*/ 620 w 678"/>
              <a:gd name="T15" fmla="*/ 172 h 178"/>
              <a:gd name="T16" fmla="*/ 602 w 678"/>
              <a:gd name="T17" fmla="*/ 176 h 178"/>
              <a:gd name="T18" fmla="*/ 582 w 678"/>
              <a:gd name="T19" fmla="*/ 178 h 178"/>
              <a:gd name="T20" fmla="*/ 96 w 678"/>
              <a:gd name="T21" fmla="*/ 178 h 178"/>
              <a:gd name="T22" fmla="*/ 96 w 678"/>
              <a:gd name="T23" fmla="*/ 178 h 178"/>
              <a:gd name="T24" fmla="*/ 76 w 678"/>
              <a:gd name="T25" fmla="*/ 176 h 178"/>
              <a:gd name="T26" fmla="*/ 58 w 678"/>
              <a:gd name="T27" fmla="*/ 172 h 178"/>
              <a:gd name="T28" fmla="*/ 42 w 678"/>
              <a:gd name="T29" fmla="*/ 164 h 178"/>
              <a:gd name="T30" fmla="*/ 28 w 678"/>
              <a:gd name="T31" fmla="*/ 152 h 178"/>
              <a:gd name="T32" fmla="*/ 16 w 678"/>
              <a:gd name="T33" fmla="*/ 140 h 178"/>
              <a:gd name="T34" fmla="*/ 8 w 678"/>
              <a:gd name="T35" fmla="*/ 124 h 178"/>
              <a:gd name="T36" fmla="*/ 2 w 678"/>
              <a:gd name="T37" fmla="*/ 108 h 178"/>
              <a:gd name="T38" fmla="*/ 0 w 678"/>
              <a:gd name="T39" fmla="*/ 90 h 178"/>
              <a:gd name="T40" fmla="*/ 0 w 678"/>
              <a:gd name="T41" fmla="*/ 90 h 178"/>
              <a:gd name="T42" fmla="*/ 0 w 678"/>
              <a:gd name="T43" fmla="*/ 90 h 178"/>
              <a:gd name="T44" fmla="*/ 2 w 678"/>
              <a:gd name="T45" fmla="*/ 72 h 178"/>
              <a:gd name="T46" fmla="*/ 8 w 678"/>
              <a:gd name="T47" fmla="*/ 54 h 178"/>
              <a:gd name="T48" fmla="*/ 16 w 678"/>
              <a:gd name="T49" fmla="*/ 40 h 178"/>
              <a:gd name="T50" fmla="*/ 28 w 678"/>
              <a:gd name="T51" fmla="*/ 26 h 178"/>
              <a:gd name="T52" fmla="*/ 42 w 678"/>
              <a:gd name="T53" fmla="*/ 16 h 178"/>
              <a:gd name="T54" fmla="*/ 58 w 678"/>
              <a:gd name="T55" fmla="*/ 8 h 178"/>
              <a:gd name="T56" fmla="*/ 76 w 678"/>
              <a:gd name="T57" fmla="*/ 2 h 178"/>
              <a:gd name="T58" fmla="*/ 96 w 678"/>
              <a:gd name="T59" fmla="*/ 0 h 178"/>
              <a:gd name="T60" fmla="*/ 582 w 678"/>
              <a:gd name="T61" fmla="*/ 0 h 178"/>
              <a:gd name="T62" fmla="*/ 582 w 678"/>
              <a:gd name="T63" fmla="*/ 0 h 178"/>
              <a:gd name="T64" fmla="*/ 602 w 678"/>
              <a:gd name="T65" fmla="*/ 2 h 178"/>
              <a:gd name="T66" fmla="*/ 620 w 678"/>
              <a:gd name="T67" fmla="*/ 8 h 178"/>
              <a:gd name="T68" fmla="*/ 636 w 678"/>
              <a:gd name="T69" fmla="*/ 16 h 178"/>
              <a:gd name="T70" fmla="*/ 650 w 678"/>
              <a:gd name="T71" fmla="*/ 26 h 178"/>
              <a:gd name="T72" fmla="*/ 662 w 678"/>
              <a:gd name="T73" fmla="*/ 40 h 178"/>
              <a:gd name="T74" fmla="*/ 670 w 678"/>
              <a:gd name="T75" fmla="*/ 54 h 178"/>
              <a:gd name="T76" fmla="*/ 676 w 678"/>
              <a:gd name="T77" fmla="*/ 72 h 178"/>
              <a:gd name="T78" fmla="*/ 678 w 678"/>
              <a:gd name="T79" fmla="*/ 90 h 178"/>
              <a:gd name="T80" fmla="*/ 678 w 678"/>
              <a:gd name="T81" fmla="*/ 9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8" h="178">
                <a:moveTo>
                  <a:pt x="678" y="90"/>
                </a:moveTo>
                <a:lnTo>
                  <a:pt x="678" y="90"/>
                </a:lnTo>
                <a:lnTo>
                  <a:pt x="676" y="108"/>
                </a:lnTo>
                <a:lnTo>
                  <a:pt x="670" y="124"/>
                </a:lnTo>
                <a:lnTo>
                  <a:pt x="662" y="140"/>
                </a:lnTo>
                <a:lnTo>
                  <a:pt x="650" y="152"/>
                </a:lnTo>
                <a:lnTo>
                  <a:pt x="636" y="164"/>
                </a:lnTo>
                <a:lnTo>
                  <a:pt x="620" y="172"/>
                </a:lnTo>
                <a:lnTo>
                  <a:pt x="602" y="176"/>
                </a:lnTo>
                <a:lnTo>
                  <a:pt x="582" y="178"/>
                </a:lnTo>
                <a:lnTo>
                  <a:pt x="96" y="178"/>
                </a:lnTo>
                <a:lnTo>
                  <a:pt x="96" y="178"/>
                </a:lnTo>
                <a:lnTo>
                  <a:pt x="76" y="176"/>
                </a:lnTo>
                <a:lnTo>
                  <a:pt x="58" y="172"/>
                </a:lnTo>
                <a:lnTo>
                  <a:pt x="42" y="164"/>
                </a:lnTo>
                <a:lnTo>
                  <a:pt x="28" y="152"/>
                </a:lnTo>
                <a:lnTo>
                  <a:pt x="16" y="140"/>
                </a:lnTo>
                <a:lnTo>
                  <a:pt x="8" y="124"/>
                </a:lnTo>
                <a:lnTo>
                  <a:pt x="2" y="108"/>
                </a:lnTo>
                <a:lnTo>
                  <a:pt x="0" y="90"/>
                </a:lnTo>
                <a:lnTo>
                  <a:pt x="0" y="90"/>
                </a:lnTo>
                <a:lnTo>
                  <a:pt x="0" y="90"/>
                </a:lnTo>
                <a:lnTo>
                  <a:pt x="2" y="72"/>
                </a:lnTo>
                <a:lnTo>
                  <a:pt x="8" y="54"/>
                </a:lnTo>
                <a:lnTo>
                  <a:pt x="16" y="40"/>
                </a:lnTo>
                <a:lnTo>
                  <a:pt x="28" y="26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582" y="0"/>
                </a:lnTo>
                <a:lnTo>
                  <a:pt x="582" y="0"/>
                </a:lnTo>
                <a:lnTo>
                  <a:pt x="602" y="2"/>
                </a:lnTo>
                <a:lnTo>
                  <a:pt x="620" y="8"/>
                </a:lnTo>
                <a:lnTo>
                  <a:pt x="636" y="16"/>
                </a:lnTo>
                <a:lnTo>
                  <a:pt x="650" y="26"/>
                </a:lnTo>
                <a:lnTo>
                  <a:pt x="662" y="40"/>
                </a:lnTo>
                <a:lnTo>
                  <a:pt x="670" y="54"/>
                </a:lnTo>
                <a:lnTo>
                  <a:pt x="676" y="72"/>
                </a:lnTo>
                <a:lnTo>
                  <a:pt x="678" y="90"/>
                </a:lnTo>
                <a:lnTo>
                  <a:pt x="678" y="90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6355178" y="5667083"/>
            <a:ext cx="988792" cy="147434"/>
          </a:xfrm>
          <a:custGeom>
            <a:avLst/>
            <a:gdLst>
              <a:gd name="T0" fmla="*/ 136 w 1006"/>
              <a:gd name="T1" fmla="*/ 150 h 150"/>
              <a:gd name="T2" fmla="*/ 868 w 1006"/>
              <a:gd name="T3" fmla="*/ 150 h 150"/>
              <a:gd name="T4" fmla="*/ 868 w 1006"/>
              <a:gd name="T5" fmla="*/ 150 h 150"/>
              <a:gd name="T6" fmla="*/ 928 w 1006"/>
              <a:gd name="T7" fmla="*/ 90 h 150"/>
              <a:gd name="T8" fmla="*/ 928 w 1006"/>
              <a:gd name="T9" fmla="*/ 90 h 150"/>
              <a:gd name="T10" fmla="*/ 956 w 1006"/>
              <a:gd name="T11" fmla="*/ 60 h 150"/>
              <a:gd name="T12" fmla="*/ 978 w 1006"/>
              <a:gd name="T13" fmla="*/ 36 h 150"/>
              <a:gd name="T14" fmla="*/ 994 w 1006"/>
              <a:gd name="T15" fmla="*/ 16 h 150"/>
              <a:gd name="T16" fmla="*/ 1006 w 1006"/>
              <a:gd name="T17" fmla="*/ 0 h 150"/>
              <a:gd name="T18" fmla="*/ 0 w 1006"/>
              <a:gd name="T19" fmla="*/ 0 h 150"/>
              <a:gd name="T20" fmla="*/ 0 w 1006"/>
              <a:gd name="T21" fmla="*/ 0 h 150"/>
              <a:gd name="T22" fmla="*/ 6 w 1006"/>
              <a:gd name="T23" fmla="*/ 12 h 150"/>
              <a:gd name="T24" fmla="*/ 6 w 1006"/>
              <a:gd name="T25" fmla="*/ 12 h 150"/>
              <a:gd name="T26" fmla="*/ 66 w 1006"/>
              <a:gd name="T27" fmla="*/ 76 h 150"/>
              <a:gd name="T28" fmla="*/ 136 w 1006"/>
              <a:gd name="T29" fmla="*/ 150 h 150"/>
              <a:gd name="T30" fmla="*/ 136 w 1006"/>
              <a:gd name="T3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6" h="150">
                <a:moveTo>
                  <a:pt x="136" y="150"/>
                </a:moveTo>
                <a:lnTo>
                  <a:pt x="868" y="150"/>
                </a:lnTo>
                <a:lnTo>
                  <a:pt x="868" y="150"/>
                </a:lnTo>
                <a:lnTo>
                  <a:pt x="928" y="90"/>
                </a:lnTo>
                <a:lnTo>
                  <a:pt x="928" y="90"/>
                </a:lnTo>
                <a:lnTo>
                  <a:pt x="956" y="60"/>
                </a:lnTo>
                <a:lnTo>
                  <a:pt x="978" y="36"/>
                </a:lnTo>
                <a:lnTo>
                  <a:pt x="994" y="16"/>
                </a:lnTo>
                <a:lnTo>
                  <a:pt x="1006" y="0"/>
                </a:lnTo>
                <a:lnTo>
                  <a:pt x="0" y="0"/>
                </a:lnTo>
                <a:lnTo>
                  <a:pt x="0" y="0"/>
                </a:lnTo>
                <a:lnTo>
                  <a:pt x="6" y="12"/>
                </a:lnTo>
                <a:lnTo>
                  <a:pt x="6" y="12"/>
                </a:lnTo>
                <a:lnTo>
                  <a:pt x="66" y="76"/>
                </a:lnTo>
                <a:lnTo>
                  <a:pt x="136" y="150"/>
                </a:lnTo>
                <a:lnTo>
                  <a:pt x="136" y="150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6321760" y="5181533"/>
            <a:ext cx="1061526" cy="100255"/>
          </a:xfrm>
          <a:custGeom>
            <a:avLst/>
            <a:gdLst>
              <a:gd name="T0" fmla="*/ 1080 w 1080"/>
              <a:gd name="T1" fmla="*/ 50 h 102"/>
              <a:gd name="T2" fmla="*/ 1080 w 1080"/>
              <a:gd name="T3" fmla="*/ 50 h 102"/>
              <a:gd name="T4" fmla="*/ 1078 w 1080"/>
              <a:gd name="T5" fmla="*/ 62 h 102"/>
              <a:gd name="T6" fmla="*/ 1076 w 1080"/>
              <a:gd name="T7" fmla="*/ 70 h 102"/>
              <a:gd name="T8" fmla="*/ 1072 w 1080"/>
              <a:gd name="T9" fmla="*/ 80 h 102"/>
              <a:gd name="T10" fmla="*/ 1066 w 1080"/>
              <a:gd name="T11" fmla="*/ 88 h 102"/>
              <a:gd name="T12" fmla="*/ 1058 w 1080"/>
              <a:gd name="T13" fmla="*/ 94 h 102"/>
              <a:gd name="T14" fmla="*/ 1052 w 1080"/>
              <a:gd name="T15" fmla="*/ 98 h 102"/>
              <a:gd name="T16" fmla="*/ 1042 w 1080"/>
              <a:gd name="T17" fmla="*/ 102 h 102"/>
              <a:gd name="T18" fmla="*/ 1034 w 1080"/>
              <a:gd name="T19" fmla="*/ 102 h 102"/>
              <a:gd name="T20" fmla="*/ 46 w 1080"/>
              <a:gd name="T21" fmla="*/ 102 h 102"/>
              <a:gd name="T22" fmla="*/ 46 w 1080"/>
              <a:gd name="T23" fmla="*/ 102 h 102"/>
              <a:gd name="T24" fmla="*/ 36 w 1080"/>
              <a:gd name="T25" fmla="*/ 102 h 102"/>
              <a:gd name="T26" fmla="*/ 28 w 1080"/>
              <a:gd name="T27" fmla="*/ 98 h 102"/>
              <a:gd name="T28" fmla="*/ 20 w 1080"/>
              <a:gd name="T29" fmla="*/ 94 h 102"/>
              <a:gd name="T30" fmla="*/ 14 w 1080"/>
              <a:gd name="T31" fmla="*/ 88 h 102"/>
              <a:gd name="T32" fmla="*/ 8 w 1080"/>
              <a:gd name="T33" fmla="*/ 80 h 102"/>
              <a:gd name="T34" fmla="*/ 4 w 1080"/>
              <a:gd name="T35" fmla="*/ 70 h 102"/>
              <a:gd name="T36" fmla="*/ 0 w 1080"/>
              <a:gd name="T37" fmla="*/ 62 h 102"/>
              <a:gd name="T38" fmla="*/ 0 w 1080"/>
              <a:gd name="T39" fmla="*/ 50 h 102"/>
              <a:gd name="T40" fmla="*/ 0 w 1080"/>
              <a:gd name="T41" fmla="*/ 50 h 102"/>
              <a:gd name="T42" fmla="*/ 0 w 1080"/>
              <a:gd name="T43" fmla="*/ 50 h 102"/>
              <a:gd name="T44" fmla="*/ 0 w 1080"/>
              <a:gd name="T45" fmla="*/ 40 h 102"/>
              <a:gd name="T46" fmla="*/ 4 w 1080"/>
              <a:gd name="T47" fmla="*/ 32 h 102"/>
              <a:gd name="T48" fmla="*/ 8 w 1080"/>
              <a:gd name="T49" fmla="*/ 22 h 102"/>
              <a:gd name="T50" fmla="*/ 14 w 1080"/>
              <a:gd name="T51" fmla="*/ 14 h 102"/>
              <a:gd name="T52" fmla="*/ 20 w 1080"/>
              <a:gd name="T53" fmla="*/ 8 h 102"/>
              <a:gd name="T54" fmla="*/ 28 w 1080"/>
              <a:gd name="T55" fmla="*/ 4 h 102"/>
              <a:gd name="T56" fmla="*/ 36 w 1080"/>
              <a:gd name="T57" fmla="*/ 0 h 102"/>
              <a:gd name="T58" fmla="*/ 46 w 1080"/>
              <a:gd name="T59" fmla="*/ 0 h 102"/>
              <a:gd name="T60" fmla="*/ 1034 w 1080"/>
              <a:gd name="T61" fmla="*/ 0 h 102"/>
              <a:gd name="T62" fmla="*/ 1034 w 1080"/>
              <a:gd name="T63" fmla="*/ 0 h 102"/>
              <a:gd name="T64" fmla="*/ 1042 w 1080"/>
              <a:gd name="T65" fmla="*/ 0 h 102"/>
              <a:gd name="T66" fmla="*/ 1052 w 1080"/>
              <a:gd name="T67" fmla="*/ 4 h 102"/>
              <a:gd name="T68" fmla="*/ 1058 w 1080"/>
              <a:gd name="T69" fmla="*/ 8 h 102"/>
              <a:gd name="T70" fmla="*/ 1066 w 1080"/>
              <a:gd name="T71" fmla="*/ 14 h 102"/>
              <a:gd name="T72" fmla="*/ 1072 w 1080"/>
              <a:gd name="T73" fmla="*/ 22 h 102"/>
              <a:gd name="T74" fmla="*/ 1076 w 1080"/>
              <a:gd name="T75" fmla="*/ 32 h 102"/>
              <a:gd name="T76" fmla="*/ 1078 w 1080"/>
              <a:gd name="T77" fmla="*/ 40 h 102"/>
              <a:gd name="T78" fmla="*/ 1080 w 1080"/>
              <a:gd name="T79" fmla="*/ 50 h 102"/>
              <a:gd name="T80" fmla="*/ 1080 w 1080"/>
              <a:gd name="T81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0" h="102">
                <a:moveTo>
                  <a:pt x="1080" y="50"/>
                </a:moveTo>
                <a:lnTo>
                  <a:pt x="1080" y="50"/>
                </a:lnTo>
                <a:lnTo>
                  <a:pt x="1078" y="62"/>
                </a:lnTo>
                <a:lnTo>
                  <a:pt x="1076" y="70"/>
                </a:lnTo>
                <a:lnTo>
                  <a:pt x="1072" y="80"/>
                </a:lnTo>
                <a:lnTo>
                  <a:pt x="1066" y="88"/>
                </a:lnTo>
                <a:lnTo>
                  <a:pt x="1058" y="94"/>
                </a:lnTo>
                <a:lnTo>
                  <a:pt x="1052" y="98"/>
                </a:lnTo>
                <a:lnTo>
                  <a:pt x="1042" y="102"/>
                </a:lnTo>
                <a:lnTo>
                  <a:pt x="1034" y="102"/>
                </a:lnTo>
                <a:lnTo>
                  <a:pt x="46" y="102"/>
                </a:lnTo>
                <a:lnTo>
                  <a:pt x="46" y="102"/>
                </a:lnTo>
                <a:lnTo>
                  <a:pt x="36" y="102"/>
                </a:lnTo>
                <a:lnTo>
                  <a:pt x="28" y="98"/>
                </a:lnTo>
                <a:lnTo>
                  <a:pt x="20" y="94"/>
                </a:lnTo>
                <a:lnTo>
                  <a:pt x="14" y="88"/>
                </a:lnTo>
                <a:lnTo>
                  <a:pt x="8" y="80"/>
                </a:lnTo>
                <a:lnTo>
                  <a:pt x="4" y="70"/>
                </a:lnTo>
                <a:lnTo>
                  <a:pt x="0" y="62"/>
                </a:lnTo>
                <a:lnTo>
                  <a:pt x="0" y="50"/>
                </a:lnTo>
                <a:lnTo>
                  <a:pt x="0" y="50"/>
                </a:lnTo>
                <a:lnTo>
                  <a:pt x="0" y="50"/>
                </a:lnTo>
                <a:lnTo>
                  <a:pt x="0" y="40"/>
                </a:lnTo>
                <a:lnTo>
                  <a:pt x="4" y="32"/>
                </a:lnTo>
                <a:lnTo>
                  <a:pt x="8" y="22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0"/>
                </a:lnTo>
                <a:lnTo>
                  <a:pt x="46" y="0"/>
                </a:lnTo>
                <a:lnTo>
                  <a:pt x="1034" y="0"/>
                </a:lnTo>
                <a:lnTo>
                  <a:pt x="1034" y="0"/>
                </a:lnTo>
                <a:lnTo>
                  <a:pt x="1042" y="0"/>
                </a:lnTo>
                <a:lnTo>
                  <a:pt x="1052" y="4"/>
                </a:lnTo>
                <a:lnTo>
                  <a:pt x="1058" y="8"/>
                </a:lnTo>
                <a:lnTo>
                  <a:pt x="1066" y="14"/>
                </a:lnTo>
                <a:lnTo>
                  <a:pt x="1072" y="22"/>
                </a:lnTo>
                <a:lnTo>
                  <a:pt x="1076" y="32"/>
                </a:lnTo>
                <a:lnTo>
                  <a:pt x="1078" y="40"/>
                </a:lnTo>
                <a:lnTo>
                  <a:pt x="1080" y="50"/>
                </a:lnTo>
                <a:lnTo>
                  <a:pt x="1080" y="50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6321760" y="5328967"/>
            <a:ext cx="1061526" cy="102221"/>
          </a:xfrm>
          <a:custGeom>
            <a:avLst/>
            <a:gdLst>
              <a:gd name="T0" fmla="*/ 1080 w 1080"/>
              <a:gd name="T1" fmla="*/ 52 h 104"/>
              <a:gd name="T2" fmla="*/ 1080 w 1080"/>
              <a:gd name="T3" fmla="*/ 52 h 104"/>
              <a:gd name="T4" fmla="*/ 1078 w 1080"/>
              <a:gd name="T5" fmla="*/ 62 h 104"/>
              <a:gd name="T6" fmla="*/ 1076 w 1080"/>
              <a:gd name="T7" fmla="*/ 72 h 104"/>
              <a:gd name="T8" fmla="*/ 1072 w 1080"/>
              <a:gd name="T9" fmla="*/ 82 h 104"/>
              <a:gd name="T10" fmla="*/ 1066 w 1080"/>
              <a:gd name="T11" fmla="*/ 88 h 104"/>
              <a:gd name="T12" fmla="*/ 1058 w 1080"/>
              <a:gd name="T13" fmla="*/ 94 h 104"/>
              <a:gd name="T14" fmla="*/ 1052 w 1080"/>
              <a:gd name="T15" fmla="*/ 100 h 104"/>
              <a:gd name="T16" fmla="*/ 1042 w 1080"/>
              <a:gd name="T17" fmla="*/ 102 h 104"/>
              <a:gd name="T18" fmla="*/ 1034 w 1080"/>
              <a:gd name="T19" fmla="*/ 104 h 104"/>
              <a:gd name="T20" fmla="*/ 46 w 1080"/>
              <a:gd name="T21" fmla="*/ 104 h 104"/>
              <a:gd name="T22" fmla="*/ 46 w 1080"/>
              <a:gd name="T23" fmla="*/ 104 h 104"/>
              <a:gd name="T24" fmla="*/ 36 w 1080"/>
              <a:gd name="T25" fmla="*/ 102 h 104"/>
              <a:gd name="T26" fmla="*/ 28 w 1080"/>
              <a:gd name="T27" fmla="*/ 100 h 104"/>
              <a:gd name="T28" fmla="*/ 20 w 1080"/>
              <a:gd name="T29" fmla="*/ 94 h 104"/>
              <a:gd name="T30" fmla="*/ 14 w 1080"/>
              <a:gd name="T31" fmla="*/ 88 h 104"/>
              <a:gd name="T32" fmla="*/ 8 w 1080"/>
              <a:gd name="T33" fmla="*/ 82 h 104"/>
              <a:gd name="T34" fmla="*/ 4 w 1080"/>
              <a:gd name="T35" fmla="*/ 72 h 104"/>
              <a:gd name="T36" fmla="*/ 0 w 1080"/>
              <a:gd name="T37" fmla="*/ 62 h 104"/>
              <a:gd name="T38" fmla="*/ 0 w 1080"/>
              <a:gd name="T39" fmla="*/ 52 h 104"/>
              <a:gd name="T40" fmla="*/ 0 w 1080"/>
              <a:gd name="T41" fmla="*/ 52 h 104"/>
              <a:gd name="T42" fmla="*/ 0 w 1080"/>
              <a:gd name="T43" fmla="*/ 52 h 104"/>
              <a:gd name="T44" fmla="*/ 0 w 1080"/>
              <a:gd name="T45" fmla="*/ 42 h 104"/>
              <a:gd name="T46" fmla="*/ 4 w 1080"/>
              <a:gd name="T47" fmla="*/ 32 h 104"/>
              <a:gd name="T48" fmla="*/ 8 w 1080"/>
              <a:gd name="T49" fmla="*/ 24 h 104"/>
              <a:gd name="T50" fmla="*/ 14 w 1080"/>
              <a:gd name="T51" fmla="*/ 16 h 104"/>
              <a:gd name="T52" fmla="*/ 20 w 1080"/>
              <a:gd name="T53" fmla="*/ 10 h 104"/>
              <a:gd name="T54" fmla="*/ 28 w 1080"/>
              <a:gd name="T55" fmla="*/ 4 h 104"/>
              <a:gd name="T56" fmla="*/ 36 w 1080"/>
              <a:gd name="T57" fmla="*/ 2 h 104"/>
              <a:gd name="T58" fmla="*/ 46 w 1080"/>
              <a:gd name="T59" fmla="*/ 0 h 104"/>
              <a:gd name="T60" fmla="*/ 1034 w 1080"/>
              <a:gd name="T61" fmla="*/ 0 h 104"/>
              <a:gd name="T62" fmla="*/ 1034 w 1080"/>
              <a:gd name="T63" fmla="*/ 0 h 104"/>
              <a:gd name="T64" fmla="*/ 1042 w 1080"/>
              <a:gd name="T65" fmla="*/ 2 h 104"/>
              <a:gd name="T66" fmla="*/ 1052 w 1080"/>
              <a:gd name="T67" fmla="*/ 4 h 104"/>
              <a:gd name="T68" fmla="*/ 1058 w 1080"/>
              <a:gd name="T69" fmla="*/ 10 h 104"/>
              <a:gd name="T70" fmla="*/ 1066 w 1080"/>
              <a:gd name="T71" fmla="*/ 16 h 104"/>
              <a:gd name="T72" fmla="*/ 1072 w 1080"/>
              <a:gd name="T73" fmla="*/ 24 h 104"/>
              <a:gd name="T74" fmla="*/ 1076 w 1080"/>
              <a:gd name="T75" fmla="*/ 32 h 104"/>
              <a:gd name="T76" fmla="*/ 1078 w 1080"/>
              <a:gd name="T77" fmla="*/ 42 h 104"/>
              <a:gd name="T78" fmla="*/ 1080 w 1080"/>
              <a:gd name="T79" fmla="*/ 52 h 104"/>
              <a:gd name="T80" fmla="*/ 1080 w 1080"/>
              <a:gd name="T8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0" h="104">
                <a:moveTo>
                  <a:pt x="1080" y="52"/>
                </a:moveTo>
                <a:lnTo>
                  <a:pt x="1080" y="52"/>
                </a:lnTo>
                <a:lnTo>
                  <a:pt x="1078" y="62"/>
                </a:lnTo>
                <a:lnTo>
                  <a:pt x="1076" y="72"/>
                </a:lnTo>
                <a:lnTo>
                  <a:pt x="1072" y="82"/>
                </a:lnTo>
                <a:lnTo>
                  <a:pt x="1066" y="88"/>
                </a:lnTo>
                <a:lnTo>
                  <a:pt x="1058" y="94"/>
                </a:lnTo>
                <a:lnTo>
                  <a:pt x="1052" y="100"/>
                </a:lnTo>
                <a:lnTo>
                  <a:pt x="1042" y="102"/>
                </a:lnTo>
                <a:lnTo>
                  <a:pt x="1034" y="104"/>
                </a:lnTo>
                <a:lnTo>
                  <a:pt x="4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100"/>
                </a:lnTo>
                <a:lnTo>
                  <a:pt x="20" y="94"/>
                </a:lnTo>
                <a:lnTo>
                  <a:pt x="14" y="88"/>
                </a:lnTo>
                <a:lnTo>
                  <a:pt x="8" y="82"/>
                </a:lnTo>
                <a:lnTo>
                  <a:pt x="4" y="72"/>
                </a:lnTo>
                <a:lnTo>
                  <a:pt x="0" y="62"/>
                </a:lnTo>
                <a:lnTo>
                  <a:pt x="0" y="52"/>
                </a:lnTo>
                <a:lnTo>
                  <a:pt x="0" y="52"/>
                </a:lnTo>
                <a:lnTo>
                  <a:pt x="0" y="52"/>
                </a:lnTo>
                <a:lnTo>
                  <a:pt x="0" y="42"/>
                </a:lnTo>
                <a:lnTo>
                  <a:pt x="4" y="32"/>
                </a:lnTo>
                <a:lnTo>
                  <a:pt x="8" y="24"/>
                </a:lnTo>
                <a:lnTo>
                  <a:pt x="14" y="16"/>
                </a:lnTo>
                <a:lnTo>
                  <a:pt x="20" y="10"/>
                </a:lnTo>
                <a:lnTo>
                  <a:pt x="28" y="4"/>
                </a:lnTo>
                <a:lnTo>
                  <a:pt x="36" y="2"/>
                </a:lnTo>
                <a:lnTo>
                  <a:pt x="46" y="0"/>
                </a:lnTo>
                <a:lnTo>
                  <a:pt x="1034" y="0"/>
                </a:lnTo>
                <a:lnTo>
                  <a:pt x="1034" y="0"/>
                </a:lnTo>
                <a:lnTo>
                  <a:pt x="1042" y="2"/>
                </a:lnTo>
                <a:lnTo>
                  <a:pt x="1052" y="4"/>
                </a:lnTo>
                <a:lnTo>
                  <a:pt x="1058" y="10"/>
                </a:lnTo>
                <a:lnTo>
                  <a:pt x="1066" y="16"/>
                </a:lnTo>
                <a:lnTo>
                  <a:pt x="1072" y="24"/>
                </a:lnTo>
                <a:lnTo>
                  <a:pt x="1076" y="32"/>
                </a:lnTo>
                <a:lnTo>
                  <a:pt x="1078" y="42"/>
                </a:lnTo>
                <a:lnTo>
                  <a:pt x="1080" y="52"/>
                </a:lnTo>
                <a:lnTo>
                  <a:pt x="1080" y="52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6321760" y="5478367"/>
            <a:ext cx="1061526" cy="102221"/>
          </a:xfrm>
          <a:custGeom>
            <a:avLst/>
            <a:gdLst>
              <a:gd name="T0" fmla="*/ 1080 w 1080"/>
              <a:gd name="T1" fmla="*/ 52 h 104"/>
              <a:gd name="T2" fmla="*/ 1080 w 1080"/>
              <a:gd name="T3" fmla="*/ 52 h 104"/>
              <a:gd name="T4" fmla="*/ 1078 w 1080"/>
              <a:gd name="T5" fmla="*/ 62 h 104"/>
              <a:gd name="T6" fmla="*/ 1076 w 1080"/>
              <a:gd name="T7" fmla="*/ 72 h 104"/>
              <a:gd name="T8" fmla="*/ 1072 w 1080"/>
              <a:gd name="T9" fmla="*/ 80 h 104"/>
              <a:gd name="T10" fmla="*/ 1066 w 1080"/>
              <a:gd name="T11" fmla="*/ 88 h 104"/>
              <a:gd name="T12" fmla="*/ 1058 w 1080"/>
              <a:gd name="T13" fmla="*/ 94 h 104"/>
              <a:gd name="T14" fmla="*/ 1052 w 1080"/>
              <a:gd name="T15" fmla="*/ 100 h 104"/>
              <a:gd name="T16" fmla="*/ 1042 w 1080"/>
              <a:gd name="T17" fmla="*/ 102 h 104"/>
              <a:gd name="T18" fmla="*/ 1034 w 1080"/>
              <a:gd name="T19" fmla="*/ 104 h 104"/>
              <a:gd name="T20" fmla="*/ 46 w 1080"/>
              <a:gd name="T21" fmla="*/ 104 h 104"/>
              <a:gd name="T22" fmla="*/ 46 w 1080"/>
              <a:gd name="T23" fmla="*/ 104 h 104"/>
              <a:gd name="T24" fmla="*/ 36 w 1080"/>
              <a:gd name="T25" fmla="*/ 102 h 104"/>
              <a:gd name="T26" fmla="*/ 28 w 1080"/>
              <a:gd name="T27" fmla="*/ 100 h 104"/>
              <a:gd name="T28" fmla="*/ 20 w 1080"/>
              <a:gd name="T29" fmla="*/ 94 h 104"/>
              <a:gd name="T30" fmla="*/ 14 w 1080"/>
              <a:gd name="T31" fmla="*/ 88 h 104"/>
              <a:gd name="T32" fmla="*/ 8 w 1080"/>
              <a:gd name="T33" fmla="*/ 80 h 104"/>
              <a:gd name="T34" fmla="*/ 4 w 1080"/>
              <a:gd name="T35" fmla="*/ 72 h 104"/>
              <a:gd name="T36" fmla="*/ 0 w 1080"/>
              <a:gd name="T37" fmla="*/ 62 h 104"/>
              <a:gd name="T38" fmla="*/ 0 w 1080"/>
              <a:gd name="T39" fmla="*/ 52 h 104"/>
              <a:gd name="T40" fmla="*/ 0 w 1080"/>
              <a:gd name="T41" fmla="*/ 52 h 104"/>
              <a:gd name="T42" fmla="*/ 0 w 1080"/>
              <a:gd name="T43" fmla="*/ 52 h 104"/>
              <a:gd name="T44" fmla="*/ 0 w 1080"/>
              <a:gd name="T45" fmla="*/ 42 h 104"/>
              <a:gd name="T46" fmla="*/ 4 w 1080"/>
              <a:gd name="T47" fmla="*/ 32 h 104"/>
              <a:gd name="T48" fmla="*/ 8 w 1080"/>
              <a:gd name="T49" fmla="*/ 24 h 104"/>
              <a:gd name="T50" fmla="*/ 14 w 1080"/>
              <a:gd name="T51" fmla="*/ 16 h 104"/>
              <a:gd name="T52" fmla="*/ 20 w 1080"/>
              <a:gd name="T53" fmla="*/ 10 h 104"/>
              <a:gd name="T54" fmla="*/ 28 w 1080"/>
              <a:gd name="T55" fmla="*/ 4 h 104"/>
              <a:gd name="T56" fmla="*/ 36 w 1080"/>
              <a:gd name="T57" fmla="*/ 2 h 104"/>
              <a:gd name="T58" fmla="*/ 46 w 1080"/>
              <a:gd name="T59" fmla="*/ 0 h 104"/>
              <a:gd name="T60" fmla="*/ 1034 w 1080"/>
              <a:gd name="T61" fmla="*/ 0 h 104"/>
              <a:gd name="T62" fmla="*/ 1034 w 1080"/>
              <a:gd name="T63" fmla="*/ 0 h 104"/>
              <a:gd name="T64" fmla="*/ 1042 w 1080"/>
              <a:gd name="T65" fmla="*/ 2 h 104"/>
              <a:gd name="T66" fmla="*/ 1052 w 1080"/>
              <a:gd name="T67" fmla="*/ 4 h 104"/>
              <a:gd name="T68" fmla="*/ 1058 w 1080"/>
              <a:gd name="T69" fmla="*/ 10 h 104"/>
              <a:gd name="T70" fmla="*/ 1066 w 1080"/>
              <a:gd name="T71" fmla="*/ 16 h 104"/>
              <a:gd name="T72" fmla="*/ 1072 w 1080"/>
              <a:gd name="T73" fmla="*/ 24 h 104"/>
              <a:gd name="T74" fmla="*/ 1076 w 1080"/>
              <a:gd name="T75" fmla="*/ 32 h 104"/>
              <a:gd name="T76" fmla="*/ 1078 w 1080"/>
              <a:gd name="T77" fmla="*/ 42 h 104"/>
              <a:gd name="T78" fmla="*/ 1080 w 1080"/>
              <a:gd name="T79" fmla="*/ 52 h 104"/>
              <a:gd name="T80" fmla="*/ 1080 w 1080"/>
              <a:gd name="T8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0" h="104">
                <a:moveTo>
                  <a:pt x="1080" y="52"/>
                </a:moveTo>
                <a:lnTo>
                  <a:pt x="1080" y="52"/>
                </a:lnTo>
                <a:lnTo>
                  <a:pt x="1078" y="62"/>
                </a:lnTo>
                <a:lnTo>
                  <a:pt x="1076" y="72"/>
                </a:lnTo>
                <a:lnTo>
                  <a:pt x="1072" y="80"/>
                </a:lnTo>
                <a:lnTo>
                  <a:pt x="1066" y="88"/>
                </a:lnTo>
                <a:lnTo>
                  <a:pt x="1058" y="94"/>
                </a:lnTo>
                <a:lnTo>
                  <a:pt x="1052" y="100"/>
                </a:lnTo>
                <a:lnTo>
                  <a:pt x="1042" y="102"/>
                </a:lnTo>
                <a:lnTo>
                  <a:pt x="1034" y="104"/>
                </a:lnTo>
                <a:lnTo>
                  <a:pt x="4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100"/>
                </a:lnTo>
                <a:lnTo>
                  <a:pt x="20" y="94"/>
                </a:lnTo>
                <a:lnTo>
                  <a:pt x="14" y="88"/>
                </a:lnTo>
                <a:lnTo>
                  <a:pt x="8" y="80"/>
                </a:lnTo>
                <a:lnTo>
                  <a:pt x="4" y="72"/>
                </a:lnTo>
                <a:lnTo>
                  <a:pt x="0" y="62"/>
                </a:lnTo>
                <a:lnTo>
                  <a:pt x="0" y="52"/>
                </a:lnTo>
                <a:lnTo>
                  <a:pt x="0" y="52"/>
                </a:lnTo>
                <a:lnTo>
                  <a:pt x="0" y="52"/>
                </a:lnTo>
                <a:lnTo>
                  <a:pt x="0" y="42"/>
                </a:lnTo>
                <a:lnTo>
                  <a:pt x="4" y="32"/>
                </a:lnTo>
                <a:lnTo>
                  <a:pt x="8" y="24"/>
                </a:lnTo>
                <a:lnTo>
                  <a:pt x="14" y="16"/>
                </a:lnTo>
                <a:lnTo>
                  <a:pt x="20" y="10"/>
                </a:lnTo>
                <a:lnTo>
                  <a:pt x="28" y="4"/>
                </a:lnTo>
                <a:lnTo>
                  <a:pt x="36" y="2"/>
                </a:lnTo>
                <a:lnTo>
                  <a:pt x="46" y="0"/>
                </a:lnTo>
                <a:lnTo>
                  <a:pt x="1034" y="0"/>
                </a:lnTo>
                <a:lnTo>
                  <a:pt x="1034" y="0"/>
                </a:lnTo>
                <a:lnTo>
                  <a:pt x="1042" y="2"/>
                </a:lnTo>
                <a:lnTo>
                  <a:pt x="1052" y="4"/>
                </a:lnTo>
                <a:lnTo>
                  <a:pt x="1058" y="10"/>
                </a:lnTo>
                <a:lnTo>
                  <a:pt x="1066" y="16"/>
                </a:lnTo>
                <a:lnTo>
                  <a:pt x="1072" y="24"/>
                </a:lnTo>
                <a:lnTo>
                  <a:pt x="1076" y="32"/>
                </a:lnTo>
                <a:lnTo>
                  <a:pt x="1078" y="42"/>
                </a:lnTo>
                <a:lnTo>
                  <a:pt x="1080" y="52"/>
                </a:lnTo>
                <a:lnTo>
                  <a:pt x="1080" y="52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5" name="Freeform 10"/>
          <p:cNvSpPr/>
          <p:nvPr/>
        </p:nvSpPr>
        <p:spPr bwMode="auto">
          <a:xfrm>
            <a:off x="6321760" y="5612041"/>
            <a:ext cx="1051697" cy="62905"/>
          </a:xfrm>
          <a:custGeom>
            <a:avLst/>
            <a:gdLst>
              <a:gd name="T0" fmla="*/ 1070 w 1070"/>
              <a:gd name="T1" fmla="*/ 32 h 64"/>
              <a:gd name="T2" fmla="*/ 1070 w 1070"/>
              <a:gd name="T3" fmla="*/ 32 h 64"/>
              <a:gd name="T4" fmla="*/ 1070 w 1070"/>
              <a:gd name="T5" fmla="*/ 38 h 64"/>
              <a:gd name="T6" fmla="*/ 1068 w 1070"/>
              <a:gd name="T7" fmla="*/ 44 h 64"/>
              <a:gd name="T8" fmla="*/ 1064 w 1070"/>
              <a:gd name="T9" fmla="*/ 50 h 64"/>
              <a:gd name="T10" fmla="*/ 1058 w 1070"/>
              <a:gd name="T11" fmla="*/ 56 h 64"/>
              <a:gd name="T12" fmla="*/ 1050 w 1070"/>
              <a:gd name="T13" fmla="*/ 60 h 64"/>
              <a:gd name="T14" fmla="*/ 1044 w 1070"/>
              <a:gd name="T15" fmla="*/ 62 h 64"/>
              <a:gd name="T16" fmla="*/ 1034 w 1070"/>
              <a:gd name="T17" fmla="*/ 64 h 64"/>
              <a:gd name="T18" fmla="*/ 1026 w 1070"/>
              <a:gd name="T19" fmla="*/ 64 h 64"/>
              <a:gd name="T20" fmla="*/ 46 w 1070"/>
              <a:gd name="T21" fmla="*/ 64 h 64"/>
              <a:gd name="T22" fmla="*/ 46 w 1070"/>
              <a:gd name="T23" fmla="*/ 64 h 64"/>
              <a:gd name="T24" fmla="*/ 36 w 1070"/>
              <a:gd name="T25" fmla="*/ 64 h 64"/>
              <a:gd name="T26" fmla="*/ 28 w 1070"/>
              <a:gd name="T27" fmla="*/ 62 h 64"/>
              <a:gd name="T28" fmla="*/ 20 w 1070"/>
              <a:gd name="T29" fmla="*/ 60 h 64"/>
              <a:gd name="T30" fmla="*/ 14 w 1070"/>
              <a:gd name="T31" fmla="*/ 56 h 64"/>
              <a:gd name="T32" fmla="*/ 8 w 1070"/>
              <a:gd name="T33" fmla="*/ 50 h 64"/>
              <a:gd name="T34" fmla="*/ 4 w 1070"/>
              <a:gd name="T35" fmla="*/ 44 h 64"/>
              <a:gd name="T36" fmla="*/ 0 w 1070"/>
              <a:gd name="T37" fmla="*/ 38 h 64"/>
              <a:gd name="T38" fmla="*/ 0 w 1070"/>
              <a:gd name="T39" fmla="*/ 32 h 64"/>
              <a:gd name="T40" fmla="*/ 0 w 1070"/>
              <a:gd name="T41" fmla="*/ 32 h 64"/>
              <a:gd name="T42" fmla="*/ 0 w 1070"/>
              <a:gd name="T43" fmla="*/ 32 h 64"/>
              <a:gd name="T44" fmla="*/ 0 w 1070"/>
              <a:gd name="T45" fmla="*/ 26 h 64"/>
              <a:gd name="T46" fmla="*/ 4 w 1070"/>
              <a:gd name="T47" fmla="*/ 20 h 64"/>
              <a:gd name="T48" fmla="*/ 8 w 1070"/>
              <a:gd name="T49" fmla="*/ 14 h 64"/>
              <a:gd name="T50" fmla="*/ 14 w 1070"/>
              <a:gd name="T51" fmla="*/ 10 h 64"/>
              <a:gd name="T52" fmla="*/ 20 w 1070"/>
              <a:gd name="T53" fmla="*/ 4 h 64"/>
              <a:gd name="T54" fmla="*/ 28 w 1070"/>
              <a:gd name="T55" fmla="*/ 2 h 64"/>
              <a:gd name="T56" fmla="*/ 36 w 1070"/>
              <a:gd name="T57" fmla="*/ 0 h 64"/>
              <a:gd name="T58" fmla="*/ 46 w 1070"/>
              <a:gd name="T59" fmla="*/ 0 h 64"/>
              <a:gd name="T60" fmla="*/ 1026 w 1070"/>
              <a:gd name="T61" fmla="*/ 0 h 64"/>
              <a:gd name="T62" fmla="*/ 1026 w 1070"/>
              <a:gd name="T63" fmla="*/ 0 h 64"/>
              <a:gd name="T64" fmla="*/ 1034 w 1070"/>
              <a:gd name="T65" fmla="*/ 0 h 64"/>
              <a:gd name="T66" fmla="*/ 1044 w 1070"/>
              <a:gd name="T67" fmla="*/ 2 h 64"/>
              <a:gd name="T68" fmla="*/ 1050 w 1070"/>
              <a:gd name="T69" fmla="*/ 4 h 64"/>
              <a:gd name="T70" fmla="*/ 1058 w 1070"/>
              <a:gd name="T71" fmla="*/ 10 h 64"/>
              <a:gd name="T72" fmla="*/ 1064 w 1070"/>
              <a:gd name="T73" fmla="*/ 14 h 64"/>
              <a:gd name="T74" fmla="*/ 1068 w 1070"/>
              <a:gd name="T75" fmla="*/ 20 h 64"/>
              <a:gd name="T76" fmla="*/ 1070 w 1070"/>
              <a:gd name="T77" fmla="*/ 26 h 64"/>
              <a:gd name="T78" fmla="*/ 1070 w 1070"/>
              <a:gd name="T79" fmla="*/ 32 h 64"/>
              <a:gd name="T80" fmla="*/ 1070 w 1070"/>
              <a:gd name="T81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70" h="64">
                <a:moveTo>
                  <a:pt x="1070" y="32"/>
                </a:moveTo>
                <a:lnTo>
                  <a:pt x="1070" y="32"/>
                </a:lnTo>
                <a:lnTo>
                  <a:pt x="1070" y="38"/>
                </a:lnTo>
                <a:lnTo>
                  <a:pt x="1068" y="44"/>
                </a:lnTo>
                <a:lnTo>
                  <a:pt x="1064" y="50"/>
                </a:lnTo>
                <a:lnTo>
                  <a:pt x="1058" y="56"/>
                </a:lnTo>
                <a:lnTo>
                  <a:pt x="1050" y="60"/>
                </a:lnTo>
                <a:lnTo>
                  <a:pt x="1044" y="62"/>
                </a:lnTo>
                <a:lnTo>
                  <a:pt x="1034" y="64"/>
                </a:lnTo>
                <a:lnTo>
                  <a:pt x="1026" y="64"/>
                </a:lnTo>
                <a:lnTo>
                  <a:pt x="46" y="64"/>
                </a:lnTo>
                <a:lnTo>
                  <a:pt x="46" y="64"/>
                </a:lnTo>
                <a:lnTo>
                  <a:pt x="36" y="64"/>
                </a:lnTo>
                <a:lnTo>
                  <a:pt x="28" y="62"/>
                </a:lnTo>
                <a:lnTo>
                  <a:pt x="20" y="60"/>
                </a:lnTo>
                <a:lnTo>
                  <a:pt x="14" y="56"/>
                </a:lnTo>
                <a:lnTo>
                  <a:pt x="8" y="50"/>
                </a:lnTo>
                <a:lnTo>
                  <a:pt x="4" y="44"/>
                </a:lnTo>
                <a:lnTo>
                  <a:pt x="0" y="38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26"/>
                </a:lnTo>
                <a:lnTo>
                  <a:pt x="4" y="20"/>
                </a:lnTo>
                <a:lnTo>
                  <a:pt x="8" y="14"/>
                </a:lnTo>
                <a:lnTo>
                  <a:pt x="14" y="10"/>
                </a:lnTo>
                <a:lnTo>
                  <a:pt x="20" y="4"/>
                </a:lnTo>
                <a:lnTo>
                  <a:pt x="28" y="2"/>
                </a:lnTo>
                <a:lnTo>
                  <a:pt x="36" y="0"/>
                </a:lnTo>
                <a:lnTo>
                  <a:pt x="46" y="0"/>
                </a:lnTo>
                <a:lnTo>
                  <a:pt x="1026" y="0"/>
                </a:lnTo>
                <a:lnTo>
                  <a:pt x="1026" y="0"/>
                </a:lnTo>
                <a:lnTo>
                  <a:pt x="1034" y="0"/>
                </a:lnTo>
                <a:lnTo>
                  <a:pt x="1044" y="2"/>
                </a:lnTo>
                <a:lnTo>
                  <a:pt x="1050" y="4"/>
                </a:lnTo>
                <a:lnTo>
                  <a:pt x="1058" y="10"/>
                </a:lnTo>
                <a:lnTo>
                  <a:pt x="1064" y="14"/>
                </a:lnTo>
                <a:lnTo>
                  <a:pt x="1068" y="20"/>
                </a:lnTo>
                <a:lnTo>
                  <a:pt x="1070" y="26"/>
                </a:lnTo>
                <a:lnTo>
                  <a:pt x="1070" y="32"/>
                </a:lnTo>
                <a:lnTo>
                  <a:pt x="1070" y="32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313897" y="5032133"/>
            <a:ext cx="1077252" cy="102221"/>
          </a:xfrm>
          <a:custGeom>
            <a:avLst/>
            <a:gdLst>
              <a:gd name="T0" fmla="*/ 1096 w 1096"/>
              <a:gd name="T1" fmla="*/ 52 h 104"/>
              <a:gd name="T2" fmla="*/ 1096 w 1096"/>
              <a:gd name="T3" fmla="*/ 52 h 104"/>
              <a:gd name="T4" fmla="*/ 1094 w 1096"/>
              <a:gd name="T5" fmla="*/ 62 h 104"/>
              <a:gd name="T6" fmla="*/ 1092 w 1096"/>
              <a:gd name="T7" fmla="*/ 72 h 104"/>
              <a:gd name="T8" fmla="*/ 1088 w 1096"/>
              <a:gd name="T9" fmla="*/ 80 h 104"/>
              <a:gd name="T10" fmla="*/ 1082 w 1096"/>
              <a:gd name="T11" fmla="*/ 88 h 104"/>
              <a:gd name="T12" fmla="*/ 1074 w 1096"/>
              <a:gd name="T13" fmla="*/ 94 h 104"/>
              <a:gd name="T14" fmla="*/ 1066 w 1096"/>
              <a:gd name="T15" fmla="*/ 98 h 104"/>
              <a:gd name="T16" fmla="*/ 1058 w 1096"/>
              <a:gd name="T17" fmla="*/ 102 h 104"/>
              <a:gd name="T18" fmla="*/ 1048 w 1096"/>
              <a:gd name="T19" fmla="*/ 104 h 104"/>
              <a:gd name="T20" fmla="*/ 46 w 1096"/>
              <a:gd name="T21" fmla="*/ 104 h 104"/>
              <a:gd name="T22" fmla="*/ 46 w 1096"/>
              <a:gd name="T23" fmla="*/ 104 h 104"/>
              <a:gd name="T24" fmla="*/ 38 w 1096"/>
              <a:gd name="T25" fmla="*/ 102 h 104"/>
              <a:gd name="T26" fmla="*/ 28 w 1096"/>
              <a:gd name="T27" fmla="*/ 98 h 104"/>
              <a:gd name="T28" fmla="*/ 20 w 1096"/>
              <a:gd name="T29" fmla="*/ 94 h 104"/>
              <a:gd name="T30" fmla="*/ 14 w 1096"/>
              <a:gd name="T31" fmla="*/ 88 h 104"/>
              <a:gd name="T32" fmla="*/ 8 w 1096"/>
              <a:gd name="T33" fmla="*/ 80 h 104"/>
              <a:gd name="T34" fmla="*/ 4 w 1096"/>
              <a:gd name="T35" fmla="*/ 72 h 104"/>
              <a:gd name="T36" fmla="*/ 0 w 1096"/>
              <a:gd name="T37" fmla="*/ 62 h 104"/>
              <a:gd name="T38" fmla="*/ 0 w 1096"/>
              <a:gd name="T39" fmla="*/ 52 h 104"/>
              <a:gd name="T40" fmla="*/ 0 w 1096"/>
              <a:gd name="T41" fmla="*/ 52 h 104"/>
              <a:gd name="T42" fmla="*/ 0 w 1096"/>
              <a:gd name="T43" fmla="*/ 52 h 104"/>
              <a:gd name="T44" fmla="*/ 0 w 1096"/>
              <a:gd name="T45" fmla="*/ 42 h 104"/>
              <a:gd name="T46" fmla="*/ 4 w 1096"/>
              <a:gd name="T47" fmla="*/ 32 h 104"/>
              <a:gd name="T48" fmla="*/ 8 w 1096"/>
              <a:gd name="T49" fmla="*/ 22 h 104"/>
              <a:gd name="T50" fmla="*/ 14 w 1096"/>
              <a:gd name="T51" fmla="*/ 16 h 104"/>
              <a:gd name="T52" fmla="*/ 20 w 1096"/>
              <a:gd name="T53" fmla="*/ 8 h 104"/>
              <a:gd name="T54" fmla="*/ 28 w 1096"/>
              <a:gd name="T55" fmla="*/ 4 h 104"/>
              <a:gd name="T56" fmla="*/ 38 w 1096"/>
              <a:gd name="T57" fmla="*/ 2 h 104"/>
              <a:gd name="T58" fmla="*/ 46 w 1096"/>
              <a:gd name="T59" fmla="*/ 0 h 104"/>
              <a:gd name="T60" fmla="*/ 1048 w 1096"/>
              <a:gd name="T61" fmla="*/ 0 h 104"/>
              <a:gd name="T62" fmla="*/ 1048 w 1096"/>
              <a:gd name="T63" fmla="*/ 0 h 104"/>
              <a:gd name="T64" fmla="*/ 1058 w 1096"/>
              <a:gd name="T65" fmla="*/ 2 h 104"/>
              <a:gd name="T66" fmla="*/ 1066 w 1096"/>
              <a:gd name="T67" fmla="*/ 4 h 104"/>
              <a:gd name="T68" fmla="*/ 1074 w 1096"/>
              <a:gd name="T69" fmla="*/ 8 h 104"/>
              <a:gd name="T70" fmla="*/ 1082 w 1096"/>
              <a:gd name="T71" fmla="*/ 16 h 104"/>
              <a:gd name="T72" fmla="*/ 1088 w 1096"/>
              <a:gd name="T73" fmla="*/ 22 h 104"/>
              <a:gd name="T74" fmla="*/ 1092 w 1096"/>
              <a:gd name="T75" fmla="*/ 32 h 104"/>
              <a:gd name="T76" fmla="*/ 1094 w 1096"/>
              <a:gd name="T77" fmla="*/ 42 h 104"/>
              <a:gd name="T78" fmla="*/ 1096 w 1096"/>
              <a:gd name="T79" fmla="*/ 52 h 104"/>
              <a:gd name="T80" fmla="*/ 1096 w 1096"/>
              <a:gd name="T81" fmla="*/ 5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96" h="104">
                <a:moveTo>
                  <a:pt x="1096" y="52"/>
                </a:moveTo>
                <a:lnTo>
                  <a:pt x="1096" y="52"/>
                </a:lnTo>
                <a:lnTo>
                  <a:pt x="1094" y="62"/>
                </a:lnTo>
                <a:lnTo>
                  <a:pt x="1092" y="72"/>
                </a:lnTo>
                <a:lnTo>
                  <a:pt x="1088" y="80"/>
                </a:lnTo>
                <a:lnTo>
                  <a:pt x="1082" y="88"/>
                </a:lnTo>
                <a:lnTo>
                  <a:pt x="1074" y="94"/>
                </a:lnTo>
                <a:lnTo>
                  <a:pt x="1066" y="98"/>
                </a:lnTo>
                <a:lnTo>
                  <a:pt x="1058" y="102"/>
                </a:lnTo>
                <a:lnTo>
                  <a:pt x="1048" y="104"/>
                </a:lnTo>
                <a:lnTo>
                  <a:pt x="46" y="104"/>
                </a:lnTo>
                <a:lnTo>
                  <a:pt x="46" y="104"/>
                </a:lnTo>
                <a:lnTo>
                  <a:pt x="38" y="102"/>
                </a:lnTo>
                <a:lnTo>
                  <a:pt x="28" y="98"/>
                </a:lnTo>
                <a:lnTo>
                  <a:pt x="20" y="94"/>
                </a:lnTo>
                <a:lnTo>
                  <a:pt x="14" y="88"/>
                </a:lnTo>
                <a:lnTo>
                  <a:pt x="8" y="80"/>
                </a:lnTo>
                <a:lnTo>
                  <a:pt x="4" y="72"/>
                </a:lnTo>
                <a:lnTo>
                  <a:pt x="0" y="62"/>
                </a:lnTo>
                <a:lnTo>
                  <a:pt x="0" y="52"/>
                </a:lnTo>
                <a:lnTo>
                  <a:pt x="0" y="52"/>
                </a:lnTo>
                <a:lnTo>
                  <a:pt x="0" y="52"/>
                </a:lnTo>
                <a:lnTo>
                  <a:pt x="0" y="42"/>
                </a:lnTo>
                <a:lnTo>
                  <a:pt x="4" y="32"/>
                </a:lnTo>
                <a:lnTo>
                  <a:pt x="8" y="22"/>
                </a:lnTo>
                <a:lnTo>
                  <a:pt x="14" y="16"/>
                </a:lnTo>
                <a:lnTo>
                  <a:pt x="20" y="8"/>
                </a:lnTo>
                <a:lnTo>
                  <a:pt x="28" y="4"/>
                </a:lnTo>
                <a:lnTo>
                  <a:pt x="38" y="2"/>
                </a:lnTo>
                <a:lnTo>
                  <a:pt x="46" y="0"/>
                </a:lnTo>
                <a:lnTo>
                  <a:pt x="1048" y="0"/>
                </a:lnTo>
                <a:lnTo>
                  <a:pt x="1048" y="0"/>
                </a:lnTo>
                <a:lnTo>
                  <a:pt x="1058" y="2"/>
                </a:lnTo>
                <a:lnTo>
                  <a:pt x="1066" y="4"/>
                </a:lnTo>
                <a:lnTo>
                  <a:pt x="1074" y="8"/>
                </a:lnTo>
                <a:lnTo>
                  <a:pt x="1082" y="16"/>
                </a:lnTo>
                <a:lnTo>
                  <a:pt x="1088" y="22"/>
                </a:lnTo>
                <a:lnTo>
                  <a:pt x="1092" y="32"/>
                </a:lnTo>
                <a:lnTo>
                  <a:pt x="1094" y="42"/>
                </a:lnTo>
                <a:lnTo>
                  <a:pt x="1096" y="52"/>
                </a:lnTo>
                <a:lnTo>
                  <a:pt x="1096" y="52"/>
                </a:lnTo>
                <a:close/>
              </a:path>
            </a:pathLst>
          </a:custGeom>
          <a:solidFill>
            <a:srgbClr val="556B7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7" name="Freeform 12"/>
          <p:cNvSpPr/>
          <p:nvPr/>
        </p:nvSpPr>
        <p:spPr bwMode="auto">
          <a:xfrm>
            <a:off x="6463296" y="1816102"/>
            <a:ext cx="1637502" cy="1035971"/>
          </a:xfrm>
          <a:custGeom>
            <a:avLst/>
            <a:gdLst>
              <a:gd name="T0" fmla="*/ 0 w 1666"/>
              <a:gd name="T1" fmla="*/ 0 h 1054"/>
              <a:gd name="T2" fmla="*/ 1666 w 1666"/>
              <a:gd name="T3" fmla="*/ 1054 h 1054"/>
              <a:gd name="T4" fmla="*/ 1348 w 1666"/>
              <a:gd name="T5" fmla="*/ 370 h 1054"/>
              <a:gd name="T6" fmla="*/ 622 w 1666"/>
              <a:gd name="T7" fmla="*/ 0 h 1054"/>
              <a:gd name="T8" fmla="*/ 0 w 1666"/>
              <a:gd name="T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" h="1054">
                <a:moveTo>
                  <a:pt x="0" y="0"/>
                </a:moveTo>
                <a:lnTo>
                  <a:pt x="1666" y="1054"/>
                </a:lnTo>
                <a:lnTo>
                  <a:pt x="1348" y="370"/>
                </a:lnTo>
                <a:lnTo>
                  <a:pt x="6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BCA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8" name="Freeform 13"/>
          <p:cNvSpPr/>
          <p:nvPr/>
        </p:nvSpPr>
        <p:spPr bwMode="auto">
          <a:xfrm>
            <a:off x="6463297" y="1816102"/>
            <a:ext cx="1637502" cy="1035971"/>
          </a:xfrm>
          <a:custGeom>
            <a:avLst/>
            <a:gdLst>
              <a:gd name="T0" fmla="*/ 0 w 1666"/>
              <a:gd name="T1" fmla="*/ 0 h 1054"/>
              <a:gd name="T2" fmla="*/ 1666 w 1666"/>
              <a:gd name="T3" fmla="*/ 1054 h 1054"/>
              <a:gd name="T4" fmla="*/ 1348 w 1666"/>
              <a:gd name="T5" fmla="*/ 370 h 1054"/>
              <a:gd name="T6" fmla="*/ 622 w 1666"/>
              <a:gd name="T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6" h="1054">
                <a:moveTo>
                  <a:pt x="0" y="0"/>
                </a:moveTo>
                <a:lnTo>
                  <a:pt x="1666" y="1054"/>
                </a:lnTo>
                <a:lnTo>
                  <a:pt x="1348" y="370"/>
                </a:lnTo>
                <a:lnTo>
                  <a:pt x="6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5619973" y="2661391"/>
            <a:ext cx="2480826" cy="731274"/>
          </a:xfrm>
          <a:custGeom>
            <a:avLst/>
            <a:gdLst>
              <a:gd name="T0" fmla="*/ 0 w 2524"/>
              <a:gd name="T1" fmla="*/ 0 h 744"/>
              <a:gd name="T2" fmla="*/ 2524 w 2524"/>
              <a:gd name="T3" fmla="*/ 318 h 744"/>
              <a:gd name="T4" fmla="*/ 2498 w 2524"/>
              <a:gd name="T5" fmla="*/ 662 h 744"/>
              <a:gd name="T6" fmla="*/ 0 w 2524"/>
              <a:gd name="T7" fmla="*/ 744 h 744"/>
              <a:gd name="T8" fmla="*/ 0 w 2524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4" h="744">
                <a:moveTo>
                  <a:pt x="0" y="0"/>
                </a:moveTo>
                <a:lnTo>
                  <a:pt x="2524" y="318"/>
                </a:lnTo>
                <a:lnTo>
                  <a:pt x="2498" y="662"/>
                </a:lnTo>
                <a:lnTo>
                  <a:pt x="0" y="744"/>
                </a:lnTo>
                <a:lnTo>
                  <a:pt x="0" y="0"/>
                </a:lnTo>
                <a:close/>
              </a:path>
            </a:pathLst>
          </a:custGeom>
          <a:solidFill>
            <a:srgbClr val="FBCA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 dirty="0">
              <a:cs typeface="+mn-ea"/>
              <a:sym typeface="+mn-lt"/>
            </a:endParaRPr>
          </a:p>
        </p:txBody>
      </p:sp>
      <p:sp>
        <p:nvSpPr>
          <p:cNvPr id="20" name="Freeform 15"/>
          <p:cNvSpPr/>
          <p:nvPr/>
        </p:nvSpPr>
        <p:spPr bwMode="auto">
          <a:xfrm>
            <a:off x="5810655" y="2179773"/>
            <a:ext cx="2290144" cy="1802629"/>
          </a:xfrm>
          <a:custGeom>
            <a:avLst/>
            <a:gdLst>
              <a:gd name="T0" fmla="*/ 2012 w 2330"/>
              <a:gd name="T1" fmla="*/ 0 h 1834"/>
              <a:gd name="T2" fmla="*/ 0 w 2330"/>
              <a:gd name="T3" fmla="*/ 1674 h 1834"/>
              <a:gd name="T4" fmla="*/ 88 w 2330"/>
              <a:gd name="T5" fmla="*/ 1834 h 1834"/>
              <a:gd name="T6" fmla="*/ 2330 w 2330"/>
              <a:gd name="T7" fmla="*/ 684 h 1834"/>
              <a:gd name="T8" fmla="*/ 2012 w 2330"/>
              <a:gd name="T9" fmla="*/ 0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0" h="1834">
                <a:moveTo>
                  <a:pt x="2012" y="0"/>
                </a:moveTo>
                <a:lnTo>
                  <a:pt x="0" y="1674"/>
                </a:lnTo>
                <a:lnTo>
                  <a:pt x="88" y="1834"/>
                </a:lnTo>
                <a:lnTo>
                  <a:pt x="2330" y="684"/>
                </a:lnTo>
                <a:lnTo>
                  <a:pt x="2012" y="0"/>
                </a:ln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>
            <a:off x="5810655" y="2179773"/>
            <a:ext cx="2290144" cy="1802629"/>
          </a:xfrm>
          <a:custGeom>
            <a:avLst/>
            <a:gdLst>
              <a:gd name="T0" fmla="*/ 2012 w 2330"/>
              <a:gd name="T1" fmla="*/ 0 h 1834"/>
              <a:gd name="T2" fmla="*/ 0 w 2330"/>
              <a:gd name="T3" fmla="*/ 1674 h 1834"/>
              <a:gd name="T4" fmla="*/ 88 w 2330"/>
              <a:gd name="T5" fmla="*/ 1834 h 1834"/>
              <a:gd name="T6" fmla="*/ 2330 w 2330"/>
              <a:gd name="T7" fmla="*/ 684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834">
                <a:moveTo>
                  <a:pt x="2012" y="0"/>
                </a:moveTo>
                <a:lnTo>
                  <a:pt x="0" y="1674"/>
                </a:lnTo>
                <a:lnTo>
                  <a:pt x="88" y="1834"/>
                </a:lnTo>
                <a:lnTo>
                  <a:pt x="2330" y="6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22" name="Freeform 17"/>
          <p:cNvSpPr/>
          <p:nvPr/>
        </p:nvSpPr>
        <p:spPr bwMode="auto">
          <a:xfrm>
            <a:off x="5810655" y="3825139"/>
            <a:ext cx="1843910" cy="737171"/>
          </a:xfrm>
          <a:custGeom>
            <a:avLst/>
            <a:gdLst>
              <a:gd name="T0" fmla="*/ 0 w 1876"/>
              <a:gd name="T1" fmla="*/ 0 h 750"/>
              <a:gd name="T2" fmla="*/ 1876 w 1876"/>
              <a:gd name="T3" fmla="*/ 400 h 750"/>
              <a:gd name="T4" fmla="*/ 1768 w 1876"/>
              <a:gd name="T5" fmla="*/ 750 h 750"/>
              <a:gd name="T6" fmla="*/ 88 w 1876"/>
              <a:gd name="T7" fmla="*/ 160 h 750"/>
              <a:gd name="T8" fmla="*/ 0 w 1876"/>
              <a:gd name="T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6" h="750">
                <a:moveTo>
                  <a:pt x="0" y="0"/>
                </a:moveTo>
                <a:lnTo>
                  <a:pt x="1876" y="400"/>
                </a:lnTo>
                <a:lnTo>
                  <a:pt x="1768" y="750"/>
                </a:lnTo>
                <a:lnTo>
                  <a:pt x="88" y="160"/>
                </a:lnTo>
                <a:lnTo>
                  <a:pt x="0" y="0"/>
                </a:lnTo>
                <a:close/>
              </a:path>
            </a:pathLst>
          </a:custGeom>
          <a:solidFill>
            <a:srgbClr val="FBCA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23" name="Freeform 18"/>
          <p:cNvSpPr/>
          <p:nvPr/>
        </p:nvSpPr>
        <p:spPr bwMode="auto">
          <a:xfrm>
            <a:off x="6064241" y="2973952"/>
            <a:ext cx="2036558" cy="1484171"/>
          </a:xfrm>
          <a:custGeom>
            <a:avLst/>
            <a:gdLst>
              <a:gd name="T0" fmla="*/ 2072 w 2072"/>
              <a:gd name="T1" fmla="*/ 0 h 1510"/>
              <a:gd name="T2" fmla="*/ 0 w 2072"/>
              <a:gd name="T3" fmla="*/ 1336 h 1510"/>
              <a:gd name="T4" fmla="*/ 48 w 2072"/>
              <a:gd name="T5" fmla="*/ 1510 h 1510"/>
              <a:gd name="T6" fmla="*/ 2046 w 2072"/>
              <a:gd name="T7" fmla="*/ 344 h 1510"/>
              <a:gd name="T8" fmla="*/ 2072 w 2072"/>
              <a:gd name="T9" fmla="*/ 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2" h="1510">
                <a:moveTo>
                  <a:pt x="2072" y="0"/>
                </a:moveTo>
                <a:lnTo>
                  <a:pt x="0" y="1336"/>
                </a:lnTo>
                <a:lnTo>
                  <a:pt x="48" y="1510"/>
                </a:lnTo>
                <a:lnTo>
                  <a:pt x="2046" y="344"/>
                </a:lnTo>
                <a:lnTo>
                  <a:pt x="2072" y="0"/>
                </a:ln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 dirty="0">
              <a:cs typeface="+mn-ea"/>
              <a:sym typeface="+mn-lt"/>
            </a:endParaRPr>
          </a:p>
        </p:txBody>
      </p:sp>
      <p:sp>
        <p:nvSpPr>
          <p:cNvPr id="24" name="Freeform 19"/>
          <p:cNvSpPr/>
          <p:nvPr/>
        </p:nvSpPr>
        <p:spPr bwMode="auto">
          <a:xfrm>
            <a:off x="6064241" y="2973952"/>
            <a:ext cx="2036558" cy="1484171"/>
          </a:xfrm>
          <a:custGeom>
            <a:avLst/>
            <a:gdLst>
              <a:gd name="T0" fmla="*/ 2072 w 2072"/>
              <a:gd name="T1" fmla="*/ 0 h 1510"/>
              <a:gd name="T2" fmla="*/ 0 w 2072"/>
              <a:gd name="T3" fmla="*/ 1336 h 1510"/>
              <a:gd name="T4" fmla="*/ 48 w 2072"/>
              <a:gd name="T5" fmla="*/ 1510 h 1510"/>
              <a:gd name="T6" fmla="*/ 2046 w 2072"/>
              <a:gd name="T7" fmla="*/ 344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2" h="1510">
                <a:moveTo>
                  <a:pt x="2072" y="0"/>
                </a:moveTo>
                <a:lnTo>
                  <a:pt x="0" y="1336"/>
                </a:lnTo>
                <a:lnTo>
                  <a:pt x="48" y="1510"/>
                </a:lnTo>
                <a:lnTo>
                  <a:pt x="2046" y="34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25" name="Freeform 20"/>
          <p:cNvSpPr/>
          <p:nvPr/>
        </p:nvSpPr>
        <p:spPr bwMode="auto">
          <a:xfrm>
            <a:off x="6064241" y="4287099"/>
            <a:ext cx="1393745" cy="650676"/>
          </a:xfrm>
          <a:custGeom>
            <a:avLst/>
            <a:gdLst>
              <a:gd name="T0" fmla="*/ 0 w 1418"/>
              <a:gd name="T1" fmla="*/ 0 h 662"/>
              <a:gd name="T2" fmla="*/ 1418 w 1418"/>
              <a:gd name="T3" fmla="*/ 562 h 662"/>
              <a:gd name="T4" fmla="*/ 1342 w 1418"/>
              <a:gd name="T5" fmla="*/ 662 h 662"/>
              <a:gd name="T6" fmla="*/ 48 w 1418"/>
              <a:gd name="T7" fmla="*/ 174 h 662"/>
              <a:gd name="T8" fmla="*/ 0 w 1418"/>
              <a:gd name="T9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8" h="662">
                <a:moveTo>
                  <a:pt x="0" y="0"/>
                </a:moveTo>
                <a:lnTo>
                  <a:pt x="1418" y="562"/>
                </a:lnTo>
                <a:lnTo>
                  <a:pt x="1342" y="662"/>
                </a:lnTo>
                <a:lnTo>
                  <a:pt x="48" y="174"/>
                </a:lnTo>
                <a:lnTo>
                  <a:pt x="0" y="0"/>
                </a:lnTo>
                <a:close/>
              </a:path>
            </a:pathLst>
          </a:custGeom>
          <a:solidFill>
            <a:srgbClr val="FBCA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 dirty="0">
              <a:cs typeface="+mn-ea"/>
              <a:sym typeface="+mn-lt"/>
            </a:endParaRPr>
          </a:p>
        </p:txBody>
      </p:sp>
      <p:sp>
        <p:nvSpPr>
          <p:cNvPr id="26" name="Freeform 21"/>
          <p:cNvSpPr/>
          <p:nvPr/>
        </p:nvSpPr>
        <p:spPr bwMode="auto">
          <a:xfrm>
            <a:off x="5619973" y="1816102"/>
            <a:ext cx="1454684" cy="1576563"/>
          </a:xfrm>
          <a:custGeom>
            <a:avLst/>
            <a:gdLst>
              <a:gd name="T0" fmla="*/ 858 w 1480"/>
              <a:gd name="T1" fmla="*/ 0 h 1604"/>
              <a:gd name="T2" fmla="*/ 0 w 1480"/>
              <a:gd name="T3" fmla="*/ 860 h 1604"/>
              <a:gd name="T4" fmla="*/ 0 w 1480"/>
              <a:gd name="T5" fmla="*/ 1604 h 1604"/>
              <a:gd name="T6" fmla="*/ 1480 w 1480"/>
              <a:gd name="T7" fmla="*/ 0 h 1604"/>
              <a:gd name="T8" fmla="*/ 858 w 1480"/>
              <a:gd name="T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0" h="1604">
                <a:moveTo>
                  <a:pt x="858" y="0"/>
                </a:moveTo>
                <a:lnTo>
                  <a:pt x="0" y="860"/>
                </a:lnTo>
                <a:lnTo>
                  <a:pt x="0" y="1604"/>
                </a:lnTo>
                <a:lnTo>
                  <a:pt x="1480" y="0"/>
                </a:lnTo>
                <a:lnTo>
                  <a:pt x="858" y="0"/>
                </a:ln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sp>
        <p:nvSpPr>
          <p:cNvPr id="27" name="Freeform 22"/>
          <p:cNvSpPr/>
          <p:nvPr/>
        </p:nvSpPr>
        <p:spPr bwMode="auto">
          <a:xfrm>
            <a:off x="6249026" y="4218296"/>
            <a:ext cx="1405539" cy="719479"/>
          </a:xfrm>
          <a:custGeom>
            <a:avLst/>
            <a:gdLst>
              <a:gd name="T0" fmla="*/ 90 w 1430"/>
              <a:gd name="T1" fmla="*/ 732 h 732"/>
              <a:gd name="T2" fmla="*/ 1322 w 1430"/>
              <a:gd name="T3" fmla="*/ 350 h 732"/>
              <a:gd name="T4" fmla="*/ 1430 w 1430"/>
              <a:gd name="T5" fmla="*/ 0 h 732"/>
              <a:gd name="T6" fmla="*/ 0 w 1430"/>
              <a:gd name="T7" fmla="*/ 646 h 732"/>
              <a:gd name="T8" fmla="*/ 90 w 1430"/>
              <a:gd name="T9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0" h="732">
                <a:moveTo>
                  <a:pt x="90" y="732"/>
                </a:moveTo>
                <a:lnTo>
                  <a:pt x="1322" y="350"/>
                </a:lnTo>
                <a:lnTo>
                  <a:pt x="1430" y="0"/>
                </a:lnTo>
                <a:lnTo>
                  <a:pt x="0" y="646"/>
                </a:lnTo>
                <a:lnTo>
                  <a:pt x="90" y="732"/>
                </a:ln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 dirty="0">
              <a:cs typeface="+mn-ea"/>
              <a:sym typeface="+mn-lt"/>
            </a:endParaRPr>
          </a:p>
        </p:txBody>
      </p:sp>
      <p:sp>
        <p:nvSpPr>
          <p:cNvPr id="28" name="Freeform 23"/>
          <p:cNvSpPr/>
          <p:nvPr/>
        </p:nvSpPr>
        <p:spPr bwMode="auto">
          <a:xfrm>
            <a:off x="6249026" y="4839486"/>
            <a:ext cx="1208960" cy="98289"/>
          </a:xfrm>
          <a:custGeom>
            <a:avLst/>
            <a:gdLst>
              <a:gd name="T0" fmla="*/ 0 w 1230"/>
              <a:gd name="T1" fmla="*/ 14 h 100"/>
              <a:gd name="T2" fmla="*/ 1230 w 1230"/>
              <a:gd name="T3" fmla="*/ 0 h 100"/>
              <a:gd name="T4" fmla="*/ 1154 w 1230"/>
              <a:gd name="T5" fmla="*/ 100 h 100"/>
              <a:gd name="T6" fmla="*/ 90 w 1230"/>
              <a:gd name="T7" fmla="*/ 100 h 100"/>
              <a:gd name="T8" fmla="*/ 0 w 1230"/>
              <a:gd name="T9" fmla="*/ 1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0" h="100">
                <a:moveTo>
                  <a:pt x="0" y="14"/>
                </a:moveTo>
                <a:lnTo>
                  <a:pt x="1230" y="0"/>
                </a:lnTo>
                <a:lnTo>
                  <a:pt x="1154" y="100"/>
                </a:lnTo>
                <a:lnTo>
                  <a:pt x="90" y="100"/>
                </a:lnTo>
                <a:lnTo>
                  <a:pt x="0" y="14"/>
                </a:ln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AU">
              <a:cs typeface="+mn-ea"/>
              <a:sym typeface="+mn-lt"/>
            </a:endParaRPr>
          </a:p>
        </p:txBody>
      </p:sp>
      <p:grpSp>
        <p:nvGrpSpPr>
          <p:cNvPr id="29" name="Group 29"/>
          <p:cNvGrpSpPr/>
          <p:nvPr/>
        </p:nvGrpSpPr>
        <p:grpSpPr>
          <a:xfrm flipH="1" flipV="1">
            <a:off x="8297158" y="1841772"/>
            <a:ext cx="500420" cy="427840"/>
            <a:chOff x="1985980" y="2906793"/>
            <a:chExt cx="999502" cy="854537"/>
          </a:xfrm>
        </p:grpSpPr>
        <p:sp>
          <p:nvSpPr>
            <p:cNvPr id="30" name="Shape 147"/>
            <p:cNvSpPr/>
            <p:nvPr/>
          </p:nvSpPr>
          <p:spPr>
            <a:xfrm rot="16200000">
              <a:off x="2485716" y="2974323"/>
              <a:ext cx="567296" cy="432236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</a:gdLst>
              <a:ahLst/>
              <a:cxnLst>
                <a:cxn ang="0">
                  <a:pos x="connsiteX0-101" y="connsiteY0-102"/>
                </a:cxn>
                <a:cxn ang="0">
                  <a:pos x="connsiteX1-103" y="connsiteY1-104"/>
                </a:cxn>
                <a:cxn ang="0">
                  <a:pos x="connsiteX2-105" y="connsiteY2-106"/>
                </a:cxn>
                <a:cxn ang="0">
                  <a:pos x="connsiteX3-107" y="connsiteY3-108"/>
                </a:cxn>
                <a:cxn ang="0">
                  <a:pos x="connsiteX4-109" y="connsiteY4-110"/>
                </a:cxn>
              </a:cxnLst>
              <a:rect l="l" t="t" r="r" b="b"/>
              <a:pathLst>
                <a:path w="14600" h="23171" extrusionOk="0">
                  <a:moveTo>
                    <a:pt x="14579" y="23171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31" name="Shape 147"/>
            <p:cNvSpPr/>
            <p:nvPr/>
          </p:nvSpPr>
          <p:spPr>
            <a:xfrm rot="10800000" flipH="1">
              <a:off x="1987241" y="3469623"/>
              <a:ext cx="567296" cy="244911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  <a:gd name="connsiteX0-111" fmla="*/ 14579 w 14600"/>
                <a:gd name="connsiteY0-112" fmla="*/ 13129 h 13129"/>
                <a:gd name="connsiteX1-113" fmla="*/ 14579 w 14600"/>
                <a:gd name="connsiteY1-114" fmla="*/ 9127 h 13129"/>
                <a:gd name="connsiteX2-115" fmla="*/ 13712 w 14600"/>
                <a:gd name="connsiteY2-116" fmla="*/ 3098 h 13129"/>
                <a:gd name="connsiteX3-117" fmla="*/ 10326 w 14600"/>
                <a:gd name="connsiteY3-118" fmla="*/ 169 h 13129"/>
                <a:gd name="connsiteX4-119" fmla="*/ 0 w 14600"/>
                <a:gd name="connsiteY4-120" fmla="*/ 0 h 13129"/>
              </a:gdLst>
              <a:ahLst/>
              <a:cxnLst>
                <a:cxn ang="0">
                  <a:pos x="connsiteX0-111" y="connsiteY0-112"/>
                </a:cxn>
                <a:cxn ang="0">
                  <a:pos x="connsiteX1-113" y="connsiteY1-114"/>
                </a:cxn>
                <a:cxn ang="0">
                  <a:pos x="connsiteX2-115" y="connsiteY2-116"/>
                </a:cxn>
                <a:cxn ang="0">
                  <a:pos x="connsiteX3-117" y="connsiteY3-118"/>
                </a:cxn>
                <a:cxn ang="0">
                  <a:pos x="connsiteX4-119" y="connsiteY4-120"/>
                </a:cxn>
              </a:cxnLst>
              <a:rect l="l" t="t" r="r" b="b"/>
              <a:pathLst>
                <a:path w="14600" h="13129" extrusionOk="0">
                  <a:moveTo>
                    <a:pt x="14579" y="13129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32" name="Oval 32"/>
            <p:cNvSpPr/>
            <p:nvPr/>
          </p:nvSpPr>
          <p:spPr>
            <a:xfrm>
              <a:off x="1985980" y="3666390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flipH="1">
            <a:off x="8289294" y="4885399"/>
            <a:ext cx="500420" cy="427840"/>
            <a:chOff x="1985980" y="2906793"/>
            <a:chExt cx="999502" cy="854537"/>
          </a:xfrm>
        </p:grpSpPr>
        <p:sp>
          <p:nvSpPr>
            <p:cNvPr id="34" name="Shape 147"/>
            <p:cNvSpPr/>
            <p:nvPr/>
          </p:nvSpPr>
          <p:spPr>
            <a:xfrm rot="16200000">
              <a:off x="2485716" y="2974323"/>
              <a:ext cx="567296" cy="432236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</a:gdLst>
              <a:ahLst/>
              <a:cxnLst>
                <a:cxn ang="0">
                  <a:pos x="connsiteX0-101" y="connsiteY0-102"/>
                </a:cxn>
                <a:cxn ang="0">
                  <a:pos x="connsiteX1-103" y="connsiteY1-104"/>
                </a:cxn>
                <a:cxn ang="0">
                  <a:pos x="connsiteX2-105" y="connsiteY2-106"/>
                </a:cxn>
                <a:cxn ang="0">
                  <a:pos x="connsiteX3-107" y="connsiteY3-108"/>
                </a:cxn>
                <a:cxn ang="0">
                  <a:pos x="connsiteX4-109" y="connsiteY4-110"/>
                </a:cxn>
              </a:cxnLst>
              <a:rect l="l" t="t" r="r" b="b"/>
              <a:pathLst>
                <a:path w="14600" h="23171" extrusionOk="0">
                  <a:moveTo>
                    <a:pt x="14579" y="23171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35" name="Shape 147"/>
            <p:cNvSpPr/>
            <p:nvPr/>
          </p:nvSpPr>
          <p:spPr>
            <a:xfrm rot="10800000" flipH="1">
              <a:off x="1987241" y="3469623"/>
              <a:ext cx="567296" cy="244911"/>
            </a:xfrm>
            <a:custGeom>
              <a:avLst/>
              <a:gdLst>
                <a:gd name="connsiteX0" fmla="*/ 21491 w 21512"/>
                <a:gd name="connsiteY0" fmla="*/ 18617 h 18617"/>
                <a:gd name="connsiteX1" fmla="*/ 21491 w 21512"/>
                <a:gd name="connsiteY1" fmla="*/ 8998 h 18617"/>
                <a:gd name="connsiteX2" fmla="*/ 20624 w 21512"/>
                <a:gd name="connsiteY2" fmla="*/ 2969 h 18617"/>
                <a:gd name="connsiteX3" fmla="*/ 17238 w 21512"/>
                <a:gd name="connsiteY3" fmla="*/ 40 h 18617"/>
                <a:gd name="connsiteX4" fmla="*/ 0 w 21512"/>
                <a:gd name="connsiteY4" fmla="*/ 40 h 18617"/>
                <a:gd name="connsiteX0-1" fmla="*/ 71254 w 71275"/>
                <a:gd name="connsiteY0-2" fmla="*/ 18749 h 18749"/>
                <a:gd name="connsiteX1-3" fmla="*/ 71254 w 71275"/>
                <a:gd name="connsiteY1-4" fmla="*/ 9130 h 18749"/>
                <a:gd name="connsiteX2-5" fmla="*/ 70387 w 71275"/>
                <a:gd name="connsiteY2-6" fmla="*/ 3101 h 18749"/>
                <a:gd name="connsiteX3-7" fmla="*/ 67001 w 71275"/>
                <a:gd name="connsiteY3-8" fmla="*/ 172 h 18749"/>
                <a:gd name="connsiteX4-9" fmla="*/ 0 w 71275"/>
                <a:gd name="connsiteY4-10" fmla="*/ 0 h 18749"/>
                <a:gd name="connsiteX0-11" fmla="*/ 11522 w 11543"/>
                <a:gd name="connsiteY0-12" fmla="*/ 18618 h 18618"/>
                <a:gd name="connsiteX1-13" fmla="*/ 11522 w 11543"/>
                <a:gd name="connsiteY1-14" fmla="*/ 8999 h 18618"/>
                <a:gd name="connsiteX2-15" fmla="*/ 10655 w 11543"/>
                <a:gd name="connsiteY2-16" fmla="*/ 2970 h 18618"/>
                <a:gd name="connsiteX3-17" fmla="*/ 7269 w 11543"/>
                <a:gd name="connsiteY3-18" fmla="*/ 41 h 18618"/>
                <a:gd name="connsiteX4-19" fmla="*/ 0 w 11543"/>
                <a:gd name="connsiteY4-20" fmla="*/ 41 h 18618"/>
                <a:gd name="connsiteX0-21" fmla="*/ 15199 w 15220"/>
                <a:gd name="connsiteY0-22" fmla="*/ 18618 h 18618"/>
                <a:gd name="connsiteX1-23" fmla="*/ 15199 w 15220"/>
                <a:gd name="connsiteY1-24" fmla="*/ 8999 h 18618"/>
                <a:gd name="connsiteX2-25" fmla="*/ 14332 w 15220"/>
                <a:gd name="connsiteY2-26" fmla="*/ 2970 h 18618"/>
                <a:gd name="connsiteX3-27" fmla="*/ 10946 w 15220"/>
                <a:gd name="connsiteY3-28" fmla="*/ 41 h 18618"/>
                <a:gd name="connsiteX4-29" fmla="*/ 0 w 15220"/>
                <a:gd name="connsiteY4-30" fmla="*/ 41 h 18618"/>
                <a:gd name="connsiteX0-31" fmla="*/ 15199 w 15220"/>
                <a:gd name="connsiteY0-32" fmla="*/ 16065 h 16065"/>
                <a:gd name="connsiteX1-33" fmla="*/ 15199 w 15220"/>
                <a:gd name="connsiteY1-34" fmla="*/ 8999 h 16065"/>
                <a:gd name="connsiteX2-35" fmla="*/ 14332 w 15220"/>
                <a:gd name="connsiteY2-36" fmla="*/ 2970 h 16065"/>
                <a:gd name="connsiteX3-37" fmla="*/ 10946 w 15220"/>
                <a:gd name="connsiteY3-38" fmla="*/ 41 h 16065"/>
                <a:gd name="connsiteX4-39" fmla="*/ 0 w 15220"/>
                <a:gd name="connsiteY4-40" fmla="*/ 41 h 16065"/>
                <a:gd name="connsiteX0-41" fmla="*/ 34728 w 34749"/>
                <a:gd name="connsiteY0-42" fmla="*/ 16194 h 16194"/>
                <a:gd name="connsiteX1-43" fmla="*/ 34728 w 34749"/>
                <a:gd name="connsiteY1-44" fmla="*/ 9128 h 16194"/>
                <a:gd name="connsiteX2-45" fmla="*/ 33861 w 34749"/>
                <a:gd name="connsiteY2-46" fmla="*/ 3099 h 16194"/>
                <a:gd name="connsiteX3-47" fmla="*/ 30475 w 34749"/>
                <a:gd name="connsiteY3-48" fmla="*/ 170 h 16194"/>
                <a:gd name="connsiteX4-49" fmla="*/ 0 w 34749"/>
                <a:gd name="connsiteY4-50" fmla="*/ 0 h 16194"/>
                <a:gd name="connsiteX0-51" fmla="*/ 34728 w 34749"/>
                <a:gd name="connsiteY0-52" fmla="*/ 16065 h 16065"/>
                <a:gd name="connsiteX1-53" fmla="*/ 34728 w 34749"/>
                <a:gd name="connsiteY1-54" fmla="*/ 8999 h 16065"/>
                <a:gd name="connsiteX2-55" fmla="*/ 33861 w 34749"/>
                <a:gd name="connsiteY2-56" fmla="*/ 2970 h 16065"/>
                <a:gd name="connsiteX3-57" fmla="*/ 30475 w 34749"/>
                <a:gd name="connsiteY3-58" fmla="*/ 41 h 16065"/>
                <a:gd name="connsiteX4-59" fmla="*/ 0 w 34749"/>
                <a:gd name="connsiteY4-60" fmla="*/ 382 h 16065"/>
                <a:gd name="connsiteX0-61" fmla="*/ 34401 w 34422"/>
                <a:gd name="connsiteY0-62" fmla="*/ 16065 h 16065"/>
                <a:gd name="connsiteX1-63" fmla="*/ 34401 w 34422"/>
                <a:gd name="connsiteY1-64" fmla="*/ 8999 h 16065"/>
                <a:gd name="connsiteX2-65" fmla="*/ 33534 w 34422"/>
                <a:gd name="connsiteY2-66" fmla="*/ 2970 h 16065"/>
                <a:gd name="connsiteX3-67" fmla="*/ 30148 w 34422"/>
                <a:gd name="connsiteY3-68" fmla="*/ 41 h 16065"/>
                <a:gd name="connsiteX4-69" fmla="*/ 0 w 34422"/>
                <a:gd name="connsiteY4-70" fmla="*/ 42 h 16065"/>
                <a:gd name="connsiteX0-71" fmla="*/ 34401 w 34422"/>
                <a:gd name="connsiteY0-72" fmla="*/ 23043 h 23043"/>
                <a:gd name="connsiteX1-73" fmla="*/ 34401 w 34422"/>
                <a:gd name="connsiteY1-74" fmla="*/ 8999 h 23043"/>
                <a:gd name="connsiteX2-75" fmla="*/ 33534 w 34422"/>
                <a:gd name="connsiteY2-76" fmla="*/ 2970 h 23043"/>
                <a:gd name="connsiteX3-77" fmla="*/ 30148 w 34422"/>
                <a:gd name="connsiteY3-78" fmla="*/ 41 h 23043"/>
                <a:gd name="connsiteX4-79" fmla="*/ 0 w 34422"/>
                <a:gd name="connsiteY4-80" fmla="*/ 42 h 23043"/>
                <a:gd name="connsiteX0-81" fmla="*/ 47182 w 47203"/>
                <a:gd name="connsiteY0-82" fmla="*/ 23043 h 23043"/>
                <a:gd name="connsiteX1-83" fmla="*/ 47182 w 47203"/>
                <a:gd name="connsiteY1-84" fmla="*/ 8999 h 23043"/>
                <a:gd name="connsiteX2-85" fmla="*/ 46315 w 47203"/>
                <a:gd name="connsiteY2-86" fmla="*/ 2970 h 23043"/>
                <a:gd name="connsiteX3-87" fmla="*/ 42929 w 47203"/>
                <a:gd name="connsiteY3-88" fmla="*/ 41 h 23043"/>
                <a:gd name="connsiteX4-89" fmla="*/ 0 w 47203"/>
                <a:gd name="connsiteY4-90" fmla="*/ 42 h 23043"/>
                <a:gd name="connsiteX0-91" fmla="*/ 39338 w 39359"/>
                <a:gd name="connsiteY0-92" fmla="*/ 23043 h 23043"/>
                <a:gd name="connsiteX1-93" fmla="*/ 39338 w 39359"/>
                <a:gd name="connsiteY1-94" fmla="*/ 8999 h 23043"/>
                <a:gd name="connsiteX2-95" fmla="*/ 38471 w 39359"/>
                <a:gd name="connsiteY2-96" fmla="*/ 2970 h 23043"/>
                <a:gd name="connsiteX3-97" fmla="*/ 35085 w 39359"/>
                <a:gd name="connsiteY3-98" fmla="*/ 41 h 23043"/>
                <a:gd name="connsiteX4-99" fmla="*/ 0 w 39359"/>
                <a:gd name="connsiteY4-100" fmla="*/ 42 h 23043"/>
                <a:gd name="connsiteX0-101" fmla="*/ 14579 w 14600"/>
                <a:gd name="connsiteY0-102" fmla="*/ 23171 h 23171"/>
                <a:gd name="connsiteX1-103" fmla="*/ 14579 w 14600"/>
                <a:gd name="connsiteY1-104" fmla="*/ 9127 h 23171"/>
                <a:gd name="connsiteX2-105" fmla="*/ 13712 w 14600"/>
                <a:gd name="connsiteY2-106" fmla="*/ 3098 h 23171"/>
                <a:gd name="connsiteX3-107" fmla="*/ 10326 w 14600"/>
                <a:gd name="connsiteY3-108" fmla="*/ 169 h 23171"/>
                <a:gd name="connsiteX4-109" fmla="*/ 0 w 14600"/>
                <a:gd name="connsiteY4-110" fmla="*/ 0 h 23171"/>
                <a:gd name="connsiteX0-111" fmla="*/ 14579 w 14600"/>
                <a:gd name="connsiteY0-112" fmla="*/ 13129 h 13129"/>
                <a:gd name="connsiteX1-113" fmla="*/ 14579 w 14600"/>
                <a:gd name="connsiteY1-114" fmla="*/ 9127 h 13129"/>
                <a:gd name="connsiteX2-115" fmla="*/ 13712 w 14600"/>
                <a:gd name="connsiteY2-116" fmla="*/ 3098 h 13129"/>
                <a:gd name="connsiteX3-117" fmla="*/ 10326 w 14600"/>
                <a:gd name="connsiteY3-118" fmla="*/ 169 h 13129"/>
                <a:gd name="connsiteX4-119" fmla="*/ 0 w 14600"/>
                <a:gd name="connsiteY4-120" fmla="*/ 0 h 13129"/>
              </a:gdLst>
              <a:ahLst/>
              <a:cxnLst>
                <a:cxn ang="0">
                  <a:pos x="connsiteX0-111" y="connsiteY0-112"/>
                </a:cxn>
                <a:cxn ang="0">
                  <a:pos x="connsiteX1-113" y="connsiteY1-114"/>
                </a:cxn>
                <a:cxn ang="0">
                  <a:pos x="connsiteX2-115" y="connsiteY2-116"/>
                </a:cxn>
                <a:cxn ang="0">
                  <a:pos x="connsiteX3-117" y="connsiteY3-118"/>
                </a:cxn>
                <a:cxn ang="0">
                  <a:pos x="connsiteX4-119" y="connsiteY4-120"/>
                </a:cxn>
              </a:cxnLst>
              <a:rect l="l" t="t" r="r" b="b"/>
              <a:pathLst>
                <a:path w="14600" h="13129" extrusionOk="0">
                  <a:moveTo>
                    <a:pt x="14579" y="13129"/>
                  </a:moveTo>
                  <a:lnTo>
                    <a:pt x="14579" y="9127"/>
                  </a:lnTo>
                  <a:cubicBezTo>
                    <a:pt x="14688" y="6953"/>
                    <a:pt x="14375" y="4779"/>
                    <a:pt x="13712" y="3098"/>
                  </a:cubicBezTo>
                  <a:cubicBezTo>
                    <a:pt x="12885" y="997"/>
                    <a:pt x="11616" y="-100"/>
                    <a:pt x="10326" y="169"/>
                  </a:cubicBezTo>
                  <a:lnTo>
                    <a:pt x="0" y="0"/>
                  </a:lnTo>
                </a:path>
              </a:pathLst>
            </a:custGeom>
            <a:ln w="6350" cmpd="sng">
              <a:solidFill>
                <a:schemeClr val="tx1"/>
              </a:solidFill>
              <a:prstDash val="dash"/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400"/>
              </a:pPr>
              <a:endParaRPr sz="3600">
                <a:cs typeface="+mn-ea"/>
                <a:sym typeface="+mn-lt"/>
              </a:endParaRPr>
            </a:p>
          </p:txBody>
        </p:sp>
        <p:sp>
          <p:nvSpPr>
            <p:cNvPr id="36" name="Oval 36"/>
            <p:cNvSpPr/>
            <p:nvPr/>
          </p:nvSpPr>
          <p:spPr>
            <a:xfrm>
              <a:off x="1985980" y="3666390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flipH="1">
            <a:off x="8301833" y="3003261"/>
            <a:ext cx="505213" cy="47534"/>
            <a:chOff x="3647186" y="3784583"/>
            <a:chExt cx="1009075" cy="94940"/>
          </a:xfrm>
        </p:grpSpPr>
        <p:cxnSp>
          <p:nvCxnSpPr>
            <p:cNvPr id="38" name="Straight Connector 38"/>
            <p:cNvCxnSpPr/>
            <p:nvPr/>
          </p:nvCxnSpPr>
          <p:spPr>
            <a:xfrm flipH="1">
              <a:off x="3647186" y="3834651"/>
              <a:ext cx="100907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9"/>
            <p:cNvSpPr/>
            <p:nvPr/>
          </p:nvSpPr>
          <p:spPr>
            <a:xfrm>
              <a:off x="3653536" y="3784583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flipH="1">
            <a:off x="8297158" y="4067536"/>
            <a:ext cx="505213" cy="47534"/>
            <a:chOff x="3647186" y="3784583"/>
            <a:chExt cx="1009075" cy="94940"/>
          </a:xfrm>
        </p:grpSpPr>
        <p:cxnSp>
          <p:nvCxnSpPr>
            <p:cNvPr id="41" name="Straight Connector 41"/>
            <p:cNvCxnSpPr/>
            <p:nvPr/>
          </p:nvCxnSpPr>
          <p:spPr>
            <a:xfrm flipH="1">
              <a:off x="3647186" y="3834651"/>
              <a:ext cx="1009075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2"/>
            <p:cNvSpPr/>
            <p:nvPr/>
          </p:nvSpPr>
          <p:spPr>
            <a:xfrm>
              <a:off x="3653536" y="3784583"/>
              <a:ext cx="94942" cy="9494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012708" y="1523137"/>
            <a:ext cx="2120399" cy="1016868"/>
            <a:chOff x="1951596" y="1976212"/>
            <a:chExt cx="2120399" cy="1016868"/>
          </a:xfrm>
        </p:grpSpPr>
        <p:sp>
          <p:nvSpPr>
            <p:cNvPr id="44" name="矩形 43"/>
            <p:cNvSpPr/>
            <p:nvPr/>
          </p:nvSpPr>
          <p:spPr>
            <a:xfrm>
              <a:off x="1951596" y="1976212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51596" y="2202158"/>
              <a:ext cx="2120399" cy="79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008080" y="2661391"/>
            <a:ext cx="2120399" cy="1263153"/>
            <a:chOff x="1951596" y="1976212"/>
            <a:chExt cx="2120399" cy="1263153"/>
          </a:xfrm>
        </p:grpSpPr>
        <p:sp>
          <p:nvSpPr>
            <p:cNvPr id="47" name="矩形 46"/>
            <p:cNvSpPr/>
            <p:nvPr/>
          </p:nvSpPr>
          <p:spPr>
            <a:xfrm>
              <a:off x="1951596" y="1976212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51596" y="2202158"/>
              <a:ext cx="2120399" cy="103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10963" y="3799645"/>
            <a:ext cx="2120399" cy="1016868"/>
            <a:chOff x="1951596" y="1976212"/>
            <a:chExt cx="2120399" cy="1016868"/>
          </a:xfrm>
        </p:grpSpPr>
        <p:sp>
          <p:nvSpPr>
            <p:cNvPr id="50" name="矩形 49"/>
            <p:cNvSpPr/>
            <p:nvPr/>
          </p:nvSpPr>
          <p:spPr>
            <a:xfrm>
              <a:off x="1951596" y="1976212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51596" y="2202158"/>
              <a:ext cx="2120399" cy="790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04844" y="4937775"/>
            <a:ext cx="2120399" cy="1263153"/>
            <a:chOff x="1951596" y="1976212"/>
            <a:chExt cx="2120399" cy="1263153"/>
          </a:xfrm>
        </p:grpSpPr>
        <p:sp>
          <p:nvSpPr>
            <p:cNvPr id="53" name="矩形 52"/>
            <p:cNvSpPr/>
            <p:nvPr/>
          </p:nvSpPr>
          <p:spPr>
            <a:xfrm>
              <a:off x="1951596" y="1976212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951596" y="2202158"/>
              <a:ext cx="2120399" cy="103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155973" y="1834942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89</a:t>
            </a:r>
            <a:r>
              <a:rPr lang="en-US" altLang="zh-CN" sz="3200" b="1" dirty="0"/>
              <a:t>%</a:t>
            </a:r>
            <a:endParaRPr lang="zh-CN" altLang="en-US" sz="4400" b="1" dirty="0"/>
          </a:p>
        </p:txBody>
      </p:sp>
      <p:sp>
        <p:nvSpPr>
          <p:cNvPr id="56" name="矩形 55"/>
          <p:cNvSpPr/>
          <p:nvPr/>
        </p:nvSpPr>
        <p:spPr>
          <a:xfrm>
            <a:off x="1155973" y="2584447"/>
            <a:ext cx="2480826" cy="338554"/>
          </a:xfrm>
          <a:prstGeom prst="rect">
            <a:avLst/>
          </a:prstGeom>
          <a:solidFill>
            <a:srgbClr val="FFBD5B"/>
          </a:solidFill>
        </p:spPr>
        <p:txBody>
          <a:bodyPr wrap="square" anchor="ctr">
            <a:spAutoFit/>
          </a:bodyPr>
          <a:lstStyle/>
          <a:p>
            <a:pPr defTabSz="121920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83408" y="3119295"/>
            <a:ext cx="3964858" cy="339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，这是你用目光与听众进行心灵的交流，使听众对你的论题产生兴趣的一种方式无论是否脱稿，都要注意用自己的目光要时常望一下答辩老师和其他现场同学，这是你用目光与听众进行心灵的交流，使听众对你的论题产生兴趣的一种方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508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研究方法与过程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72720" y="204470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316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72561" y="34018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solidFill>
                  <a:srgbClr val="556B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本次研究结论</a:t>
            </a:r>
            <a:endParaRPr lang="zh-CN" altLang="en-US" sz="3200" dirty="0">
              <a:solidFill>
                <a:srgbClr val="556B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87106" y="2438984"/>
            <a:ext cx="301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Part </a:t>
            </a:r>
            <a:r>
              <a:rPr lang="en-US" altLang="zh-CN" sz="4800" dirty="0" smtClean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04</a:t>
            </a:r>
            <a:endParaRPr lang="zh-CN" altLang="en-US" sz="4800" dirty="0">
              <a:solidFill>
                <a:srgbClr val="556B76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0755" y="4125455"/>
            <a:ext cx="5030490" cy="32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zh-CN" altLang="en-US" sz="900" kern="0" dirty="0" smtClean="0">
                <a:solidFill>
                  <a:srgbClr val="556B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你可以在这里输入内容</a:t>
            </a:r>
            <a:endParaRPr lang="en-US" altLang="zh-CN" sz="900" kern="0" dirty="0">
              <a:solidFill>
                <a:srgbClr val="556B7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2" y="1054693"/>
            <a:ext cx="1261875" cy="12637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0" name="图表 9"/>
          <p:cNvGraphicFramePr/>
          <p:nvPr/>
        </p:nvGraphicFramePr>
        <p:xfrm>
          <a:off x="168625" y="1356275"/>
          <a:ext cx="4197350" cy="27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椭圆 10"/>
          <p:cNvSpPr/>
          <p:nvPr/>
        </p:nvSpPr>
        <p:spPr>
          <a:xfrm>
            <a:off x="1429100" y="191930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6"/>
          <p:cNvSpPr/>
          <p:nvPr/>
        </p:nvSpPr>
        <p:spPr>
          <a:xfrm>
            <a:off x="1005955" y="4319765"/>
            <a:ext cx="475253" cy="475253"/>
          </a:xfrm>
          <a:prstGeom prst="ellipse">
            <a:avLst/>
          </a:prstGeom>
          <a:solidFill>
            <a:srgbClr val="FFBD5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35"/>
          <p:cNvSpPr/>
          <p:nvPr/>
        </p:nvSpPr>
        <p:spPr bwMode="auto">
          <a:xfrm>
            <a:off x="1148712" y="4451398"/>
            <a:ext cx="189738" cy="19677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7856" y="2370670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80</a:t>
            </a:r>
            <a:r>
              <a:rPr lang="en-US" altLang="zh-CN" sz="3200" b="1" dirty="0"/>
              <a:t>%</a:t>
            </a:r>
            <a:endParaRPr lang="zh-CN" altLang="en-US" sz="44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23965" y="4369774"/>
            <a:ext cx="1826141" cy="1440626"/>
            <a:chOff x="1951596" y="1921479"/>
            <a:chExt cx="1826141" cy="1440626"/>
          </a:xfrm>
        </p:grpSpPr>
        <p:sp>
          <p:nvSpPr>
            <p:cNvPr id="16" name="矩形 15"/>
            <p:cNvSpPr/>
            <p:nvPr/>
          </p:nvSpPr>
          <p:spPr>
            <a:xfrm>
              <a:off x="1951596" y="1921479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51596" y="2283989"/>
              <a:ext cx="1826141" cy="107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8" name="图表 17"/>
          <p:cNvGraphicFramePr/>
          <p:nvPr/>
        </p:nvGraphicFramePr>
        <p:xfrm>
          <a:off x="3862878" y="1356275"/>
          <a:ext cx="4197350" cy="27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椭圆 18"/>
          <p:cNvSpPr/>
          <p:nvPr/>
        </p:nvSpPr>
        <p:spPr>
          <a:xfrm>
            <a:off x="5123353" y="191930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6"/>
          <p:cNvSpPr/>
          <p:nvPr/>
        </p:nvSpPr>
        <p:spPr>
          <a:xfrm>
            <a:off x="4700208" y="4319765"/>
            <a:ext cx="475253" cy="475253"/>
          </a:xfrm>
          <a:prstGeom prst="ellipse">
            <a:avLst/>
          </a:prstGeom>
          <a:solidFill>
            <a:srgbClr val="FFBD5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Freeform 35"/>
          <p:cNvSpPr/>
          <p:nvPr/>
        </p:nvSpPr>
        <p:spPr bwMode="auto">
          <a:xfrm>
            <a:off x="4842965" y="4451398"/>
            <a:ext cx="189738" cy="19677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52109" y="2370670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80</a:t>
            </a:r>
            <a:r>
              <a:rPr lang="en-US" altLang="zh-CN" sz="3200" b="1" dirty="0"/>
              <a:t>%</a:t>
            </a:r>
            <a:endParaRPr lang="zh-CN" altLang="en-US" sz="4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318218" y="4369774"/>
            <a:ext cx="1826141" cy="1440626"/>
            <a:chOff x="1951596" y="1921479"/>
            <a:chExt cx="1826141" cy="1440626"/>
          </a:xfrm>
        </p:grpSpPr>
        <p:sp>
          <p:nvSpPr>
            <p:cNvPr id="24" name="矩形 23"/>
            <p:cNvSpPr/>
            <p:nvPr/>
          </p:nvSpPr>
          <p:spPr>
            <a:xfrm>
              <a:off x="1951596" y="1921479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51596" y="2283989"/>
              <a:ext cx="1826141" cy="107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6" name="图表 25"/>
          <p:cNvGraphicFramePr/>
          <p:nvPr/>
        </p:nvGraphicFramePr>
        <p:xfrm>
          <a:off x="7557131" y="1356275"/>
          <a:ext cx="4197350" cy="27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椭圆 26"/>
          <p:cNvSpPr/>
          <p:nvPr/>
        </p:nvSpPr>
        <p:spPr>
          <a:xfrm>
            <a:off x="8817606" y="191930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6"/>
          <p:cNvSpPr/>
          <p:nvPr/>
        </p:nvSpPr>
        <p:spPr>
          <a:xfrm>
            <a:off x="8394461" y="4319765"/>
            <a:ext cx="475253" cy="475253"/>
          </a:xfrm>
          <a:prstGeom prst="ellipse">
            <a:avLst/>
          </a:prstGeom>
          <a:solidFill>
            <a:srgbClr val="FFBD5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Freeform 35"/>
          <p:cNvSpPr/>
          <p:nvPr/>
        </p:nvSpPr>
        <p:spPr bwMode="auto">
          <a:xfrm>
            <a:off x="8537218" y="4451398"/>
            <a:ext cx="189738" cy="19677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46362" y="2370670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80</a:t>
            </a:r>
            <a:r>
              <a:rPr lang="en-US" altLang="zh-CN" sz="3200" b="1" dirty="0"/>
              <a:t>%</a:t>
            </a:r>
            <a:endParaRPr lang="zh-CN" altLang="en-US" sz="44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9012471" y="4369774"/>
            <a:ext cx="1826141" cy="1440626"/>
            <a:chOff x="1951596" y="1921479"/>
            <a:chExt cx="1826141" cy="1440626"/>
          </a:xfrm>
        </p:grpSpPr>
        <p:sp>
          <p:nvSpPr>
            <p:cNvPr id="32" name="矩形 31"/>
            <p:cNvSpPr/>
            <p:nvPr/>
          </p:nvSpPr>
          <p:spPr>
            <a:xfrm>
              <a:off x="1951596" y="1921479"/>
              <a:ext cx="182614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sz="16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51596" y="2283989"/>
              <a:ext cx="1826141" cy="107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注意语流速度，要有急有缓，有轻有重注意语流速度，要有急有缓，有轻有重注意语流速度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508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本次研究结论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72720" y="204470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单波形 834"/>
          <p:cNvSpPr>
            <a:spLocks noChangeArrowheads="1"/>
          </p:cNvSpPr>
          <p:nvPr/>
        </p:nvSpPr>
        <p:spPr bwMode="auto">
          <a:xfrm>
            <a:off x="3522527" y="1980161"/>
            <a:ext cx="2563813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556B76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s</a:t>
            </a:r>
            <a:endParaRPr lang="zh-CN" altLang="en-US" sz="88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8" name="单波形 834"/>
          <p:cNvSpPr>
            <a:spLocks noChangeArrowheads="1"/>
          </p:cNvSpPr>
          <p:nvPr/>
        </p:nvSpPr>
        <p:spPr bwMode="auto">
          <a:xfrm>
            <a:off x="6184765" y="1980161"/>
            <a:ext cx="2563812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FFBD5B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w</a:t>
            </a:r>
            <a:endParaRPr lang="zh-CN" altLang="en-US" sz="88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单波形 834"/>
          <p:cNvSpPr>
            <a:spLocks noChangeArrowheads="1"/>
          </p:cNvSpPr>
          <p:nvPr/>
        </p:nvSpPr>
        <p:spPr bwMode="auto">
          <a:xfrm>
            <a:off x="3522527" y="3729586"/>
            <a:ext cx="2563813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FFBD5B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o</a:t>
            </a:r>
            <a:endParaRPr lang="zh-CN" altLang="en-US" sz="8800" b="1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" name="单波形 834"/>
          <p:cNvSpPr>
            <a:spLocks noChangeArrowheads="1"/>
          </p:cNvSpPr>
          <p:nvPr/>
        </p:nvSpPr>
        <p:spPr bwMode="auto">
          <a:xfrm>
            <a:off x="6191115" y="3729586"/>
            <a:ext cx="2563812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556B76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7575" y="2769236"/>
            <a:ext cx="2722316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注意语流速度，要有急有缓，有轻有重注意语流速度，要有急有缓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316" y="2239471"/>
            <a:ext cx="1681420" cy="367719"/>
          </a:xfrm>
          <a:prstGeom prst="rect">
            <a:avLst/>
          </a:prstGeom>
          <a:solidFill>
            <a:srgbClr val="55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7575" y="4658996"/>
            <a:ext cx="2722316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注意语流速度，要有急有缓，有轻有重注意语流速度，要有急有缓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6316" y="4129231"/>
            <a:ext cx="1681420" cy="367719"/>
          </a:xfrm>
          <a:prstGeom prst="rect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48963" y="2769236"/>
            <a:ext cx="2722316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注意语流速度，要有急有缓，有轻有重注意语流速度，要有急有缓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81082" y="2239471"/>
            <a:ext cx="1681420" cy="367719"/>
          </a:xfrm>
          <a:prstGeom prst="rect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48963" y="4658996"/>
            <a:ext cx="2722316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注意语流速度，要有急有缓，有轻有重注意语流速度，要有急有缓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81082" y="4129231"/>
            <a:ext cx="1681420" cy="367719"/>
          </a:xfrm>
          <a:prstGeom prst="rect">
            <a:avLst/>
          </a:prstGeom>
          <a:solidFill>
            <a:srgbClr val="55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508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本次研究结论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72720" y="204470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260680" y="527334"/>
            <a:ext cx="5670638" cy="5670638"/>
          </a:xfrm>
          <a:prstGeom prst="ellipse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72560" y="2531656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4800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051" y="3495347"/>
            <a:ext cx="4515897" cy="301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800" smtClean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你可以在这里输入内容</a:t>
            </a:r>
            <a:endParaRPr lang="en-US" altLang="zh-CN" sz="800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77272" y="4410088"/>
            <a:ext cx="1837455" cy="32686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B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汇报人：小薇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3160" y="0"/>
            <a:ext cx="12192000" cy="6858000"/>
          </a:xfrm>
          <a:prstGeom prst="rect">
            <a:avLst/>
          </a:prstGeom>
        </p:spPr>
      </p:pic>
      <p:sp>
        <p:nvSpPr>
          <p:cNvPr id="7" name="矩形 247"/>
          <p:cNvSpPr>
            <a:spLocks noChangeArrowheads="1"/>
          </p:cNvSpPr>
          <p:nvPr/>
        </p:nvSpPr>
        <p:spPr bwMode="auto">
          <a:xfrm>
            <a:off x="1921841" y="2966536"/>
            <a:ext cx="12497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kumimoji="0"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48"/>
          <p:cNvSpPr>
            <a:spLocks noChangeArrowheads="1"/>
          </p:cNvSpPr>
          <p:nvPr/>
        </p:nvSpPr>
        <p:spPr bwMode="auto">
          <a:xfrm>
            <a:off x="1801435" y="3366164"/>
            <a:ext cx="44347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ONTENTS</a:t>
            </a:r>
            <a:endParaRPr kumimoji="0" lang="zh-CN" altLang="en-US" sz="3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98903" y="2935869"/>
            <a:ext cx="834712" cy="985256"/>
          </a:xfrm>
          <a:prstGeom prst="line">
            <a:avLst/>
          </a:prstGeom>
          <a:ln>
            <a:solidFill>
              <a:srgbClr val="FFB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236335" y="2070100"/>
            <a:ext cx="18002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5640070" y="202374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36335" y="2905125"/>
            <a:ext cx="18002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现状与研究目标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5400000">
            <a:off x="5640070" y="283273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6335" y="3698875"/>
            <a:ext cx="18002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研究方法与过程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5640070" y="368871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6335" y="4495800"/>
            <a:ext cx="15697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本次研究结论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5640070" y="444944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316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67377" y="340182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556B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  <a:endParaRPr lang="zh-CN" altLang="en-US" sz="3200" dirty="0">
              <a:solidFill>
                <a:srgbClr val="556B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87106" y="2438984"/>
            <a:ext cx="301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Part 01</a:t>
            </a:r>
            <a:endParaRPr lang="zh-CN" altLang="en-US" sz="4800" dirty="0">
              <a:solidFill>
                <a:srgbClr val="556B76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0755" y="4125455"/>
            <a:ext cx="5030490" cy="32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zh-CN" altLang="en-US" sz="900" kern="0" dirty="0" smtClean="0">
                <a:solidFill>
                  <a:srgbClr val="556B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你可以在这里输入内容</a:t>
            </a:r>
            <a:endParaRPr lang="en-US" altLang="zh-CN" sz="900" kern="0" dirty="0">
              <a:solidFill>
                <a:srgbClr val="556B7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2" y="1054693"/>
            <a:ext cx="1261875" cy="1263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4065" y="260350"/>
            <a:ext cx="18002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172720" y="21399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23"/>
          <p:cNvCxnSpPr/>
          <p:nvPr/>
        </p:nvCxnSpPr>
        <p:spPr>
          <a:xfrm>
            <a:off x="1077672" y="4029048"/>
            <a:ext cx="575999" cy="0"/>
          </a:xfrm>
          <a:prstGeom prst="line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93992" y="2651285"/>
            <a:ext cx="3957989" cy="11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无论是否脱稿，都要注意用自己的目光要时常望一下答辩老师和其他现场同学，这是你用目光与听众进行心灵的交流，使听众对你的论题产生兴趣的一种方式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992" y="2155738"/>
            <a:ext cx="223651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defTabSz="1219200">
              <a:defRPr/>
            </a:pPr>
            <a:r>
              <a:rPr lang="zh-CN" altLang="en-US" sz="20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20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letter-type-interface-symbol_44553"/>
          <p:cNvSpPr>
            <a:spLocks noChangeAspect="1"/>
          </p:cNvSpPr>
          <p:nvPr/>
        </p:nvSpPr>
        <p:spPr bwMode="auto">
          <a:xfrm>
            <a:off x="1111629" y="4435461"/>
            <a:ext cx="402779" cy="327616"/>
          </a:xfrm>
          <a:custGeom>
            <a:avLst/>
            <a:gdLst>
              <a:gd name="T0" fmla="*/ 278 w 496"/>
              <a:gd name="T1" fmla="*/ 353 h 404"/>
              <a:gd name="T2" fmla="*/ 259 w 496"/>
              <a:gd name="T3" fmla="*/ 304 h 404"/>
              <a:gd name="T4" fmla="*/ 100 w 496"/>
              <a:gd name="T5" fmla="*/ 304 h 404"/>
              <a:gd name="T6" fmla="*/ 82 w 496"/>
              <a:gd name="T7" fmla="*/ 354 h 404"/>
              <a:gd name="T8" fmla="*/ 63 w 496"/>
              <a:gd name="T9" fmla="*/ 394 h 404"/>
              <a:gd name="T10" fmla="*/ 38 w 496"/>
              <a:gd name="T11" fmla="*/ 404 h 404"/>
              <a:gd name="T12" fmla="*/ 11 w 496"/>
              <a:gd name="T13" fmla="*/ 393 h 404"/>
              <a:gd name="T14" fmla="*/ 0 w 496"/>
              <a:gd name="T15" fmla="*/ 368 h 404"/>
              <a:gd name="T16" fmla="*/ 3 w 496"/>
              <a:gd name="T17" fmla="*/ 352 h 404"/>
              <a:gd name="T18" fmla="*/ 11 w 496"/>
              <a:gd name="T19" fmla="*/ 328 h 404"/>
              <a:gd name="T20" fmla="*/ 111 w 496"/>
              <a:gd name="T21" fmla="*/ 75 h 404"/>
              <a:gd name="T22" fmla="*/ 122 w 496"/>
              <a:gd name="T23" fmla="*/ 48 h 404"/>
              <a:gd name="T24" fmla="*/ 134 w 496"/>
              <a:gd name="T25" fmla="*/ 23 h 404"/>
              <a:gd name="T26" fmla="*/ 152 w 496"/>
              <a:gd name="T27" fmla="*/ 7 h 404"/>
              <a:gd name="T28" fmla="*/ 179 w 496"/>
              <a:gd name="T29" fmla="*/ 0 h 404"/>
              <a:gd name="T30" fmla="*/ 207 w 496"/>
              <a:gd name="T31" fmla="*/ 7 h 404"/>
              <a:gd name="T32" fmla="*/ 225 w 496"/>
              <a:gd name="T33" fmla="*/ 23 h 404"/>
              <a:gd name="T34" fmla="*/ 236 w 496"/>
              <a:gd name="T35" fmla="*/ 44 h 404"/>
              <a:gd name="T36" fmla="*/ 248 w 496"/>
              <a:gd name="T37" fmla="*/ 74 h 404"/>
              <a:gd name="T38" fmla="*/ 350 w 496"/>
              <a:gd name="T39" fmla="*/ 326 h 404"/>
              <a:gd name="T40" fmla="*/ 362 w 496"/>
              <a:gd name="T41" fmla="*/ 368 h 404"/>
              <a:gd name="T42" fmla="*/ 351 w 496"/>
              <a:gd name="T43" fmla="*/ 393 h 404"/>
              <a:gd name="T44" fmla="*/ 323 w 496"/>
              <a:gd name="T45" fmla="*/ 404 h 404"/>
              <a:gd name="T46" fmla="*/ 307 w 496"/>
              <a:gd name="T47" fmla="*/ 401 h 404"/>
              <a:gd name="T48" fmla="*/ 296 w 496"/>
              <a:gd name="T49" fmla="*/ 392 h 404"/>
              <a:gd name="T50" fmla="*/ 287 w 496"/>
              <a:gd name="T51" fmla="*/ 374 h 404"/>
              <a:gd name="T52" fmla="*/ 278 w 496"/>
              <a:gd name="T53" fmla="*/ 353 h 404"/>
              <a:gd name="T54" fmla="*/ 121 w 496"/>
              <a:gd name="T55" fmla="*/ 245 h 404"/>
              <a:gd name="T56" fmla="*/ 238 w 496"/>
              <a:gd name="T57" fmla="*/ 245 h 404"/>
              <a:gd name="T58" fmla="*/ 179 w 496"/>
              <a:gd name="T59" fmla="*/ 84 h 404"/>
              <a:gd name="T60" fmla="*/ 121 w 496"/>
              <a:gd name="T61" fmla="*/ 245 h 404"/>
              <a:gd name="T62" fmla="*/ 487 w 496"/>
              <a:gd name="T63" fmla="*/ 344 h 404"/>
              <a:gd name="T64" fmla="*/ 409 w 496"/>
              <a:gd name="T65" fmla="*/ 153 h 404"/>
              <a:gd name="T66" fmla="*/ 400 w 496"/>
              <a:gd name="T67" fmla="*/ 130 h 404"/>
              <a:gd name="T68" fmla="*/ 391 w 496"/>
              <a:gd name="T69" fmla="*/ 114 h 404"/>
              <a:gd name="T70" fmla="*/ 378 w 496"/>
              <a:gd name="T71" fmla="*/ 102 h 404"/>
              <a:gd name="T72" fmla="*/ 357 w 496"/>
              <a:gd name="T73" fmla="*/ 97 h 404"/>
              <a:gd name="T74" fmla="*/ 336 w 496"/>
              <a:gd name="T75" fmla="*/ 102 h 404"/>
              <a:gd name="T76" fmla="*/ 322 w 496"/>
              <a:gd name="T77" fmla="*/ 115 h 404"/>
              <a:gd name="T78" fmla="*/ 313 w 496"/>
              <a:gd name="T79" fmla="*/ 134 h 404"/>
              <a:gd name="T80" fmla="*/ 308 w 496"/>
              <a:gd name="T81" fmla="*/ 147 h 404"/>
              <a:gd name="T82" fmla="*/ 336 w 496"/>
              <a:gd name="T83" fmla="*/ 218 h 404"/>
              <a:gd name="T84" fmla="*/ 356 w 496"/>
              <a:gd name="T85" fmla="*/ 161 h 404"/>
              <a:gd name="T86" fmla="*/ 402 w 496"/>
              <a:gd name="T87" fmla="*/ 283 h 404"/>
              <a:gd name="T88" fmla="*/ 362 w 496"/>
              <a:gd name="T89" fmla="*/ 283 h 404"/>
              <a:gd name="T90" fmla="*/ 380 w 496"/>
              <a:gd name="T91" fmla="*/ 326 h 404"/>
              <a:gd name="T92" fmla="*/ 381 w 496"/>
              <a:gd name="T93" fmla="*/ 328 h 404"/>
              <a:gd name="T94" fmla="*/ 418 w 496"/>
              <a:gd name="T95" fmla="*/ 328 h 404"/>
              <a:gd name="T96" fmla="*/ 432 w 496"/>
              <a:gd name="T97" fmla="*/ 365 h 404"/>
              <a:gd name="T98" fmla="*/ 439 w 496"/>
              <a:gd name="T99" fmla="*/ 381 h 404"/>
              <a:gd name="T100" fmla="*/ 446 w 496"/>
              <a:gd name="T101" fmla="*/ 394 h 404"/>
              <a:gd name="T102" fmla="*/ 455 w 496"/>
              <a:gd name="T103" fmla="*/ 401 h 404"/>
              <a:gd name="T104" fmla="*/ 467 w 496"/>
              <a:gd name="T105" fmla="*/ 404 h 404"/>
              <a:gd name="T106" fmla="*/ 488 w 496"/>
              <a:gd name="T107" fmla="*/ 395 h 404"/>
              <a:gd name="T108" fmla="*/ 496 w 496"/>
              <a:gd name="T109" fmla="*/ 376 h 404"/>
              <a:gd name="T110" fmla="*/ 487 w 496"/>
              <a:gd name="T111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6" h="404">
                <a:moveTo>
                  <a:pt x="278" y="353"/>
                </a:moveTo>
                <a:lnTo>
                  <a:pt x="259" y="304"/>
                </a:lnTo>
                <a:lnTo>
                  <a:pt x="100" y="304"/>
                </a:lnTo>
                <a:lnTo>
                  <a:pt x="82" y="354"/>
                </a:lnTo>
                <a:cubicBezTo>
                  <a:pt x="74" y="374"/>
                  <a:pt x="68" y="387"/>
                  <a:pt x="63" y="394"/>
                </a:cubicBezTo>
                <a:cubicBezTo>
                  <a:pt x="58" y="401"/>
                  <a:pt x="50" y="404"/>
                  <a:pt x="38" y="404"/>
                </a:cubicBezTo>
                <a:cubicBezTo>
                  <a:pt x="28" y="404"/>
                  <a:pt x="19" y="400"/>
                  <a:pt x="11" y="393"/>
                </a:cubicBezTo>
                <a:cubicBezTo>
                  <a:pt x="4" y="386"/>
                  <a:pt x="0" y="378"/>
                  <a:pt x="0" y="368"/>
                </a:cubicBezTo>
                <a:cubicBezTo>
                  <a:pt x="0" y="363"/>
                  <a:pt x="1" y="357"/>
                  <a:pt x="3" y="352"/>
                </a:cubicBezTo>
                <a:cubicBezTo>
                  <a:pt x="4" y="346"/>
                  <a:pt x="7" y="338"/>
                  <a:pt x="11" y="328"/>
                </a:cubicBezTo>
                <a:lnTo>
                  <a:pt x="111" y="75"/>
                </a:lnTo>
                <a:cubicBezTo>
                  <a:pt x="114" y="67"/>
                  <a:pt x="118" y="59"/>
                  <a:pt x="122" y="48"/>
                </a:cubicBezTo>
                <a:cubicBezTo>
                  <a:pt x="126" y="38"/>
                  <a:pt x="130" y="30"/>
                  <a:pt x="134" y="23"/>
                </a:cubicBezTo>
                <a:cubicBezTo>
                  <a:pt x="139" y="16"/>
                  <a:pt x="145" y="11"/>
                  <a:pt x="152" y="7"/>
                </a:cubicBezTo>
                <a:cubicBezTo>
                  <a:pt x="160" y="2"/>
                  <a:pt x="169" y="0"/>
                  <a:pt x="179" y="0"/>
                </a:cubicBezTo>
                <a:cubicBezTo>
                  <a:pt x="190" y="0"/>
                  <a:pt x="200" y="2"/>
                  <a:pt x="207" y="7"/>
                </a:cubicBezTo>
                <a:cubicBezTo>
                  <a:pt x="214" y="11"/>
                  <a:pt x="220" y="16"/>
                  <a:pt x="225" y="23"/>
                </a:cubicBezTo>
                <a:cubicBezTo>
                  <a:pt x="229" y="29"/>
                  <a:pt x="233" y="36"/>
                  <a:pt x="236" y="44"/>
                </a:cubicBezTo>
                <a:cubicBezTo>
                  <a:pt x="239" y="51"/>
                  <a:pt x="243" y="61"/>
                  <a:pt x="248" y="74"/>
                </a:cubicBezTo>
                <a:lnTo>
                  <a:pt x="350" y="326"/>
                </a:lnTo>
                <a:cubicBezTo>
                  <a:pt x="358" y="345"/>
                  <a:pt x="362" y="359"/>
                  <a:pt x="362" y="368"/>
                </a:cubicBezTo>
                <a:cubicBezTo>
                  <a:pt x="362" y="377"/>
                  <a:pt x="358" y="385"/>
                  <a:pt x="351" y="393"/>
                </a:cubicBezTo>
                <a:cubicBezTo>
                  <a:pt x="343" y="400"/>
                  <a:pt x="334" y="404"/>
                  <a:pt x="323" y="404"/>
                </a:cubicBezTo>
                <a:cubicBezTo>
                  <a:pt x="317" y="404"/>
                  <a:pt x="312" y="403"/>
                  <a:pt x="307" y="401"/>
                </a:cubicBezTo>
                <a:cubicBezTo>
                  <a:pt x="303" y="398"/>
                  <a:pt x="299" y="395"/>
                  <a:pt x="296" y="392"/>
                </a:cubicBezTo>
                <a:cubicBezTo>
                  <a:pt x="293" y="388"/>
                  <a:pt x="290" y="382"/>
                  <a:pt x="287" y="374"/>
                </a:cubicBezTo>
                <a:cubicBezTo>
                  <a:pt x="283" y="366"/>
                  <a:pt x="280" y="359"/>
                  <a:pt x="278" y="353"/>
                </a:cubicBezTo>
                <a:close/>
                <a:moveTo>
                  <a:pt x="121" y="245"/>
                </a:moveTo>
                <a:lnTo>
                  <a:pt x="238" y="245"/>
                </a:lnTo>
                <a:lnTo>
                  <a:pt x="179" y="84"/>
                </a:lnTo>
                <a:lnTo>
                  <a:pt x="121" y="245"/>
                </a:lnTo>
                <a:close/>
                <a:moveTo>
                  <a:pt x="487" y="344"/>
                </a:moveTo>
                <a:lnTo>
                  <a:pt x="409" y="153"/>
                </a:lnTo>
                <a:cubicBezTo>
                  <a:pt x="405" y="144"/>
                  <a:pt x="402" y="136"/>
                  <a:pt x="400" y="130"/>
                </a:cubicBezTo>
                <a:cubicBezTo>
                  <a:pt x="398" y="125"/>
                  <a:pt x="395" y="119"/>
                  <a:pt x="391" y="114"/>
                </a:cubicBezTo>
                <a:cubicBezTo>
                  <a:pt x="388" y="109"/>
                  <a:pt x="383" y="105"/>
                  <a:pt x="378" y="102"/>
                </a:cubicBezTo>
                <a:cubicBezTo>
                  <a:pt x="372" y="99"/>
                  <a:pt x="365" y="97"/>
                  <a:pt x="357" y="97"/>
                </a:cubicBezTo>
                <a:cubicBezTo>
                  <a:pt x="348" y="97"/>
                  <a:pt x="342" y="99"/>
                  <a:pt x="336" y="102"/>
                </a:cubicBezTo>
                <a:cubicBezTo>
                  <a:pt x="330" y="105"/>
                  <a:pt x="326" y="110"/>
                  <a:pt x="322" y="115"/>
                </a:cubicBezTo>
                <a:cubicBezTo>
                  <a:pt x="319" y="120"/>
                  <a:pt x="316" y="126"/>
                  <a:pt x="313" y="134"/>
                </a:cubicBezTo>
                <a:cubicBezTo>
                  <a:pt x="311" y="139"/>
                  <a:pt x="309" y="143"/>
                  <a:pt x="308" y="147"/>
                </a:cubicBezTo>
                <a:lnTo>
                  <a:pt x="336" y="218"/>
                </a:lnTo>
                <a:lnTo>
                  <a:pt x="356" y="161"/>
                </a:lnTo>
                <a:lnTo>
                  <a:pt x="402" y="283"/>
                </a:lnTo>
                <a:lnTo>
                  <a:pt x="362" y="283"/>
                </a:lnTo>
                <a:lnTo>
                  <a:pt x="380" y="326"/>
                </a:lnTo>
                <a:cubicBezTo>
                  <a:pt x="380" y="327"/>
                  <a:pt x="380" y="327"/>
                  <a:pt x="381" y="328"/>
                </a:cubicBezTo>
                <a:lnTo>
                  <a:pt x="418" y="328"/>
                </a:lnTo>
                <a:lnTo>
                  <a:pt x="432" y="365"/>
                </a:lnTo>
                <a:cubicBezTo>
                  <a:pt x="434" y="370"/>
                  <a:pt x="436" y="375"/>
                  <a:pt x="439" y="381"/>
                </a:cubicBezTo>
                <a:cubicBezTo>
                  <a:pt x="442" y="387"/>
                  <a:pt x="444" y="391"/>
                  <a:pt x="446" y="394"/>
                </a:cubicBezTo>
                <a:cubicBezTo>
                  <a:pt x="449" y="397"/>
                  <a:pt x="452" y="399"/>
                  <a:pt x="455" y="401"/>
                </a:cubicBezTo>
                <a:cubicBezTo>
                  <a:pt x="458" y="403"/>
                  <a:pt x="462" y="404"/>
                  <a:pt x="467" y="404"/>
                </a:cubicBezTo>
                <a:cubicBezTo>
                  <a:pt x="475" y="404"/>
                  <a:pt x="482" y="401"/>
                  <a:pt x="488" y="395"/>
                </a:cubicBezTo>
                <a:cubicBezTo>
                  <a:pt x="494" y="389"/>
                  <a:pt x="496" y="383"/>
                  <a:pt x="496" y="376"/>
                </a:cubicBezTo>
                <a:cubicBezTo>
                  <a:pt x="496" y="369"/>
                  <a:pt x="493" y="359"/>
                  <a:pt x="487" y="344"/>
                </a:cubicBezTo>
                <a:close/>
              </a:path>
            </a:pathLst>
          </a:custGeom>
          <a:solidFill>
            <a:srgbClr val="FFBD5B"/>
          </a:solidFill>
          <a:ln>
            <a:noFill/>
          </a:ln>
        </p:spPr>
      </p:sp>
      <p:sp>
        <p:nvSpPr>
          <p:cNvPr id="18" name="矩形 17"/>
          <p:cNvSpPr/>
          <p:nvPr/>
        </p:nvSpPr>
        <p:spPr>
          <a:xfrm>
            <a:off x="1630682" y="4376759"/>
            <a:ext cx="3248628" cy="85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注意语流速度，要有急有缓，有轻有重注意语流速度，要有急有缓，有轻有重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6660">
              <a:lnSpc>
                <a:spcPct val="150000"/>
              </a:lnSpc>
              <a:spcBef>
                <a:spcPct val="20000"/>
              </a:spcBef>
            </a:pP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etter-type-interface-symbol_44553"/>
          <p:cNvSpPr>
            <a:spLocks noChangeAspect="1"/>
          </p:cNvSpPr>
          <p:nvPr/>
        </p:nvSpPr>
        <p:spPr bwMode="auto">
          <a:xfrm>
            <a:off x="1077672" y="5206337"/>
            <a:ext cx="402779" cy="296187"/>
          </a:xfrm>
          <a:custGeom>
            <a:avLst/>
            <a:gdLst>
              <a:gd name="T0" fmla="*/ 4389 w 4736"/>
              <a:gd name="T1" fmla="*/ 605 h 3488"/>
              <a:gd name="T2" fmla="*/ 4513 w 4736"/>
              <a:gd name="T3" fmla="*/ 459 h 3488"/>
              <a:gd name="T4" fmla="*/ 528 w 4736"/>
              <a:gd name="T5" fmla="*/ 343 h 3488"/>
              <a:gd name="T6" fmla="*/ 425 w 4736"/>
              <a:gd name="T7" fmla="*/ 1235 h 3488"/>
              <a:gd name="T8" fmla="*/ 341 w 4736"/>
              <a:gd name="T9" fmla="*/ 1437 h 3488"/>
              <a:gd name="T10" fmla="*/ 453 w 4736"/>
              <a:gd name="T11" fmla="*/ 1891 h 3488"/>
              <a:gd name="T12" fmla="*/ 262 w 4736"/>
              <a:gd name="T13" fmla="*/ 2085 h 3488"/>
              <a:gd name="T14" fmla="*/ 392 w 4736"/>
              <a:gd name="T15" fmla="*/ 2964 h 3488"/>
              <a:gd name="T16" fmla="*/ 4438 w 4736"/>
              <a:gd name="T17" fmla="*/ 2898 h 3488"/>
              <a:gd name="T18" fmla="*/ 4253 w 4736"/>
              <a:gd name="T19" fmla="*/ 2279 h 3488"/>
              <a:gd name="T20" fmla="*/ 4377 w 4736"/>
              <a:gd name="T21" fmla="*/ 2133 h 3488"/>
              <a:gd name="T22" fmla="*/ 4465 w 4736"/>
              <a:gd name="T23" fmla="*/ 1658 h 3488"/>
              <a:gd name="T24" fmla="*/ 4573 w 4736"/>
              <a:gd name="T25" fmla="*/ 1224 h 3488"/>
              <a:gd name="T26" fmla="*/ 2248 w 4736"/>
              <a:gd name="T27" fmla="*/ 1048 h 3488"/>
              <a:gd name="T28" fmla="*/ 4040 w 4736"/>
              <a:gd name="T29" fmla="*/ 680 h 3488"/>
              <a:gd name="T30" fmla="*/ 4194 w 4736"/>
              <a:gd name="T31" fmla="*/ 1029 h 3488"/>
              <a:gd name="T32" fmla="*/ 3976 w 4736"/>
              <a:gd name="T33" fmla="*/ 1147 h 3488"/>
              <a:gd name="T34" fmla="*/ 2248 w 4736"/>
              <a:gd name="T35" fmla="*/ 1048 h 3488"/>
              <a:gd name="T36" fmla="*/ 696 w 4736"/>
              <a:gd name="T37" fmla="*/ 1517 h 3488"/>
              <a:gd name="T38" fmla="*/ 2140 w 4736"/>
              <a:gd name="T39" fmla="*/ 1814 h 3488"/>
              <a:gd name="T40" fmla="*/ 2140 w 4736"/>
              <a:gd name="T41" fmla="*/ 1814 h 3488"/>
              <a:gd name="T42" fmla="*/ 2505 w 4736"/>
              <a:gd name="T43" fmla="*/ 2419 h 3488"/>
              <a:gd name="T44" fmla="*/ 535 w 4736"/>
              <a:gd name="T45" fmla="*/ 1928 h 3488"/>
              <a:gd name="T46" fmla="*/ 490 w 4736"/>
              <a:gd name="T47" fmla="*/ 1474 h 3488"/>
              <a:gd name="T48" fmla="*/ 470 w 4736"/>
              <a:gd name="T49" fmla="*/ 556 h 3488"/>
              <a:gd name="T50" fmla="*/ 570 w 4736"/>
              <a:gd name="T51" fmla="*/ 525 h 3488"/>
              <a:gd name="T52" fmla="*/ 2161 w 4736"/>
              <a:gd name="T53" fmla="*/ 1044 h 3488"/>
              <a:gd name="T54" fmla="*/ 658 w 4736"/>
              <a:gd name="T55" fmla="*/ 1164 h 3488"/>
              <a:gd name="T56" fmla="*/ 570 w 4736"/>
              <a:gd name="T57" fmla="*/ 1141 h 3488"/>
              <a:gd name="T58" fmla="*/ 2008 w 4736"/>
              <a:gd name="T59" fmla="*/ 3255 h 3488"/>
              <a:gd name="T60" fmla="*/ 435 w 4736"/>
              <a:gd name="T61" fmla="*/ 2815 h 3488"/>
              <a:gd name="T62" fmla="*/ 335 w 4736"/>
              <a:gd name="T63" fmla="*/ 2230 h 3488"/>
              <a:gd name="T64" fmla="*/ 435 w 4736"/>
              <a:gd name="T65" fmla="*/ 2199 h 3488"/>
              <a:gd name="T66" fmla="*/ 2026 w 4736"/>
              <a:gd name="T67" fmla="*/ 2718 h 3488"/>
              <a:gd name="T68" fmla="*/ 4058 w 4736"/>
              <a:gd name="T69" fmla="*/ 2703 h 3488"/>
              <a:gd name="T70" fmla="*/ 2095 w 4736"/>
              <a:gd name="T71" fmla="*/ 3256 h 3488"/>
              <a:gd name="T72" fmla="*/ 2533 w 4736"/>
              <a:gd name="T73" fmla="*/ 2636 h 3488"/>
              <a:gd name="T74" fmla="*/ 2829 w 4736"/>
              <a:gd name="T75" fmla="*/ 2575 h 3488"/>
              <a:gd name="T76" fmla="*/ 4110 w 4736"/>
              <a:gd name="T77" fmla="*/ 2311 h 3488"/>
              <a:gd name="T78" fmla="*/ 4166 w 4736"/>
              <a:gd name="T79" fmla="*/ 1978 h 3488"/>
              <a:gd name="T80" fmla="*/ 4007 w 4736"/>
              <a:gd name="T81" fmla="*/ 2021 h 3488"/>
              <a:gd name="T82" fmla="*/ 2575 w 4736"/>
              <a:gd name="T83" fmla="*/ 1881 h 3488"/>
              <a:gd name="T84" fmla="*/ 4163 w 4736"/>
              <a:gd name="T85" fmla="*/ 1363 h 3488"/>
              <a:gd name="T86" fmla="*/ 4326 w 4736"/>
              <a:gd name="T87" fmla="*/ 1637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36" h="3488">
                <a:moveTo>
                  <a:pt x="4283" y="1054"/>
                </a:moveTo>
                <a:cubicBezTo>
                  <a:pt x="4265" y="918"/>
                  <a:pt x="4262" y="684"/>
                  <a:pt x="4389" y="605"/>
                </a:cubicBezTo>
                <a:cubicBezTo>
                  <a:pt x="4391" y="604"/>
                  <a:pt x="4392" y="602"/>
                  <a:pt x="4394" y="600"/>
                </a:cubicBezTo>
                <a:cubicBezTo>
                  <a:pt x="4498" y="567"/>
                  <a:pt x="4569" y="521"/>
                  <a:pt x="4513" y="459"/>
                </a:cubicBezTo>
                <a:lnTo>
                  <a:pt x="2992" y="0"/>
                </a:lnTo>
                <a:lnTo>
                  <a:pt x="528" y="343"/>
                </a:lnTo>
                <a:cubicBezTo>
                  <a:pt x="528" y="343"/>
                  <a:pt x="246" y="383"/>
                  <a:pt x="271" y="821"/>
                </a:cubicBezTo>
                <a:cubicBezTo>
                  <a:pt x="285" y="1060"/>
                  <a:pt x="360" y="1177"/>
                  <a:pt x="425" y="1235"/>
                </a:cubicBezTo>
                <a:lnTo>
                  <a:pt x="223" y="1295"/>
                </a:lnTo>
                <a:cubicBezTo>
                  <a:pt x="167" y="1358"/>
                  <a:pt x="238" y="1404"/>
                  <a:pt x="341" y="1437"/>
                </a:cubicBezTo>
                <a:cubicBezTo>
                  <a:pt x="343" y="1439"/>
                  <a:pt x="345" y="1441"/>
                  <a:pt x="347" y="1442"/>
                </a:cubicBezTo>
                <a:cubicBezTo>
                  <a:pt x="473" y="1521"/>
                  <a:pt x="471" y="1755"/>
                  <a:pt x="453" y="1891"/>
                </a:cubicBezTo>
                <a:cubicBezTo>
                  <a:pt x="0" y="2019"/>
                  <a:pt x="163" y="2061"/>
                  <a:pt x="163" y="2061"/>
                </a:cubicBezTo>
                <a:lnTo>
                  <a:pt x="262" y="2085"/>
                </a:lnTo>
                <a:cubicBezTo>
                  <a:pt x="192" y="2148"/>
                  <a:pt x="123" y="2268"/>
                  <a:pt x="136" y="2495"/>
                </a:cubicBezTo>
                <a:cubicBezTo>
                  <a:pt x="161" y="2933"/>
                  <a:pt x="392" y="2964"/>
                  <a:pt x="392" y="2964"/>
                </a:cubicBezTo>
                <a:lnTo>
                  <a:pt x="2005" y="3488"/>
                </a:lnTo>
                <a:lnTo>
                  <a:pt x="4438" y="2898"/>
                </a:lnTo>
                <a:cubicBezTo>
                  <a:pt x="4438" y="2898"/>
                  <a:pt x="4600" y="2856"/>
                  <a:pt x="4147" y="2728"/>
                </a:cubicBezTo>
                <a:cubicBezTo>
                  <a:pt x="4129" y="2592"/>
                  <a:pt x="4127" y="2358"/>
                  <a:pt x="4253" y="2279"/>
                </a:cubicBezTo>
                <a:cubicBezTo>
                  <a:pt x="4255" y="2278"/>
                  <a:pt x="4257" y="2276"/>
                  <a:pt x="4259" y="2274"/>
                </a:cubicBezTo>
                <a:cubicBezTo>
                  <a:pt x="4362" y="2241"/>
                  <a:pt x="4433" y="2195"/>
                  <a:pt x="4377" y="2133"/>
                </a:cubicBezTo>
                <a:lnTo>
                  <a:pt x="4272" y="2101"/>
                </a:lnTo>
                <a:cubicBezTo>
                  <a:pt x="4342" y="2058"/>
                  <a:pt x="4448" y="1947"/>
                  <a:pt x="4465" y="1658"/>
                </a:cubicBezTo>
                <a:cubicBezTo>
                  <a:pt x="4476" y="1460"/>
                  <a:pt x="4424" y="1343"/>
                  <a:pt x="4364" y="1275"/>
                </a:cubicBezTo>
                <a:lnTo>
                  <a:pt x="4573" y="1224"/>
                </a:lnTo>
                <a:cubicBezTo>
                  <a:pt x="4573" y="1224"/>
                  <a:pt x="4736" y="1182"/>
                  <a:pt x="4283" y="1054"/>
                </a:cubicBezTo>
                <a:close/>
                <a:moveTo>
                  <a:pt x="2248" y="1048"/>
                </a:moveTo>
                <a:lnTo>
                  <a:pt x="2657" y="964"/>
                </a:lnTo>
                <a:lnTo>
                  <a:pt x="4040" y="680"/>
                </a:lnTo>
                <a:lnTo>
                  <a:pt x="4246" y="637"/>
                </a:lnTo>
                <a:cubicBezTo>
                  <a:pt x="4180" y="758"/>
                  <a:pt x="4183" y="923"/>
                  <a:pt x="4194" y="1029"/>
                </a:cubicBezTo>
                <a:cubicBezTo>
                  <a:pt x="4196" y="1053"/>
                  <a:pt x="4199" y="1075"/>
                  <a:pt x="4201" y="1091"/>
                </a:cubicBezTo>
                <a:lnTo>
                  <a:pt x="3976" y="1147"/>
                </a:lnTo>
                <a:lnTo>
                  <a:pt x="2231" y="1582"/>
                </a:lnTo>
                <a:lnTo>
                  <a:pt x="2248" y="1048"/>
                </a:lnTo>
                <a:close/>
                <a:moveTo>
                  <a:pt x="490" y="1474"/>
                </a:moveTo>
                <a:lnTo>
                  <a:pt x="696" y="1517"/>
                </a:lnTo>
                <a:lnTo>
                  <a:pt x="2024" y="1790"/>
                </a:lnTo>
                <a:lnTo>
                  <a:pt x="2140" y="1814"/>
                </a:lnTo>
                <a:lnTo>
                  <a:pt x="2140" y="1814"/>
                </a:lnTo>
                <a:lnTo>
                  <a:pt x="2140" y="1814"/>
                </a:lnTo>
                <a:lnTo>
                  <a:pt x="2488" y="1885"/>
                </a:lnTo>
                <a:lnTo>
                  <a:pt x="2505" y="2419"/>
                </a:lnTo>
                <a:lnTo>
                  <a:pt x="711" y="1972"/>
                </a:lnTo>
                <a:lnTo>
                  <a:pt x="535" y="1928"/>
                </a:lnTo>
                <a:cubicBezTo>
                  <a:pt x="537" y="1912"/>
                  <a:pt x="540" y="1890"/>
                  <a:pt x="542" y="1866"/>
                </a:cubicBezTo>
                <a:cubicBezTo>
                  <a:pt x="553" y="1760"/>
                  <a:pt x="556" y="1595"/>
                  <a:pt x="490" y="1474"/>
                </a:cubicBezTo>
                <a:close/>
                <a:moveTo>
                  <a:pt x="410" y="800"/>
                </a:moveTo>
                <a:cubicBezTo>
                  <a:pt x="408" y="684"/>
                  <a:pt x="428" y="599"/>
                  <a:pt x="470" y="556"/>
                </a:cubicBezTo>
                <a:cubicBezTo>
                  <a:pt x="497" y="529"/>
                  <a:pt x="529" y="523"/>
                  <a:pt x="550" y="523"/>
                </a:cubicBezTo>
                <a:cubicBezTo>
                  <a:pt x="562" y="523"/>
                  <a:pt x="570" y="525"/>
                  <a:pt x="570" y="525"/>
                </a:cubicBezTo>
                <a:lnTo>
                  <a:pt x="1632" y="871"/>
                </a:lnTo>
                <a:lnTo>
                  <a:pt x="2161" y="1044"/>
                </a:lnTo>
                <a:lnTo>
                  <a:pt x="2144" y="1581"/>
                </a:lnTo>
                <a:lnTo>
                  <a:pt x="658" y="1164"/>
                </a:lnTo>
                <a:lnTo>
                  <a:pt x="580" y="1142"/>
                </a:lnTo>
                <a:cubicBezTo>
                  <a:pt x="577" y="1141"/>
                  <a:pt x="573" y="1141"/>
                  <a:pt x="570" y="1141"/>
                </a:cubicBezTo>
                <a:cubicBezTo>
                  <a:pt x="564" y="1140"/>
                  <a:pt x="417" y="1127"/>
                  <a:pt x="410" y="800"/>
                </a:cubicBezTo>
                <a:close/>
                <a:moveTo>
                  <a:pt x="2008" y="3255"/>
                </a:moveTo>
                <a:lnTo>
                  <a:pt x="444" y="2816"/>
                </a:lnTo>
                <a:cubicBezTo>
                  <a:pt x="442" y="2816"/>
                  <a:pt x="438" y="2815"/>
                  <a:pt x="435" y="2815"/>
                </a:cubicBezTo>
                <a:cubicBezTo>
                  <a:pt x="428" y="2814"/>
                  <a:pt x="281" y="2801"/>
                  <a:pt x="274" y="2474"/>
                </a:cubicBezTo>
                <a:cubicBezTo>
                  <a:pt x="272" y="2358"/>
                  <a:pt x="293" y="2273"/>
                  <a:pt x="335" y="2230"/>
                </a:cubicBezTo>
                <a:cubicBezTo>
                  <a:pt x="361" y="2203"/>
                  <a:pt x="393" y="2197"/>
                  <a:pt x="415" y="2197"/>
                </a:cubicBezTo>
                <a:cubicBezTo>
                  <a:pt x="426" y="2197"/>
                  <a:pt x="434" y="2199"/>
                  <a:pt x="435" y="2199"/>
                </a:cubicBezTo>
                <a:cubicBezTo>
                  <a:pt x="435" y="2199"/>
                  <a:pt x="435" y="2199"/>
                  <a:pt x="435" y="2199"/>
                </a:cubicBezTo>
                <a:lnTo>
                  <a:pt x="2026" y="2718"/>
                </a:lnTo>
                <a:lnTo>
                  <a:pt x="2008" y="3255"/>
                </a:lnTo>
                <a:close/>
                <a:moveTo>
                  <a:pt x="4058" y="2703"/>
                </a:moveTo>
                <a:cubicBezTo>
                  <a:pt x="4060" y="2727"/>
                  <a:pt x="4063" y="2749"/>
                  <a:pt x="4066" y="2765"/>
                </a:cubicBezTo>
                <a:lnTo>
                  <a:pt x="2095" y="3256"/>
                </a:lnTo>
                <a:lnTo>
                  <a:pt x="2112" y="2722"/>
                </a:lnTo>
                <a:lnTo>
                  <a:pt x="2533" y="2636"/>
                </a:lnTo>
                <a:lnTo>
                  <a:pt x="2596" y="2651"/>
                </a:lnTo>
                <a:lnTo>
                  <a:pt x="2829" y="2575"/>
                </a:lnTo>
                <a:lnTo>
                  <a:pt x="3904" y="2354"/>
                </a:lnTo>
                <a:lnTo>
                  <a:pt x="4110" y="2311"/>
                </a:lnTo>
                <a:cubicBezTo>
                  <a:pt x="4044" y="2432"/>
                  <a:pt x="4047" y="2597"/>
                  <a:pt x="4058" y="2703"/>
                </a:cubicBezTo>
                <a:close/>
                <a:moveTo>
                  <a:pt x="4166" y="1978"/>
                </a:moveTo>
                <a:cubicBezTo>
                  <a:pt x="4163" y="1978"/>
                  <a:pt x="4159" y="1978"/>
                  <a:pt x="4156" y="1979"/>
                </a:cubicBezTo>
                <a:lnTo>
                  <a:pt x="4007" y="2021"/>
                </a:lnTo>
                <a:lnTo>
                  <a:pt x="2592" y="2418"/>
                </a:lnTo>
                <a:lnTo>
                  <a:pt x="2575" y="1881"/>
                </a:lnTo>
                <a:lnTo>
                  <a:pt x="3039" y="1729"/>
                </a:lnTo>
                <a:lnTo>
                  <a:pt x="4163" y="1363"/>
                </a:lnTo>
                <a:cubicBezTo>
                  <a:pt x="4163" y="1362"/>
                  <a:pt x="4222" y="1349"/>
                  <a:pt x="4266" y="1393"/>
                </a:cubicBezTo>
                <a:cubicBezTo>
                  <a:pt x="4308" y="1436"/>
                  <a:pt x="4328" y="1521"/>
                  <a:pt x="4326" y="1637"/>
                </a:cubicBezTo>
                <a:cubicBezTo>
                  <a:pt x="4319" y="1964"/>
                  <a:pt x="4172" y="1977"/>
                  <a:pt x="4166" y="1978"/>
                </a:cubicBezTo>
                <a:close/>
              </a:path>
            </a:pathLst>
          </a:custGeom>
          <a:solidFill>
            <a:srgbClr val="FFBD5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96725" y="5139993"/>
            <a:ext cx="324862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注意语流速度，要有急有缓，有轻有重注意语流速度，要有急有缓，有轻有重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black pencil on top of ruled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09" y="1444763"/>
            <a:ext cx="4702262" cy="47022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378109" y="5388026"/>
            <a:ext cx="793400" cy="758999"/>
          </a:xfrm>
          <a:prstGeom prst="rect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411097" y="1444763"/>
            <a:ext cx="669274" cy="710975"/>
          </a:xfrm>
          <a:prstGeom prst="rect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72720" y="21399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燕尾形 56"/>
          <p:cNvSpPr/>
          <p:nvPr/>
        </p:nvSpPr>
        <p:spPr>
          <a:xfrm rot="2293071">
            <a:off x="4845532" y="2541963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57"/>
          <p:cNvSpPr/>
          <p:nvPr/>
        </p:nvSpPr>
        <p:spPr>
          <a:xfrm rot="8465483">
            <a:off x="6070227" y="2540742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58"/>
          <p:cNvSpPr/>
          <p:nvPr/>
        </p:nvSpPr>
        <p:spPr>
          <a:xfrm rot="19254862">
            <a:off x="4859555" y="3758649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59"/>
          <p:cNvSpPr/>
          <p:nvPr/>
        </p:nvSpPr>
        <p:spPr>
          <a:xfrm rot="13115580">
            <a:off x="6055817" y="3746136"/>
            <a:ext cx="1276240" cy="1276240"/>
          </a:xfrm>
          <a:prstGeom prst="chevron">
            <a:avLst>
              <a:gd name="adj" fmla="val 40196"/>
            </a:avLst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16283" y="2068765"/>
            <a:ext cx="2533368" cy="1305464"/>
            <a:chOff x="1951596" y="1976212"/>
            <a:chExt cx="2533368" cy="1305464"/>
          </a:xfrm>
        </p:grpSpPr>
        <p:sp>
          <p:nvSpPr>
            <p:cNvPr id="15" name="矩形 14"/>
            <p:cNvSpPr/>
            <p:nvPr/>
          </p:nvSpPr>
          <p:spPr>
            <a:xfrm>
              <a:off x="1951596" y="1976212"/>
              <a:ext cx="20313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42350" y="2068765"/>
            <a:ext cx="2533368" cy="1305464"/>
            <a:chOff x="1951596" y="1976212"/>
            <a:chExt cx="2533368" cy="1305464"/>
          </a:xfrm>
        </p:grpSpPr>
        <p:sp>
          <p:nvSpPr>
            <p:cNvPr id="18" name="矩形 17"/>
            <p:cNvSpPr/>
            <p:nvPr/>
          </p:nvSpPr>
          <p:spPr>
            <a:xfrm>
              <a:off x="2453638" y="1976212"/>
              <a:ext cx="20313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16283" y="4397206"/>
            <a:ext cx="2533368" cy="1305464"/>
            <a:chOff x="1951596" y="1976212"/>
            <a:chExt cx="2533368" cy="1305464"/>
          </a:xfrm>
        </p:grpSpPr>
        <p:sp>
          <p:nvSpPr>
            <p:cNvPr id="21" name="矩形 20"/>
            <p:cNvSpPr/>
            <p:nvPr/>
          </p:nvSpPr>
          <p:spPr>
            <a:xfrm>
              <a:off x="1951596" y="1976212"/>
              <a:ext cx="20313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42350" y="4397206"/>
            <a:ext cx="2533368" cy="1305464"/>
            <a:chOff x="1951596" y="1976212"/>
            <a:chExt cx="2533368" cy="1305464"/>
          </a:xfrm>
        </p:grpSpPr>
        <p:sp>
          <p:nvSpPr>
            <p:cNvPr id="24" name="矩形 23"/>
            <p:cNvSpPr/>
            <p:nvPr/>
          </p:nvSpPr>
          <p:spPr>
            <a:xfrm>
              <a:off x="2453638" y="1976212"/>
              <a:ext cx="20313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60350"/>
            <a:ext cx="180022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316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67376" y="3401824"/>
            <a:ext cx="30572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solidFill>
                  <a:srgbClr val="556B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现状与研究目标</a:t>
            </a:r>
            <a:endParaRPr lang="zh-CN" altLang="en-US" sz="3200" dirty="0">
              <a:solidFill>
                <a:srgbClr val="556B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87106" y="2438984"/>
            <a:ext cx="301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Part </a:t>
            </a:r>
            <a:r>
              <a:rPr lang="en-US" altLang="zh-CN" sz="4800" dirty="0" smtClean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02</a:t>
            </a:r>
            <a:endParaRPr lang="zh-CN" altLang="en-US" sz="4800" dirty="0">
              <a:solidFill>
                <a:srgbClr val="556B76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0755" y="4125455"/>
            <a:ext cx="5030490" cy="32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zh-CN" altLang="en-US" sz="900" kern="0" dirty="0" smtClean="0">
                <a:solidFill>
                  <a:srgbClr val="556B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你可以在这里输入内容</a:t>
            </a:r>
            <a:endParaRPr lang="en-US" altLang="zh-CN" sz="900" kern="0" dirty="0">
              <a:solidFill>
                <a:srgbClr val="556B7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2" y="1054693"/>
            <a:ext cx="1261875" cy="12637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20"/>
          <p:cNvGrpSpPr/>
          <p:nvPr/>
        </p:nvGrpSpPr>
        <p:grpSpPr bwMode="auto">
          <a:xfrm rot="-1800000">
            <a:off x="5363680" y="2549249"/>
            <a:ext cx="914400" cy="1158875"/>
            <a:chOff x="0" y="0"/>
            <a:chExt cx="914400" cy="1158971"/>
          </a:xfrm>
        </p:grpSpPr>
        <p:sp>
          <p:nvSpPr>
            <p:cNvPr id="11" name="椭圆 1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FFBD5B"/>
            </a:solidFill>
            <a:ln w="571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2"/>
            <p:cNvSpPr>
              <a:spLocks noChangeArrowheads="1"/>
            </p:cNvSpPr>
            <p:nvPr/>
          </p:nvSpPr>
          <p:spPr bwMode="auto">
            <a:xfrm flipV="1">
              <a:off x="306888" y="899812"/>
              <a:ext cx="300624" cy="2591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23"/>
          <p:cNvGrpSpPr/>
          <p:nvPr/>
        </p:nvGrpSpPr>
        <p:grpSpPr bwMode="auto">
          <a:xfrm rot="-1800000">
            <a:off x="5557355" y="4527274"/>
            <a:ext cx="914400" cy="1158875"/>
            <a:chOff x="0" y="0"/>
            <a:chExt cx="914400" cy="1158971"/>
          </a:xfrm>
        </p:grpSpPr>
        <p:sp>
          <p:nvSpPr>
            <p:cNvPr id="14" name="椭圆 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FFBD5B"/>
            </a:solidFill>
            <a:ln w="571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8"/>
            <p:cNvSpPr>
              <a:spLocks noChangeArrowheads="1"/>
            </p:cNvSpPr>
            <p:nvPr/>
          </p:nvSpPr>
          <p:spPr bwMode="auto">
            <a:xfrm flipV="1">
              <a:off x="306888" y="899812"/>
              <a:ext cx="300624" cy="2591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26"/>
          <p:cNvGrpSpPr/>
          <p:nvPr/>
        </p:nvGrpSpPr>
        <p:grpSpPr bwMode="auto">
          <a:xfrm rot="1800000" flipH="1">
            <a:off x="5762143" y="1463399"/>
            <a:ext cx="914400" cy="1158875"/>
            <a:chOff x="0" y="0"/>
            <a:chExt cx="914400" cy="1158971"/>
          </a:xfrm>
        </p:grpSpPr>
        <p:sp>
          <p:nvSpPr>
            <p:cNvPr id="17" name="椭圆 1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FFBD5B"/>
            </a:solidFill>
            <a:ln w="571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18" name="等腰三角形 11"/>
            <p:cNvSpPr>
              <a:spLocks noChangeArrowheads="1"/>
            </p:cNvSpPr>
            <p:nvPr/>
          </p:nvSpPr>
          <p:spPr bwMode="auto">
            <a:xfrm flipV="1">
              <a:off x="306888" y="899812"/>
              <a:ext cx="300624" cy="2591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29"/>
          <p:cNvGrpSpPr/>
          <p:nvPr/>
        </p:nvGrpSpPr>
        <p:grpSpPr bwMode="auto">
          <a:xfrm rot="1800000" flipH="1">
            <a:off x="5987568" y="3441424"/>
            <a:ext cx="914400" cy="1158875"/>
            <a:chOff x="0" y="0"/>
            <a:chExt cx="914400" cy="1158971"/>
          </a:xfrm>
        </p:grpSpPr>
        <p:sp>
          <p:nvSpPr>
            <p:cNvPr id="20" name="椭圆 1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FFBD5B"/>
            </a:solidFill>
            <a:ln w="571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4"/>
            <p:cNvSpPr>
              <a:spLocks noChangeArrowheads="1"/>
            </p:cNvSpPr>
            <p:nvPr/>
          </p:nvSpPr>
          <p:spPr bwMode="auto">
            <a:xfrm flipV="1">
              <a:off x="306888" y="899812"/>
              <a:ext cx="300624" cy="2591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14"/>
          <p:cNvSpPr>
            <a:spLocks noChangeAspect="1" noEditPoints="1" noChangeArrowheads="1"/>
          </p:cNvSpPr>
          <p:nvPr/>
        </p:nvSpPr>
        <p:spPr bwMode="auto">
          <a:xfrm>
            <a:off x="6157430" y="1752324"/>
            <a:ext cx="247650" cy="358775"/>
          </a:xfrm>
          <a:custGeom>
            <a:avLst/>
            <a:gdLst>
              <a:gd name="T0" fmla="*/ 88 w 141"/>
              <a:gd name="T1" fmla="*/ 3 h 205"/>
              <a:gd name="T2" fmla="*/ 137 w 141"/>
              <a:gd name="T3" fmla="*/ 53 h 205"/>
              <a:gd name="T4" fmla="*/ 122 w 141"/>
              <a:gd name="T5" fmla="*/ 117 h 205"/>
              <a:gd name="T6" fmla="*/ 116 w 141"/>
              <a:gd name="T7" fmla="*/ 140 h 205"/>
              <a:gd name="T8" fmla="*/ 115 w 141"/>
              <a:gd name="T9" fmla="*/ 160 h 205"/>
              <a:gd name="T10" fmla="*/ 106 w 141"/>
              <a:gd name="T11" fmla="*/ 186 h 205"/>
              <a:gd name="T12" fmla="*/ 82 w 141"/>
              <a:gd name="T13" fmla="*/ 204 h 205"/>
              <a:gd name="T14" fmla="*/ 37 w 141"/>
              <a:gd name="T15" fmla="*/ 189 h 205"/>
              <a:gd name="T16" fmla="*/ 25 w 141"/>
              <a:gd name="T17" fmla="*/ 163 h 205"/>
              <a:gd name="T18" fmla="*/ 25 w 141"/>
              <a:gd name="T19" fmla="*/ 146 h 205"/>
              <a:gd name="T20" fmla="*/ 23 w 141"/>
              <a:gd name="T21" fmla="*/ 133 h 205"/>
              <a:gd name="T22" fmla="*/ 6 w 141"/>
              <a:gd name="T23" fmla="*/ 94 h 205"/>
              <a:gd name="T24" fmla="*/ 43 w 141"/>
              <a:gd name="T25" fmla="*/ 6 h 205"/>
              <a:gd name="T26" fmla="*/ 66 w 141"/>
              <a:gd name="T27" fmla="*/ 0 h 205"/>
              <a:gd name="T28" fmla="*/ 70 w 141"/>
              <a:gd name="T29" fmla="*/ 141 h 205"/>
              <a:gd name="T30" fmla="*/ 104 w 141"/>
              <a:gd name="T31" fmla="*/ 135 h 205"/>
              <a:gd name="T32" fmla="*/ 118 w 141"/>
              <a:gd name="T33" fmla="*/ 97 h 205"/>
              <a:gd name="T34" fmla="*/ 105 w 141"/>
              <a:gd name="T35" fmla="*/ 26 h 205"/>
              <a:gd name="T36" fmla="*/ 15 w 141"/>
              <a:gd name="T37" fmla="*/ 80 h 205"/>
              <a:gd name="T38" fmla="*/ 36 w 141"/>
              <a:gd name="T39" fmla="*/ 136 h 205"/>
              <a:gd name="T40" fmla="*/ 70 w 141"/>
              <a:gd name="T41" fmla="*/ 141 h 205"/>
              <a:gd name="T42" fmla="*/ 43 w 141"/>
              <a:gd name="T43" fmla="*/ 147 h 205"/>
              <a:gd name="T44" fmla="*/ 43 w 141"/>
              <a:gd name="T45" fmla="*/ 158 h 205"/>
              <a:gd name="T46" fmla="*/ 97 w 141"/>
              <a:gd name="T47" fmla="*/ 158 h 205"/>
              <a:gd name="T48" fmla="*/ 97 w 141"/>
              <a:gd name="T49" fmla="*/ 147 h 205"/>
              <a:gd name="T50" fmla="*/ 70 w 141"/>
              <a:gd name="T51" fmla="*/ 164 h 205"/>
              <a:gd name="T52" fmla="*/ 37 w 141"/>
              <a:gd name="T53" fmla="*/ 167 h 205"/>
              <a:gd name="T54" fmla="*/ 81 w 141"/>
              <a:gd name="T55" fmla="*/ 175 h 205"/>
              <a:gd name="T56" fmla="*/ 103 w 141"/>
              <a:gd name="T57" fmla="*/ 171 h 205"/>
              <a:gd name="T58" fmla="*/ 70 w 141"/>
              <a:gd name="T59" fmla="*/ 164 h 205"/>
              <a:gd name="T60" fmla="*/ 58 w 141"/>
              <a:gd name="T61" fmla="*/ 191 h 205"/>
              <a:gd name="T62" fmla="*/ 92 w 141"/>
              <a:gd name="T63" fmla="*/ 18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26"/>
          <p:cNvSpPr>
            <a:spLocks noChangeAspect="1" noChangeArrowheads="1"/>
          </p:cNvSpPr>
          <p:nvPr/>
        </p:nvSpPr>
        <p:spPr bwMode="auto">
          <a:xfrm>
            <a:off x="5579580" y="2914374"/>
            <a:ext cx="358775" cy="219075"/>
          </a:xfrm>
          <a:custGeom>
            <a:avLst/>
            <a:gdLst>
              <a:gd name="T0" fmla="*/ 31 w 230"/>
              <a:gd name="T1" fmla="*/ 62 h 140"/>
              <a:gd name="T2" fmla="*/ 1 w 230"/>
              <a:gd name="T3" fmla="*/ 92 h 140"/>
              <a:gd name="T4" fmla="*/ 39 w 230"/>
              <a:gd name="T5" fmla="*/ 140 h 140"/>
              <a:gd name="T6" fmla="*/ 191 w 230"/>
              <a:gd name="T7" fmla="*/ 140 h 140"/>
              <a:gd name="T8" fmla="*/ 229 w 230"/>
              <a:gd name="T9" fmla="*/ 92 h 140"/>
              <a:gd name="T10" fmla="*/ 173 w 230"/>
              <a:gd name="T11" fmla="*/ 40 h 140"/>
              <a:gd name="T12" fmla="*/ 121 w 230"/>
              <a:gd name="T13" fmla="*/ 2 h 140"/>
              <a:gd name="T14" fmla="*/ 71 w 230"/>
              <a:gd name="T15" fmla="*/ 35 h 140"/>
              <a:gd name="T16" fmla="*/ 38 w 230"/>
              <a:gd name="T17" fmla="*/ 38 h 140"/>
              <a:gd name="T18" fmla="*/ 31 w 230"/>
              <a:gd name="T19" fmla="*/ 6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40">
                <a:moveTo>
                  <a:pt x="31" y="62"/>
                </a:moveTo>
                <a:cubicBezTo>
                  <a:pt x="31" y="62"/>
                  <a:pt x="3" y="70"/>
                  <a:pt x="1" y="92"/>
                </a:cubicBezTo>
                <a:cubicBezTo>
                  <a:pt x="0" y="115"/>
                  <a:pt x="19" y="140"/>
                  <a:pt x="39" y="140"/>
                </a:cubicBezTo>
                <a:cubicBezTo>
                  <a:pt x="60" y="140"/>
                  <a:pt x="179" y="140"/>
                  <a:pt x="191" y="140"/>
                </a:cubicBezTo>
                <a:cubicBezTo>
                  <a:pt x="202" y="140"/>
                  <a:pt x="230" y="118"/>
                  <a:pt x="229" y="92"/>
                </a:cubicBezTo>
                <a:cubicBezTo>
                  <a:pt x="227" y="49"/>
                  <a:pt x="173" y="40"/>
                  <a:pt x="173" y="40"/>
                </a:cubicBezTo>
                <a:cubicBezTo>
                  <a:pt x="173" y="40"/>
                  <a:pt x="173" y="0"/>
                  <a:pt x="121" y="2"/>
                </a:cubicBezTo>
                <a:cubicBezTo>
                  <a:pt x="76" y="3"/>
                  <a:pt x="71" y="35"/>
                  <a:pt x="71" y="35"/>
                </a:cubicBezTo>
                <a:cubicBezTo>
                  <a:pt x="71" y="35"/>
                  <a:pt x="53" y="26"/>
                  <a:pt x="38" y="38"/>
                </a:cubicBezTo>
                <a:cubicBezTo>
                  <a:pt x="23" y="49"/>
                  <a:pt x="31" y="62"/>
                  <a:pt x="31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17"/>
          <p:cNvSpPr>
            <a:spLocks noChangeAspect="1" noEditPoints="1" noChangeArrowheads="1"/>
          </p:cNvSpPr>
          <p:nvPr/>
        </p:nvSpPr>
        <p:spPr bwMode="auto">
          <a:xfrm>
            <a:off x="6392380" y="3733524"/>
            <a:ext cx="223838" cy="360363"/>
          </a:xfrm>
          <a:custGeom>
            <a:avLst/>
            <a:gdLst>
              <a:gd name="T0" fmla="*/ 139 w 152"/>
              <a:gd name="T1" fmla="*/ 0 h 244"/>
              <a:gd name="T2" fmla="*/ 150 w 152"/>
              <a:gd name="T3" fmla="*/ 9 h 244"/>
              <a:gd name="T4" fmla="*/ 152 w 152"/>
              <a:gd name="T5" fmla="*/ 17 h 244"/>
              <a:gd name="T6" fmla="*/ 152 w 152"/>
              <a:gd name="T7" fmla="*/ 141 h 244"/>
              <a:gd name="T8" fmla="*/ 152 w 152"/>
              <a:gd name="T9" fmla="*/ 227 h 244"/>
              <a:gd name="T10" fmla="*/ 135 w 152"/>
              <a:gd name="T11" fmla="*/ 244 h 244"/>
              <a:gd name="T12" fmla="*/ 17 w 152"/>
              <a:gd name="T13" fmla="*/ 244 h 244"/>
              <a:gd name="T14" fmla="*/ 0 w 152"/>
              <a:gd name="T15" fmla="*/ 227 h 244"/>
              <a:gd name="T16" fmla="*/ 0 w 152"/>
              <a:gd name="T17" fmla="*/ 19 h 244"/>
              <a:gd name="T18" fmla="*/ 12 w 152"/>
              <a:gd name="T19" fmla="*/ 0 h 244"/>
              <a:gd name="T20" fmla="*/ 139 w 152"/>
              <a:gd name="T21" fmla="*/ 0 h 244"/>
              <a:gd name="T22" fmla="*/ 137 w 152"/>
              <a:gd name="T23" fmla="*/ 206 h 244"/>
              <a:gd name="T24" fmla="*/ 137 w 152"/>
              <a:gd name="T25" fmla="*/ 39 h 244"/>
              <a:gd name="T26" fmla="*/ 15 w 152"/>
              <a:gd name="T27" fmla="*/ 39 h 244"/>
              <a:gd name="T28" fmla="*/ 15 w 152"/>
              <a:gd name="T29" fmla="*/ 206 h 244"/>
              <a:gd name="T30" fmla="*/ 137 w 152"/>
              <a:gd name="T31" fmla="*/ 206 h 244"/>
              <a:gd name="T32" fmla="*/ 76 w 152"/>
              <a:gd name="T33" fmla="*/ 16 h 244"/>
              <a:gd name="T34" fmla="*/ 52 w 152"/>
              <a:gd name="T35" fmla="*/ 16 h 244"/>
              <a:gd name="T36" fmla="*/ 49 w 152"/>
              <a:gd name="T37" fmla="*/ 16 h 244"/>
              <a:gd name="T38" fmla="*/ 45 w 152"/>
              <a:gd name="T39" fmla="*/ 19 h 244"/>
              <a:gd name="T40" fmla="*/ 49 w 152"/>
              <a:gd name="T41" fmla="*/ 23 h 244"/>
              <a:gd name="T42" fmla="*/ 51 w 152"/>
              <a:gd name="T43" fmla="*/ 23 h 244"/>
              <a:gd name="T44" fmla="*/ 101 w 152"/>
              <a:gd name="T45" fmla="*/ 23 h 244"/>
              <a:gd name="T46" fmla="*/ 103 w 152"/>
              <a:gd name="T47" fmla="*/ 23 h 244"/>
              <a:gd name="T48" fmla="*/ 106 w 152"/>
              <a:gd name="T49" fmla="*/ 19 h 244"/>
              <a:gd name="T50" fmla="*/ 103 w 152"/>
              <a:gd name="T51" fmla="*/ 16 h 244"/>
              <a:gd name="T52" fmla="*/ 101 w 152"/>
              <a:gd name="T53" fmla="*/ 16 h 244"/>
              <a:gd name="T54" fmla="*/ 76 w 152"/>
              <a:gd name="T55" fmla="*/ 16 h 244"/>
              <a:gd name="T56" fmla="*/ 87 w 152"/>
              <a:gd name="T57" fmla="*/ 225 h 244"/>
              <a:gd name="T58" fmla="*/ 76 w 152"/>
              <a:gd name="T59" fmla="*/ 214 h 244"/>
              <a:gd name="T60" fmla="*/ 64 w 152"/>
              <a:gd name="T61" fmla="*/ 225 h 244"/>
              <a:gd name="T62" fmla="*/ 76 w 152"/>
              <a:gd name="T63" fmla="*/ 237 h 244"/>
              <a:gd name="T64" fmla="*/ 87 w 152"/>
              <a:gd name="T65" fmla="*/ 22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5" name="Group 35"/>
          <p:cNvGrpSpPr/>
          <p:nvPr/>
        </p:nvGrpSpPr>
        <p:grpSpPr bwMode="auto">
          <a:xfrm>
            <a:off x="5773255" y="4819374"/>
            <a:ext cx="360363" cy="360363"/>
            <a:chOff x="0" y="0"/>
            <a:chExt cx="271463" cy="271462"/>
          </a:xfrm>
        </p:grpSpPr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0" y="0"/>
              <a:ext cx="271463" cy="195263"/>
            </a:xfrm>
            <a:custGeom>
              <a:avLst/>
              <a:gdLst>
                <a:gd name="T0" fmla="*/ 177 w 186"/>
                <a:gd name="T1" fmla="*/ 0 h 134"/>
                <a:gd name="T2" fmla="*/ 185 w 186"/>
                <a:gd name="T3" fmla="*/ 6 h 134"/>
                <a:gd name="T4" fmla="*/ 186 w 186"/>
                <a:gd name="T5" fmla="*/ 12 h 134"/>
                <a:gd name="T6" fmla="*/ 186 w 186"/>
                <a:gd name="T7" fmla="*/ 122 h 134"/>
                <a:gd name="T8" fmla="*/ 174 w 186"/>
                <a:gd name="T9" fmla="*/ 134 h 134"/>
                <a:gd name="T10" fmla="*/ 13 w 186"/>
                <a:gd name="T11" fmla="*/ 134 h 134"/>
                <a:gd name="T12" fmla="*/ 1 w 186"/>
                <a:gd name="T13" fmla="*/ 125 h 134"/>
                <a:gd name="T14" fmla="*/ 0 w 186"/>
                <a:gd name="T15" fmla="*/ 125 h 134"/>
                <a:gd name="T16" fmla="*/ 0 w 186"/>
                <a:gd name="T17" fmla="*/ 9 h 134"/>
                <a:gd name="T18" fmla="*/ 1 w 186"/>
                <a:gd name="T19" fmla="*/ 7 h 134"/>
                <a:gd name="T20" fmla="*/ 9 w 186"/>
                <a:gd name="T21" fmla="*/ 0 h 134"/>
                <a:gd name="T22" fmla="*/ 177 w 186"/>
                <a:gd name="T23" fmla="*/ 0 h 134"/>
                <a:gd name="T24" fmla="*/ 174 w 186"/>
                <a:gd name="T25" fmla="*/ 122 h 134"/>
                <a:gd name="T26" fmla="*/ 174 w 186"/>
                <a:gd name="T27" fmla="*/ 12 h 134"/>
                <a:gd name="T28" fmla="*/ 12 w 186"/>
                <a:gd name="T29" fmla="*/ 12 h 134"/>
                <a:gd name="T30" fmla="*/ 12 w 186"/>
                <a:gd name="T31" fmla="*/ 122 h 134"/>
                <a:gd name="T32" fmla="*/ 174 w 186"/>
                <a:gd name="T33" fmla="*/ 12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134">
                  <a:moveTo>
                    <a:pt x="177" y="0"/>
                  </a:moveTo>
                  <a:cubicBezTo>
                    <a:pt x="180" y="1"/>
                    <a:pt x="183" y="3"/>
                    <a:pt x="185" y="6"/>
                  </a:cubicBezTo>
                  <a:cubicBezTo>
                    <a:pt x="185" y="8"/>
                    <a:pt x="186" y="10"/>
                    <a:pt x="186" y="12"/>
                  </a:cubicBezTo>
                  <a:cubicBezTo>
                    <a:pt x="186" y="49"/>
                    <a:pt x="186" y="86"/>
                    <a:pt x="186" y="122"/>
                  </a:cubicBezTo>
                  <a:cubicBezTo>
                    <a:pt x="186" y="129"/>
                    <a:pt x="181" y="134"/>
                    <a:pt x="174" y="134"/>
                  </a:cubicBezTo>
                  <a:cubicBezTo>
                    <a:pt x="120" y="134"/>
                    <a:pt x="66" y="134"/>
                    <a:pt x="13" y="134"/>
                  </a:cubicBezTo>
                  <a:cubicBezTo>
                    <a:pt x="6" y="134"/>
                    <a:pt x="3" y="132"/>
                    <a:pt x="1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86"/>
                    <a:pt x="0" y="48"/>
                    <a:pt x="0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3" y="3"/>
                    <a:pt x="5" y="2"/>
                    <a:pt x="9" y="0"/>
                  </a:cubicBezTo>
                  <a:cubicBezTo>
                    <a:pt x="65" y="0"/>
                    <a:pt x="121" y="0"/>
                    <a:pt x="177" y="0"/>
                  </a:cubicBezTo>
                  <a:close/>
                  <a:moveTo>
                    <a:pt x="174" y="122"/>
                  </a:moveTo>
                  <a:cubicBezTo>
                    <a:pt x="174" y="85"/>
                    <a:pt x="174" y="49"/>
                    <a:pt x="174" y="12"/>
                  </a:cubicBezTo>
                  <a:cubicBezTo>
                    <a:pt x="120" y="12"/>
                    <a:pt x="66" y="12"/>
                    <a:pt x="12" y="12"/>
                  </a:cubicBezTo>
                  <a:cubicBezTo>
                    <a:pt x="12" y="49"/>
                    <a:pt x="12" y="85"/>
                    <a:pt x="12" y="122"/>
                  </a:cubicBezTo>
                  <a:cubicBezTo>
                    <a:pt x="66" y="122"/>
                    <a:pt x="120" y="122"/>
                    <a:pt x="174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68262" y="211137"/>
              <a:ext cx="134938" cy="60325"/>
            </a:xfrm>
            <a:custGeom>
              <a:avLst/>
              <a:gdLst>
                <a:gd name="T0" fmla="*/ 29 w 92"/>
                <a:gd name="T1" fmla="*/ 0 h 41"/>
                <a:gd name="T2" fmla="*/ 63 w 92"/>
                <a:gd name="T3" fmla="*/ 0 h 41"/>
                <a:gd name="T4" fmla="*/ 63 w 92"/>
                <a:gd name="T5" fmla="*/ 2 h 41"/>
                <a:gd name="T6" fmla="*/ 63 w 92"/>
                <a:gd name="T7" fmla="*/ 17 h 41"/>
                <a:gd name="T8" fmla="*/ 76 w 92"/>
                <a:gd name="T9" fmla="*/ 29 h 41"/>
                <a:gd name="T10" fmla="*/ 86 w 92"/>
                <a:gd name="T11" fmla="*/ 29 h 41"/>
                <a:gd name="T12" fmla="*/ 92 w 92"/>
                <a:gd name="T13" fmla="*/ 35 h 41"/>
                <a:gd name="T14" fmla="*/ 86 w 92"/>
                <a:gd name="T15" fmla="*/ 41 h 41"/>
                <a:gd name="T16" fmla="*/ 6 w 92"/>
                <a:gd name="T17" fmla="*/ 41 h 41"/>
                <a:gd name="T18" fmla="*/ 0 w 92"/>
                <a:gd name="T19" fmla="*/ 35 h 41"/>
                <a:gd name="T20" fmla="*/ 6 w 92"/>
                <a:gd name="T21" fmla="*/ 29 h 41"/>
                <a:gd name="T22" fmla="*/ 17 w 92"/>
                <a:gd name="T23" fmla="*/ 29 h 41"/>
                <a:gd name="T24" fmla="*/ 29 w 92"/>
                <a:gd name="T25" fmla="*/ 17 h 41"/>
                <a:gd name="T26" fmla="*/ 29 w 92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41">
                  <a:moveTo>
                    <a:pt x="29" y="0"/>
                  </a:moveTo>
                  <a:cubicBezTo>
                    <a:pt x="40" y="0"/>
                    <a:pt x="52" y="0"/>
                    <a:pt x="63" y="0"/>
                  </a:cubicBezTo>
                  <a:cubicBezTo>
                    <a:pt x="63" y="1"/>
                    <a:pt x="63" y="2"/>
                    <a:pt x="63" y="2"/>
                  </a:cubicBezTo>
                  <a:cubicBezTo>
                    <a:pt x="63" y="7"/>
                    <a:pt x="63" y="12"/>
                    <a:pt x="63" y="17"/>
                  </a:cubicBezTo>
                  <a:cubicBezTo>
                    <a:pt x="64" y="24"/>
                    <a:pt x="68" y="29"/>
                    <a:pt x="76" y="29"/>
                  </a:cubicBezTo>
                  <a:cubicBezTo>
                    <a:pt x="79" y="29"/>
                    <a:pt x="83" y="29"/>
                    <a:pt x="86" y="29"/>
                  </a:cubicBezTo>
                  <a:cubicBezTo>
                    <a:pt x="90" y="29"/>
                    <a:pt x="92" y="32"/>
                    <a:pt x="92" y="35"/>
                  </a:cubicBezTo>
                  <a:cubicBezTo>
                    <a:pt x="92" y="38"/>
                    <a:pt x="90" y="41"/>
                    <a:pt x="86" y="41"/>
                  </a:cubicBezTo>
                  <a:cubicBezTo>
                    <a:pt x="59" y="41"/>
                    <a:pt x="33" y="41"/>
                    <a:pt x="6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32"/>
                    <a:pt x="2" y="29"/>
                    <a:pt x="6" y="29"/>
                  </a:cubicBezTo>
                  <a:cubicBezTo>
                    <a:pt x="10" y="29"/>
                    <a:pt x="13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2"/>
                    <a:pt x="29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矩形 23"/>
          <p:cNvSpPr>
            <a:spLocks noChangeArrowheads="1"/>
          </p:cNvSpPr>
          <p:nvPr/>
        </p:nvSpPr>
        <p:spPr bwMode="auto">
          <a:xfrm>
            <a:off x="6794018" y="4776512"/>
            <a:ext cx="801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9" name="矩形 25"/>
          <p:cNvSpPr>
            <a:spLocks noChangeArrowheads="1"/>
          </p:cNvSpPr>
          <p:nvPr/>
        </p:nvSpPr>
        <p:spPr bwMode="auto">
          <a:xfrm>
            <a:off x="6822593" y="2611162"/>
            <a:ext cx="800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0" name="矩形 27"/>
          <p:cNvSpPr>
            <a:spLocks noChangeArrowheads="1"/>
          </p:cNvSpPr>
          <p:nvPr/>
        </p:nvSpPr>
        <p:spPr bwMode="auto">
          <a:xfrm>
            <a:off x="4906480" y="3801787"/>
            <a:ext cx="800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" name="矩形 29"/>
          <p:cNvSpPr>
            <a:spLocks noChangeArrowheads="1"/>
          </p:cNvSpPr>
          <p:nvPr/>
        </p:nvSpPr>
        <p:spPr bwMode="auto">
          <a:xfrm>
            <a:off x="4806468" y="1831699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zh-CN" altLang="en-US" sz="320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12731" y="1931711"/>
            <a:ext cx="2533368" cy="1305464"/>
            <a:chOff x="1951596" y="1976212"/>
            <a:chExt cx="2533368" cy="1305464"/>
          </a:xfrm>
        </p:grpSpPr>
        <p:sp>
          <p:nvSpPr>
            <p:cNvPr id="33" name="矩形 32"/>
            <p:cNvSpPr/>
            <p:nvPr/>
          </p:nvSpPr>
          <p:spPr>
            <a:xfrm>
              <a:off x="2453638" y="1976212"/>
              <a:ext cx="20313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52784" y="3945094"/>
            <a:ext cx="2533368" cy="1305464"/>
            <a:chOff x="1951596" y="1976212"/>
            <a:chExt cx="2533368" cy="1305464"/>
          </a:xfrm>
        </p:grpSpPr>
        <p:sp>
          <p:nvSpPr>
            <p:cNvPr id="36" name="矩形 35"/>
            <p:cNvSpPr/>
            <p:nvPr/>
          </p:nvSpPr>
          <p:spPr>
            <a:xfrm>
              <a:off x="2453638" y="1976212"/>
              <a:ext cx="20313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448875" y="2678185"/>
            <a:ext cx="2533368" cy="1305464"/>
            <a:chOff x="1951596" y="1976212"/>
            <a:chExt cx="2533368" cy="1305464"/>
          </a:xfrm>
        </p:grpSpPr>
        <p:sp>
          <p:nvSpPr>
            <p:cNvPr id="39" name="矩形 38"/>
            <p:cNvSpPr/>
            <p:nvPr/>
          </p:nvSpPr>
          <p:spPr>
            <a:xfrm>
              <a:off x="1951596" y="1976212"/>
              <a:ext cx="20313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48875" y="4819374"/>
            <a:ext cx="2533368" cy="1305464"/>
            <a:chOff x="1951596" y="1976212"/>
            <a:chExt cx="2533368" cy="1305464"/>
          </a:xfrm>
        </p:grpSpPr>
        <p:sp>
          <p:nvSpPr>
            <p:cNvPr id="42" name="矩形 41"/>
            <p:cNvSpPr/>
            <p:nvPr/>
          </p:nvSpPr>
          <p:spPr>
            <a:xfrm>
              <a:off x="1951596" y="1976212"/>
              <a:ext cx="20313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200">
                <a:defRPr/>
              </a:pPr>
              <a:r>
                <a:rPr lang="zh-CN" altLang="en-US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51596" y="2224720"/>
              <a:ext cx="2533368" cy="105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200000"/>
                </a:lnSpc>
                <a:spcBef>
                  <a:spcPct val="20000"/>
                </a:spcBef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注意语流速度，要有急有缓，有轻有重注意语流速度，要有急有缓，有轻有重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603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现状与研究目标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72720" y="21399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5802" r="33503" b="4978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3"/>
          <p:cNvGrpSpPr/>
          <p:nvPr/>
        </p:nvGrpSpPr>
        <p:grpSpPr bwMode="auto">
          <a:xfrm>
            <a:off x="5147921" y="2189565"/>
            <a:ext cx="2197100" cy="3222625"/>
            <a:chOff x="0" y="0"/>
            <a:chExt cx="2195513" cy="3222175"/>
          </a:xfrm>
          <a:solidFill>
            <a:srgbClr val="FFBD5B"/>
          </a:solidFill>
        </p:grpSpPr>
        <p:grpSp>
          <p:nvGrpSpPr>
            <p:cNvPr id="11" name="Group 4"/>
            <p:cNvGrpSpPr/>
            <p:nvPr/>
          </p:nvGrpSpPr>
          <p:grpSpPr bwMode="auto">
            <a:xfrm>
              <a:off x="0" y="0"/>
              <a:ext cx="2195513" cy="2640013"/>
              <a:chOff x="0" y="0"/>
              <a:chExt cx="2195513" cy="2640013"/>
            </a:xfrm>
            <a:grpFill/>
          </p:grpSpPr>
          <p:grpSp>
            <p:nvGrpSpPr>
              <p:cNvPr id="17" name="Group 5"/>
              <p:cNvGrpSpPr/>
              <p:nvPr/>
            </p:nvGrpSpPr>
            <p:grpSpPr bwMode="auto">
              <a:xfrm>
                <a:off x="1470025" y="1330325"/>
                <a:ext cx="111125" cy="261937"/>
                <a:chOff x="0" y="0"/>
                <a:chExt cx="111125" cy="261937"/>
              </a:xfrm>
              <a:grpFill/>
            </p:grpSpPr>
            <p:sp>
              <p:nvSpPr>
                <p:cNvPr id="33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5250" cy="9525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34" name="Freeform 10"/>
                <p:cNvSpPr>
                  <a:spLocks noChangeArrowheads="1"/>
                </p:cNvSpPr>
                <p:nvPr/>
              </p:nvSpPr>
              <p:spPr bwMode="auto">
                <a:xfrm>
                  <a:off x="31750" y="50800"/>
                  <a:ext cx="79375" cy="211137"/>
                </a:xfrm>
                <a:custGeom>
                  <a:avLst/>
                  <a:gdLst>
                    <a:gd name="T0" fmla="*/ 25 w 54"/>
                    <a:gd name="T1" fmla="*/ 7 h 143"/>
                    <a:gd name="T2" fmla="*/ 44 w 54"/>
                    <a:gd name="T3" fmla="*/ 143 h 143"/>
                    <a:gd name="T4" fmla="*/ 0 w 54"/>
                    <a:gd name="T5" fmla="*/ 143 h 143"/>
                    <a:gd name="T6" fmla="*/ 0 w 54"/>
                    <a:gd name="T7" fmla="*/ 0 h 143"/>
                    <a:gd name="T8" fmla="*/ 25 w 54"/>
                    <a:gd name="T9" fmla="*/ 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43">
                      <a:moveTo>
                        <a:pt x="25" y="7"/>
                      </a:moveTo>
                      <a:cubicBezTo>
                        <a:pt x="25" y="7"/>
                        <a:pt x="54" y="60"/>
                        <a:pt x="44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5" y="12"/>
                        <a:pt x="2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dirty="0"/>
                </a:p>
              </p:txBody>
            </p:sp>
          </p:grpSp>
          <p:grpSp>
            <p:nvGrpSpPr>
              <p:cNvPr id="18" name="Group 8"/>
              <p:cNvGrpSpPr/>
              <p:nvPr/>
            </p:nvGrpSpPr>
            <p:grpSpPr bwMode="auto">
              <a:xfrm>
                <a:off x="0" y="0"/>
                <a:ext cx="2195513" cy="2640013"/>
                <a:chOff x="0" y="0"/>
                <a:chExt cx="2195513" cy="2640013"/>
              </a:xfrm>
              <a:grpFill/>
            </p:grpSpPr>
            <p:grpSp>
              <p:nvGrpSpPr>
                <p:cNvPr id="19" name="Group 9"/>
                <p:cNvGrpSpPr/>
                <p:nvPr/>
              </p:nvGrpSpPr>
              <p:grpSpPr bwMode="auto">
                <a:xfrm>
                  <a:off x="577850" y="844550"/>
                  <a:ext cx="965200" cy="763587"/>
                  <a:chOff x="0" y="0"/>
                  <a:chExt cx="965200" cy="763587"/>
                </a:xfrm>
                <a:grpFill/>
              </p:grpSpPr>
              <p:sp>
                <p:nvSpPr>
                  <p:cNvPr id="29" name="Freeform 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65200" cy="433387"/>
                  </a:xfrm>
                  <a:custGeom>
                    <a:avLst/>
                    <a:gdLst>
                      <a:gd name="T0" fmla="*/ 301 w 608"/>
                      <a:gd name="T1" fmla="*/ 273 h 273"/>
                      <a:gd name="T2" fmla="*/ 0 w 608"/>
                      <a:gd name="T3" fmla="*/ 137 h 273"/>
                      <a:gd name="T4" fmla="*/ 310 w 608"/>
                      <a:gd name="T5" fmla="*/ 0 h 273"/>
                      <a:gd name="T6" fmla="*/ 608 w 608"/>
                      <a:gd name="T7" fmla="*/ 133 h 273"/>
                      <a:gd name="T8" fmla="*/ 301 w 608"/>
                      <a:gd name="T9" fmla="*/ 273 h 2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8" h="273">
                        <a:moveTo>
                          <a:pt x="301" y="273"/>
                        </a:moveTo>
                        <a:lnTo>
                          <a:pt x="0" y="137"/>
                        </a:lnTo>
                        <a:lnTo>
                          <a:pt x="310" y="0"/>
                        </a:lnTo>
                        <a:lnTo>
                          <a:pt x="608" y="133"/>
                        </a:lnTo>
                        <a:lnTo>
                          <a:pt x="301" y="27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3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923925" y="204788"/>
                    <a:ext cx="31750" cy="31591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zh-CN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31" name="Freeform 9"/>
                  <p:cNvSpPr>
                    <a:spLocks noChangeArrowheads="1"/>
                  </p:cNvSpPr>
                  <p:nvPr/>
                </p:nvSpPr>
                <p:spPr bwMode="auto">
                  <a:xfrm>
                    <a:off x="879475" y="536575"/>
                    <a:ext cx="73025" cy="211137"/>
                  </a:xfrm>
                  <a:custGeom>
                    <a:avLst/>
                    <a:gdLst>
                      <a:gd name="T0" fmla="*/ 27 w 49"/>
                      <a:gd name="T1" fmla="*/ 7 h 143"/>
                      <a:gd name="T2" fmla="*/ 11 w 49"/>
                      <a:gd name="T3" fmla="*/ 143 h 143"/>
                      <a:gd name="T4" fmla="*/ 49 w 49"/>
                      <a:gd name="T5" fmla="*/ 143 h 143"/>
                      <a:gd name="T6" fmla="*/ 49 w 49"/>
                      <a:gd name="T7" fmla="*/ 0 h 143"/>
                      <a:gd name="T8" fmla="*/ 27 w 49"/>
                      <a:gd name="T9" fmla="*/ 7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" h="143">
                        <a:moveTo>
                          <a:pt x="27" y="7"/>
                        </a:moveTo>
                        <a:cubicBezTo>
                          <a:pt x="27" y="7"/>
                          <a:pt x="0" y="60"/>
                          <a:pt x="11" y="143"/>
                        </a:cubicBezTo>
                        <a:cubicBezTo>
                          <a:pt x="49" y="143"/>
                          <a:pt x="49" y="143"/>
                          <a:pt x="49" y="143"/>
                        </a:cubicBezTo>
                        <a:cubicBezTo>
                          <a:pt x="49" y="0"/>
                          <a:pt x="49" y="0"/>
                          <a:pt x="49" y="0"/>
                        </a:cubicBezTo>
                        <a:cubicBezTo>
                          <a:pt x="49" y="0"/>
                          <a:pt x="27" y="12"/>
                          <a:pt x="27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32" name="Freeform 11"/>
                  <p:cNvSpPr>
                    <a:spLocks noChangeArrowheads="1"/>
                  </p:cNvSpPr>
                  <p:nvPr/>
                </p:nvSpPr>
                <p:spPr bwMode="auto">
                  <a:xfrm>
                    <a:off x="190500" y="346075"/>
                    <a:ext cx="560388" cy="417512"/>
                  </a:xfrm>
                  <a:custGeom>
                    <a:avLst/>
                    <a:gdLst>
                      <a:gd name="T0" fmla="*/ 380 w 380"/>
                      <a:gd name="T1" fmla="*/ 0 h 284"/>
                      <a:gd name="T2" fmla="*/ 190 w 380"/>
                      <a:gd name="T3" fmla="*/ 90 h 284"/>
                      <a:gd name="T4" fmla="*/ 0 w 380"/>
                      <a:gd name="T5" fmla="*/ 0 h 284"/>
                      <a:gd name="T6" fmla="*/ 0 w 380"/>
                      <a:gd name="T7" fmla="*/ 219 h 284"/>
                      <a:gd name="T8" fmla="*/ 185 w 380"/>
                      <a:gd name="T9" fmla="*/ 283 h 284"/>
                      <a:gd name="T10" fmla="*/ 185 w 380"/>
                      <a:gd name="T11" fmla="*/ 284 h 284"/>
                      <a:gd name="T12" fmla="*/ 190 w 380"/>
                      <a:gd name="T13" fmla="*/ 284 h 284"/>
                      <a:gd name="T14" fmla="*/ 195 w 380"/>
                      <a:gd name="T15" fmla="*/ 284 h 284"/>
                      <a:gd name="T16" fmla="*/ 195 w 380"/>
                      <a:gd name="T17" fmla="*/ 283 h 284"/>
                      <a:gd name="T18" fmla="*/ 380 w 380"/>
                      <a:gd name="T19" fmla="*/ 219 h 284"/>
                      <a:gd name="T20" fmla="*/ 380 w 380"/>
                      <a:gd name="T21" fmla="*/ 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80" h="284">
                        <a:moveTo>
                          <a:pt x="380" y="0"/>
                        </a:moveTo>
                        <a:cubicBezTo>
                          <a:pt x="380" y="2"/>
                          <a:pt x="221" y="76"/>
                          <a:pt x="190" y="90"/>
                        </a:cubicBezTo>
                        <a:cubicBezTo>
                          <a:pt x="160" y="76"/>
                          <a:pt x="0" y="2"/>
                          <a:pt x="0" y="0"/>
                        </a:cubicBezTo>
                        <a:cubicBezTo>
                          <a:pt x="0" y="219"/>
                          <a:pt x="0" y="219"/>
                          <a:pt x="0" y="219"/>
                        </a:cubicBezTo>
                        <a:cubicBezTo>
                          <a:pt x="52" y="273"/>
                          <a:pt x="153" y="282"/>
                          <a:pt x="185" y="283"/>
                        </a:cubicBezTo>
                        <a:cubicBezTo>
                          <a:pt x="185" y="284"/>
                          <a:pt x="185" y="284"/>
                          <a:pt x="185" y="284"/>
                        </a:cubicBezTo>
                        <a:cubicBezTo>
                          <a:pt x="185" y="284"/>
                          <a:pt x="187" y="284"/>
                          <a:pt x="190" y="284"/>
                        </a:cubicBezTo>
                        <a:cubicBezTo>
                          <a:pt x="194" y="284"/>
                          <a:pt x="195" y="284"/>
                          <a:pt x="195" y="284"/>
                        </a:cubicBezTo>
                        <a:cubicBezTo>
                          <a:pt x="195" y="283"/>
                          <a:pt x="195" y="283"/>
                          <a:pt x="195" y="283"/>
                        </a:cubicBezTo>
                        <a:cubicBezTo>
                          <a:pt x="228" y="282"/>
                          <a:pt x="329" y="273"/>
                          <a:pt x="380" y="219"/>
                        </a:cubicBezTo>
                        <a:lnTo>
                          <a:pt x="38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20" name="Group 14"/>
                <p:cNvGrpSpPr/>
                <p:nvPr/>
              </p:nvGrpSpPr>
              <p:grpSpPr bwMode="auto">
                <a:xfrm>
                  <a:off x="0" y="0"/>
                  <a:ext cx="2195513" cy="2640013"/>
                  <a:chOff x="0" y="0"/>
                  <a:chExt cx="2195513" cy="2640013"/>
                </a:xfrm>
                <a:grpFill/>
              </p:grpSpPr>
              <p:sp>
                <p:nvSpPr>
                  <p:cNvPr id="21" name="Freeform 16"/>
                  <p:cNvSpPr>
                    <a:spLocks noChangeArrowheads="1"/>
                  </p:cNvSpPr>
                  <p:nvPr/>
                </p:nvSpPr>
                <p:spPr bwMode="auto">
                  <a:xfrm>
                    <a:off x="1101725" y="0"/>
                    <a:ext cx="831850" cy="636587"/>
                  </a:xfrm>
                  <a:custGeom>
                    <a:avLst/>
                    <a:gdLst>
                      <a:gd name="T0" fmla="*/ 396 w 565"/>
                      <a:gd name="T1" fmla="*/ 432 h 432"/>
                      <a:gd name="T2" fmla="*/ 565 w 565"/>
                      <a:gd name="T3" fmla="*/ 263 h 432"/>
                      <a:gd name="T4" fmla="*/ 0 w 565"/>
                      <a:gd name="T5" fmla="*/ 0 h 432"/>
                      <a:gd name="T6" fmla="*/ 0 w 565"/>
                      <a:gd name="T7" fmla="*/ 238 h 432"/>
                      <a:gd name="T8" fmla="*/ 396 w 565"/>
                      <a:gd name="T9" fmla="*/ 432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5" h="432">
                        <a:moveTo>
                          <a:pt x="396" y="432"/>
                        </a:moveTo>
                        <a:cubicBezTo>
                          <a:pt x="565" y="263"/>
                          <a:pt x="565" y="263"/>
                          <a:pt x="565" y="263"/>
                        </a:cubicBezTo>
                        <a:cubicBezTo>
                          <a:pt x="429" y="103"/>
                          <a:pt x="227" y="1"/>
                          <a:pt x="0" y="0"/>
                        </a:cubicBezTo>
                        <a:cubicBezTo>
                          <a:pt x="0" y="238"/>
                          <a:pt x="0" y="238"/>
                          <a:pt x="0" y="238"/>
                        </a:cubicBezTo>
                        <a:cubicBezTo>
                          <a:pt x="161" y="239"/>
                          <a:pt x="303" y="315"/>
                          <a:pt x="396" y="4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22" name="Freeform 17"/>
                  <p:cNvSpPr>
                    <a:spLocks noChangeArrowheads="1"/>
                  </p:cNvSpPr>
                  <p:nvPr/>
                </p:nvSpPr>
                <p:spPr bwMode="auto">
                  <a:xfrm>
                    <a:off x="1689100" y="393700"/>
                    <a:ext cx="506413" cy="828675"/>
                  </a:xfrm>
                  <a:custGeom>
                    <a:avLst/>
                    <a:gdLst>
                      <a:gd name="T0" fmla="*/ 106 w 344"/>
                      <a:gd name="T1" fmla="*/ 478 h 563"/>
                      <a:gd name="T2" fmla="*/ 98 w 344"/>
                      <a:gd name="T3" fmla="*/ 563 h 563"/>
                      <a:gd name="T4" fmla="*/ 339 w 344"/>
                      <a:gd name="T5" fmla="*/ 563 h 563"/>
                      <a:gd name="T6" fmla="*/ 344 w 344"/>
                      <a:gd name="T7" fmla="*/ 478 h 563"/>
                      <a:gd name="T8" fmla="*/ 170 w 344"/>
                      <a:gd name="T9" fmla="*/ 0 h 563"/>
                      <a:gd name="T10" fmla="*/ 0 w 344"/>
                      <a:gd name="T11" fmla="*/ 170 h 563"/>
                      <a:gd name="T12" fmla="*/ 106 w 344"/>
                      <a:gd name="T13" fmla="*/ 478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563">
                        <a:moveTo>
                          <a:pt x="106" y="478"/>
                        </a:moveTo>
                        <a:cubicBezTo>
                          <a:pt x="106" y="507"/>
                          <a:pt x="103" y="536"/>
                          <a:pt x="98" y="563"/>
                        </a:cubicBezTo>
                        <a:cubicBezTo>
                          <a:pt x="339" y="563"/>
                          <a:pt x="339" y="563"/>
                          <a:pt x="339" y="563"/>
                        </a:cubicBezTo>
                        <a:cubicBezTo>
                          <a:pt x="342" y="536"/>
                          <a:pt x="344" y="507"/>
                          <a:pt x="344" y="478"/>
                        </a:cubicBezTo>
                        <a:cubicBezTo>
                          <a:pt x="344" y="296"/>
                          <a:pt x="278" y="130"/>
                          <a:pt x="170" y="0"/>
                        </a:cubicBezTo>
                        <a:cubicBezTo>
                          <a:pt x="0" y="170"/>
                          <a:pt x="0" y="170"/>
                          <a:pt x="0" y="170"/>
                        </a:cubicBezTo>
                        <a:cubicBezTo>
                          <a:pt x="66" y="256"/>
                          <a:pt x="106" y="362"/>
                          <a:pt x="106" y="47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3" name="Freeform 18"/>
                  <p:cNvSpPr>
                    <a:spLocks noChangeArrowheads="1"/>
                  </p:cNvSpPr>
                  <p:nvPr/>
                </p:nvSpPr>
                <p:spPr bwMode="auto">
                  <a:xfrm>
                    <a:off x="388937" y="1697038"/>
                    <a:ext cx="704850" cy="942975"/>
                  </a:xfrm>
                  <a:custGeom>
                    <a:avLst/>
                    <a:gdLst>
                      <a:gd name="T0" fmla="*/ 412 w 479"/>
                      <a:gd name="T1" fmla="*/ 402 h 640"/>
                      <a:gd name="T2" fmla="*/ 337 w 479"/>
                      <a:gd name="T3" fmla="*/ 217 h 640"/>
                      <a:gd name="T4" fmla="*/ 168 w 479"/>
                      <a:gd name="T5" fmla="*/ 0 h 640"/>
                      <a:gd name="T6" fmla="*/ 0 w 479"/>
                      <a:gd name="T7" fmla="*/ 168 h 640"/>
                      <a:gd name="T8" fmla="*/ 134 w 479"/>
                      <a:gd name="T9" fmla="*/ 343 h 640"/>
                      <a:gd name="T10" fmla="*/ 350 w 479"/>
                      <a:gd name="T11" fmla="*/ 640 h 640"/>
                      <a:gd name="T12" fmla="*/ 462 w 479"/>
                      <a:gd name="T13" fmla="*/ 640 h 640"/>
                      <a:gd name="T14" fmla="*/ 479 w 479"/>
                      <a:gd name="T15" fmla="*/ 640 h 640"/>
                      <a:gd name="T16" fmla="*/ 479 w 479"/>
                      <a:gd name="T17" fmla="*/ 402 h 640"/>
                      <a:gd name="T18" fmla="*/ 412 w 479"/>
                      <a:gd name="T19" fmla="*/ 402 h 6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79" h="640">
                        <a:moveTo>
                          <a:pt x="412" y="402"/>
                        </a:moveTo>
                        <a:cubicBezTo>
                          <a:pt x="398" y="351"/>
                          <a:pt x="378" y="284"/>
                          <a:pt x="337" y="217"/>
                        </a:cubicBezTo>
                        <a:cubicBezTo>
                          <a:pt x="287" y="138"/>
                          <a:pt x="222" y="60"/>
                          <a:pt x="168" y="0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42" y="216"/>
                          <a:pt x="95" y="280"/>
                          <a:pt x="134" y="343"/>
                        </a:cubicBezTo>
                        <a:cubicBezTo>
                          <a:pt x="211" y="466"/>
                          <a:pt x="173" y="640"/>
                          <a:pt x="350" y="640"/>
                        </a:cubicBezTo>
                        <a:cubicBezTo>
                          <a:pt x="462" y="640"/>
                          <a:pt x="462" y="640"/>
                          <a:pt x="462" y="640"/>
                        </a:cubicBezTo>
                        <a:cubicBezTo>
                          <a:pt x="479" y="640"/>
                          <a:pt x="479" y="640"/>
                          <a:pt x="479" y="640"/>
                        </a:cubicBezTo>
                        <a:cubicBezTo>
                          <a:pt x="479" y="402"/>
                          <a:pt x="479" y="402"/>
                          <a:pt x="479" y="402"/>
                        </a:cubicBezTo>
                        <a:lnTo>
                          <a:pt x="412" y="40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24" name="Freeform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3700"/>
                    <a:ext cx="506413" cy="828675"/>
                  </a:xfrm>
                  <a:custGeom>
                    <a:avLst/>
                    <a:gdLst>
                      <a:gd name="T0" fmla="*/ 238 w 344"/>
                      <a:gd name="T1" fmla="*/ 478 h 563"/>
                      <a:gd name="T2" fmla="*/ 344 w 344"/>
                      <a:gd name="T3" fmla="*/ 170 h 563"/>
                      <a:gd name="T4" fmla="*/ 174 w 344"/>
                      <a:gd name="T5" fmla="*/ 0 h 563"/>
                      <a:gd name="T6" fmla="*/ 0 w 344"/>
                      <a:gd name="T7" fmla="*/ 478 h 563"/>
                      <a:gd name="T8" fmla="*/ 5 w 344"/>
                      <a:gd name="T9" fmla="*/ 563 h 563"/>
                      <a:gd name="T10" fmla="*/ 246 w 344"/>
                      <a:gd name="T11" fmla="*/ 563 h 563"/>
                      <a:gd name="T12" fmla="*/ 238 w 344"/>
                      <a:gd name="T13" fmla="*/ 478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563">
                        <a:moveTo>
                          <a:pt x="238" y="478"/>
                        </a:moveTo>
                        <a:cubicBezTo>
                          <a:pt x="238" y="362"/>
                          <a:pt x="278" y="255"/>
                          <a:pt x="344" y="170"/>
                        </a:cubicBezTo>
                        <a:cubicBezTo>
                          <a:pt x="174" y="0"/>
                          <a:pt x="174" y="0"/>
                          <a:pt x="174" y="0"/>
                        </a:cubicBezTo>
                        <a:cubicBezTo>
                          <a:pt x="66" y="129"/>
                          <a:pt x="0" y="296"/>
                          <a:pt x="0" y="478"/>
                        </a:cubicBezTo>
                        <a:cubicBezTo>
                          <a:pt x="0" y="507"/>
                          <a:pt x="2" y="536"/>
                          <a:pt x="5" y="563"/>
                        </a:cubicBezTo>
                        <a:cubicBezTo>
                          <a:pt x="246" y="563"/>
                          <a:pt x="246" y="563"/>
                          <a:pt x="246" y="563"/>
                        </a:cubicBezTo>
                        <a:cubicBezTo>
                          <a:pt x="241" y="536"/>
                          <a:pt x="238" y="507"/>
                          <a:pt x="238" y="47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5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1101725" y="1695450"/>
                    <a:ext cx="704850" cy="944562"/>
                  </a:xfrm>
                  <a:custGeom>
                    <a:avLst/>
                    <a:gdLst>
                      <a:gd name="T0" fmla="*/ 142 w 479"/>
                      <a:gd name="T1" fmla="*/ 218 h 641"/>
                      <a:gd name="T2" fmla="*/ 66 w 479"/>
                      <a:gd name="T3" fmla="*/ 403 h 641"/>
                      <a:gd name="T4" fmla="*/ 0 w 479"/>
                      <a:gd name="T5" fmla="*/ 403 h 641"/>
                      <a:gd name="T6" fmla="*/ 0 w 479"/>
                      <a:gd name="T7" fmla="*/ 641 h 641"/>
                      <a:gd name="T8" fmla="*/ 16 w 479"/>
                      <a:gd name="T9" fmla="*/ 641 h 641"/>
                      <a:gd name="T10" fmla="*/ 128 w 479"/>
                      <a:gd name="T11" fmla="*/ 641 h 641"/>
                      <a:gd name="T12" fmla="*/ 344 w 479"/>
                      <a:gd name="T13" fmla="*/ 344 h 641"/>
                      <a:gd name="T14" fmla="*/ 479 w 479"/>
                      <a:gd name="T15" fmla="*/ 169 h 641"/>
                      <a:gd name="T16" fmla="*/ 311 w 479"/>
                      <a:gd name="T17" fmla="*/ 0 h 641"/>
                      <a:gd name="T18" fmla="*/ 142 w 479"/>
                      <a:gd name="T19" fmla="*/ 218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79" h="641">
                        <a:moveTo>
                          <a:pt x="142" y="218"/>
                        </a:moveTo>
                        <a:cubicBezTo>
                          <a:pt x="100" y="285"/>
                          <a:pt x="81" y="352"/>
                          <a:pt x="66" y="403"/>
                        </a:cubicBezTo>
                        <a:cubicBezTo>
                          <a:pt x="0" y="403"/>
                          <a:pt x="0" y="403"/>
                          <a:pt x="0" y="403"/>
                        </a:cubicBezTo>
                        <a:cubicBezTo>
                          <a:pt x="0" y="641"/>
                          <a:pt x="0" y="641"/>
                          <a:pt x="0" y="641"/>
                        </a:cubicBezTo>
                        <a:cubicBezTo>
                          <a:pt x="16" y="641"/>
                          <a:pt x="16" y="641"/>
                          <a:pt x="16" y="641"/>
                        </a:cubicBezTo>
                        <a:cubicBezTo>
                          <a:pt x="128" y="641"/>
                          <a:pt x="128" y="641"/>
                          <a:pt x="128" y="641"/>
                        </a:cubicBezTo>
                        <a:cubicBezTo>
                          <a:pt x="306" y="641"/>
                          <a:pt x="267" y="467"/>
                          <a:pt x="344" y="344"/>
                        </a:cubicBezTo>
                        <a:cubicBezTo>
                          <a:pt x="383" y="281"/>
                          <a:pt x="436" y="217"/>
                          <a:pt x="479" y="169"/>
                        </a:cubicBezTo>
                        <a:cubicBezTo>
                          <a:pt x="311" y="0"/>
                          <a:pt x="311" y="0"/>
                          <a:pt x="311" y="0"/>
                        </a:cubicBezTo>
                        <a:cubicBezTo>
                          <a:pt x="257" y="59"/>
                          <a:pt x="191" y="138"/>
                          <a:pt x="142" y="2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6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9525" y="1231900"/>
                    <a:ext cx="620713" cy="706437"/>
                  </a:xfrm>
                  <a:custGeom>
                    <a:avLst/>
                    <a:gdLst>
                      <a:gd name="T0" fmla="*/ 393 w 422"/>
                      <a:gd name="T1" fmla="*/ 280 h 480"/>
                      <a:gd name="T2" fmla="*/ 386 w 422"/>
                      <a:gd name="T3" fmla="*/ 273 h 480"/>
                      <a:gd name="T4" fmla="*/ 365 w 422"/>
                      <a:gd name="T5" fmla="*/ 251 h 480"/>
                      <a:gd name="T6" fmla="*/ 362 w 422"/>
                      <a:gd name="T7" fmla="*/ 248 h 480"/>
                      <a:gd name="T8" fmla="*/ 240 w 422"/>
                      <a:gd name="T9" fmla="*/ 0 h 480"/>
                      <a:gd name="T10" fmla="*/ 0 w 422"/>
                      <a:gd name="T11" fmla="*/ 0 h 480"/>
                      <a:gd name="T12" fmla="*/ 184 w 422"/>
                      <a:gd name="T13" fmla="*/ 407 h 480"/>
                      <a:gd name="T14" fmla="*/ 184 w 422"/>
                      <a:gd name="T15" fmla="*/ 407 h 480"/>
                      <a:gd name="T16" fmla="*/ 187 w 422"/>
                      <a:gd name="T17" fmla="*/ 410 h 480"/>
                      <a:gd name="T18" fmla="*/ 220 w 422"/>
                      <a:gd name="T19" fmla="*/ 444 h 480"/>
                      <a:gd name="T20" fmla="*/ 254 w 422"/>
                      <a:gd name="T21" fmla="*/ 480 h 480"/>
                      <a:gd name="T22" fmla="*/ 422 w 422"/>
                      <a:gd name="T23" fmla="*/ 312 h 480"/>
                      <a:gd name="T24" fmla="*/ 393 w 422"/>
                      <a:gd name="T25" fmla="*/ 28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22" h="480">
                        <a:moveTo>
                          <a:pt x="393" y="280"/>
                        </a:moveTo>
                        <a:cubicBezTo>
                          <a:pt x="391" y="278"/>
                          <a:pt x="389" y="276"/>
                          <a:pt x="386" y="273"/>
                        </a:cubicBezTo>
                        <a:cubicBezTo>
                          <a:pt x="379" y="266"/>
                          <a:pt x="372" y="259"/>
                          <a:pt x="365" y="251"/>
                        </a:cubicBezTo>
                        <a:cubicBezTo>
                          <a:pt x="364" y="250"/>
                          <a:pt x="363" y="249"/>
                          <a:pt x="362" y="248"/>
                        </a:cubicBezTo>
                        <a:cubicBezTo>
                          <a:pt x="299" y="178"/>
                          <a:pt x="257" y="92"/>
                          <a:pt x="24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9" y="155"/>
                          <a:pt x="85" y="296"/>
                          <a:pt x="184" y="407"/>
                        </a:cubicBezTo>
                        <a:cubicBezTo>
                          <a:pt x="184" y="407"/>
                          <a:pt x="184" y="407"/>
                          <a:pt x="184" y="407"/>
                        </a:cubicBezTo>
                        <a:cubicBezTo>
                          <a:pt x="184" y="407"/>
                          <a:pt x="185" y="408"/>
                          <a:pt x="187" y="410"/>
                        </a:cubicBezTo>
                        <a:cubicBezTo>
                          <a:pt x="198" y="421"/>
                          <a:pt x="209" y="433"/>
                          <a:pt x="220" y="444"/>
                        </a:cubicBezTo>
                        <a:cubicBezTo>
                          <a:pt x="230" y="454"/>
                          <a:pt x="241" y="467"/>
                          <a:pt x="254" y="480"/>
                        </a:cubicBezTo>
                        <a:cubicBezTo>
                          <a:pt x="422" y="312"/>
                          <a:pt x="422" y="312"/>
                          <a:pt x="422" y="312"/>
                        </a:cubicBezTo>
                        <a:cubicBezTo>
                          <a:pt x="412" y="301"/>
                          <a:pt x="402" y="290"/>
                          <a:pt x="393" y="2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7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1563687" y="1231900"/>
                    <a:ext cx="623888" cy="706437"/>
                  </a:xfrm>
                  <a:custGeom>
                    <a:avLst/>
                    <a:gdLst>
                      <a:gd name="T0" fmla="*/ 423 w 423"/>
                      <a:gd name="T1" fmla="*/ 0 h 480"/>
                      <a:gd name="T2" fmla="*/ 182 w 423"/>
                      <a:gd name="T3" fmla="*/ 0 h 480"/>
                      <a:gd name="T4" fmla="*/ 33 w 423"/>
                      <a:gd name="T5" fmla="*/ 277 h 480"/>
                      <a:gd name="T6" fmla="*/ 23 w 423"/>
                      <a:gd name="T7" fmla="*/ 287 h 480"/>
                      <a:gd name="T8" fmla="*/ 0 w 423"/>
                      <a:gd name="T9" fmla="*/ 311 h 480"/>
                      <a:gd name="T10" fmla="*/ 169 w 423"/>
                      <a:gd name="T11" fmla="*/ 480 h 480"/>
                      <a:gd name="T12" fmla="*/ 197 w 423"/>
                      <a:gd name="T13" fmla="*/ 450 h 480"/>
                      <a:gd name="T14" fmla="*/ 423 w 423"/>
                      <a:gd name="T15" fmla="*/ 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3" h="480">
                        <a:moveTo>
                          <a:pt x="423" y="0"/>
                        </a:moveTo>
                        <a:cubicBezTo>
                          <a:pt x="182" y="0"/>
                          <a:pt x="182" y="0"/>
                          <a:pt x="182" y="0"/>
                        </a:cubicBezTo>
                        <a:cubicBezTo>
                          <a:pt x="163" y="105"/>
                          <a:pt x="112" y="202"/>
                          <a:pt x="33" y="277"/>
                        </a:cubicBezTo>
                        <a:cubicBezTo>
                          <a:pt x="29" y="280"/>
                          <a:pt x="26" y="283"/>
                          <a:pt x="23" y="287"/>
                        </a:cubicBezTo>
                        <a:cubicBezTo>
                          <a:pt x="16" y="294"/>
                          <a:pt x="8" y="303"/>
                          <a:pt x="0" y="311"/>
                        </a:cubicBezTo>
                        <a:cubicBezTo>
                          <a:pt x="169" y="480"/>
                          <a:pt x="169" y="480"/>
                          <a:pt x="169" y="480"/>
                        </a:cubicBezTo>
                        <a:cubicBezTo>
                          <a:pt x="179" y="469"/>
                          <a:pt x="188" y="458"/>
                          <a:pt x="197" y="450"/>
                        </a:cubicBezTo>
                        <a:cubicBezTo>
                          <a:pt x="319" y="333"/>
                          <a:pt x="401" y="176"/>
                          <a:pt x="42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8" name="Freeform 23"/>
                  <p:cNvSpPr>
                    <a:spLocks noChangeArrowheads="1"/>
                  </p:cNvSpPr>
                  <p:nvPr/>
                </p:nvSpPr>
                <p:spPr bwMode="auto">
                  <a:xfrm>
                    <a:off x="261937" y="0"/>
                    <a:ext cx="831850" cy="636587"/>
                  </a:xfrm>
                  <a:custGeom>
                    <a:avLst/>
                    <a:gdLst>
                      <a:gd name="T0" fmla="*/ 565 w 565"/>
                      <a:gd name="T1" fmla="*/ 238 h 432"/>
                      <a:gd name="T2" fmla="*/ 565 w 565"/>
                      <a:gd name="T3" fmla="*/ 0 h 432"/>
                      <a:gd name="T4" fmla="*/ 0 w 565"/>
                      <a:gd name="T5" fmla="*/ 263 h 432"/>
                      <a:gd name="T6" fmla="*/ 169 w 565"/>
                      <a:gd name="T7" fmla="*/ 432 h 432"/>
                      <a:gd name="T8" fmla="*/ 565 w 565"/>
                      <a:gd name="T9" fmla="*/ 238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65" h="432">
                        <a:moveTo>
                          <a:pt x="565" y="238"/>
                        </a:moveTo>
                        <a:cubicBezTo>
                          <a:pt x="565" y="0"/>
                          <a:pt x="565" y="0"/>
                          <a:pt x="565" y="0"/>
                        </a:cubicBezTo>
                        <a:cubicBezTo>
                          <a:pt x="338" y="1"/>
                          <a:pt x="136" y="103"/>
                          <a:pt x="0" y="263"/>
                        </a:cubicBezTo>
                        <a:cubicBezTo>
                          <a:pt x="169" y="432"/>
                          <a:pt x="169" y="432"/>
                          <a:pt x="169" y="432"/>
                        </a:cubicBezTo>
                        <a:cubicBezTo>
                          <a:pt x="262" y="315"/>
                          <a:pt x="404" y="239"/>
                          <a:pt x="565" y="2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12" name="Group 23"/>
            <p:cNvGrpSpPr/>
            <p:nvPr/>
          </p:nvGrpSpPr>
          <p:grpSpPr bwMode="auto">
            <a:xfrm>
              <a:off x="733787" y="2670175"/>
              <a:ext cx="720000" cy="552000"/>
              <a:chOff x="0" y="0"/>
              <a:chExt cx="720000" cy="552000"/>
            </a:xfrm>
            <a:grpFill/>
          </p:grpSpPr>
          <p:sp>
            <p:nvSpPr>
              <p:cNvPr id="13" name="圆角矩形 54"/>
              <p:cNvSpPr>
                <a:spLocks noChangeArrowheads="1"/>
              </p:cNvSpPr>
              <p:nvPr/>
            </p:nvSpPr>
            <p:spPr bwMode="auto">
              <a:xfrm>
                <a:off x="32568" y="0"/>
                <a:ext cx="654865" cy="11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圆角矩形 55"/>
              <p:cNvSpPr>
                <a:spLocks noChangeArrowheads="1"/>
              </p:cNvSpPr>
              <p:nvPr/>
            </p:nvSpPr>
            <p:spPr bwMode="auto">
              <a:xfrm>
                <a:off x="0" y="145600"/>
                <a:ext cx="720000" cy="11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圆角矩形 56"/>
              <p:cNvSpPr>
                <a:spLocks noChangeArrowheads="1"/>
              </p:cNvSpPr>
              <p:nvPr/>
            </p:nvSpPr>
            <p:spPr bwMode="auto">
              <a:xfrm>
                <a:off x="36000" y="287602"/>
                <a:ext cx="648000" cy="11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任意多边形 59"/>
              <p:cNvSpPr>
                <a:spLocks noChangeArrowheads="1"/>
              </p:cNvSpPr>
              <p:nvPr/>
            </p:nvSpPr>
            <p:spPr bwMode="auto">
              <a:xfrm>
                <a:off x="121304" y="429604"/>
                <a:ext cx="477392" cy="122396"/>
              </a:xfrm>
              <a:custGeom>
                <a:avLst/>
                <a:gdLst>
                  <a:gd name="T0" fmla="*/ 0 w 734721"/>
                  <a:gd name="T1" fmla="*/ 0 h 187325"/>
                  <a:gd name="T2" fmla="*/ 734721 w 734721"/>
                  <a:gd name="T3" fmla="*/ 0 h 187325"/>
                  <a:gd name="T4" fmla="*/ 690649 w 734721"/>
                  <a:gd name="T5" fmla="*/ 53414 h 187325"/>
                  <a:gd name="T6" fmla="*/ 367360 w 734721"/>
                  <a:gd name="T7" fmla="*/ 187325 h 187325"/>
                  <a:gd name="T8" fmla="*/ 44071 w 734721"/>
                  <a:gd name="T9" fmla="*/ 53414 h 187325"/>
                  <a:gd name="T10" fmla="*/ 0 w 734721"/>
                  <a:gd name="T11" fmla="*/ 0 h 187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4721" h="187325">
                    <a:moveTo>
                      <a:pt x="0" y="0"/>
                    </a:moveTo>
                    <a:lnTo>
                      <a:pt x="734721" y="0"/>
                    </a:lnTo>
                    <a:lnTo>
                      <a:pt x="690649" y="53414"/>
                    </a:lnTo>
                    <a:cubicBezTo>
                      <a:pt x="607913" y="136151"/>
                      <a:pt x="493613" y="187325"/>
                      <a:pt x="367360" y="187325"/>
                    </a:cubicBezTo>
                    <a:cubicBezTo>
                      <a:pt x="241108" y="187325"/>
                      <a:pt x="126808" y="136151"/>
                      <a:pt x="44071" y="5341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35" name="Group 29"/>
          <p:cNvGrpSpPr/>
          <p:nvPr/>
        </p:nvGrpSpPr>
        <p:grpSpPr bwMode="auto">
          <a:xfrm>
            <a:off x="5281271" y="3559577"/>
            <a:ext cx="309563" cy="311150"/>
            <a:chOff x="0" y="0"/>
            <a:chExt cx="309563" cy="311150"/>
          </a:xfrm>
        </p:grpSpPr>
        <p:sp>
          <p:nvSpPr>
            <p:cNvPr id="36" name="Freeform 24"/>
            <p:cNvSpPr>
              <a:spLocks noEditPoints="1" noChangeArrowheads="1"/>
            </p:cNvSpPr>
            <p:nvPr/>
          </p:nvSpPr>
          <p:spPr bwMode="auto">
            <a:xfrm>
              <a:off x="98425" y="0"/>
              <a:ext cx="114300" cy="311150"/>
            </a:xfrm>
            <a:custGeom>
              <a:avLst/>
              <a:gdLst>
                <a:gd name="T0" fmla="*/ 39 w 78"/>
                <a:gd name="T1" fmla="*/ 0 h 211"/>
                <a:gd name="T2" fmla="*/ 0 w 78"/>
                <a:gd name="T3" fmla="*/ 106 h 211"/>
                <a:gd name="T4" fmla="*/ 39 w 78"/>
                <a:gd name="T5" fmla="*/ 211 h 211"/>
                <a:gd name="T6" fmla="*/ 78 w 78"/>
                <a:gd name="T7" fmla="*/ 106 h 211"/>
                <a:gd name="T8" fmla="*/ 39 w 78"/>
                <a:gd name="T9" fmla="*/ 0 h 211"/>
                <a:gd name="T10" fmla="*/ 39 w 78"/>
                <a:gd name="T11" fmla="*/ 194 h 211"/>
                <a:gd name="T12" fmla="*/ 6 w 78"/>
                <a:gd name="T13" fmla="*/ 106 h 211"/>
                <a:gd name="T14" fmla="*/ 39 w 78"/>
                <a:gd name="T15" fmla="*/ 17 h 211"/>
                <a:gd name="T16" fmla="*/ 71 w 78"/>
                <a:gd name="T17" fmla="*/ 106 h 211"/>
                <a:gd name="T18" fmla="*/ 39 w 78"/>
                <a:gd name="T19" fmla="*/ 19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211">
                  <a:moveTo>
                    <a:pt x="39" y="0"/>
                  </a:moveTo>
                  <a:cubicBezTo>
                    <a:pt x="17" y="0"/>
                    <a:pt x="0" y="47"/>
                    <a:pt x="0" y="106"/>
                  </a:cubicBezTo>
                  <a:cubicBezTo>
                    <a:pt x="0" y="164"/>
                    <a:pt x="17" y="211"/>
                    <a:pt x="39" y="211"/>
                  </a:cubicBezTo>
                  <a:cubicBezTo>
                    <a:pt x="60" y="211"/>
                    <a:pt x="78" y="164"/>
                    <a:pt x="78" y="106"/>
                  </a:cubicBezTo>
                  <a:cubicBezTo>
                    <a:pt x="78" y="47"/>
                    <a:pt x="60" y="0"/>
                    <a:pt x="39" y="0"/>
                  </a:cubicBezTo>
                  <a:close/>
                  <a:moveTo>
                    <a:pt x="39" y="194"/>
                  </a:moveTo>
                  <a:cubicBezTo>
                    <a:pt x="21" y="194"/>
                    <a:pt x="6" y="154"/>
                    <a:pt x="6" y="106"/>
                  </a:cubicBezTo>
                  <a:cubicBezTo>
                    <a:pt x="6" y="57"/>
                    <a:pt x="21" y="17"/>
                    <a:pt x="39" y="17"/>
                  </a:cubicBezTo>
                  <a:cubicBezTo>
                    <a:pt x="57" y="17"/>
                    <a:pt x="71" y="57"/>
                    <a:pt x="71" y="106"/>
                  </a:cubicBezTo>
                  <a:cubicBezTo>
                    <a:pt x="71" y="154"/>
                    <a:pt x="57" y="194"/>
                    <a:pt x="39" y="19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25"/>
            <p:cNvSpPr>
              <a:spLocks noEditPoints="1" noChangeArrowheads="1"/>
            </p:cNvSpPr>
            <p:nvPr/>
          </p:nvSpPr>
          <p:spPr bwMode="auto">
            <a:xfrm>
              <a:off x="0" y="98425"/>
              <a:ext cx="309563" cy="112712"/>
            </a:xfrm>
            <a:custGeom>
              <a:avLst/>
              <a:gdLst>
                <a:gd name="T0" fmla="*/ 211 w 211"/>
                <a:gd name="T1" fmla="*/ 39 h 77"/>
                <a:gd name="T2" fmla="*/ 106 w 211"/>
                <a:gd name="T3" fmla="*/ 0 h 77"/>
                <a:gd name="T4" fmla="*/ 0 w 211"/>
                <a:gd name="T5" fmla="*/ 39 h 77"/>
                <a:gd name="T6" fmla="*/ 106 w 211"/>
                <a:gd name="T7" fmla="*/ 77 h 77"/>
                <a:gd name="T8" fmla="*/ 211 w 211"/>
                <a:gd name="T9" fmla="*/ 39 h 77"/>
                <a:gd name="T10" fmla="*/ 17 w 211"/>
                <a:gd name="T11" fmla="*/ 39 h 77"/>
                <a:gd name="T12" fmla="*/ 106 w 211"/>
                <a:gd name="T13" fmla="*/ 6 h 77"/>
                <a:gd name="T14" fmla="*/ 194 w 211"/>
                <a:gd name="T15" fmla="*/ 39 h 77"/>
                <a:gd name="T16" fmla="*/ 106 w 211"/>
                <a:gd name="T17" fmla="*/ 71 h 77"/>
                <a:gd name="T18" fmla="*/ 17 w 211"/>
                <a:gd name="T1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77">
                  <a:moveTo>
                    <a:pt x="211" y="39"/>
                  </a:moveTo>
                  <a:cubicBezTo>
                    <a:pt x="211" y="17"/>
                    <a:pt x="164" y="0"/>
                    <a:pt x="106" y="0"/>
                  </a:cubicBezTo>
                  <a:cubicBezTo>
                    <a:pt x="47" y="0"/>
                    <a:pt x="0" y="17"/>
                    <a:pt x="0" y="39"/>
                  </a:cubicBezTo>
                  <a:cubicBezTo>
                    <a:pt x="0" y="60"/>
                    <a:pt x="47" y="77"/>
                    <a:pt x="106" y="77"/>
                  </a:cubicBezTo>
                  <a:cubicBezTo>
                    <a:pt x="164" y="77"/>
                    <a:pt x="211" y="60"/>
                    <a:pt x="211" y="39"/>
                  </a:cubicBezTo>
                  <a:close/>
                  <a:moveTo>
                    <a:pt x="17" y="39"/>
                  </a:moveTo>
                  <a:cubicBezTo>
                    <a:pt x="17" y="20"/>
                    <a:pt x="57" y="6"/>
                    <a:pt x="106" y="6"/>
                  </a:cubicBezTo>
                  <a:cubicBezTo>
                    <a:pt x="154" y="6"/>
                    <a:pt x="194" y="20"/>
                    <a:pt x="194" y="39"/>
                  </a:cubicBezTo>
                  <a:cubicBezTo>
                    <a:pt x="194" y="57"/>
                    <a:pt x="154" y="71"/>
                    <a:pt x="106" y="71"/>
                  </a:cubicBezTo>
                  <a:cubicBezTo>
                    <a:pt x="57" y="71"/>
                    <a:pt x="17" y="57"/>
                    <a:pt x="17" y="3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26"/>
            <p:cNvSpPr>
              <a:spLocks noEditPoints="1" noChangeArrowheads="1"/>
            </p:cNvSpPr>
            <p:nvPr/>
          </p:nvSpPr>
          <p:spPr bwMode="auto">
            <a:xfrm>
              <a:off x="22225" y="22225"/>
              <a:ext cx="265113" cy="266700"/>
            </a:xfrm>
            <a:custGeom>
              <a:avLst/>
              <a:gdLst>
                <a:gd name="T0" fmla="*/ 164 w 180"/>
                <a:gd name="T1" fmla="*/ 16 h 181"/>
                <a:gd name="T2" fmla="*/ 62 w 180"/>
                <a:gd name="T3" fmla="*/ 63 h 181"/>
                <a:gd name="T4" fmla="*/ 15 w 180"/>
                <a:gd name="T5" fmla="*/ 165 h 181"/>
                <a:gd name="T6" fmla="*/ 117 w 180"/>
                <a:gd name="T7" fmla="*/ 118 h 181"/>
                <a:gd name="T8" fmla="*/ 164 w 180"/>
                <a:gd name="T9" fmla="*/ 16 h 181"/>
                <a:gd name="T10" fmla="*/ 27 w 180"/>
                <a:gd name="T11" fmla="*/ 153 h 181"/>
                <a:gd name="T12" fmla="*/ 66 w 180"/>
                <a:gd name="T13" fmla="*/ 67 h 181"/>
                <a:gd name="T14" fmla="*/ 152 w 180"/>
                <a:gd name="T15" fmla="*/ 28 h 181"/>
                <a:gd name="T16" fmla="*/ 113 w 180"/>
                <a:gd name="T17" fmla="*/ 114 h 181"/>
                <a:gd name="T18" fmla="*/ 27 w 180"/>
                <a:gd name="T19" fmla="*/ 15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1">
                  <a:moveTo>
                    <a:pt x="164" y="16"/>
                  </a:moveTo>
                  <a:cubicBezTo>
                    <a:pt x="149" y="0"/>
                    <a:pt x="103" y="22"/>
                    <a:pt x="62" y="63"/>
                  </a:cubicBezTo>
                  <a:cubicBezTo>
                    <a:pt x="21" y="104"/>
                    <a:pt x="0" y="150"/>
                    <a:pt x="15" y="165"/>
                  </a:cubicBezTo>
                  <a:cubicBezTo>
                    <a:pt x="30" y="181"/>
                    <a:pt x="76" y="159"/>
                    <a:pt x="117" y="118"/>
                  </a:cubicBezTo>
                  <a:cubicBezTo>
                    <a:pt x="158" y="77"/>
                    <a:pt x="180" y="31"/>
                    <a:pt x="164" y="16"/>
                  </a:cubicBezTo>
                  <a:close/>
                  <a:moveTo>
                    <a:pt x="27" y="153"/>
                  </a:moveTo>
                  <a:cubicBezTo>
                    <a:pt x="14" y="140"/>
                    <a:pt x="32" y="102"/>
                    <a:pt x="66" y="67"/>
                  </a:cubicBezTo>
                  <a:cubicBezTo>
                    <a:pt x="101" y="33"/>
                    <a:pt x="139" y="15"/>
                    <a:pt x="152" y="28"/>
                  </a:cubicBezTo>
                  <a:cubicBezTo>
                    <a:pt x="165" y="41"/>
                    <a:pt x="147" y="79"/>
                    <a:pt x="113" y="114"/>
                  </a:cubicBezTo>
                  <a:cubicBezTo>
                    <a:pt x="78" y="148"/>
                    <a:pt x="40" y="166"/>
                    <a:pt x="27" y="15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27"/>
            <p:cNvSpPr>
              <a:spLocks noEditPoints="1" noChangeArrowheads="1"/>
            </p:cNvSpPr>
            <p:nvPr/>
          </p:nvSpPr>
          <p:spPr bwMode="auto">
            <a:xfrm>
              <a:off x="22225" y="22225"/>
              <a:ext cx="265113" cy="266700"/>
            </a:xfrm>
            <a:custGeom>
              <a:avLst/>
              <a:gdLst>
                <a:gd name="T0" fmla="*/ 164 w 180"/>
                <a:gd name="T1" fmla="*/ 165 h 181"/>
                <a:gd name="T2" fmla="*/ 117 w 180"/>
                <a:gd name="T3" fmla="*/ 63 h 181"/>
                <a:gd name="T4" fmla="*/ 15 w 180"/>
                <a:gd name="T5" fmla="*/ 16 h 181"/>
                <a:gd name="T6" fmla="*/ 62 w 180"/>
                <a:gd name="T7" fmla="*/ 118 h 181"/>
                <a:gd name="T8" fmla="*/ 164 w 180"/>
                <a:gd name="T9" fmla="*/ 165 h 181"/>
                <a:gd name="T10" fmla="*/ 27 w 180"/>
                <a:gd name="T11" fmla="*/ 28 h 181"/>
                <a:gd name="T12" fmla="*/ 113 w 180"/>
                <a:gd name="T13" fmla="*/ 67 h 181"/>
                <a:gd name="T14" fmla="*/ 152 w 180"/>
                <a:gd name="T15" fmla="*/ 153 h 181"/>
                <a:gd name="T16" fmla="*/ 66 w 180"/>
                <a:gd name="T17" fmla="*/ 114 h 181"/>
                <a:gd name="T18" fmla="*/ 27 w 180"/>
                <a:gd name="T19" fmla="*/ 2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1">
                  <a:moveTo>
                    <a:pt x="164" y="165"/>
                  </a:moveTo>
                  <a:cubicBezTo>
                    <a:pt x="180" y="150"/>
                    <a:pt x="158" y="104"/>
                    <a:pt x="117" y="63"/>
                  </a:cubicBezTo>
                  <a:cubicBezTo>
                    <a:pt x="76" y="22"/>
                    <a:pt x="30" y="0"/>
                    <a:pt x="15" y="16"/>
                  </a:cubicBezTo>
                  <a:cubicBezTo>
                    <a:pt x="0" y="31"/>
                    <a:pt x="21" y="77"/>
                    <a:pt x="62" y="118"/>
                  </a:cubicBezTo>
                  <a:cubicBezTo>
                    <a:pt x="103" y="159"/>
                    <a:pt x="149" y="181"/>
                    <a:pt x="164" y="165"/>
                  </a:cubicBezTo>
                  <a:close/>
                  <a:moveTo>
                    <a:pt x="27" y="28"/>
                  </a:moveTo>
                  <a:cubicBezTo>
                    <a:pt x="40" y="15"/>
                    <a:pt x="78" y="33"/>
                    <a:pt x="113" y="67"/>
                  </a:cubicBezTo>
                  <a:cubicBezTo>
                    <a:pt x="147" y="102"/>
                    <a:pt x="165" y="140"/>
                    <a:pt x="152" y="153"/>
                  </a:cubicBezTo>
                  <a:cubicBezTo>
                    <a:pt x="139" y="166"/>
                    <a:pt x="101" y="148"/>
                    <a:pt x="66" y="114"/>
                  </a:cubicBezTo>
                  <a:cubicBezTo>
                    <a:pt x="32" y="79"/>
                    <a:pt x="14" y="41"/>
                    <a:pt x="27" y="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130175" y="130175"/>
              <a:ext cx="49213" cy="4921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41" name="Freeform 29"/>
          <p:cNvSpPr>
            <a:spLocks noEditPoints="1" noChangeArrowheads="1"/>
          </p:cNvSpPr>
          <p:nvPr/>
        </p:nvSpPr>
        <p:spPr bwMode="auto">
          <a:xfrm>
            <a:off x="5757521" y="4158065"/>
            <a:ext cx="282575" cy="285750"/>
          </a:xfrm>
          <a:custGeom>
            <a:avLst/>
            <a:gdLst>
              <a:gd name="T0" fmla="*/ 123 w 191"/>
              <a:gd name="T1" fmla="*/ 93 h 193"/>
              <a:gd name="T2" fmla="*/ 118 w 191"/>
              <a:gd name="T3" fmla="*/ 82 h 193"/>
              <a:gd name="T4" fmla="*/ 118 w 191"/>
              <a:gd name="T5" fmla="*/ 37 h 193"/>
              <a:gd name="T6" fmla="*/ 123 w 191"/>
              <a:gd name="T7" fmla="*/ 31 h 193"/>
              <a:gd name="T8" fmla="*/ 124 w 191"/>
              <a:gd name="T9" fmla="*/ 31 h 193"/>
              <a:gd name="T10" fmla="*/ 124 w 191"/>
              <a:gd name="T11" fmla="*/ 11 h 193"/>
              <a:gd name="T12" fmla="*/ 123 w 191"/>
              <a:gd name="T13" fmla="*/ 11 h 193"/>
              <a:gd name="T14" fmla="*/ 123 w 191"/>
              <a:gd name="T15" fmla="*/ 11 h 193"/>
              <a:gd name="T16" fmla="*/ 96 w 191"/>
              <a:gd name="T17" fmla="*/ 0 h 193"/>
              <a:gd name="T18" fmla="*/ 68 w 191"/>
              <a:gd name="T19" fmla="*/ 11 h 193"/>
              <a:gd name="T20" fmla="*/ 68 w 191"/>
              <a:gd name="T21" fmla="*/ 11 h 193"/>
              <a:gd name="T22" fmla="*/ 68 w 191"/>
              <a:gd name="T23" fmla="*/ 11 h 193"/>
              <a:gd name="T24" fmla="*/ 68 w 191"/>
              <a:gd name="T25" fmla="*/ 31 h 193"/>
              <a:gd name="T26" fmla="*/ 68 w 191"/>
              <a:gd name="T27" fmla="*/ 31 h 193"/>
              <a:gd name="T28" fmla="*/ 76 w 191"/>
              <a:gd name="T29" fmla="*/ 37 h 193"/>
              <a:gd name="T30" fmla="*/ 76 w 191"/>
              <a:gd name="T31" fmla="*/ 82 h 193"/>
              <a:gd name="T32" fmla="*/ 70 w 191"/>
              <a:gd name="T33" fmla="*/ 93 h 193"/>
              <a:gd name="T34" fmla="*/ 26 w 191"/>
              <a:gd name="T35" fmla="*/ 177 h 193"/>
              <a:gd name="T36" fmla="*/ 96 w 191"/>
              <a:gd name="T37" fmla="*/ 192 h 193"/>
              <a:gd name="T38" fmla="*/ 166 w 191"/>
              <a:gd name="T39" fmla="*/ 177 h 193"/>
              <a:gd name="T40" fmla="*/ 123 w 191"/>
              <a:gd name="T41" fmla="*/ 93 h 193"/>
              <a:gd name="T42" fmla="*/ 121 w 191"/>
              <a:gd name="T43" fmla="*/ 178 h 193"/>
              <a:gd name="T44" fmla="*/ 152 w 191"/>
              <a:gd name="T45" fmla="*/ 157 h 193"/>
              <a:gd name="T46" fmla="*/ 125 w 191"/>
              <a:gd name="T47" fmla="*/ 112 h 193"/>
              <a:gd name="T48" fmla="*/ 162 w 191"/>
              <a:gd name="T49" fmla="*/ 159 h 193"/>
              <a:gd name="T50" fmla="*/ 121 w 191"/>
              <a:gd name="T51" fmla="*/ 17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1" h="193">
                <a:moveTo>
                  <a:pt x="123" y="93"/>
                </a:moveTo>
                <a:cubicBezTo>
                  <a:pt x="123" y="93"/>
                  <a:pt x="118" y="91"/>
                  <a:pt x="118" y="82"/>
                </a:cubicBezTo>
                <a:cubicBezTo>
                  <a:pt x="118" y="75"/>
                  <a:pt x="118" y="47"/>
                  <a:pt x="118" y="37"/>
                </a:cubicBezTo>
                <a:cubicBezTo>
                  <a:pt x="121" y="35"/>
                  <a:pt x="123" y="33"/>
                  <a:pt x="123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5"/>
                  <a:pt x="111" y="0"/>
                  <a:pt x="96" y="0"/>
                </a:cubicBezTo>
                <a:cubicBezTo>
                  <a:pt x="80" y="0"/>
                  <a:pt x="68" y="5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4"/>
                  <a:pt x="70" y="36"/>
                  <a:pt x="76" y="37"/>
                </a:cubicBezTo>
                <a:cubicBezTo>
                  <a:pt x="76" y="47"/>
                  <a:pt x="76" y="75"/>
                  <a:pt x="76" y="82"/>
                </a:cubicBezTo>
                <a:cubicBezTo>
                  <a:pt x="76" y="91"/>
                  <a:pt x="70" y="93"/>
                  <a:pt x="70" y="93"/>
                </a:cubicBezTo>
                <a:cubicBezTo>
                  <a:pt x="60" y="99"/>
                  <a:pt x="0" y="159"/>
                  <a:pt x="26" y="177"/>
                </a:cubicBezTo>
                <a:cubicBezTo>
                  <a:pt x="49" y="193"/>
                  <a:pt x="88" y="193"/>
                  <a:pt x="96" y="192"/>
                </a:cubicBezTo>
                <a:cubicBezTo>
                  <a:pt x="104" y="193"/>
                  <a:pt x="143" y="193"/>
                  <a:pt x="166" y="177"/>
                </a:cubicBezTo>
                <a:cubicBezTo>
                  <a:pt x="191" y="159"/>
                  <a:pt x="133" y="99"/>
                  <a:pt x="123" y="93"/>
                </a:cubicBezTo>
                <a:close/>
                <a:moveTo>
                  <a:pt x="121" y="178"/>
                </a:moveTo>
                <a:cubicBezTo>
                  <a:pt x="121" y="178"/>
                  <a:pt x="151" y="172"/>
                  <a:pt x="152" y="157"/>
                </a:cubicBezTo>
                <a:cubicBezTo>
                  <a:pt x="153" y="141"/>
                  <a:pt x="125" y="112"/>
                  <a:pt x="125" y="112"/>
                </a:cubicBezTo>
                <a:cubicBezTo>
                  <a:pt x="125" y="112"/>
                  <a:pt x="162" y="140"/>
                  <a:pt x="162" y="159"/>
                </a:cubicBezTo>
                <a:cubicBezTo>
                  <a:pt x="161" y="178"/>
                  <a:pt x="121" y="178"/>
                  <a:pt x="121" y="17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2" name="Group 36"/>
          <p:cNvGrpSpPr/>
          <p:nvPr/>
        </p:nvGrpSpPr>
        <p:grpSpPr bwMode="auto">
          <a:xfrm>
            <a:off x="5255871" y="2880127"/>
            <a:ext cx="228600" cy="407988"/>
            <a:chOff x="0" y="0"/>
            <a:chExt cx="228600" cy="407987"/>
          </a:xfrm>
        </p:grpSpPr>
        <p:sp>
          <p:nvSpPr>
            <p:cNvPr id="43" name="Freeform 30"/>
            <p:cNvSpPr>
              <a:spLocks noEditPoints="1" noChangeArrowheads="1"/>
            </p:cNvSpPr>
            <p:nvPr/>
          </p:nvSpPr>
          <p:spPr bwMode="auto">
            <a:xfrm>
              <a:off x="0" y="0"/>
              <a:ext cx="228600" cy="230187"/>
            </a:xfrm>
            <a:custGeom>
              <a:avLst/>
              <a:gdLst>
                <a:gd name="T0" fmla="*/ 78 w 156"/>
                <a:gd name="T1" fmla="*/ 0 h 156"/>
                <a:gd name="T2" fmla="*/ 0 w 156"/>
                <a:gd name="T3" fmla="*/ 78 h 156"/>
                <a:gd name="T4" fmla="*/ 78 w 156"/>
                <a:gd name="T5" fmla="*/ 156 h 156"/>
                <a:gd name="T6" fmla="*/ 156 w 156"/>
                <a:gd name="T7" fmla="*/ 78 h 156"/>
                <a:gd name="T8" fmla="*/ 78 w 156"/>
                <a:gd name="T9" fmla="*/ 0 h 156"/>
                <a:gd name="T10" fmla="*/ 78 w 156"/>
                <a:gd name="T11" fmla="*/ 141 h 156"/>
                <a:gd name="T12" fmla="*/ 15 w 156"/>
                <a:gd name="T13" fmla="*/ 78 h 156"/>
                <a:gd name="T14" fmla="*/ 78 w 156"/>
                <a:gd name="T15" fmla="*/ 15 h 156"/>
                <a:gd name="T16" fmla="*/ 142 w 156"/>
                <a:gd name="T17" fmla="*/ 78 h 156"/>
                <a:gd name="T18" fmla="*/ 78 w 156"/>
                <a:gd name="T19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41"/>
                  </a:moveTo>
                  <a:cubicBezTo>
                    <a:pt x="43" y="141"/>
                    <a:pt x="15" y="113"/>
                    <a:pt x="15" y="78"/>
                  </a:cubicBezTo>
                  <a:cubicBezTo>
                    <a:pt x="15" y="43"/>
                    <a:pt x="43" y="15"/>
                    <a:pt x="78" y="15"/>
                  </a:cubicBezTo>
                  <a:cubicBezTo>
                    <a:pt x="113" y="15"/>
                    <a:pt x="142" y="43"/>
                    <a:pt x="142" y="78"/>
                  </a:cubicBezTo>
                  <a:cubicBezTo>
                    <a:pt x="142" y="113"/>
                    <a:pt x="113" y="141"/>
                    <a:pt x="78" y="14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100013" y="217487"/>
              <a:ext cx="30163" cy="1127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Freeform 32"/>
            <p:cNvSpPr>
              <a:spLocks noChangeArrowheads="1"/>
            </p:cNvSpPr>
            <p:nvPr/>
          </p:nvSpPr>
          <p:spPr bwMode="auto">
            <a:xfrm>
              <a:off x="88900" y="254000"/>
              <a:ext cx="50800" cy="153987"/>
            </a:xfrm>
            <a:custGeom>
              <a:avLst/>
              <a:gdLst>
                <a:gd name="T0" fmla="*/ 34 w 34"/>
                <a:gd name="T1" fmla="*/ 88 h 105"/>
                <a:gd name="T2" fmla="*/ 17 w 34"/>
                <a:gd name="T3" fmla="*/ 105 h 105"/>
                <a:gd name="T4" fmla="*/ 0 w 34"/>
                <a:gd name="T5" fmla="*/ 88 h 105"/>
                <a:gd name="T6" fmla="*/ 0 w 34"/>
                <a:gd name="T7" fmla="*/ 16 h 105"/>
                <a:gd name="T8" fmla="*/ 17 w 34"/>
                <a:gd name="T9" fmla="*/ 0 h 105"/>
                <a:gd name="T10" fmla="*/ 34 w 34"/>
                <a:gd name="T11" fmla="*/ 16 h 105"/>
                <a:gd name="T12" fmla="*/ 34 w 34"/>
                <a:gd name="T13" fmla="*/ 8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05">
                  <a:moveTo>
                    <a:pt x="34" y="88"/>
                  </a:moveTo>
                  <a:cubicBezTo>
                    <a:pt x="34" y="97"/>
                    <a:pt x="27" y="105"/>
                    <a:pt x="17" y="105"/>
                  </a:cubicBezTo>
                  <a:cubicBezTo>
                    <a:pt x="8" y="105"/>
                    <a:pt x="0" y="97"/>
                    <a:pt x="0" y="8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7" y="0"/>
                    <a:pt x="34" y="7"/>
                    <a:pt x="34" y="16"/>
                  </a:cubicBezTo>
                  <a:lnTo>
                    <a:pt x="34" y="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6" name="Group 40"/>
          <p:cNvGrpSpPr/>
          <p:nvPr/>
        </p:nvGrpSpPr>
        <p:grpSpPr bwMode="auto">
          <a:xfrm>
            <a:off x="6503646" y="4118377"/>
            <a:ext cx="250825" cy="322263"/>
            <a:chOff x="0" y="0"/>
            <a:chExt cx="249238" cy="322262"/>
          </a:xfrm>
        </p:grpSpPr>
        <p:sp>
          <p:nvSpPr>
            <p:cNvPr id="47" name="Freeform 33"/>
            <p:cNvSpPr>
              <a:spLocks noChangeArrowheads="1"/>
            </p:cNvSpPr>
            <p:nvPr/>
          </p:nvSpPr>
          <p:spPr bwMode="auto">
            <a:xfrm>
              <a:off x="3175" y="0"/>
              <a:ext cx="246063" cy="247650"/>
            </a:xfrm>
            <a:custGeom>
              <a:avLst/>
              <a:gdLst>
                <a:gd name="T0" fmla="*/ 122 w 167"/>
                <a:gd name="T1" fmla="*/ 9 h 168"/>
                <a:gd name="T2" fmla="*/ 156 w 167"/>
                <a:gd name="T3" fmla="*/ 75 h 168"/>
                <a:gd name="T4" fmla="*/ 74 w 167"/>
                <a:gd name="T5" fmla="*/ 157 h 168"/>
                <a:gd name="T6" fmla="*/ 8 w 167"/>
                <a:gd name="T7" fmla="*/ 125 h 168"/>
                <a:gd name="T8" fmla="*/ 0 w 167"/>
                <a:gd name="T9" fmla="*/ 132 h 168"/>
                <a:gd name="T10" fmla="*/ 74 w 167"/>
                <a:gd name="T11" fmla="*/ 168 h 168"/>
                <a:gd name="T12" fmla="*/ 167 w 167"/>
                <a:gd name="T13" fmla="*/ 75 h 168"/>
                <a:gd name="T14" fmla="*/ 129 w 167"/>
                <a:gd name="T15" fmla="*/ 0 h 168"/>
                <a:gd name="T16" fmla="*/ 122 w 167"/>
                <a:gd name="T17" fmla="*/ 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22" y="9"/>
                  </a:moveTo>
                  <a:cubicBezTo>
                    <a:pt x="143" y="24"/>
                    <a:pt x="156" y="48"/>
                    <a:pt x="156" y="75"/>
                  </a:cubicBezTo>
                  <a:cubicBezTo>
                    <a:pt x="156" y="120"/>
                    <a:pt x="119" y="157"/>
                    <a:pt x="74" y="157"/>
                  </a:cubicBezTo>
                  <a:cubicBezTo>
                    <a:pt x="47" y="157"/>
                    <a:pt x="23" y="145"/>
                    <a:pt x="8" y="12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54"/>
                    <a:pt x="43" y="168"/>
                    <a:pt x="74" y="168"/>
                  </a:cubicBezTo>
                  <a:cubicBezTo>
                    <a:pt x="125" y="168"/>
                    <a:pt x="167" y="126"/>
                    <a:pt x="167" y="75"/>
                  </a:cubicBezTo>
                  <a:cubicBezTo>
                    <a:pt x="167" y="44"/>
                    <a:pt x="152" y="17"/>
                    <a:pt x="129" y="0"/>
                  </a:cubicBezTo>
                  <a:lnTo>
                    <a:pt x="122" y="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34"/>
            <p:cNvSpPr>
              <a:spLocks noEditPoints="1" noChangeArrowheads="1"/>
            </p:cNvSpPr>
            <p:nvPr/>
          </p:nvSpPr>
          <p:spPr bwMode="auto">
            <a:xfrm>
              <a:off x="4762" y="4762"/>
              <a:ext cx="219075" cy="217487"/>
            </a:xfrm>
            <a:custGeom>
              <a:avLst/>
              <a:gdLst>
                <a:gd name="T0" fmla="*/ 74 w 148"/>
                <a:gd name="T1" fmla="*/ 0 h 148"/>
                <a:gd name="T2" fmla="*/ 0 w 148"/>
                <a:gd name="T3" fmla="*/ 74 h 148"/>
                <a:gd name="T4" fmla="*/ 74 w 148"/>
                <a:gd name="T5" fmla="*/ 148 h 148"/>
                <a:gd name="T6" fmla="*/ 148 w 148"/>
                <a:gd name="T7" fmla="*/ 74 h 148"/>
                <a:gd name="T8" fmla="*/ 74 w 148"/>
                <a:gd name="T9" fmla="*/ 0 h 148"/>
                <a:gd name="T10" fmla="*/ 74 w 148"/>
                <a:gd name="T11" fmla="*/ 144 h 148"/>
                <a:gd name="T12" fmla="*/ 3 w 148"/>
                <a:gd name="T13" fmla="*/ 74 h 148"/>
                <a:gd name="T14" fmla="*/ 74 w 148"/>
                <a:gd name="T15" fmla="*/ 3 h 148"/>
                <a:gd name="T16" fmla="*/ 144 w 148"/>
                <a:gd name="T17" fmla="*/ 74 h 148"/>
                <a:gd name="T18" fmla="*/ 74 w 148"/>
                <a:gd name="T1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8"/>
                    <a:pt x="74" y="148"/>
                  </a:cubicBezTo>
                  <a:cubicBezTo>
                    <a:pt x="115" y="148"/>
                    <a:pt x="148" y="11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lose/>
                  <a:moveTo>
                    <a:pt x="74" y="144"/>
                  </a:moveTo>
                  <a:cubicBezTo>
                    <a:pt x="35" y="144"/>
                    <a:pt x="3" y="113"/>
                    <a:pt x="3" y="74"/>
                  </a:cubicBezTo>
                  <a:cubicBezTo>
                    <a:pt x="3" y="35"/>
                    <a:pt x="35" y="3"/>
                    <a:pt x="74" y="3"/>
                  </a:cubicBezTo>
                  <a:cubicBezTo>
                    <a:pt x="113" y="3"/>
                    <a:pt x="144" y="35"/>
                    <a:pt x="144" y="74"/>
                  </a:cubicBezTo>
                  <a:cubicBezTo>
                    <a:pt x="144" y="113"/>
                    <a:pt x="113" y="144"/>
                    <a:pt x="74" y="1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35"/>
            <p:cNvSpPr>
              <a:spLocks noChangeArrowheads="1"/>
            </p:cNvSpPr>
            <p:nvPr/>
          </p:nvSpPr>
          <p:spPr bwMode="auto">
            <a:xfrm>
              <a:off x="0" y="9525"/>
              <a:ext cx="244475" cy="212725"/>
            </a:xfrm>
            <a:custGeom>
              <a:avLst/>
              <a:gdLst>
                <a:gd name="T0" fmla="*/ 48 w 166"/>
                <a:gd name="T1" fmla="*/ 11 h 145"/>
                <a:gd name="T2" fmla="*/ 45 w 166"/>
                <a:gd name="T3" fmla="*/ 17 h 145"/>
                <a:gd name="T4" fmla="*/ 42 w 166"/>
                <a:gd name="T5" fmla="*/ 21 h 145"/>
                <a:gd name="T6" fmla="*/ 39 w 166"/>
                <a:gd name="T7" fmla="*/ 18 h 145"/>
                <a:gd name="T8" fmla="*/ 38 w 166"/>
                <a:gd name="T9" fmla="*/ 23 h 145"/>
                <a:gd name="T10" fmla="*/ 31 w 166"/>
                <a:gd name="T11" fmla="*/ 25 h 145"/>
                <a:gd name="T12" fmla="*/ 26 w 166"/>
                <a:gd name="T13" fmla="*/ 30 h 145"/>
                <a:gd name="T14" fmla="*/ 20 w 166"/>
                <a:gd name="T15" fmla="*/ 39 h 145"/>
                <a:gd name="T16" fmla="*/ 16 w 166"/>
                <a:gd name="T17" fmla="*/ 44 h 145"/>
                <a:gd name="T18" fmla="*/ 19 w 166"/>
                <a:gd name="T19" fmla="*/ 48 h 145"/>
                <a:gd name="T20" fmla="*/ 20 w 166"/>
                <a:gd name="T21" fmla="*/ 51 h 145"/>
                <a:gd name="T22" fmla="*/ 16 w 166"/>
                <a:gd name="T23" fmla="*/ 47 h 145"/>
                <a:gd name="T24" fmla="*/ 14 w 166"/>
                <a:gd name="T25" fmla="*/ 44 h 145"/>
                <a:gd name="T26" fmla="*/ 12 w 166"/>
                <a:gd name="T27" fmla="*/ 50 h 145"/>
                <a:gd name="T28" fmla="*/ 13 w 166"/>
                <a:gd name="T29" fmla="*/ 60 h 145"/>
                <a:gd name="T30" fmla="*/ 18 w 166"/>
                <a:gd name="T31" fmla="*/ 58 h 145"/>
                <a:gd name="T32" fmla="*/ 23 w 166"/>
                <a:gd name="T33" fmla="*/ 64 h 145"/>
                <a:gd name="T34" fmla="*/ 30 w 166"/>
                <a:gd name="T35" fmla="*/ 71 h 145"/>
                <a:gd name="T36" fmla="*/ 36 w 166"/>
                <a:gd name="T37" fmla="*/ 77 h 145"/>
                <a:gd name="T38" fmla="*/ 45 w 166"/>
                <a:gd name="T39" fmla="*/ 85 h 145"/>
                <a:gd name="T40" fmla="*/ 42 w 166"/>
                <a:gd name="T41" fmla="*/ 98 h 145"/>
                <a:gd name="T42" fmla="*/ 36 w 166"/>
                <a:gd name="T43" fmla="*/ 113 h 145"/>
                <a:gd name="T44" fmla="*/ 38 w 166"/>
                <a:gd name="T45" fmla="*/ 123 h 145"/>
                <a:gd name="T46" fmla="*/ 34 w 166"/>
                <a:gd name="T47" fmla="*/ 124 h 145"/>
                <a:gd name="T48" fmla="*/ 23 w 166"/>
                <a:gd name="T49" fmla="*/ 108 h 145"/>
                <a:gd name="T50" fmla="*/ 12 w 166"/>
                <a:gd name="T51" fmla="*/ 82 h 145"/>
                <a:gd name="T52" fmla="*/ 8 w 166"/>
                <a:gd name="T53" fmla="*/ 63 h 145"/>
                <a:gd name="T54" fmla="*/ 54 w 166"/>
                <a:gd name="T55" fmla="*/ 133 h 145"/>
                <a:gd name="T56" fmla="*/ 65 w 166"/>
                <a:gd name="T57" fmla="*/ 131 h 145"/>
                <a:gd name="T58" fmla="*/ 80 w 166"/>
                <a:gd name="T59" fmla="*/ 130 h 145"/>
                <a:gd name="T60" fmla="*/ 79 w 166"/>
                <a:gd name="T61" fmla="*/ 136 h 145"/>
                <a:gd name="T62" fmla="*/ 88 w 166"/>
                <a:gd name="T63" fmla="*/ 135 h 145"/>
                <a:gd name="T64" fmla="*/ 101 w 166"/>
                <a:gd name="T65" fmla="*/ 134 h 145"/>
                <a:gd name="T66" fmla="*/ 100 w 166"/>
                <a:gd name="T67" fmla="*/ 2 h 145"/>
                <a:gd name="T68" fmla="*/ 143 w 166"/>
                <a:gd name="T69" fmla="*/ 46 h 145"/>
                <a:gd name="T70" fmla="*/ 137 w 166"/>
                <a:gd name="T71" fmla="*/ 42 h 145"/>
                <a:gd name="T72" fmla="*/ 132 w 166"/>
                <a:gd name="T73" fmla="*/ 54 h 145"/>
                <a:gd name="T74" fmla="*/ 124 w 166"/>
                <a:gd name="T75" fmla="*/ 43 h 145"/>
                <a:gd name="T76" fmla="*/ 127 w 166"/>
                <a:gd name="T77" fmla="*/ 54 h 145"/>
                <a:gd name="T78" fmla="*/ 136 w 166"/>
                <a:gd name="T79" fmla="*/ 57 h 145"/>
                <a:gd name="T80" fmla="*/ 132 w 166"/>
                <a:gd name="T81" fmla="*/ 73 h 145"/>
                <a:gd name="T82" fmla="*/ 128 w 166"/>
                <a:gd name="T83" fmla="*/ 89 h 145"/>
                <a:gd name="T84" fmla="*/ 123 w 166"/>
                <a:gd name="T85" fmla="*/ 100 h 145"/>
                <a:gd name="T86" fmla="*/ 107 w 166"/>
                <a:gd name="T87" fmla="*/ 112 h 145"/>
                <a:gd name="T88" fmla="*/ 103 w 166"/>
                <a:gd name="T89" fmla="*/ 101 h 145"/>
                <a:gd name="T90" fmla="*/ 104 w 166"/>
                <a:gd name="T91" fmla="*/ 88 h 145"/>
                <a:gd name="T92" fmla="*/ 98 w 166"/>
                <a:gd name="T93" fmla="*/ 73 h 145"/>
                <a:gd name="T94" fmla="*/ 91 w 166"/>
                <a:gd name="T95" fmla="*/ 65 h 145"/>
                <a:gd name="T96" fmla="*/ 72 w 166"/>
                <a:gd name="T97" fmla="*/ 65 h 145"/>
                <a:gd name="T98" fmla="*/ 65 w 166"/>
                <a:gd name="T99" fmla="*/ 55 h 145"/>
                <a:gd name="T100" fmla="*/ 73 w 166"/>
                <a:gd name="T101" fmla="*/ 36 h 145"/>
                <a:gd name="T102" fmla="*/ 87 w 166"/>
                <a:gd name="T103" fmla="*/ 30 h 145"/>
                <a:gd name="T104" fmla="*/ 95 w 166"/>
                <a:gd name="T105" fmla="*/ 34 h 145"/>
                <a:gd name="T106" fmla="*/ 106 w 166"/>
                <a:gd name="T107" fmla="*/ 34 h 145"/>
                <a:gd name="T108" fmla="*/ 118 w 166"/>
                <a:gd name="T109" fmla="*/ 32 h 145"/>
                <a:gd name="T110" fmla="*/ 107 w 166"/>
                <a:gd name="T111" fmla="*/ 27 h 145"/>
                <a:gd name="T112" fmla="*/ 106 w 166"/>
                <a:gd name="T113" fmla="*/ 23 h 145"/>
                <a:gd name="T114" fmla="*/ 93 w 166"/>
                <a:gd name="T115" fmla="*/ 23 h 145"/>
                <a:gd name="T116" fmla="*/ 81 w 166"/>
                <a:gd name="T117" fmla="*/ 27 h 145"/>
                <a:gd name="T118" fmla="*/ 78 w 166"/>
                <a:gd name="T119" fmla="*/ 15 h 145"/>
                <a:gd name="T120" fmla="*/ 70 w 166"/>
                <a:gd name="T121" fmla="*/ 8 h 145"/>
                <a:gd name="T122" fmla="*/ 79 w 166"/>
                <a:gd name="T123" fmla="*/ 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6" h="145">
                  <a:moveTo>
                    <a:pt x="67" y="0"/>
                  </a:moveTo>
                  <a:cubicBezTo>
                    <a:pt x="67" y="0"/>
                    <a:pt x="42" y="3"/>
                    <a:pt x="25" y="23"/>
                  </a:cubicBezTo>
                  <a:cubicBezTo>
                    <a:pt x="25" y="23"/>
                    <a:pt x="39" y="9"/>
                    <a:pt x="46" y="9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7"/>
                  </a:cubicBezTo>
                  <a:cubicBezTo>
                    <a:pt x="45" y="17"/>
                    <a:pt x="45" y="18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3" y="18"/>
                    <a:pt x="42" y="18"/>
                  </a:cubicBezTo>
                  <a:cubicBezTo>
                    <a:pt x="42" y="18"/>
                    <a:pt x="42" y="17"/>
                    <a:pt x="41" y="17"/>
                  </a:cubicBezTo>
                  <a:cubicBezTo>
                    <a:pt x="40" y="17"/>
                    <a:pt x="39" y="18"/>
                    <a:pt x="39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9" y="22"/>
                    <a:pt x="39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8" y="23"/>
                    <a:pt x="38" y="24"/>
                    <a:pt x="37" y="24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29" y="27"/>
                    <a:pt x="28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4" y="32"/>
                    <a:pt x="22" y="33"/>
                    <a:pt x="22" y="33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1" y="35"/>
                    <a:pt x="21" y="36"/>
                    <a:pt x="20" y="37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39"/>
                    <a:pt x="19" y="40"/>
                    <a:pt x="19" y="40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6" y="42"/>
                    <a:pt x="15" y="42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7"/>
                    <a:pt x="16" y="48"/>
                    <a:pt x="17" y="48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0"/>
                    <a:pt x="20" y="50"/>
                    <a:pt x="19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6" y="49"/>
                    <a:pt x="16" y="50"/>
                    <a:pt x="16" y="49"/>
                  </a:cubicBezTo>
                  <a:cubicBezTo>
                    <a:pt x="16" y="48"/>
                    <a:pt x="17" y="48"/>
                    <a:pt x="16" y="47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7"/>
                    <a:pt x="15" y="46"/>
                  </a:cubicBezTo>
                  <a:cubicBezTo>
                    <a:pt x="14" y="46"/>
                    <a:pt x="14" y="45"/>
                    <a:pt x="14" y="46"/>
                  </a:cubicBezTo>
                  <a:cubicBezTo>
                    <a:pt x="14" y="46"/>
                    <a:pt x="13" y="46"/>
                    <a:pt x="13" y="45"/>
                  </a:cubicBezTo>
                  <a:cubicBezTo>
                    <a:pt x="13" y="45"/>
                    <a:pt x="14" y="44"/>
                    <a:pt x="14" y="44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2" y="44"/>
                    <a:pt x="11" y="48"/>
                  </a:cubicBezTo>
                  <a:cubicBezTo>
                    <a:pt x="11" y="48"/>
                    <a:pt x="12" y="47"/>
                    <a:pt x="12" y="48"/>
                  </a:cubicBezTo>
                  <a:cubicBezTo>
                    <a:pt x="12" y="49"/>
                    <a:pt x="12" y="49"/>
                    <a:pt x="12" y="50"/>
                  </a:cubicBezTo>
                  <a:cubicBezTo>
                    <a:pt x="12" y="50"/>
                    <a:pt x="12" y="50"/>
                    <a:pt x="12" y="52"/>
                  </a:cubicBezTo>
                  <a:cubicBezTo>
                    <a:pt x="12" y="54"/>
                    <a:pt x="12" y="54"/>
                    <a:pt x="12" y="55"/>
                  </a:cubicBezTo>
                  <a:cubicBezTo>
                    <a:pt x="12" y="55"/>
                    <a:pt x="12" y="56"/>
                    <a:pt x="12" y="57"/>
                  </a:cubicBezTo>
                  <a:cubicBezTo>
                    <a:pt x="11" y="58"/>
                    <a:pt x="12" y="59"/>
                    <a:pt x="12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2" y="62"/>
                    <a:pt x="13" y="61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7"/>
                    <a:pt x="16" y="57"/>
                  </a:cubicBezTo>
                  <a:cubicBezTo>
                    <a:pt x="17" y="58"/>
                    <a:pt x="17" y="57"/>
                    <a:pt x="18" y="58"/>
                  </a:cubicBezTo>
                  <a:cubicBezTo>
                    <a:pt x="18" y="58"/>
                    <a:pt x="17" y="59"/>
                    <a:pt x="18" y="60"/>
                  </a:cubicBezTo>
                  <a:cubicBezTo>
                    <a:pt x="18" y="60"/>
                    <a:pt x="20" y="59"/>
                    <a:pt x="20" y="59"/>
                  </a:cubicBezTo>
                  <a:cubicBezTo>
                    <a:pt x="21" y="59"/>
                    <a:pt x="21" y="59"/>
                    <a:pt x="22" y="60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4" y="65"/>
                    <a:pt x="25" y="65"/>
                    <a:pt x="25" y="65"/>
                  </a:cubicBezTo>
                  <a:cubicBezTo>
                    <a:pt x="26" y="65"/>
                    <a:pt x="27" y="65"/>
                    <a:pt x="28" y="66"/>
                  </a:cubicBezTo>
                  <a:cubicBezTo>
                    <a:pt x="28" y="66"/>
                    <a:pt x="28" y="67"/>
                    <a:pt x="29" y="67"/>
                  </a:cubicBezTo>
                  <a:cubicBezTo>
                    <a:pt x="30" y="67"/>
                    <a:pt x="30" y="69"/>
                    <a:pt x="30" y="69"/>
                  </a:cubicBezTo>
                  <a:cubicBezTo>
                    <a:pt x="30" y="69"/>
                    <a:pt x="30" y="71"/>
                    <a:pt x="30" y="71"/>
                  </a:cubicBezTo>
                  <a:cubicBezTo>
                    <a:pt x="30" y="71"/>
                    <a:pt x="30" y="72"/>
                    <a:pt x="30" y="72"/>
                  </a:cubicBezTo>
                  <a:cubicBezTo>
                    <a:pt x="31" y="72"/>
                    <a:pt x="32" y="73"/>
                    <a:pt x="32" y="73"/>
                  </a:cubicBezTo>
                  <a:cubicBezTo>
                    <a:pt x="32" y="73"/>
                    <a:pt x="32" y="74"/>
                    <a:pt x="33" y="74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6"/>
                    <a:pt x="35" y="77"/>
                    <a:pt x="36" y="77"/>
                  </a:cubicBezTo>
                  <a:cubicBezTo>
                    <a:pt x="38" y="76"/>
                    <a:pt x="39" y="76"/>
                    <a:pt x="40" y="77"/>
                  </a:cubicBezTo>
                  <a:cubicBezTo>
                    <a:pt x="41" y="77"/>
                    <a:pt x="40" y="78"/>
                    <a:pt x="42" y="79"/>
                  </a:cubicBezTo>
                  <a:cubicBezTo>
                    <a:pt x="44" y="80"/>
                    <a:pt x="44" y="80"/>
                    <a:pt x="45" y="81"/>
                  </a:cubicBezTo>
                  <a:cubicBezTo>
                    <a:pt x="45" y="81"/>
                    <a:pt x="46" y="81"/>
                    <a:pt x="46" y="82"/>
                  </a:cubicBezTo>
                  <a:cubicBezTo>
                    <a:pt x="46" y="84"/>
                    <a:pt x="45" y="84"/>
                    <a:pt x="45" y="85"/>
                  </a:cubicBezTo>
                  <a:cubicBezTo>
                    <a:pt x="44" y="86"/>
                    <a:pt x="43" y="87"/>
                    <a:pt x="43" y="88"/>
                  </a:cubicBezTo>
                  <a:cubicBezTo>
                    <a:pt x="42" y="88"/>
                    <a:pt x="42" y="89"/>
                    <a:pt x="42" y="90"/>
                  </a:cubicBezTo>
                  <a:cubicBezTo>
                    <a:pt x="43" y="91"/>
                    <a:pt x="43" y="92"/>
                    <a:pt x="43" y="93"/>
                  </a:cubicBezTo>
                  <a:cubicBezTo>
                    <a:pt x="43" y="93"/>
                    <a:pt x="43" y="95"/>
                    <a:pt x="43" y="96"/>
                  </a:cubicBezTo>
                  <a:cubicBezTo>
                    <a:pt x="43" y="97"/>
                    <a:pt x="42" y="98"/>
                    <a:pt x="42" y="98"/>
                  </a:cubicBezTo>
                  <a:cubicBezTo>
                    <a:pt x="42" y="98"/>
                    <a:pt x="43" y="99"/>
                    <a:pt x="42" y="100"/>
                  </a:cubicBezTo>
                  <a:cubicBezTo>
                    <a:pt x="41" y="101"/>
                    <a:pt x="40" y="102"/>
                    <a:pt x="39" y="102"/>
                  </a:cubicBezTo>
                  <a:cubicBezTo>
                    <a:pt x="39" y="102"/>
                    <a:pt x="37" y="103"/>
                    <a:pt x="37" y="103"/>
                  </a:cubicBezTo>
                  <a:cubicBezTo>
                    <a:pt x="37" y="103"/>
                    <a:pt x="38" y="106"/>
                    <a:pt x="37" y="107"/>
                  </a:cubicBezTo>
                  <a:cubicBezTo>
                    <a:pt x="37" y="107"/>
                    <a:pt x="35" y="112"/>
                    <a:pt x="36" y="113"/>
                  </a:cubicBezTo>
                  <a:cubicBezTo>
                    <a:pt x="36" y="114"/>
                    <a:pt x="37" y="115"/>
                    <a:pt x="36" y="116"/>
                  </a:cubicBezTo>
                  <a:cubicBezTo>
                    <a:pt x="36" y="116"/>
                    <a:pt x="36" y="116"/>
                    <a:pt x="36" y="117"/>
                  </a:cubicBezTo>
                  <a:cubicBezTo>
                    <a:pt x="35" y="117"/>
                    <a:pt x="34" y="117"/>
                    <a:pt x="35" y="118"/>
                  </a:cubicBezTo>
                  <a:cubicBezTo>
                    <a:pt x="36" y="120"/>
                    <a:pt x="36" y="120"/>
                    <a:pt x="37" y="121"/>
                  </a:cubicBezTo>
                  <a:cubicBezTo>
                    <a:pt x="37" y="122"/>
                    <a:pt x="37" y="122"/>
                    <a:pt x="38" y="123"/>
                  </a:cubicBezTo>
                  <a:cubicBezTo>
                    <a:pt x="38" y="124"/>
                    <a:pt x="39" y="125"/>
                    <a:pt x="40" y="126"/>
                  </a:cubicBezTo>
                  <a:cubicBezTo>
                    <a:pt x="40" y="127"/>
                    <a:pt x="41" y="127"/>
                    <a:pt x="41" y="128"/>
                  </a:cubicBezTo>
                  <a:cubicBezTo>
                    <a:pt x="41" y="129"/>
                    <a:pt x="43" y="130"/>
                    <a:pt x="41" y="129"/>
                  </a:cubicBezTo>
                  <a:cubicBezTo>
                    <a:pt x="39" y="128"/>
                    <a:pt x="41" y="129"/>
                    <a:pt x="38" y="127"/>
                  </a:cubicBezTo>
                  <a:cubicBezTo>
                    <a:pt x="35" y="125"/>
                    <a:pt x="35" y="126"/>
                    <a:pt x="34" y="124"/>
                  </a:cubicBezTo>
                  <a:cubicBezTo>
                    <a:pt x="33" y="123"/>
                    <a:pt x="34" y="128"/>
                    <a:pt x="32" y="122"/>
                  </a:cubicBezTo>
                  <a:cubicBezTo>
                    <a:pt x="30" y="116"/>
                    <a:pt x="29" y="117"/>
                    <a:pt x="29" y="116"/>
                  </a:cubicBezTo>
                  <a:cubicBezTo>
                    <a:pt x="28" y="114"/>
                    <a:pt x="29" y="116"/>
                    <a:pt x="27" y="113"/>
                  </a:cubicBezTo>
                  <a:cubicBezTo>
                    <a:pt x="26" y="110"/>
                    <a:pt x="27" y="112"/>
                    <a:pt x="26" y="110"/>
                  </a:cubicBezTo>
                  <a:cubicBezTo>
                    <a:pt x="24" y="108"/>
                    <a:pt x="24" y="111"/>
                    <a:pt x="23" y="108"/>
                  </a:cubicBezTo>
                  <a:cubicBezTo>
                    <a:pt x="23" y="104"/>
                    <a:pt x="23" y="106"/>
                    <a:pt x="22" y="103"/>
                  </a:cubicBezTo>
                  <a:cubicBezTo>
                    <a:pt x="21" y="99"/>
                    <a:pt x="22" y="99"/>
                    <a:pt x="20" y="97"/>
                  </a:cubicBezTo>
                  <a:cubicBezTo>
                    <a:pt x="18" y="95"/>
                    <a:pt x="18" y="96"/>
                    <a:pt x="18" y="95"/>
                  </a:cubicBezTo>
                  <a:cubicBezTo>
                    <a:pt x="17" y="94"/>
                    <a:pt x="18" y="95"/>
                    <a:pt x="16" y="92"/>
                  </a:cubicBezTo>
                  <a:cubicBezTo>
                    <a:pt x="14" y="88"/>
                    <a:pt x="12" y="87"/>
                    <a:pt x="12" y="82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9" y="73"/>
                    <a:pt x="10" y="70"/>
                  </a:cubicBezTo>
                  <a:cubicBezTo>
                    <a:pt x="11" y="67"/>
                    <a:pt x="12" y="68"/>
                    <a:pt x="11" y="67"/>
                  </a:cubicBezTo>
                  <a:cubicBezTo>
                    <a:pt x="11" y="66"/>
                    <a:pt x="11" y="66"/>
                    <a:pt x="10" y="65"/>
                  </a:cubicBezTo>
                  <a:cubicBezTo>
                    <a:pt x="9" y="64"/>
                    <a:pt x="9" y="64"/>
                    <a:pt x="8" y="63"/>
                  </a:cubicBezTo>
                  <a:cubicBezTo>
                    <a:pt x="8" y="62"/>
                    <a:pt x="8" y="61"/>
                    <a:pt x="8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0" y="133"/>
                    <a:pt x="71" y="143"/>
                  </a:cubicBezTo>
                  <a:cubicBezTo>
                    <a:pt x="71" y="143"/>
                    <a:pt x="55" y="139"/>
                    <a:pt x="53" y="136"/>
                  </a:cubicBezTo>
                  <a:cubicBezTo>
                    <a:pt x="53" y="136"/>
                    <a:pt x="53" y="133"/>
                    <a:pt x="54" y="133"/>
                  </a:cubicBezTo>
                  <a:cubicBezTo>
                    <a:pt x="54" y="133"/>
                    <a:pt x="55" y="134"/>
                    <a:pt x="56" y="133"/>
                  </a:cubicBezTo>
                  <a:cubicBezTo>
                    <a:pt x="57" y="132"/>
                    <a:pt x="59" y="131"/>
                    <a:pt x="59" y="131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59" y="132"/>
                    <a:pt x="58" y="133"/>
                    <a:pt x="61" y="132"/>
                  </a:cubicBezTo>
                  <a:cubicBezTo>
                    <a:pt x="64" y="132"/>
                    <a:pt x="64" y="132"/>
                    <a:pt x="65" y="131"/>
                  </a:cubicBezTo>
                  <a:cubicBezTo>
                    <a:pt x="66" y="131"/>
                    <a:pt x="68" y="128"/>
                    <a:pt x="69" y="130"/>
                  </a:cubicBezTo>
                  <a:cubicBezTo>
                    <a:pt x="69" y="131"/>
                    <a:pt x="68" y="131"/>
                    <a:pt x="69" y="131"/>
                  </a:cubicBezTo>
                  <a:cubicBezTo>
                    <a:pt x="71" y="132"/>
                    <a:pt x="74" y="131"/>
                    <a:pt x="74" y="131"/>
                  </a:cubicBezTo>
                  <a:cubicBezTo>
                    <a:pt x="74" y="131"/>
                    <a:pt x="79" y="131"/>
                    <a:pt x="79" y="131"/>
                  </a:cubicBezTo>
                  <a:cubicBezTo>
                    <a:pt x="80" y="130"/>
                    <a:pt x="80" y="129"/>
                    <a:pt x="80" y="130"/>
                  </a:cubicBezTo>
                  <a:cubicBezTo>
                    <a:pt x="81" y="130"/>
                    <a:pt x="82" y="131"/>
                    <a:pt x="82" y="131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6" y="135"/>
                    <a:pt x="75" y="135"/>
                    <a:pt x="76" y="135"/>
                  </a:cubicBezTo>
                  <a:cubicBezTo>
                    <a:pt x="77" y="136"/>
                    <a:pt x="78" y="136"/>
                    <a:pt x="79" y="136"/>
                  </a:cubicBezTo>
                  <a:cubicBezTo>
                    <a:pt x="80" y="136"/>
                    <a:pt x="83" y="138"/>
                    <a:pt x="84" y="137"/>
                  </a:cubicBezTo>
                  <a:cubicBezTo>
                    <a:pt x="84" y="136"/>
                    <a:pt x="85" y="135"/>
                    <a:pt x="85" y="135"/>
                  </a:cubicBezTo>
                  <a:cubicBezTo>
                    <a:pt x="86" y="134"/>
                    <a:pt x="85" y="133"/>
                    <a:pt x="87" y="133"/>
                  </a:cubicBezTo>
                  <a:cubicBezTo>
                    <a:pt x="88" y="133"/>
                    <a:pt x="89" y="133"/>
                    <a:pt x="89" y="13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5"/>
                    <a:pt x="90" y="135"/>
                    <a:pt x="91" y="135"/>
                  </a:cubicBezTo>
                  <a:cubicBezTo>
                    <a:pt x="92" y="135"/>
                    <a:pt x="92" y="136"/>
                    <a:pt x="93" y="135"/>
                  </a:cubicBezTo>
                  <a:cubicBezTo>
                    <a:pt x="94" y="134"/>
                    <a:pt x="94" y="134"/>
                    <a:pt x="96" y="134"/>
                  </a:cubicBezTo>
                  <a:cubicBezTo>
                    <a:pt x="97" y="134"/>
                    <a:pt x="98" y="133"/>
                    <a:pt x="99" y="133"/>
                  </a:cubicBezTo>
                  <a:cubicBezTo>
                    <a:pt x="100" y="134"/>
                    <a:pt x="101" y="134"/>
                    <a:pt x="101" y="134"/>
                  </a:cubicBezTo>
                  <a:cubicBezTo>
                    <a:pt x="102" y="134"/>
                    <a:pt x="104" y="136"/>
                    <a:pt x="105" y="135"/>
                  </a:cubicBezTo>
                  <a:cubicBezTo>
                    <a:pt x="105" y="135"/>
                    <a:pt x="108" y="135"/>
                    <a:pt x="108" y="135"/>
                  </a:cubicBezTo>
                  <a:cubicBezTo>
                    <a:pt x="108" y="135"/>
                    <a:pt x="100" y="143"/>
                    <a:pt x="82" y="143"/>
                  </a:cubicBezTo>
                  <a:cubicBezTo>
                    <a:pt x="82" y="143"/>
                    <a:pt x="122" y="145"/>
                    <a:pt x="144" y="106"/>
                  </a:cubicBezTo>
                  <a:cubicBezTo>
                    <a:pt x="166" y="68"/>
                    <a:pt x="151" y="19"/>
                    <a:pt x="100" y="2"/>
                  </a:cubicBezTo>
                  <a:cubicBezTo>
                    <a:pt x="100" y="2"/>
                    <a:pt x="138" y="16"/>
                    <a:pt x="148" y="52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6" y="52"/>
                    <a:pt x="146" y="52"/>
                    <a:pt x="146" y="50"/>
                  </a:cubicBezTo>
                  <a:cubicBezTo>
                    <a:pt x="145" y="49"/>
                    <a:pt x="145" y="49"/>
                    <a:pt x="145" y="48"/>
                  </a:cubicBezTo>
                  <a:cubicBezTo>
                    <a:pt x="144" y="47"/>
                    <a:pt x="144" y="47"/>
                    <a:pt x="143" y="46"/>
                  </a:cubicBezTo>
                  <a:cubicBezTo>
                    <a:pt x="143" y="45"/>
                    <a:pt x="142" y="45"/>
                    <a:pt x="142" y="45"/>
                  </a:cubicBezTo>
                  <a:cubicBezTo>
                    <a:pt x="141" y="44"/>
                    <a:pt x="140" y="42"/>
                    <a:pt x="140" y="41"/>
                  </a:cubicBezTo>
                  <a:cubicBezTo>
                    <a:pt x="139" y="40"/>
                    <a:pt x="138" y="40"/>
                    <a:pt x="137" y="40"/>
                  </a:cubicBezTo>
                  <a:cubicBezTo>
                    <a:pt x="136" y="40"/>
                    <a:pt x="137" y="39"/>
                    <a:pt x="136" y="40"/>
                  </a:cubicBezTo>
                  <a:cubicBezTo>
                    <a:pt x="136" y="41"/>
                    <a:pt x="137" y="42"/>
                    <a:pt x="137" y="42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7" y="45"/>
                    <a:pt x="138" y="47"/>
                    <a:pt x="138" y="48"/>
                  </a:cubicBezTo>
                  <a:cubicBezTo>
                    <a:pt x="138" y="49"/>
                    <a:pt x="138" y="51"/>
                    <a:pt x="138" y="51"/>
                  </a:cubicBezTo>
                  <a:cubicBezTo>
                    <a:pt x="138" y="51"/>
                    <a:pt x="137" y="53"/>
                    <a:pt x="137" y="53"/>
                  </a:cubicBezTo>
                  <a:cubicBezTo>
                    <a:pt x="136" y="53"/>
                    <a:pt x="132" y="54"/>
                    <a:pt x="132" y="54"/>
                  </a:cubicBezTo>
                  <a:cubicBezTo>
                    <a:pt x="132" y="54"/>
                    <a:pt x="131" y="53"/>
                    <a:pt x="130" y="51"/>
                  </a:cubicBezTo>
                  <a:cubicBezTo>
                    <a:pt x="129" y="50"/>
                    <a:pt x="127" y="50"/>
                    <a:pt x="127" y="49"/>
                  </a:cubicBezTo>
                  <a:cubicBezTo>
                    <a:pt x="127" y="49"/>
                    <a:pt x="127" y="48"/>
                    <a:pt x="126" y="46"/>
                  </a:cubicBezTo>
                  <a:cubicBezTo>
                    <a:pt x="125" y="45"/>
                    <a:pt x="126" y="45"/>
                    <a:pt x="125" y="44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124" y="43"/>
                    <a:pt x="121" y="42"/>
                    <a:pt x="122" y="44"/>
                  </a:cubicBezTo>
                  <a:cubicBezTo>
                    <a:pt x="123" y="45"/>
                    <a:pt x="122" y="47"/>
                    <a:pt x="122" y="47"/>
                  </a:cubicBezTo>
                  <a:cubicBezTo>
                    <a:pt x="123" y="48"/>
                    <a:pt x="124" y="47"/>
                    <a:pt x="124" y="48"/>
                  </a:cubicBezTo>
                  <a:cubicBezTo>
                    <a:pt x="125" y="50"/>
                    <a:pt x="125" y="51"/>
                    <a:pt x="126" y="51"/>
                  </a:cubicBezTo>
                  <a:cubicBezTo>
                    <a:pt x="126" y="52"/>
                    <a:pt x="126" y="54"/>
                    <a:pt x="127" y="54"/>
                  </a:cubicBezTo>
                  <a:cubicBezTo>
                    <a:pt x="128" y="54"/>
                    <a:pt x="130" y="54"/>
                    <a:pt x="129" y="55"/>
                  </a:cubicBezTo>
                  <a:cubicBezTo>
                    <a:pt x="129" y="56"/>
                    <a:pt x="128" y="57"/>
                    <a:pt x="129" y="57"/>
                  </a:cubicBezTo>
                  <a:cubicBezTo>
                    <a:pt x="131" y="58"/>
                    <a:pt x="131" y="58"/>
                    <a:pt x="132" y="58"/>
                  </a:cubicBezTo>
                  <a:cubicBezTo>
                    <a:pt x="132" y="58"/>
                    <a:pt x="132" y="58"/>
                    <a:pt x="133" y="58"/>
                  </a:cubicBezTo>
                  <a:cubicBezTo>
                    <a:pt x="134" y="57"/>
                    <a:pt x="136" y="57"/>
                    <a:pt x="136" y="57"/>
                  </a:cubicBezTo>
                  <a:cubicBezTo>
                    <a:pt x="136" y="57"/>
                    <a:pt x="137" y="58"/>
                    <a:pt x="137" y="59"/>
                  </a:cubicBezTo>
                  <a:cubicBezTo>
                    <a:pt x="137" y="59"/>
                    <a:pt x="137" y="62"/>
                    <a:pt x="137" y="62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5" y="65"/>
                    <a:pt x="135" y="70"/>
                    <a:pt x="134" y="70"/>
                  </a:cubicBezTo>
                  <a:cubicBezTo>
                    <a:pt x="134" y="70"/>
                    <a:pt x="133" y="72"/>
                    <a:pt x="132" y="73"/>
                  </a:cubicBezTo>
                  <a:cubicBezTo>
                    <a:pt x="132" y="73"/>
                    <a:pt x="131" y="76"/>
                    <a:pt x="131" y="76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78"/>
                    <a:pt x="130" y="81"/>
                    <a:pt x="130" y="82"/>
                  </a:cubicBezTo>
                  <a:cubicBezTo>
                    <a:pt x="130" y="82"/>
                    <a:pt x="130" y="85"/>
                    <a:pt x="130" y="86"/>
                  </a:cubicBezTo>
                  <a:cubicBezTo>
                    <a:pt x="130" y="88"/>
                    <a:pt x="128" y="89"/>
                    <a:pt x="128" y="89"/>
                  </a:cubicBezTo>
                  <a:cubicBezTo>
                    <a:pt x="128" y="89"/>
                    <a:pt x="130" y="91"/>
                    <a:pt x="129" y="92"/>
                  </a:cubicBezTo>
                  <a:cubicBezTo>
                    <a:pt x="128" y="92"/>
                    <a:pt x="126" y="94"/>
                    <a:pt x="126" y="95"/>
                  </a:cubicBezTo>
                  <a:cubicBezTo>
                    <a:pt x="126" y="95"/>
                    <a:pt x="126" y="96"/>
                    <a:pt x="125" y="96"/>
                  </a:cubicBezTo>
                  <a:cubicBezTo>
                    <a:pt x="124" y="96"/>
                    <a:pt x="123" y="97"/>
                    <a:pt x="123" y="97"/>
                  </a:cubicBezTo>
                  <a:cubicBezTo>
                    <a:pt x="123" y="98"/>
                    <a:pt x="123" y="100"/>
                    <a:pt x="123" y="100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7" y="106"/>
                    <a:pt x="117" y="108"/>
                    <a:pt x="116" y="108"/>
                  </a:cubicBezTo>
                  <a:cubicBezTo>
                    <a:pt x="115" y="108"/>
                    <a:pt x="112" y="110"/>
                    <a:pt x="111" y="110"/>
                  </a:cubicBezTo>
                  <a:cubicBezTo>
                    <a:pt x="111" y="111"/>
                    <a:pt x="108" y="112"/>
                    <a:pt x="107" y="112"/>
                  </a:cubicBezTo>
                  <a:cubicBezTo>
                    <a:pt x="106" y="112"/>
                    <a:pt x="108" y="114"/>
                    <a:pt x="106" y="112"/>
                  </a:cubicBezTo>
                  <a:cubicBezTo>
                    <a:pt x="105" y="110"/>
                    <a:pt x="106" y="111"/>
                    <a:pt x="105" y="108"/>
                  </a:cubicBezTo>
                  <a:cubicBezTo>
                    <a:pt x="104" y="106"/>
                    <a:pt x="104" y="108"/>
                    <a:pt x="104" y="106"/>
                  </a:cubicBezTo>
                  <a:cubicBezTo>
                    <a:pt x="104" y="104"/>
                    <a:pt x="104" y="106"/>
                    <a:pt x="104" y="104"/>
                  </a:cubicBezTo>
                  <a:cubicBezTo>
                    <a:pt x="103" y="102"/>
                    <a:pt x="104" y="103"/>
                    <a:pt x="103" y="101"/>
                  </a:cubicBezTo>
                  <a:cubicBezTo>
                    <a:pt x="102" y="99"/>
                    <a:pt x="102" y="99"/>
                    <a:pt x="101" y="98"/>
                  </a:cubicBezTo>
                  <a:cubicBezTo>
                    <a:pt x="100" y="97"/>
                    <a:pt x="98" y="98"/>
                    <a:pt x="99" y="96"/>
                  </a:cubicBezTo>
                  <a:cubicBezTo>
                    <a:pt x="100" y="94"/>
                    <a:pt x="100" y="96"/>
                    <a:pt x="100" y="94"/>
                  </a:cubicBezTo>
                  <a:cubicBezTo>
                    <a:pt x="101" y="92"/>
                    <a:pt x="100" y="91"/>
                    <a:pt x="101" y="90"/>
                  </a:cubicBezTo>
                  <a:cubicBezTo>
                    <a:pt x="103" y="89"/>
                    <a:pt x="104" y="89"/>
                    <a:pt x="104" y="88"/>
                  </a:cubicBezTo>
                  <a:cubicBezTo>
                    <a:pt x="104" y="86"/>
                    <a:pt x="104" y="86"/>
                    <a:pt x="103" y="85"/>
                  </a:cubicBezTo>
                  <a:cubicBezTo>
                    <a:pt x="103" y="84"/>
                    <a:pt x="102" y="83"/>
                    <a:pt x="101" y="82"/>
                  </a:cubicBezTo>
                  <a:cubicBezTo>
                    <a:pt x="101" y="82"/>
                    <a:pt x="101" y="82"/>
                    <a:pt x="100" y="81"/>
                  </a:cubicBezTo>
                  <a:cubicBezTo>
                    <a:pt x="99" y="79"/>
                    <a:pt x="98" y="78"/>
                    <a:pt x="98" y="78"/>
                  </a:cubicBezTo>
                  <a:cubicBezTo>
                    <a:pt x="98" y="78"/>
                    <a:pt x="98" y="75"/>
                    <a:pt x="98" y="73"/>
                  </a:cubicBezTo>
                  <a:cubicBezTo>
                    <a:pt x="98" y="72"/>
                    <a:pt x="98" y="74"/>
                    <a:pt x="98" y="72"/>
                  </a:cubicBezTo>
                  <a:cubicBezTo>
                    <a:pt x="99" y="70"/>
                    <a:pt x="99" y="68"/>
                    <a:pt x="99" y="68"/>
                  </a:cubicBezTo>
                  <a:cubicBezTo>
                    <a:pt x="99" y="68"/>
                    <a:pt x="96" y="67"/>
                    <a:pt x="95" y="67"/>
                  </a:cubicBezTo>
                  <a:cubicBezTo>
                    <a:pt x="94" y="67"/>
                    <a:pt x="94" y="68"/>
                    <a:pt x="93" y="67"/>
                  </a:cubicBezTo>
                  <a:cubicBezTo>
                    <a:pt x="91" y="66"/>
                    <a:pt x="92" y="65"/>
                    <a:pt x="91" y="65"/>
                  </a:cubicBezTo>
                  <a:cubicBezTo>
                    <a:pt x="91" y="65"/>
                    <a:pt x="90" y="64"/>
                    <a:pt x="89" y="65"/>
                  </a:cubicBezTo>
                  <a:cubicBezTo>
                    <a:pt x="88" y="66"/>
                    <a:pt x="86" y="66"/>
                    <a:pt x="85" y="66"/>
                  </a:cubicBezTo>
                  <a:cubicBezTo>
                    <a:pt x="83" y="67"/>
                    <a:pt x="83" y="67"/>
                    <a:pt x="81" y="67"/>
                  </a:cubicBezTo>
                  <a:cubicBezTo>
                    <a:pt x="79" y="67"/>
                    <a:pt x="76" y="68"/>
                    <a:pt x="75" y="67"/>
                  </a:cubicBezTo>
                  <a:cubicBezTo>
                    <a:pt x="73" y="66"/>
                    <a:pt x="73" y="67"/>
                    <a:pt x="72" y="65"/>
                  </a:cubicBezTo>
                  <a:cubicBezTo>
                    <a:pt x="72" y="64"/>
                    <a:pt x="72" y="64"/>
                    <a:pt x="71" y="63"/>
                  </a:cubicBezTo>
                  <a:cubicBezTo>
                    <a:pt x="69" y="62"/>
                    <a:pt x="69" y="63"/>
                    <a:pt x="69" y="61"/>
                  </a:cubicBezTo>
                  <a:cubicBezTo>
                    <a:pt x="69" y="60"/>
                    <a:pt x="69" y="60"/>
                    <a:pt x="68" y="59"/>
                  </a:cubicBezTo>
                  <a:cubicBezTo>
                    <a:pt x="67" y="57"/>
                    <a:pt x="69" y="60"/>
                    <a:pt x="67" y="57"/>
                  </a:cubicBezTo>
                  <a:cubicBezTo>
                    <a:pt x="65" y="55"/>
                    <a:pt x="64" y="57"/>
                    <a:pt x="65" y="55"/>
                  </a:cubicBezTo>
                  <a:cubicBezTo>
                    <a:pt x="66" y="54"/>
                    <a:pt x="66" y="55"/>
                    <a:pt x="66" y="53"/>
                  </a:cubicBezTo>
                  <a:cubicBezTo>
                    <a:pt x="66" y="51"/>
                    <a:pt x="69" y="54"/>
                    <a:pt x="67" y="50"/>
                  </a:cubicBezTo>
                  <a:cubicBezTo>
                    <a:pt x="66" y="45"/>
                    <a:pt x="65" y="46"/>
                    <a:pt x="67" y="43"/>
                  </a:cubicBezTo>
                  <a:cubicBezTo>
                    <a:pt x="69" y="40"/>
                    <a:pt x="71" y="39"/>
                    <a:pt x="71" y="39"/>
                  </a:cubicBezTo>
                  <a:cubicBezTo>
                    <a:pt x="72" y="38"/>
                    <a:pt x="72" y="36"/>
                    <a:pt x="73" y="36"/>
                  </a:cubicBezTo>
                  <a:cubicBezTo>
                    <a:pt x="74" y="35"/>
                    <a:pt x="73" y="35"/>
                    <a:pt x="75" y="35"/>
                  </a:cubicBezTo>
                  <a:cubicBezTo>
                    <a:pt x="76" y="35"/>
                    <a:pt x="78" y="34"/>
                    <a:pt x="79" y="33"/>
                  </a:cubicBezTo>
                  <a:cubicBezTo>
                    <a:pt x="80" y="32"/>
                    <a:pt x="81" y="31"/>
                    <a:pt x="82" y="31"/>
                  </a:cubicBezTo>
                  <a:cubicBezTo>
                    <a:pt x="83" y="30"/>
                    <a:pt x="82" y="31"/>
                    <a:pt x="84" y="30"/>
                  </a:cubicBezTo>
                  <a:cubicBezTo>
                    <a:pt x="85" y="30"/>
                    <a:pt x="86" y="30"/>
                    <a:pt x="87" y="30"/>
                  </a:cubicBezTo>
                  <a:cubicBezTo>
                    <a:pt x="88" y="30"/>
                    <a:pt x="86" y="30"/>
                    <a:pt x="88" y="30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2" y="29"/>
                    <a:pt x="92" y="29"/>
                    <a:pt x="93" y="30"/>
                  </a:cubicBezTo>
                  <a:cubicBezTo>
                    <a:pt x="94" y="30"/>
                    <a:pt x="94" y="27"/>
                    <a:pt x="94" y="30"/>
                  </a:cubicBezTo>
                  <a:cubicBezTo>
                    <a:pt x="94" y="32"/>
                    <a:pt x="93" y="33"/>
                    <a:pt x="95" y="34"/>
                  </a:cubicBezTo>
                  <a:cubicBezTo>
                    <a:pt x="97" y="34"/>
                    <a:pt x="95" y="34"/>
                    <a:pt x="97" y="34"/>
                  </a:cubicBezTo>
                  <a:cubicBezTo>
                    <a:pt x="99" y="34"/>
                    <a:pt x="99" y="34"/>
                    <a:pt x="100" y="35"/>
                  </a:cubicBezTo>
                  <a:cubicBezTo>
                    <a:pt x="101" y="35"/>
                    <a:pt x="101" y="36"/>
                    <a:pt x="103" y="36"/>
                  </a:cubicBezTo>
                  <a:cubicBezTo>
                    <a:pt x="104" y="36"/>
                    <a:pt x="102" y="38"/>
                    <a:pt x="104" y="36"/>
                  </a:cubicBezTo>
                  <a:cubicBezTo>
                    <a:pt x="106" y="34"/>
                    <a:pt x="103" y="33"/>
                    <a:pt x="106" y="34"/>
                  </a:cubicBezTo>
                  <a:cubicBezTo>
                    <a:pt x="110" y="34"/>
                    <a:pt x="111" y="35"/>
                    <a:pt x="112" y="34"/>
                  </a:cubicBezTo>
                  <a:cubicBezTo>
                    <a:pt x="112" y="34"/>
                    <a:pt x="112" y="35"/>
                    <a:pt x="114" y="34"/>
                  </a:cubicBezTo>
                  <a:cubicBezTo>
                    <a:pt x="116" y="33"/>
                    <a:pt x="116" y="33"/>
                    <a:pt x="117" y="33"/>
                  </a:cubicBezTo>
                  <a:cubicBezTo>
                    <a:pt x="117" y="34"/>
                    <a:pt x="117" y="35"/>
                    <a:pt x="118" y="34"/>
                  </a:cubicBezTo>
                  <a:cubicBezTo>
                    <a:pt x="119" y="32"/>
                    <a:pt x="120" y="33"/>
                    <a:pt x="118" y="32"/>
                  </a:cubicBezTo>
                  <a:cubicBezTo>
                    <a:pt x="116" y="31"/>
                    <a:pt x="115" y="32"/>
                    <a:pt x="115" y="31"/>
                  </a:cubicBezTo>
                  <a:cubicBezTo>
                    <a:pt x="115" y="29"/>
                    <a:pt x="117" y="30"/>
                    <a:pt x="115" y="29"/>
                  </a:cubicBezTo>
                  <a:cubicBezTo>
                    <a:pt x="113" y="29"/>
                    <a:pt x="113" y="29"/>
                    <a:pt x="111" y="28"/>
                  </a:cubicBezTo>
                  <a:cubicBezTo>
                    <a:pt x="110" y="28"/>
                    <a:pt x="108" y="30"/>
                    <a:pt x="108" y="28"/>
                  </a:cubicBezTo>
                  <a:cubicBezTo>
                    <a:pt x="107" y="27"/>
                    <a:pt x="104" y="29"/>
                    <a:pt x="107" y="27"/>
                  </a:cubicBezTo>
                  <a:cubicBezTo>
                    <a:pt x="110" y="24"/>
                    <a:pt x="109" y="23"/>
                    <a:pt x="111" y="24"/>
                  </a:cubicBezTo>
                  <a:cubicBezTo>
                    <a:pt x="113" y="24"/>
                    <a:pt x="112" y="26"/>
                    <a:pt x="113" y="25"/>
                  </a:cubicBezTo>
                  <a:cubicBezTo>
                    <a:pt x="115" y="24"/>
                    <a:pt x="117" y="23"/>
                    <a:pt x="115" y="22"/>
                  </a:cubicBezTo>
                  <a:cubicBezTo>
                    <a:pt x="112" y="20"/>
                    <a:pt x="114" y="21"/>
                    <a:pt x="112" y="20"/>
                  </a:cubicBezTo>
                  <a:cubicBezTo>
                    <a:pt x="109" y="19"/>
                    <a:pt x="107" y="24"/>
                    <a:pt x="106" y="23"/>
                  </a:cubicBezTo>
                  <a:cubicBezTo>
                    <a:pt x="105" y="22"/>
                    <a:pt x="105" y="22"/>
                    <a:pt x="104" y="22"/>
                  </a:cubicBezTo>
                  <a:cubicBezTo>
                    <a:pt x="104" y="23"/>
                    <a:pt x="104" y="24"/>
                    <a:pt x="103" y="26"/>
                  </a:cubicBezTo>
                  <a:cubicBezTo>
                    <a:pt x="103" y="27"/>
                    <a:pt x="105" y="27"/>
                    <a:pt x="102" y="26"/>
                  </a:cubicBezTo>
                  <a:cubicBezTo>
                    <a:pt x="100" y="25"/>
                    <a:pt x="105" y="26"/>
                    <a:pt x="100" y="24"/>
                  </a:cubicBezTo>
                  <a:cubicBezTo>
                    <a:pt x="95" y="22"/>
                    <a:pt x="93" y="23"/>
                    <a:pt x="93" y="23"/>
                  </a:cubicBezTo>
                  <a:cubicBezTo>
                    <a:pt x="92" y="24"/>
                    <a:pt x="91" y="24"/>
                    <a:pt x="90" y="24"/>
                  </a:cubicBezTo>
                  <a:cubicBezTo>
                    <a:pt x="90" y="25"/>
                    <a:pt x="92" y="26"/>
                    <a:pt x="90" y="25"/>
                  </a:cubicBezTo>
                  <a:cubicBezTo>
                    <a:pt x="88" y="24"/>
                    <a:pt x="86" y="26"/>
                    <a:pt x="86" y="26"/>
                  </a:cubicBezTo>
                  <a:cubicBezTo>
                    <a:pt x="86" y="26"/>
                    <a:pt x="85" y="25"/>
                    <a:pt x="84" y="26"/>
                  </a:cubicBezTo>
                  <a:cubicBezTo>
                    <a:pt x="83" y="27"/>
                    <a:pt x="82" y="27"/>
                    <a:pt x="81" y="27"/>
                  </a:cubicBezTo>
                  <a:cubicBezTo>
                    <a:pt x="80" y="26"/>
                    <a:pt x="77" y="27"/>
                    <a:pt x="79" y="25"/>
                  </a:cubicBezTo>
                  <a:cubicBezTo>
                    <a:pt x="81" y="22"/>
                    <a:pt x="80" y="24"/>
                    <a:pt x="83" y="23"/>
                  </a:cubicBezTo>
                  <a:cubicBezTo>
                    <a:pt x="86" y="21"/>
                    <a:pt x="90" y="21"/>
                    <a:pt x="86" y="20"/>
                  </a:cubicBezTo>
                  <a:cubicBezTo>
                    <a:pt x="82" y="20"/>
                    <a:pt x="88" y="20"/>
                    <a:pt x="83" y="17"/>
                  </a:cubicBezTo>
                  <a:cubicBezTo>
                    <a:pt x="78" y="15"/>
                    <a:pt x="78" y="18"/>
                    <a:pt x="78" y="15"/>
                  </a:cubicBezTo>
                  <a:cubicBezTo>
                    <a:pt x="79" y="12"/>
                    <a:pt x="78" y="11"/>
                    <a:pt x="77" y="12"/>
                  </a:cubicBezTo>
                  <a:cubicBezTo>
                    <a:pt x="76" y="12"/>
                    <a:pt x="73" y="12"/>
                    <a:pt x="72" y="13"/>
                  </a:cubicBezTo>
                  <a:cubicBezTo>
                    <a:pt x="71" y="13"/>
                    <a:pt x="72" y="14"/>
                    <a:pt x="70" y="12"/>
                  </a:cubicBezTo>
                  <a:cubicBezTo>
                    <a:pt x="67" y="11"/>
                    <a:pt x="67" y="13"/>
                    <a:pt x="67" y="11"/>
                  </a:cubicBezTo>
                  <a:cubicBezTo>
                    <a:pt x="68" y="9"/>
                    <a:pt x="69" y="9"/>
                    <a:pt x="70" y="8"/>
                  </a:cubicBezTo>
                  <a:cubicBezTo>
                    <a:pt x="71" y="6"/>
                    <a:pt x="71" y="2"/>
                    <a:pt x="74" y="4"/>
                  </a:cubicBezTo>
                  <a:cubicBezTo>
                    <a:pt x="78" y="5"/>
                    <a:pt x="76" y="5"/>
                    <a:pt x="79" y="5"/>
                  </a:cubicBezTo>
                  <a:cubicBezTo>
                    <a:pt x="82" y="5"/>
                    <a:pt x="83" y="5"/>
                    <a:pt x="83" y="4"/>
                  </a:cubicBezTo>
                  <a:cubicBezTo>
                    <a:pt x="83" y="4"/>
                    <a:pt x="80" y="2"/>
                    <a:pt x="80" y="2"/>
                  </a:cubicBezTo>
                  <a:cubicBezTo>
                    <a:pt x="80" y="2"/>
                    <a:pt x="79" y="2"/>
                    <a:pt x="79" y="2"/>
                  </a:cubicBezTo>
                  <a:cubicBezTo>
                    <a:pt x="80" y="1"/>
                    <a:pt x="80" y="0"/>
                    <a:pt x="8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0" y="0"/>
                    <a:pt x="6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36"/>
            <p:cNvSpPr>
              <a:spLocks noChangeArrowheads="1"/>
            </p:cNvSpPr>
            <p:nvPr/>
          </p:nvSpPr>
          <p:spPr bwMode="auto">
            <a:xfrm>
              <a:off x="55562" y="241300"/>
              <a:ext cx="71438" cy="80962"/>
            </a:xfrm>
            <a:custGeom>
              <a:avLst/>
              <a:gdLst>
                <a:gd name="T0" fmla="*/ 30 w 49"/>
                <a:gd name="T1" fmla="*/ 3 h 55"/>
                <a:gd name="T2" fmla="*/ 30 w 49"/>
                <a:gd name="T3" fmla="*/ 20 h 55"/>
                <a:gd name="T4" fmla="*/ 18 w 49"/>
                <a:gd name="T5" fmla="*/ 32 h 55"/>
                <a:gd name="T6" fmla="*/ 1 w 49"/>
                <a:gd name="T7" fmla="*/ 46 h 55"/>
                <a:gd name="T8" fmla="*/ 49 w 49"/>
                <a:gd name="T9" fmla="*/ 55 h 55"/>
                <a:gd name="T10" fmla="*/ 49 w 49"/>
                <a:gd name="T11" fmla="*/ 0 h 55"/>
                <a:gd name="T12" fmla="*/ 30 w 49"/>
                <a:gd name="T13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30" y="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28" y="29"/>
                    <a:pt x="18" y="32"/>
                  </a:cubicBezTo>
                  <a:cubicBezTo>
                    <a:pt x="8" y="35"/>
                    <a:pt x="0" y="41"/>
                    <a:pt x="1" y="46"/>
                  </a:cubicBezTo>
                  <a:cubicBezTo>
                    <a:pt x="2" y="51"/>
                    <a:pt x="17" y="55"/>
                    <a:pt x="49" y="55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37"/>
            <p:cNvSpPr>
              <a:spLocks noChangeArrowheads="1"/>
            </p:cNvSpPr>
            <p:nvPr/>
          </p:nvSpPr>
          <p:spPr bwMode="auto">
            <a:xfrm>
              <a:off x="119062" y="241300"/>
              <a:ext cx="66675" cy="80962"/>
            </a:xfrm>
            <a:custGeom>
              <a:avLst/>
              <a:gdLst>
                <a:gd name="T0" fmla="*/ 12 w 46"/>
                <a:gd name="T1" fmla="*/ 3 h 55"/>
                <a:gd name="T2" fmla="*/ 12 w 46"/>
                <a:gd name="T3" fmla="*/ 20 h 55"/>
                <a:gd name="T4" fmla="*/ 25 w 46"/>
                <a:gd name="T5" fmla="*/ 32 h 55"/>
                <a:gd name="T6" fmla="*/ 45 w 46"/>
                <a:gd name="T7" fmla="*/ 46 h 55"/>
                <a:gd name="T8" fmla="*/ 0 w 46"/>
                <a:gd name="T9" fmla="*/ 55 h 55"/>
                <a:gd name="T10" fmla="*/ 0 w 46"/>
                <a:gd name="T11" fmla="*/ 0 h 55"/>
                <a:gd name="T12" fmla="*/ 12 w 46"/>
                <a:gd name="T13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5">
                  <a:moveTo>
                    <a:pt x="12" y="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5" y="29"/>
                    <a:pt x="25" y="32"/>
                  </a:cubicBezTo>
                  <a:cubicBezTo>
                    <a:pt x="35" y="35"/>
                    <a:pt x="46" y="41"/>
                    <a:pt x="45" y="46"/>
                  </a:cubicBezTo>
                  <a:cubicBezTo>
                    <a:pt x="44" y="51"/>
                    <a:pt x="19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38"/>
            <p:cNvSpPr>
              <a:spLocks noChangeArrowheads="1"/>
            </p:cNvSpPr>
            <p:nvPr/>
          </p:nvSpPr>
          <p:spPr bwMode="auto">
            <a:xfrm>
              <a:off x="3175" y="0"/>
              <a:ext cx="246063" cy="247650"/>
            </a:xfrm>
            <a:custGeom>
              <a:avLst/>
              <a:gdLst>
                <a:gd name="T0" fmla="*/ 122 w 167"/>
                <a:gd name="T1" fmla="*/ 9 h 168"/>
                <a:gd name="T2" fmla="*/ 156 w 167"/>
                <a:gd name="T3" fmla="*/ 75 h 168"/>
                <a:gd name="T4" fmla="*/ 74 w 167"/>
                <a:gd name="T5" fmla="*/ 157 h 168"/>
                <a:gd name="T6" fmla="*/ 8 w 167"/>
                <a:gd name="T7" fmla="*/ 125 h 168"/>
                <a:gd name="T8" fmla="*/ 0 w 167"/>
                <a:gd name="T9" fmla="*/ 132 h 168"/>
                <a:gd name="T10" fmla="*/ 74 w 167"/>
                <a:gd name="T11" fmla="*/ 168 h 168"/>
                <a:gd name="T12" fmla="*/ 167 w 167"/>
                <a:gd name="T13" fmla="*/ 75 h 168"/>
                <a:gd name="T14" fmla="*/ 129 w 167"/>
                <a:gd name="T15" fmla="*/ 0 h 168"/>
                <a:gd name="T16" fmla="*/ 122 w 167"/>
                <a:gd name="T17" fmla="*/ 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168">
                  <a:moveTo>
                    <a:pt x="122" y="9"/>
                  </a:moveTo>
                  <a:cubicBezTo>
                    <a:pt x="143" y="24"/>
                    <a:pt x="156" y="48"/>
                    <a:pt x="156" y="75"/>
                  </a:cubicBezTo>
                  <a:cubicBezTo>
                    <a:pt x="156" y="120"/>
                    <a:pt x="119" y="157"/>
                    <a:pt x="74" y="157"/>
                  </a:cubicBezTo>
                  <a:cubicBezTo>
                    <a:pt x="47" y="157"/>
                    <a:pt x="23" y="145"/>
                    <a:pt x="8" y="12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7" y="154"/>
                    <a:pt x="43" y="168"/>
                    <a:pt x="74" y="168"/>
                  </a:cubicBezTo>
                  <a:cubicBezTo>
                    <a:pt x="125" y="168"/>
                    <a:pt x="167" y="126"/>
                    <a:pt x="167" y="75"/>
                  </a:cubicBezTo>
                  <a:cubicBezTo>
                    <a:pt x="167" y="44"/>
                    <a:pt x="152" y="17"/>
                    <a:pt x="129" y="0"/>
                  </a:cubicBezTo>
                  <a:lnTo>
                    <a:pt x="122" y="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39"/>
            <p:cNvSpPr>
              <a:spLocks noEditPoints="1" noChangeArrowheads="1"/>
            </p:cNvSpPr>
            <p:nvPr/>
          </p:nvSpPr>
          <p:spPr bwMode="auto">
            <a:xfrm>
              <a:off x="4762" y="4762"/>
              <a:ext cx="219075" cy="217487"/>
            </a:xfrm>
            <a:custGeom>
              <a:avLst/>
              <a:gdLst>
                <a:gd name="T0" fmla="*/ 74 w 148"/>
                <a:gd name="T1" fmla="*/ 0 h 148"/>
                <a:gd name="T2" fmla="*/ 0 w 148"/>
                <a:gd name="T3" fmla="*/ 74 h 148"/>
                <a:gd name="T4" fmla="*/ 74 w 148"/>
                <a:gd name="T5" fmla="*/ 148 h 148"/>
                <a:gd name="T6" fmla="*/ 148 w 148"/>
                <a:gd name="T7" fmla="*/ 74 h 148"/>
                <a:gd name="T8" fmla="*/ 74 w 148"/>
                <a:gd name="T9" fmla="*/ 0 h 148"/>
                <a:gd name="T10" fmla="*/ 74 w 148"/>
                <a:gd name="T11" fmla="*/ 144 h 148"/>
                <a:gd name="T12" fmla="*/ 3 w 148"/>
                <a:gd name="T13" fmla="*/ 74 h 148"/>
                <a:gd name="T14" fmla="*/ 74 w 148"/>
                <a:gd name="T15" fmla="*/ 3 h 148"/>
                <a:gd name="T16" fmla="*/ 144 w 148"/>
                <a:gd name="T17" fmla="*/ 74 h 148"/>
                <a:gd name="T18" fmla="*/ 74 w 148"/>
                <a:gd name="T19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14"/>
                    <a:pt x="33" y="148"/>
                    <a:pt x="74" y="148"/>
                  </a:cubicBezTo>
                  <a:cubicBezTo>
                    <a:pt x="115" y="148"/>
                    <a:pt x="148" y="114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lose/>
                  <a:moveTo>
                    <a:pt x="74" y="144"/>
                  </a:moveTo>
                  <a:cubicBezTo>
                    <a:pt x="35" y="144"/>
                    <a:pt x="3" y="113"/>
                    <a:pt x="3" y="74"/>
                  </a:cubicBezTo>
                  <a:cubicBezTo>
                    <a:pt x="3" y="35"/>
                    <a:pt x="35" y="3"/>
                    <a:pt x="74" y="3"/>
                  </a:cubicBezTo>
                  <a:cubicBezTo>
                    <a:pt x="113" y="3"/>
                    <a:pt x="144" y="35"/>
                    <a:pt x="144" y="74"/>
                  </a:cubicBezTo>
                  <a:cubicBezTo>
                    <a:pt x="144" y="113"/>
                    <a:pt x="113" y="144"/>
                    <a:pt x="74" y="14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40"/>
            <p:cNvSpPr>
              <a:spLocks noChangeArrowheads="1"/>
            </p:cNvSpPr>
            <p:nvPr/>
          </p:nvSpPr>
          <p:spPr bwMode="auto">
            <a:xfrm>
              <a:off x="0" y="9525"/>
              <a:ext cx="244475" cy="212725"/>
            </a:xfrm>
            <a:custGeom>
              <a:avLst/>
              <a:gdLst>
                <a:gd name="T0" fmla="*/ 48 w 166"/>
                <a:gd name="T1" fmla="*/ 11 h 145"/>
                <a:gd name="T2" fmla="*/ 45 w 166"/>
                <a:gd name="T3" fmla="*/ 17 h 145"/>
                <a:gd name="T4" fmla="*/ 42 w 166"/>
                <a:gd name="T5" fmla="*/ 21 h 145"/>
                <a:gd name="T6" fmla="*/ 39 w 166"/>
                <a:gd name="T7" fmla="*/ 18 h 145"/>
                <a:gd name="T8" fmla="*/ 38 w 166"/>
                <a:gd name="T9" fmla="*/ 23 h 145"/>
                <a:gd name="T10" fmla="*/ 31 w 166"/>
                <a:gd name="T11" fmla="*/ 25 h 145"/>
                <a:gd name="T12" fmla="*/ 26 w 166"/>
                <a:gd name="T13" fmla="*/ 30 h 145"/>
                <a:gd name="T14" fmla="*/ 20 w 166"/>
                <a:gd name="T15" fmla="*/ 39 h 145"/>
                <a:gd name="T16" fmla="*/ 16 w 166"/>
                <a:gd name="T17" fmla="*/ 44 h 145"/>
                <a:gd name="T18" fmla="*/ 19 w 166"/>
                <a:gd name="T19" fmla="*/ 48 h 145"/>
                <a:gd name="T20" fmla="*/ 20 w 166"/>
                <a:gd name="T21" fmla="*/ 51 h 145"/>
                <a:gd name="T22" fmla="*/ 16 w 166"/>
                <a:gd name="T23" fmla="*/ 47 h 145"/>
                <a:gd name="T24" fmla="*/ 14 w 166"/>
                <a:gd name="T25" fmla="*/ 44 h 145"/>
                <a:gd name="T26" fmla="*/ 12 w 166"/>
                <a:gd name="T27" fmla="*/ 50 h 145"/>
                <a:gd name="T28" fmla="*/ 13 w 166"/>
                <a:gd name="T29" fmla="*/ 60 h 145"/>
                <a:gd name="T30" fmla="*/ 18 w 166"/>
                <a:gd name="T31" fmla="*/ 58 h 145"/>
                <a:gd name="T32" fmla="*/ 23 w 166"/>
                <a:gd name="T33" fmla="*/ 64 h 145"/>
                <a:gd name="T34" fmla="*/ 30 w 166"/>
                <a:gd name="T35" fmla="*/ 71 h 145"/>
                <a:gd name="T36" fmla="*/ 36 w 166"/>
                <a:gd name="T37" fmla="*/ 77 h 145"/>
                <a:gd name="T38" fmla="*/ 45 w 166"/>
                <a:gd name="T39" fmla="*/ 85 h 145"/>
                <a:gd name="T40" fmla="*/ 42 w 166"/>
                <a:gd name="T41" fmla="*/ 98 h 145"/>
                <a:gd name="T42" fmla="*/ 36 w 166"/>
                <a:gd name="T43" fmla="*/ 113 h 145"/>
                <a:gd name="T44" fmla="*/ 38 w 166"/>
                <a:gd name="T45" fmla="*/ 123 h 145"/>
                <a:gd name="T46" fmla="*/ 34 w 166"/>
                <a:gd name="T47" fmla="*/ 124 h 145"/>
                <a:gd name="T48" fmla="*/ 23 w 166"/>
                <a:gd name="T49" fmla="*/ 108 h 145"/>
                <a:gd name="T50" fmla="*/ 12 w 166"/>
                <a:gd name="T51" fmla="*/ 82 h 145"/>
                <a:gd name="T52" fmla="*/ 8 w 166"/>
                <a:gd name="T53" fmla="*/ 63 h 145"/>
                <a:gd name="T54" fmla="*/ 54 w 166"/>
                <a:gd name="T55" fmla="*/ 133 h 145"/>
                <a:gd name="T56" fmla="*/ 65 w 166"/>
                <a:gd name="T57" fmla="*/ 131 h 145"/>
                <a:gd name="T58" fmla="*/ 80 w 166"/>
                <a:gd name="T59" fmla="*/ 130 h 145"/>
                <a:gd name="T60" fmla="*/ 79 w 166"/>
                <a:gd name="T61" fmla="*/ 136 h 145"/>
                <a:gd name="T62" fmla="*/ 88 w 166"/>
                <a:gd name="T63" fmla="*/ 135 h 145"/>
                <a:gd name="T64" fmla="*/ 101 w 166"/>
                <a:gd name="T65" fmla="*/ 134 h 145"/>
                <a:gd name="T66" fmla="*/ 100 w 166"/>
                <a:gd name="T67" fmla="*/ 2 h 145"/>
                <a:gd name="T68" fmla="*/ 143 w 166"/>
                <a:gd name="T69" fmla="*/ 46 h 145"/>
                <a:gd name="T70" fmla="*/ 137 w 166"/>
                <a:gd name="T71" fmla="*/ 42 h 145"/>
                <a:gd name="T72" fmla="*/ 132 w 166"/>
                <a:gd name="T73" fmla="*/ 54 h 145"/>
                <a:gd name="T74" fmla="*/ 124 w 166"/>
                <a:gd name="T75" fmla="*/ 43 h 145"/>
                <a:gd name="T76" fmla="*/ 127 w 166"/>
                <a:gd name="T77" fmla="*/ 54 h 145"/>
                <a:gd name="T78" fmla="*/ 136 w 166"/>
                <a:gd name="T79" fmla="*/ 57 h 145"/>
                <a:gd name="T80" fmla="*/ 132 w 166"/>
                <a:gd name="T81" fmla="*/ 73 h 145"/>
                <a:gd name="T82" fmla="*/ 128 w 166"/>
                <a:gd name="T83" fmla="*/ 89 h 145"/>
                <a:gd name="T84" fmla="*/ 123 w 166"/>
                <a:gd name="T85" fmla="*/ 100 h 145"/>
                <a:gd name="T86" fmla="*/ 107 w 166"/>
                <a:gd name="T87" fmla="*/ 112 h 145"/>
                <a:gd name="T88" fmla="*/ 103 w 166"/>
                <a:gd name="T89" fmla="*/ 101 h 145"/>
                <a:gd name="T90" fmla="*/ 104 w 166"/>
                <a:gd name="T91" fmla="*/ 88 h 145"/>
                <a:gd name="T92" fmla="*/ 98 w 166"/>
                <a:gd name="T93" fmla="*/ 73 h 145"/>
                <a:gd name="T94" fmla="*/ 91 w 166"/>
                <a:gd name="T95" fmla="*/ 65 h 145"/>
                <a:gd name="T96" fmla="*/ 72 w 166"/>
                <a:gd name="T97" fmla="*/ 65 h 145"/>
                <a:gd name="T98" fmla="*/ 65 w 166"/>
                <a:gd name="T99" fmla="*/ 55 h 145"/>
                <a:gd name="T100" fmla="*/ 73 w 166"/>
                <a:gd name="T101" fmla="*/ 36 h 145"/>
                <a:gd name="T102" fmla="*/ 87 w 166"/>
                <a:gd name="T103" fmla="*/ 30 h 145"/>
                <a:gd name="T104" fmla="*/ 95 w 166"/>
                <a:gd name="T105" fmla="*/ 34 h 145"/>
                <a:gd name="T106" fmla="*/ 106 w 166"/>
                <a:gd name="T107" fmla="*/ 34 h 145"/>
                <a:gd name="T108" fmla="*/ 118 w 166"/>
                <a:gd name="T109" fmla="*/ 32 h 145"/>
                <a:gd name="T110" fmla="*/ 107 w 166"/>
                <a:gd name="T111" fmla="*/ 27 h 145"/>
                <a:gd name="T112" fmla="*/ 106 w 166"/>
                <a:gd name="T113" fmla="*/ 23 h 145"/>
                <a:gd name="T114" fmla="*/ 93 w 166"/>
                <a:gd name="T115" fmla="*/ 23 h 145"/>
                <a:gd name="T116" fmla="*/ 81 w 166"/>
                <a:gd name="T117" fmla="*/ 27 h 145"/>
                <a:gd name="T118" fmla="*/ 78 w 166"/>
                <a:gd name="T119" fmla="*/ 15 h 145"/>
                <a:gd name="T120" fmla="*/ 70 w 166"/>
                <a:gd name="T121" fmla="*/ 8 h 145"/>
                <a:gd name="T122" fmla="*/ 79 w 166"/>
                <a:gd name="T123" fmla="*/ 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6" h="145">
                  <a:moveTo>
                    <a:pt x="67" y="0"/>
                  </a:moveTo>
                  <a:cubicBezTo>
                    <a:pt x="67" y="0"/>
                    <a:pt x="42" y="3"/>
                    <a:pt x="25" y="23"/>
                  </a:cubicBezTo>
                  <a:cubicBezTo>
                    <a:pt x="25" y="23"/>
                    <a:pt x="39" y="9"/>
                    <a:pt x="46" y="9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7"/>
                  </a:cubicBezTo>
                  <a:cubicBezTo>
                    <a:pt x="45" y="17"/>
                    <a:pt x="45" y="18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3" y="18"/>
                    <a:pt x="42" y="18"/>
                  </a:cubicBezTo>
                  <a:cubicBezTo>
                    <a:pt x="42" y="18"/>
                    <a:pt x="42" y="17"/>
                    <a:pt x="41" y="17"/>
                  </a:cubicBezTo>
                  <a:cubicBezTo>
                    <a:pt x="40" y="17"/>
                    <a:pt x="39" y="18"/>
                    <a:pt x="39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9" y="22"/>
                    <a:pt x="39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8" y="23"/>
                    <a:pt x="38" y="24"/>
                    <a:pt x="37" y="24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29" y="27"/>
                    <a:pt x="28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4" y="32"/>
                    <a:pt x="22" y="33"/>
                    <a:pt x="22" y="33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1" y="35"/>
                    <a:pt x="21" y="36"/>
                    <a:pt x="20" y="37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39"/>
                    <a:pt x="19" y="40"/>
                    <a:pt x="19" y="40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6" y="42"/>
                    <a:pt x="15" y="42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7"/>
                    <a:pt x="16" y="48"/>
                    <a:pt x="17" y="48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0"/>
                    <a:pt x="20" y="50"/>
                    <a:pt x="19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6" y="49"/>
                    <a:pt x="16" y="50"/>
                    <a:pt x="16" y="49"/>
                  </a:cubicBezTo>
                  <a:cubicBezTo>
                    <a:pt x="16" y="48"/>
                    <a:pt x="17" y="48"/>
                    <a:pt x="16" y="47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7"/>
                    <a:pt x="15" y="46"/>
                  </a:cubicBezTo>
                  <a:cubicBezTo>
                    <a:pt x="14" y="46"/>
                    <a:pt x="14" y="45"/>
                    <a:pt x="14" y="46"/>
                  </a:cubicBezTo>
                  <a:cubicBezTo>
                    <a:pt x="14" y="46"/>
                    <a:pt x="13" y="46"/>
                    <a:pt x="13" y="45"/>
                  </a:cubicBezTo>
                  <a:cubicBezTo>
                    <a:pt x="13" y="45"/>
                    <a:pt x="14" y="44"/>
                    <a:pt x="14" y="44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2" y="44"/>
                    <a:pt x="11" y="48"/>
                  </a:cubicBezTo>
                  <a:cubicBezTo>
                    <a:pt x="11" y="48"/>
                    <a:pt x="12" y="47"/>
                    <a:pt x="12" y="48"/>
                  </a:cubicBezTo>
                  <a:cubicBezTo>
                    <a:pt x="12" y="49"/>
                    <a:pt x="12" y="49"/>
                    <a:pt x="12" y="50"/>
                  </a:cubicBezTo>
                  <a:cubicBezTo>
                    <a:pt x="12" y="50"/>
                    <a:pt x="12" y="50"/>
                    <a:pt x="12" y="52"/>
                  </a:cubicBezTo>
                  <a:cubicBezTo>
                    <a:pt x="12" y="54"/>
                    <a:pt x="12" y="54"/>
                    <a:pt x="12" y="55"/>
                  </a:cubicBezTo>
                  <a:cubicBezTo>
                    <a:pt x="12" y="55"/>
                    <a:pt x="12" y="56"/>
                    <a:pt x="12" y="57"/>
                  </a:cubicBezTo>
                  <a:cubicBezTo>
                    <a:pt x="11" y="58"/>
                    <a:pt x="12" y="59"/>
                    <a:pt x="12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2" y="62"/>
                    <a:pt x="13" y="61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7"/>
                    <a:pt x="16" y="57"/>
                  </a:cubicBezTo>
                  <a:cubicBezTo>
                    <a:pt x="17" y="58"/>
                    <a:pt x="17" y="57"/>
                    <a:pt x="18" y="58"/>
                  </a:cubicBezTo>
                  <a:cubicBezTo>
                    <a:pt x="18" y="58"/>
                    <a:pt x="17" y="59"/>
                    <a:pt x="18" y="60"/>
                  </a:cubicBezTo>
                  <a:cubicBezTo>
                    <a:pt x="18" y="60"/>
                    <a:pt x="20" y="59"/>
                    <a:pt x="20" y="59"/>
                  </a:cubicBezTo>
                  <a:cubicBezTo>
                    <a:pt x="21" y="59"/>
                    <a:pt x="21" y="59"/>
                    <a:pt x="22" y="60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4" y="65"/>
                    <a:pt x="25" y="65"/>
                    <a:pt x="25" y="65"/>
                  </a:cubicBezTo>
                  <a:cubicBezTo>
                    <a:pt x="26" y="65"/>
                    <a:pt x="27" y="65"/>
                    <a:pt x="28" y="66"/>
                  </a:cubicBezTo>
                  <a:cubicBezTo>
                    <a:pt x="28" y="66"/>
                    <a:pt x="28" y="67"/>
                    <a:pt x="29" y="67"/>
                  </a:cubicBezTo>
                  <a:cubicBezTo>
                    <a:pt x="30" y="67"/>
                    <a:pt x="30" y="69"/>
                    <a:pt x="30" y="69"/>
                  </a:cubicBezTo>
                  <a:cubicBezTo>
                    <a:pt x="30" y="69"/>
                    <a:pt x="30" y="71"/>
                    <a:pt x="30" y="71"/>
                  </a:cubicBezTo>
                  <a:cubicBezTo>
                    <a:pt x="30" y="71"/>
                    <a:pt x="30" y="72"/>
                    <a:pt x="30" y="72"/>
                  </a:cubicBezTo>
                  <a:cubicBezTo>
                    <a:pt x="31" y="72"/>
                    <a:pt x="32" y="73"/>
                    <a:pt x="32" y="73"/>
                  </a:cubicBezTo>
                  <a:cubicBezTo>
                    <a:pt x="32" y="73"/>
                    <a:pt x="32" y="74"/>
                    <a:pt x="33" y="74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6"/>
                    <a:pt x="35" y="77"/>
                    <a:pt x="36" y="77"/>
                  </a:cubicBezTo>
                  <a:cubicBezTo>
                    <a:pt x="38" y="76"/>
                    <a:pt x="39" y="76"/>
                    <a:pt x="40" y="77"/>
                  </a:cubicBezTo>
                  <a:cubicBezTo>
                    <a:pt x="41" y="77"/>
                    <a:pt x="40" y="78"/>
                    <a:pt x="42" y="79"/>
                  </a:cubicBezTo>
                  <a:cubicBezTo>
                    <a:pt x="44" y="80"/>
                    <a:pt x="44" y="80"/>
                    <a:pt x="45" y="81"/>
                  </a:cubicBezTo>
                  <a:cubicBezTo>
                    <a:pt x="45" y="81"/>
                    <a:pt x="46" y="81"/>
                    <a:pt x="46" y="82"/>
                  </a:cubicBezTo>
                  <a:cubicBezTo>
                    <a:pt x="46" y="84"/>
                    <a:pt x="45" y="84"/>
                    <a:pt x="45" y="85"/>
                  </a:cubicBezTo>
                  <a:cubicBezTo>
                    <a:pt x="44" y="86"/>
                    <a:pt x="43" y="87"/>
                    <a:pt x="43" y="88"/>
                  </a:cubicBezTo>
                  <a:cubicBezTo>
                    <a:pt x="42" y="88"/>
                    <a:pt x="42" y="89"/>
                    <a:pt x="42" y="90"/>
                  </a:cubicBezTo>
                  <a:cubicBezTo>
                    <a:pt x="43" y="91"/>
                    <a:pt x="43" y="92"/>
                    <a:pt x="43" y="93"/>
                  </a:cubicBezTo>
                  <a:cubicBezTo>
                    <a:pt x="43" y="93"/>
                    <a:pt x="43" y="95"/>
                    <a:pt x="43" y="96"/>
                  </a:cubicBezTo>
                  <a:cubicBezTo>
                    <a:pt x="43" y="97"/>
                    <a:pt x="42" y="98"/>
                    <a:pt x="42" y="98"/>
                  </a:cubicBezTo>
                  <a:cubicBezTo>
                    <a:pt x="42" y="98"/>
                    <a:pt x="43" y="99"/>
                    <a:pt x="42" y="100"/>
                  </a:cubicBezTo>
                  <a:cubicBezTo>
                    <a:pt x="41" y="101"/>
                    <a:pt x="40" y="102"/>
                    <a:pt x="39" y="102"/>
                  </a:cubicBezTo>
                  <a:cubicBezTo>
                    <a:pt x="39" y="102"/>
                    <a:pt x="37" y="103"/>
                    <a:pt x="37" y="103"/>
                  </a:cubicBezTo>
                  <a:cubicBezTo>
                    <a:pt x="37" y="103"/>
                    <a:pt x="38" y="106"/>
                    <a:pt x="37" y="107"/>
                  </a:cubicBezTo>
                  <a:cubicBezTo>
                    <a:pt x="37" y="107"/>
                    <a:pt x="35" y="112"/>
                    <a:pt x="36" y="113"/>
                  </a:cubicBezTo>
                  <a:cubicBezTo>
                    <a:pt x="36" y="114"/>
                    <a:pt x="37" y="115"/>
                    <a:pt x="36" y="116"/>
                  </a:cubicBezTo>
                  <a:cubicBezTo>
                    <a:pt x="36" y="116"/>
                    <a:pt x="36" y="116"/>
                    <a:pt x="36" y="117"/>
                  </a:cubicBezTo>
                  <a:cubicBezTo>
                    <a:pt x="35" y="117"/>
                    <a:pt x="34" y="117"/>
                    <a:pt x="35" y="118"/>
                  </a:cubicBezTo>
                  <a:cubicBezTo>
                    <a:pt x="36" y="120"/>
                    <a:pt x="36" y="120"/>
                    <a:pt x="37" y="121"/>
                  </a:cubicBezTo>
                  <a:cubicBezTo>
                    <a:pt x="37" y="122"/>
                    <a:pt x="37" y="122"/>
                    <a:pt x="38" y="123"/>
                  </a:cubicBezTo>
                  <a:cubicBezTo>
                    <a:pt x="38" y="124"/>
                    <a:pt x="39" y="125"/>
                    <a:pt x="40" y="126"/>
                  </a:cubicBezTo>
                  <a:cubicBezTo>
                    <a:pt x="40" y="127"/>
                    <a:pt x="41" y="127"/>
                    <a:pt x="41" y="128"/>
                  </a:cubicBezTo>
                  <a:cubicBezTo>
                    <a:pt x="41" y="129"/>
                    <a:pt x="43" y="130"/>
                    <a:pt x="41" y="129"/>
                  </a:cubicBezTo>
                  <a:cubicBezTo>
                    <a:pt x="39" y="128"/>
                    <a:pt x="41" y="129"/>
                    <a:pt x="38" y="127"/>
                  </a:cubicBezTo>
                  <a:cubicBezTo>
                    <a:pt x="35" y="125"/>
                    <a:pt x="35" y="126"/>
                    <a:pt x="34" y="124"/>
                  </a:cubicBezTo>
                  <a:cubicBezTo>
                    <a:pt x="33" y="123"/>
                    <a:pt x="34" y="128"/>
                    <a:pt x="32" y="122"/>
                  </a:cubicBezTo>
                  <a:cubicBezTo>
                    <a:pt x="30" y="116"/>
                    <a:pt x="29" y="117"/>
                    <a:pt x="29" y="116"/>
                  </a:cubicBezTo>
                  <a:cubicBezTo>
                    <a:pt x="28" y="114"/>
                    <a:pt x="29" y="116"/>
                    <a:pt x="27" y="113"/>
                  </a:cubicBezTo>
                  <a:cubicBezTo>
                    <a:pt x="26" y="110"/>
                    <a:pt x="27" y="112"/>
                    <a:pt x="26" y="110"/>
                  </a:cubicBezTo>
                  <a:cubicBezTo>
                    <a:pt x="24" y="108"/>
                    <a:pt x="24" y="111"/>
                    <a:pt x="23" y="108"/>
                  </a:cubicBezTo>
                  <a:cubicBezTo>
                    <a:pt x="23" y="104"/>
                    <a:pt x="23" y="106"/>
                    <a:pt x="22" y="103"/>
                  </a:cubicBezTo>
                  <a:cubicBezTo>
                    <a:pt x="21" y="99"/>
                    <a:pt x="22" y="99"/>
                    <a:pt x="20" y="97"/>
                  </a:cubicBezTo>
                  <a:cubicBezTo>
                    <a:pt x="18" y="95"/>
                    <a:pt x="18" y="96"/>
                    <a:pt x="18" y="95"/>
                  </a:cubicBezTo>
                  <a:cubicBezTo>
                    <a:pt x="17" y="94"/>
                    <a:pt x="18" y="95"/>
                    <a:pt x="16" y="92"/>
                  </a:cubicBezTo>
                  <a:cubicBezTo>
                    <a:pt x="14" y="88"/>
                    <a:pt x="12" y="87"/>
                    <a:pt x="12" y="82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9" y="73"/>
                    <a:pt x="10" y="70"/>
                  </a:cubicBezTo>
                  <a:cubicBezTo>
                    <a:pt x="11" y="67"/>
                    <a:pt x="12" y="68"/>
                    <a:pt x="11" y="67"/>
                  </a:cubicBezTo>
                  <a:cubicBezTo>
                    <a:pt x="11" y="66"/>
                    <a:pt x="11" y="66"/>
                    <a:pt x="10" y="65"/>
                  </a:cubicBezTo>
                  <a:cubicBezTo>
                    <a:pt x="9" y="64"/>
                    <a:pt x="9" y="64"/>
                    <a:pt x="8" y="63"/>
                  </a:cubicBezTo>
                  <a:cubicBezTo>
                    <a:pt x="8" y="62"/>
                    <a:pt x="8" y="61"/>
                    <a:pt x="8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0" y="133"/>
                    <a:pt x="71" y="143"/>
                  </a:cubicBezTo>
                  <a:cubicBezTo>
                    <a:pt x="71" y="143"/>
                    <a:pt x="55" y="139"/>
                    <a:pt x="53" y="136"/>
                  </a:cubicBezTo>
                  <a:cubicBezTo>
                    <a:pt x="53" y="136"/>
                    <a:pt x="53" y="133"/>
                    <a:pt x="54" y="133"/>
                  </a:cubicBezTo>
                  <a:cubicBezTo>
                    <a:pt x="54" y="133"/>
                    <a:pt x="55" y="134"/>
                    <a:pt x="56" y="133"/>
                  </a:cubicBezTo>
                  <a:cubicBezTo>
                    <a:pt x="57" y="132"/>
                    <a:pt x="59" y="131"/>
                    <a:pt x="59" y="131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59" y="132"/>
                    <a:pt x="58" y="133"/>
                    <a:pt x="61" y="132"/>
                  </a:cubicBezTo>
                  <a:cubicBezTo>
                    <a:pt x="64" y="132"/>
                    <a:pt x="64" y="132"/>
                    <a:pt x="65" y="131"/>
                  </a:cubicBezTo>
                  <a:cubicBezTo>
                    <a:pt x="66" y="131"/>
                    <a:pt x="68" y="128"/>
                    <a:pt x="69" y="130"/>
                  </a:cubicBezTo>
                  <a:cubicBezTo>
                    <a:pt x="69" y="131"/>
                    <a:pt x="68" y="131"/>
                    <a:pt x="69" y="131"/>
                  </a:cubicBezTo>
                  <a:cubicBezTo>
                    <a:pt x="71" y="132"/>
                    <a:pt x="74" y="131"/>
                    <a:pt x="74" y="131"/>
                  </a:cubicBezTo>
                  <a:cubicBezTo>
                    <a:pt x="74" y="131"/>
                    <a:pt x="79" y="131"/>
                    <a:pt x="79" y="131"/>
                  </a:cubicBezTo>
                  <a:cubicBezTo>
                    <a:pt x="80" y="130"/>
                    <a:pt x="80" y="129"/>
                    <a:pt x="80" y="130"/>
                  </a:cubicBezTo>
                  <a:cubicBezTo>
                    <a:pt x="81" y="130"/>
                    <a:pt x="82" y="131"/>
                    <a:pt x="82" y="131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6" y="135"/>
                    <a:pt x="75" y="135"/>
                    <a:pt x="76" y="135"/>
                  </a:cubicBezTo>
                  <a:cubicBezTo>
                    <a:pt x="77" y="136"/>
                    <a:pt x="78" y="136"/>
                    <a:pt x="79" y="136"/>
                  </a:cubicBezTo>
                  <a:cubicBezTo>
                    <a:pt x="80" y="136"/>
                    <a:pt x="83" y="138"/>
                    <a:pt x="84" y="137"/>
                  </a:cubicBezTo>
                  <a:cubicBezTo>
                    <a:pt x="84" y="136"/>
                    <a:pt x="85" y="135"/>
                    <a:pt x="85" y="135"/>
                  </a:cubicBezTo>
                  <a:cubicBezTo>
                    <a:pt x="86" y="134"/>
                    <a:pt x="85" y="133"/>
                    <a:pt x="87" y="133"/>
                  </a:cubicBezTo>
                  <a:cubicBezTo>
                    <a:pt x="88" y="133"/>
                    <a:pt x="89" y="133"/>
                    <a:pt x="89" y="13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5"/>
                    <a:pt x="90" y="135"/>
                    <a:pt x="91" y="135"/>
                  </a:cubicBezTo>
                  <a:cubicBezTo>
                    <a:pt x="92" y="135"/>
                    <a:pt x="92" y="136"/>
                    <a:pt x="93" y="135"/>
                  </a:cubicBezTo>
                  <a:cubicBezTo>
                    <a:pt x="94" y="134"/>
                    <a:pt x="94" y="134"/>
                    <a:pt x="96" y="134"/>
                  </a:cubicBezTo>
                  <a:cubicBezTo>
                    <a:pt x="97" y="134"/>
                    <a:pt x="98" y="133"/>
                    <a:pt x="99" y="133"/>
                  </a:cubicBezTo>
                  <a:cubicBezTo>
                    <a:pt x="100" y="134"/>
                    <a:pt x="101" y="134"/>
                    <a:pt x="101" y="134"/>
                  </a:cubicBezTo>
                  <a:cubicBezTo>
                    <a:pt x="102" y="134"/>
                    <a:pt x="104" y="136"/>
                    <a:pt x="105" y="135"/>
                  </a:cubicBezTo>
                  <a:cubicBezTo>
                    <a:pt x="105" y="135"/>
                    <a:pt x="108" y="135"/>
                    <a:pt x="108" y="135"/>
                  </a:cubicBezTo>
                  <a:cubicBezTo>
                    <a:pt x="108" y="135"/>
                    <a:pt x="100" y="143"/>
                    <a:pt x="82" y="143"/>
                  </a:cubicBezTo>
                  <a:cubicBezTo>
                    <a:pt x="82" y="143"/>
                    <a:pt x="122" y="145"/>
                    <a:pt x="144" y="106"/>
                  </a:cubicBezTo>
                  <a:cubicBezTo>
                    <a:pt x="166" y="68"/>
                    <a:pt x="151" y="19"/>
                    <a:pt x="100" y="2"/>
                  </a:cubicBezTo>
                  <a:cubicBezTo>
                    <a:pt x="100" y="2"/>
                    <a:pt x="138" y="16"/>
                    <a:pt x="148" y="52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6" y="52"/>
                    <a:pt x="146" y="52"/>
                    <a:pt x="146" y="50"/>
                  </a:cubicBezTo>
                  <a:cubicBezTo>
                    <a:pt x="145" y="49"/>
                    <a:pt x="145" y="49"/>
                    <a:pt x="145" y="48"/>
                  </a:cubicBezTo>
                  <a:cubicBezTo>
                    <a:pt x="144" y="47"/>
                    <a:pt x="144" y="47"/>
                    <a:pt x="143" y="46"/>
                  </a:cubicBezTo>
                  <a:cubicBezTo>
                    <a:pt x="143" y="45"/>
                    <a:pt x="142" y="45"/>
                    <a:pt x="142" y="45"/>
                  </a:cubicBezTo>
                  <a:cubicBezTo>
                    <a:pt x="141" y="44"/>
                    <a:pt x="140" y="42"/>
                    <a:pt x="140" y="41"/>
                  </a:cubicBezTo>
                  <a:cubicBezTo>
                    <a:pt x="139" y="40"/>
                    <a:pt x="138" y="40"/>
                    <a:pt x="137" y="40"/>
                  </a:cubicBezTo>
                  <a:cubicBezTo>
                    <a:pt x="136" y="40"/>
                    <a:pt x="137" y="39"/>
                    <a:pt x="136" y="40"/>
                  </a:cubicBezTo>
                  <a:cubicBezTo>
                    <a:pt x="136" y="41"/>
                    <a:pt x="137" y="42"/>
                    <a:pt x="137" y="42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7" y="45"/>
                    <a:pt x="138" y="47"/>
                    <a:pt x="138" y="48"/>
                  </a:cubicBezTo>
                  <a:cubicBezTo>
                    <a:pt x="138" y="49"/>
                    <a:pt x="138" y="51"/>
                    <a:pt x="138" y="51"/>
                  </a:cubicBezTo>
                  <a:cubicBezTo>
                    <a:pt x="138" y="51"/>
                    <a:pt x="137" y="53"/>
                    <a:pt x="137" y="53"/>
                  </a:cubicBezTo>
                  <a:cubicBezTo>
                    <a:pt x="136" y="53"/>
                    <a:pt x="132" y="54"/>
                    <a:pt x="132" y="54"/>
                  </a:cubicBezTo>
                  <a:cubicBezTo>
                    <a:pt x="132" y="54"/>
                    <a:pt x="131" y="53"/>
                    <a:pt x="130" y="51"/>
                  </a:cubicBezTo>
                  <a:cubicBezTo>
                    <a:pt x="129" y="50"/>
                    <a:pt x="127" y="50"/>
                    <a:pt x="127" y="49"/>
                  </a:cubicBezTo>
                  <a:cubicBezTo>
                    <a:pt x="127" y="49"/>
                    <a:pt x="127" y="48"/>
                    <a:pt x="126" y="46"/>
                  </a:cubicBezTo>
                  <a:cubicBezTo>
                    <a:pt x="125" y="45"/>
                    <a:pt x="126" y="45"/>
                    <a:pt x="125" y="44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124" y="43"/>
                    <a:pt x="121" y="42"/>
                    <a:pt x="122" y="44"/>
                  </a:cubicBezTo>
                  <a:cubicBezTo>
                    <a:pt x="123" y="45"/>
                    <a:pt x="122" y="47"/>
                    <a:pt x="122" y="47"/>
                  </a:cubicBezTo>
                  <a:cubicBezTo>
                    <a:pt x="123" y="48"/>
                    <a:pt x="124" y="47"/>
                    <a:pt x="124" y="48"/>
                  </a:cubicBezTo>
                  <a:cubicBezTo>
                    <a:pt x="125" y="50"/>
                    <a:pt x="125" y="51"/>
                    <a:pt x="126" y="51"/>
                  </a:cubicBezTo>
                  <a:cubicBezTo>
                    <a:pt x="126" y="52"/>
                    <a:pt x="126" y="54"/>
                    <a:pt x="127" y="54"/>
                  </a:cubicBezTo>
                  <a:cubicBezTo>
                    <a:pt x="128" y="54"/>
                    <a:pt x="130" y="54"/>
                    <a:pt x="129" y="55"/>
                  </a:cubicBezTo>
                  <a:cubicBezTo>
                    <a:pt x="129" y="56"/>
                    <a:pt x="128" y="57"/>
                    <a:pt x="129" y="57"/>
                  </a:cubicBezTo>
                  <a:cubicBezTo>
                    <a:pt x="131" y="58"/>
                    <a:pt x="131" y="58"/>
                    <a:pt x="132" y="58"/>
                  </a:cubicBezTo>
                  <a:cubicBezTo>
                    <a:pt x="132" y="58"/>
                    <a:pt x="132" y="58"/>
                    <a:pt x="133" y="58"/>
                  </a:cubicBezTo>
                  <a:cubicBezTo>
                    <a:pt x="134" y="57"/>
                    <a:pt x="136" y="57"/>
                    <a:pt x="136" y="57"/>
                  </a:cubicBezTo>
                  <a:cubicBezTo>
                    <a:pt x="136" y="57"/>
                    <a:pt x="137" y="58"/>
                    <a:pt x="137" y="59"/>
                  </a:cubicBezTo>
                  <a:cubicBezTo>
                    <a:pt x="137" y="59"/>
                    <a:pt x="137" y="62"/>
                    <a:pt x="137" y="62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5" y="65"/>
                    <a:pt x="135" y="70"/>
                    <a:pt x="134" y="70"/>
                  </a:cubicBezTo>
                  <a:cubicBezTo>
                    <a:pt x="134" y="70"/>
                    <a:pt x="133" y="72"/>
                    <a:pt x="132" y="73"/>
                  </a:cubicBezTo>
                  <a:cubicBezTo>
                    <a:pt x="132" y="73"/>
                    <a:pt x="131" y="76"/>
                    <a:pt x="131" y="76"/>
                  </a:cubicBezTo>
                  <a:cubicBezTo>
                    <a:pt x="130" y="78"/>
                    <a:pt x="130" y="78"/>
                    <a:pt x="130" y="78"/>
                  </a:cubicBezTo>
                  <a:cubicBezTo>
                    <a:pt x="130" y="78"/>
                    <a:pt x="130" y="81"/>
                    <a:pt x="130" y="82"/>
                  </a:cubicBezTo>
                  <a:cubicBezTo>
                    <a:pt x="130" y="82"/>
                    <a:pt x="130" y="85"/>
                    <a:pt x="130" y="86"/>
                  </a:cubicBezTo>
                  <a:cubicBezTo>
                    <a:pt x="130" y="88"/>
                    <a:pt x="128" y="89"/>
                    <a:pt x="128" y="89"/>
                  </a:cubicBezTo>
                  <a:cubicBezTo>
                    <a:pt x="128" y="89"/>
                    <a:pt x="130" y="91"/>
                    <a:pt x="129" y="92"/>
                  </a:cubicBezTo>
                  <a:cubicBezTo>
                    <a:pt x="128" y="92"/>
                    <a:pt x="126" y="94"/>
                    <a:pt x="126" y="95"/>
                  </a:cubicBezTo>
                  <a:cubicBezTo>
                    <a:pt x="126" y="95"/>
                    <a:pt x="126" y="96"/>
                    <a:pt x="125" y="96"/>
                  </a:cubicBezTo>
                  <a:cubicBezTo>
                    <a:pt x="124" y="96"/>
                    <a:pt x="123" y="97"/>
                    <a:pt x="123" y="97"/>
                  </a:cubicBezTo>
                  <a:cubicBezTo>
                    <a:pt x="123" y="98"/>
                    <a:pt x="123" y="100"/>
                    <a:pt x="123" y="100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7" y="106"/>
                    <a:pt x="117" y="108"/>
                    <a:pt x="116" y="108"/>
                  </a:cubicBezTo>
                  <a:cubicBezTo>
                    <a:pt x="115" y="108"/>
                    <a:pt x="112" y="110"/>
                    <a:pt x="111" y="110"/>
                  </a:cubicBezTo>
                  <a:cubicBezTo>
                    <a:pt x="111" y="111"/>
                    <a:pt x="108" y="112"/>
                    <a:pt x="107" y="112"/>
                  </a:cubicBezTo>
                  <a:cubicBezTo>
                    <a:pt x="106" y="112"/>
                    <a:pt x="108" y="114"/>
                    <a:pt x="106" y="112"/>
                  </a:cubicBezTo>
                  <a:cubicBezTo>
                    <a:pt x="105" y="110"/>
                    <a:pt x="106" y="111"/>
                    <a:pt x="105" y="108"/>
                  </a:cubicBezTo>
                  <a:cubicBezTo>
                    <a:pt x="104" y="106"/>
                    <a:pt x="104" y="108"/>
                    <a:pt x="104" y="106"/>
                  </a:cubicBezTo>
                  <a:cubicBezTo>
                    <a:pt x="104" y="104"/>
                    <a:pt x="104" y="106"/>
                    <a:pt x="104" y="104"/>
                  </a:cubicBezTo>
                  <a:cubicBezTo>
                    <a:pt x="103" y="102"/>
                    <a:pt x="104" y="103"/>
                    <a:pt x="103" y="101"/>
                  </a:cubicBezTo>
                  <a:cubicBezTo>
                    <a:pt x="102" y="99"/>
                    <a:pt x="102" y="99"/>
                    <a:pt x="101" y="98"/>
                  </a:cubicBezTo>
                  <a:cubicBezTo>
                    <a:pt x="100" y="97"/>
                    <a:pt x="98" y="98"/>
                    <a:pt x="99" y="96"/>
                  </a:cubicBezTo>
                  <a:cubicBezTo>
                    <a:pt x="100" y="94"/>
                    <a:pt x="100" y="96"/>
                    <a:pt x="100" y="94"/>
                  </a:cubicBezTo>
                  <a:cubicBezTo>
                    <a:pt x="101" y="92"/>
                    <a:pt x="100" y="91"/>
                    <a:pt x="101" y="90"/>
                  </a:cubicBezTo>
                  <a:cubicBezTo>
                    <a:pt x="103" y="89"/>
                    <a:pt x="104" y="89"/>
                    <a:pt x="104" y="88"/>
                  </a:cubicBezTo>
                  <a:cubicBezTo>
                    <a:pt x="104" y="86"/>
                    <a:pt x="104" y="86"/>
                    <a:pt x="103" y="85"/>
                  </a:cubicBezTo>
                  <a:cubicBezTo>
                    <a:pt x="103" y="84"/>
                    <a:pt x="102" y="83"/>
                    <a:pt x="101" y="82"/>
                  </a:cubicBezTo>
                  <a:cubicBezTo>
                    <a:pt x="101" y="82"/>
                    <a:pt x="101" y="82"/>
                    <a:pt x="100" y="81"/>
                  </a:cubicBezTo>
                  <a:cubicBezTo>
                    <a:pt x="99" y="79"/>
                    <a:pt x="98" y="78"/>
                    <a:pt x="98" y="78"/>
                  </a:cubicBezTo>
                  <a:cubicBezTo>
                    <a:pt x="98" y="78"/>
                    <a:pt x="98" y="75"/>
                    <a:pt x="98" y="73"/>
                  </a:cubicBezTo>
                  <a:cubicBezTo>
                    <a:pt x="98" y="72"/>
                    <a:pt x="98" y="74"/>
                    <a:pt x="98" y="72"/>
                  </a:cubicBezTo>
                  <a:cubicBezTo>
                    <a:pt x="99" y="70"/>
                    <a:pt x="99" y="68"/>
                    <a:pt x="99" y="68"/>
                  </a:cubicBezTo>
                  <a:cubicBezTo>
                    <a:pt x="99" y="68"/>
                    <a:pt x="96" y="67"/>
                    <a:pt x="95" y="67"/>
                  </a:cubicBezTo>
                  <a:cubicBezTo>
                    <a:pt x="94" y="67"/>
                    <a:pt x="94" y="68"/>
                    <a:pt x="93" y="67"/>
                  </a:cubicBezTo>
                  <a:cubicBezTo>
                    <a:pt x="91" y="66"/>
                    <a:pt x="92" y="65"/>
                    <a:pt x="91" y="65"/>
                  </a:cubicBezTo>
                  <a:cubicBezTo>
                    <a:pt x="91" y="65"/>
                    <a:pt x="90" y="64"/>
                    <a:pt x="89" y="65"/>
                  </a:cubicBezTo>
                  <a:cubicBezTo>
                    <a:pt x="88" y="66"/>
                    <a:pt x="86" y="66"/>
                    <a:pt x="85" y="66"/>
                  </a:cubicBezTo>
                  <a:cubicBezTo>
                    <a:pt x="83" y="67"/>
                    <a:pt x="83" y="67"/>
                    <a:pt x="81" y="67"/>
                  </a:cubicBezTo>
                  <a:cubicBezTo>
                    <a:pt x="79" y="67"/>
                    <a:pt x="76" y="68"/>
                    <a:pt x="75" y="67"/>
                  </a:cubicBezTo>
                  <a:cubicBezTo>
                    <a:pt x="73" y="66"/>
                    <a:pt x="73" y="67"/>
                    <a:pt x="72" y="65"/>
                  </a:cubicBezTo>
                  <a:cubicBezTo>
                    <a:pt x="72" y="64"/>
                    <a:pt x="72" y="64"/>
                    <a:pt x="71" y="63"/>
                  </a:cubicBezTo>
                  <a:cubicBezTo>
                    <a:pt x="69" y="62"/>
                    <a:pt x="69" y="63"/>
                    <a:pt x="69" y="61"/>
                  </a:cubicBezTo>
                  <a:cubicBezTo>
                    <a:pt x="69" y="60"/>
                    <a:pt x="69" y="60"/>
                    <a:pt x="68" y="59"/>
                  </a:cubicBezTo>
                  <a:cubicBezTo>
                    <a:pt x="67" y="57"/>
                    <a:pt x="69" y="60"/>
                    <a:pt x="67" y="57"/>
                  </a:cubicBezTo>
                  <a:cubicBezTo>
                    <a:pt x="65" y="55"/>
                    <a:pt x="64" y="57"/>
                    <a:pt x="65" y="55"/>
                  </a:cubicBezTo>
                  <a:cubicBezTo>
                    <a:pt x="66" y="54"/>
                    <a:pt x="66" y="55"/>
                    <a:pt x="66" y="53"/>
                  </a:cubicBezTo>
                  <a:cubicBezTo>
                    <a:pt x="66" y="51"/>
                    <a:pt x="69" y="54"/>
                    <a:pt x="67" y="50"/>
                  </a:cubicBezTo>
                  <a:cubicBezTo>
                    <a:pt x="66" y="45"/>
                    <a:pt x="65" y="46"/>
                    <a:pt x="67" y="43"/>
                  </a:cubicBezTo>
                  <a:cubicBezTo>
                    <a:pt x="69" y="40"/>
                    <a:pt x="71" y="39"/>
                    <a:pt x="71" y="39"/>
                  </a:cubicBezTo>
                  <a:cubicBezTo>
                    <a:pt x="72" y="38"/>
                    <a:pt x="72" y="36"/>
                    <a:pt x="73" y="36"/>
                  </a:cubicBezTo>
                  <a:cubicBezTo>
                    <a:pt x="74" y="35"/>
                    <a:pt x="73" y="35"/>
                    <a:pt x="75" y="35"/>
                  </a:cubicBezTo>
                  <a:cubicBezTo>
                    <a:pt x="76" y="35"/>
                    <a:pt x="78" y="34"/>
                    <a:pt x="79" y="33"/>
                  </a:cubicBezTo>
                  <a:cubicBezTo>
                    <a:pt x="80" y="32"/>
                    <a:pt x="81" y="31"/>
                    <a:pt x="82" y="31"/>
                  </a:cubicBezTo>
                  <a:cubicBezTo>
                    <a:pt x="83" y="30"/>
                    <a:pt x="82" y="31"/>
                    <a:pt x="84" y="30"/>
                  </a:cubicBezTo>
                  <a:cubicBezTo>
                    <a:pt x="85" y="30"/>
                    <a:pt x="86" y="30"/>
                    <a:pt x="87" y="30"/>
                  </a:cubicBezTo>
                  <a:cubicBezTo>
                    <a:pt x="88" y="30"/>
                    <a:pt x="86" y="30"/>
                    <a:pt x="88" y="30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2" y="29"/>
                    <a:pt x="92" y="29"/>
                    <a:pt x="93" y="30"/>
                  </a:cubicBezTo>
                  <a:cubicBezTo>
                    <a:pt x="94" y="30"/>
                    <a:pt x="94" y="27"/>
                    <a:pt x="94" y="30"/>
                  </a:cubicBezTo>
                  <a:cubicBezTo>
                    <a:pt x="94" y="32"/>
                    <a:pt x="93" y="33"/>
                    <a:pt x="95" y="34"/>
                  </a:cubicBezTo>
                  <a:cubicBezTo>
                    <a:pt x="97" y="34"/>
                    <a:pt x="95" y="34"/>
                    <a:pt x="97" y="34"/>
                  </a:cubicBezTo>
                  <a:cubicBezTo>
                    <a:pt x="99" y="34"/>
                    <a:pt x="99" y="34"/>
                    <a:pt x="100" y="35"/>
                  </a:cubicBezTo>
                  <a:cubicBezTo>
                    <a:pt x="101" y="35"/>
                    <a:pt x="101" y="36"/>
                    <a:pt x="103" y="36"/>
                  </a:cubicBezTo>
                  <a:cubicBezTo>
                    <a:pt x="104" y="36"/>
                    <a:pt x="102" y="38"/>
                    <a:pt x="104" y="36"/>
                  </a:cubicBezTo>
                  <a:cubicBezTo>
                    <a:pt x="106" y="34"/>
                    <a:pt x="103" y="33"/>
                    <a:pt x="106" y="34"/>
                  </a:cubicBezTo>
                  <a:cubicBezTo>
                    <a:pt x="110" y="34"/>
                    <a:pt x="111" y="35"/>
                    <a:pt x="112" y="34"/>
                  </a:cubicBezTo>
                  <a:cubicBezTo>
                    <a:pt x="112" y="34"/>
                    <a:pt x="112" y="35"/>
                    <a:pt x="114" y="34"/>
                  </a:cubicBezTo>
                  <a:cubicBezTo>
                    <a:pt x="116" y="33"/>
                    <a:pt x="116" y="33"/>
                    <a:pt x="117" y="33"/>
                  </a:cubicBezTo>
                  <a:cubicBezTo>
                    <a:pt x="117" y="34"/>
                    <a:pt x="117" y="35"/>
                    <a:pt x="118" y="34"/>
                  </a:cubicBezTo>
                  <a:cubicBezTo>
                    <a:pt x="119" y="32"/>
                    <a:pt x="120" y="33"/>
                    <a:pt x="118" y="32"/>
                  </a:cubicBezTo>
                  <a:cubicBezTo>
                    <a:pt x="116" y="31"/>
                    <a:pt x="115" y="32"/>
                    <a:pt x="115" y="31"/>
                  </a:cubicBezTo>
                  <a:cubicBezTo>
                    <a:pt x="115" y="29"/>
                    <a:pt x="117" y="30"/>
                    <a:pt x="115" y="29"/>
                  </a:cubicBezTo>
                  <a:cubicBezTo>
                    <a:pt x="113" y="29"/>
                    <a:pt x="113" y="29"/>
                    <a:pt x="111" y="28"/>
                  </a:cubicBezTo>
                  <a:cubicBezTo>
                    <a:pt x="110" y="28"/>
                    <a:pt x="108" y="30"/>
                    <a:pt x="108" y="28"/>
                  </a:cubicBezTo>
                  <a:cubicBezTo>
                    <a:pt x="107" y="27"/>
                    <a:pt x="104" y="29"/>
                    <a:pt x="107" y="27"/>
                  </a:cubicBezTo>
                  <a:cubicBezTo>
                    <a:pt x="110" y="24"/>
                    <a:pt x="109" y="23"/>
                    <a:pt x="111" y="24"/>
                  </a:cubicBezTo>
                  <a:cubicBezTo>
                    <a:pt x="113" y="24"/>
                    <a:pt x="112" y="26"/>
                    <a:pt x="113" y="25"/>
                  </a:cubicBezTo>
                  <a:cubicBezTo>
                    <a:pt x="115" y="24"/>
                    <a:pt x="117" y="23"/>
                    <a:pt x="115" y="22"/>
                  </a:cubicBezTo>
                  <a:cubicBezTo>
                    <a:pt x="112" y="20"/>
                    <a:pt x="114" y="21"/>
                    <a:pt x="112" y="20"/>
                  </a:cubicBezTo>
                  <a:cubicBezTo>
                    <a:pt x="109" y="19"/>
                    <a:pt x="107" y="24"/>
                    <a:pt x="106" y="23"/>
                  </a:cubicBezTo>
                  <a:cubicBezTo>
                    <a:pt x="105" y="22"/>
                    <a:pt x="105" y="22"/>
                    <a:pt x="104" y="22"/>
                  </a:cubicBezTo>
                  <a:cubicBezTo>
                    <a:pt x="104" y="23"/>
                    <a:pt x="104" y="24"/>
                    <a:pt x="103" y="26"/>
                  </a:cubicBezTo>
                  <a:cubicBezTo>
                    <a:pt x="103" y="27"/>
                    <a:pt x="105" y="27"/>
                    <a:pt x="102" y="26"/>
                  </a:cubicBezTo>
                  <a:cubicBezTo>
                    <a:pt x="100" y="25"/>
                    <a:pt x="105" y="26"/>
                    <a:pt x="100" y="24"/>
                  </a:cubicBezTo>
                  <a:cubicBezTo>
                    <a:pt x="95" y="22"/>
                    <a:pt x="93" y="23"/>
                    <a:pt x="93" y="23"/>
                  </a:cubicBezTo>
                  <a:cubicBezTo>
                    <a:pt x="92" y="24"/>
                    <a:pt x="91" y="24"/>
                    <a:pt x="90" y="24"/>
                  </a:cubicBezTo>
                  <a:cubicBezTo>
                    <a:pt x="90" y="25"/>
                    <a:pt x="92" y="26"/>
                    <a:pt x="90" y="25"/>
                  </a:cubicBezTo>
                  <a:cubicBezTo>
                    <a:pt x="88" y="24"/>
                    <a:pt x="86" y="26"/>
                    <a:pt x="86" y="26"/>
                  </a:cubicBezTo>
                  <a:cubicBezTo>
                    <a:pt x="86" y="26"/>
                    <a:pt x="85" y="25"/>
                    <a:pt x="84" y="26"/>
                  </a:cubicBezTo>
                  <a:cubicBezTo>
                    <a:pt x="83" y="27"/>
                    <a:pt x="82" y="27"/>
                    <a:pt x="81" y="27"/>
                  </a:cubicBezTo>
                  <a:cubicBezTo>
                    <a:pt x="80" y="26"/>
                    <a:pt x="77" y="27"/>
                    <a:pt x="79" y="25"/>
                  </a:cubicBezTo>
                  <a:cubicBezTo>
                    <a:pt x="81" y="22"/>
                    <a:pt x="80" y="24"/>
                    <a:pt x="83" y="23"/>
                  </a:cubicBezTo>
                  <a:cubicBezTo>
                    <a:pt x="86" y="21"/>
                    <a:pt x="90" y="21"/>
                    <a:pt x="86" y="20"/>
                  </a:cubicBezTo>
                  <a:cubicBezTo>
                    <a:pt x="82" y="20"/>
                    <a:pt x="88" y="20"/>
                    <a:pt x="83" y="17"/>
                  </a:cubicBezTo>
                  <a:cubicBezTo>
                    <a:pt x="78" y="15"/>
                    <a:pt x="78" y="18"/>
                    <a:pt x="78" y="15"/>
                  </a:cubicBezTo>
                  <a:cubicBezTo>
                    <a:pt x="79" y="12"/>
                    <a:pt x="78" y="11"/>
                    <a:pt x="77" y="12"/>
                  </a:cubicBezTo>
                  <a:cubicBezTo>
                    <a:pt x="76" y="12"/>
                    <a:pt x="73" y="12"/>
                    <a:pt x="72" y="13"/>
                  </a:cubicBezTo>
                  <a:cubicBezTo>
                    <a:pt x="71" y="13"/>
                    <a:pt x="72" y="14"/>
                    <a:pt x="70" y="12"/>
                  </a:cubicBezTo>
                  <a:cubicBezTo>
                    <a:pt x="67" y="11"/>
                    <a:pt x="67" y="13"/>
                    <a:pt x="67" y="11"/>
                  </a:cubicBezTo>
                  <a:cubicBezTo>
                    <a:pt x="68" y="9"/>
                    <a:pt x="69" y="9"/>
                    <a:pt x="70" y="8"/>
                  </a:cubicBezTo>
                  <a:cubicBezTo>
                    <a:pt x="71" y="6"/>
                    <a:pt x="71" y="2"/>
                    <a:pt x="74" y="4"/>
                  </a:cubicBezTo>
                  <a:cubicBezTo>
                    <a:pt x="78" y="5"/>
                    <a:pt x="76" y="5"/>
                    <a:pt x="79" y="5"/>
                  </a:cubicBezTo>
                  <a:cubicBezTo>
                    <a:pt x="82" y="5"/>
                    <a:pt x="83" y="5"/>
                    <a:pt x="83" y="4"/>
                  </a:cubicBezTo>
                  <a:cubicBezTo>
                    <a:pt x="83" y="4"/>
                    <a:pt x="80" y="2"/>
                    <a:pt x="80" y="2"/>
                  </a:cubicBezTo>
                  <a:cubicBezTo>
                    <a:pt x="80" y="2"/>
                    <a:pt x="79" y="2"/>
                    <a:pt x="79" y="2"/>
                  </a:cubicBezTo>
                  <a:cubicBezTo>
                    <a:pt x="80" y="1"/>
                    <a:pt x="80" y="0"/>
                    <a:pt x="8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0" y="0"/>
                    <a:pt x="6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5" name="Group 49"/>
          <p:cNvGrpSpPr/>
          <p:nvPr/>
        </p:nvGrpSpPr>
        <p:grpSpPr bwMode="auto">
          <a:xfrm>
            <a:off x="6948146" y="2865840"/>
            <a:ext cx="355600" cy="385762"/>
            <a:chOff x="0" y="0"/>
            <a:chExt cx="355600" cy="385762"/>
          </a:xfrm>
        </p:grpSpPr>
        <p:sp>
          <p:nvSpPr>
            <p:cNvPr id="56" name="Freeform 41"/>
            <p:cNvSpPr>
              <a:spLocks noChangeArrowheads="1"/>
            </p:cNvSpPr>
            <p:nvPr/>
          </p:nvSpPr>
          <p:spPr bwMode="auto">
            <a:xfrm>
              <a:off x="138112" y="322263"/>
              <a:ext cx="84138" cy="20637"/>
            </a:xfrm>
            <a:custGeom>
              <a:avLst/>
              <a:gdLst>
                <a:gd name="T0" fmla="*/ 57 w 57"/>
                <a:gd name="T1" fmla="*/ 7 h 14"/>
                <a:gd name="T2" fmla="*/ 48 w 57"/>
                <a:gd name="T3" fmla="*/ 14 h 14"/>
                <a:gd name="T4" fmla="*/ 9 w 57"/>
                <a:gd name="T5" fmla="*/ 14 h 14"/>
                <a:gd name="T6" fmla="*/ 0 w 57"/>
                <a:gd name="T7" fmla="*/ 7 h 14"/>
                <a:gd name="T8" fmla="*/ 9 w 57"/>
                <a:gd name="T9" fmla="*/ 0 h 14"/>
                <a:gd name="T10" fmla="*/ 48 w 57"/>
                <a:gd name="T11" fmla="*/ 0 h 14"/>
                <a:gd name="T12" fmla="*/ 57 w 57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4">
                  <a:moveTo>
                    <a:pt x="57" y="7"/>
                  </a:moveTo>
                  <a:cubicBezTo>
                    <a:pt x="57" y="11"/>
                    <a:pt x="53" y="14"/>
                    <a:pt x="4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7" y="3"/>
                    <a:pt x="57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42"/>
            <p:cNvSpPr>
              <a:spLocks noChangeArrowheads="1"/>
            </p:cNvSpPr>
            <p:nvPr/>
          </p:nvSpPr>
          <p:spPr bwMode="auto">
            <a:xfrm>
              <a:off x="138112" y="344488"/>
              <a:ext cx="84138" cy="19050"/>
            </a:xfrm>
            <a:custGeom>
              <a:avLst/>
              <a:gdLst>
                <a:gd name="T0" fmla="*/ 57 w 57"/>
                <a:gd name="T1" fmla="*/ 6 h 13"/>
                <a:gd name="T2" fmla="*/ 48 w 57"/>
                <a:gd name="T3" fmla="*/ 13 h 13"/>
                <a:gd name="T4" fmla="*/ 9 w 57"/>
                <a:gd name="T5" fmla="*/ 13 h 13"/>
                <a:gd name="T6" fmla="*/ 0 w 57"/>
                <a:gd name="T7" fmla="*/ 6 h 13"/>
                <a:gd name="T8" fmla="*/ 9 w 57"/>
                <a:gd name="T9" fmla="*/ 0 h 13"/>
                <a:gd name="T10" fmla="*/ 48 w 57"/>
                <a:gd name="T11" fmla="*/ 0 h 13"/>
                <a:gd name="T12" fmla="*/ 57 w 57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3">
                  <a:moveTo>
                    <a:pt x="57" y="6"/>
                  </a:moveTo>
                  <a:cubicBezTo>
                    <a:pt x="57" y="10"/>
                    <a:pt x="53" y="13"/>
                    <a:pt x="4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3"/>
                    <a:pt x="0" y="10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7" y="3"/>
                    <a:pt x="57" y="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43"/>
            <p:cNvSpPr>
              <a:spLocks noChangeArrowheads="1"/>
            </p:cNvSpPr>
            <p:nvPr/>
          </p:nvSpPr>
          <p:spPr bwMode="auto">
            <a:xfrm>
              <a:off x="153987" y="365125"/>
              <a:ext cx="52388" cy="20637"/>
            </a:xfrm>
            <a:custGeom>
              <a:avLst/>
              <a:gdLst>
                <a:gd name="T0" fmla="*/ 35 w 35"/>
                <a:gd name="T1" fmla="*/ 7 h 14"/>
                <a:gd name="T2" fmla="*/ 29 w 35"/>
                <a:gd name="T3" fmla="*/ 14 h 14"/>
                <a:gd name="T4" fmla="*/ 6 w 35"/>
                <a:gd name="T5" fmla="*/ 14 h 14"/>
                <a:gd name="T6" fmla="*/ 0 w 35"/>
                <a:gd name="T7" fmla="*/ 7 h 14"/>
                <a:gd name="T8" fmla="*/ 6 w 35"/>
                <a:gd name="T9" fmla="*/ 0 h 14"/>
                <a:gd name="T10" fmla="*/ 29 w 35"/>
                <a:gd name="T11" fmla="*/ 0 h 14"/>
                <a:gd name="T12" fmla="*/ 35 w 35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4">
                  <a:moveTo>
                    <a:pt x="35" y="7"/>
                  </a:moveTo>
                  <a:cubicBezTo>
                    <a:pt x="35" y="11"/>
                    <a:pt x="32" y="14"/>
                    <a:pt x="2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355600" cy="317500"/>
            </a:xfrm>
            <a:custGeom>
              <a:avLst/>
              <a:gdLst>
                <a:gd name="T0" fmla="*/ 124 w 242"/>
                <a:gd name="T1" fmla="*/ 0 h 216"/>
                <a:gd name="T2" fmla="*/ 124 w 242"/>
                <a:gd name="T3" fmla="*/ 0 h 216"/>
                <a:gd name="T4" fmla="*/ 121 w 242"/>
                <a:gd name="T5" fmla="*/ 0 h 216"/>
                <a:gd name="T6" fmla="*/ 119 w 242"/>
                <a:gd name="T7" fmla="*/ 0 h 216"/>
                <a:gd name="T8" fmla="*/ 119 w 242"/>
                <a:gd name="T9" fmla="*/ 0 h 216"/>
                <a:gd name="T10" fmla="*/ 61 w 242"/>
                <a:gd name="T11" fmla="*/ 150 h 216"/>
                <a:gd name="T12" fmla="*/ 93 w 242"/>
                <a:gd name="T13" fmla="*/ 216 h 216"/>
                <a:gd name="T14" fmla="*/ 121 w 242"/>
                <a:gd name="T15" fmla="*/ 216 h 216"/>
                <a:gd name="T16" fmla="*/ 126 w 242"/>
                <a:gd name="T17" fmla="*/ 216 h 216"/>
                <a:gd name="T18" fmla="*/ 152 w 242"/>
                <a:gd name="T19" fmla="*/ 216 h 216"/>
                <a:gd name="T20" fmla="*/ 182 w 242"/>
                <a:gd name="T21" fmla="*/ 150 h 216"/>
                <a:gd name="T22" fmla="*/ 124 w 242"/>
                <a:gd name="T23" fmla="*/ 0 h 216"/>
                <a:gd name="T24" fmla="*/ 181 w 242"/>
                <a:gd name="T25" fmla="*/ 110 h 216"/>
                <a:gd name="T26" fmla="*/ 147 w 242"/>
                <a:gd name="T27" fmla="*/ 24 h 216"/>
                <a:gd name="T28" fmla="*/ 181 w 242"/>
                <a:gd name="T29" fmla="*/ 11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216"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2" y="0"/>
                    <a:pt x="121" y="0"/>
                  </a:cubicBezTo>
                  <a:cubicBezTo>
                    <a:pt x="120" y="0"/>
                    <a:pt x="124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0" y="3"/>
                    <a:pt x="29" y="121"/>
                    <a:pt x="61" y="150"/>
                  </a:cubicBezTo>
                  <a:cubicBezTo>
                    <a:pt x="94" y="180"/>
                    <a:pt x="93" y="216"/>
                    <a:pt x="93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6" y="216"/>
                    <a:pt x="126" y="216"/>
                    <a:pt x="126" y="216"/>
                  </a:cubicBezTo>
                  <a:cubicBezTo>
                    <a:pt x="152" y="216"/>
                    <a:pt x="152" y="216"/>
                    <a:pt x="152" y="216"/>
                  </a:cubicBezTo>
                  <a:cubicBezTo>
                    <a:pt x="152" y="216"/>
                    <a:pt x="150" y="180"/>
                    <a:pt x="182" y="150"/>
                  </a:cubicBezTo>
                  <a:cubicBezTo>
                    <a:pt x="215" y="121"/>
                    <a:pt x="242" y="3"/>
                    <a:pt x="124" y="0"/>
                  </a:cubicBezTo>
                  <a:close/>
                  <a:moveTo>
                    <a:pt x="181" y="110"/>
                  </a:moveTo>
                  <a:cubicBezTo>
                    <a:pt x="201" y="54"/>
                    <a:pt x="147" y="24"/>
                    <a:pt x="147" y="24"/>
                  </a:cubicBezTo>
                  <a:cubicBezTo>
                    <a:pt x="228" y="37"/>
                    <a:pt x="181" y="110"/>
                    <a:pt x="181" y="1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0" name="Freeform 45"/>
          <p:cNvSpPr>
            <a:spLocks noChangeArrowheads="1"/>
          </p:cNvSpPr>
          <p:nvPr/>
        </p:nvSpPr>
        <p:spPr bwMode="auto">
          <a:xfrm>
            <a:off x="5732121" y="2305452"/>
            <a:ext cx="276225" cy="250825"/>
          </a:xfrm>
          <a:custGeom>
            <a:avLst/>
            <a:gdLst>
              <a:gd name="T0" fmla="*/ 91 w 186"/>
              <a:gd name="T1" fmla="*/ 170 h 170"/>
              <a:gd name="T2" fmla="*/ 0 w 186"/>
              <a:gd name="T3" fmla="*/ 169 h 170"/>
              <a:gd name="T4" fmla="*/ 0 w 186"/>
              <a:gd name="T5" fmla="*/ 34 h 170"/>
              <a:gd name="T6" fmla="*/ 93 w 186"/>
              <a:gd name="T7" fmla="*/ 34 h 170"/>
              <a:gd name="T8" fmla="*/ 186 w 186"/>
              <a:gd name="T9" fmla="*/ 34 h 170"/>
              <a:gd name="T10" fmla="*/ 186 w 186"/>
              <a:gd name="T11" fmla="*/ 170 h 170"/>
              <a:gd name="T12" fmla="*/ 91 w 186"/>
              <a:gd name="T13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6" h="170">
                <a:moveTo>
                  <a:pt x="91" y="170"/>
                </a:moveTo>
                <a:cubicBezTo>
                  <a:pt x="91" y="170"/>
                  <a:pt x="59" y="138"/>
                  <a:pt x="0" y="1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60" y="0"/>
                  <a:pt x="93" y="34"/>
                </a:cubicBezTo>
                <a:cubicBezTo>
                  <a:pt x="186" y="34"/>
                  <a:pt x="186" y="34"/>
                  <a:pt x="186" y="34"/>
                </a:cubicBezTo>
                <a:cubicBezTo>
                  <a:pt x="186" y="170"/>
                  <a:pt x="186" y="170"/>
                  <a:pt x="186" y="170"/>
                </a:cubicBezTo>
                <a:lnTo>
                  <a:pt x="91" y="17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" name="Freeform 46"/>
          <p:cNvSpPr>
            <a:spLocks noEditPoints="1" noChangeArrowheads="1"/>
          </p:cNvSpPr>
          <p:nvPr/>
        </p:nvSpPr>
        <p:spPr bwMode="auto">
          <a:xfrm>
            <a:off x="6500471" y="2207027"/>
            <a:ext cx="307975" cy="469900"/>
          </a:xfrm>
          <a:custGeom>
            <a:avLst/>
            <a:gdLst>
              <a:gd name="T0" fmla="*/ 169 w 208"/>
              <a:gd name="T1" fmla="*/ 301 h 319"/>
              <a:gd name="T2" fmla="*/ 208 w 208"/>
              <a:gd name="T3" fmla="*/ 231 h 319"/>
              <a:gd name="T4" fmla="*/ 0 w 208"/>
              <a:gd name="T5" fmla="*/ 169 h 319"/>
              <a:gd name="T6" fmla="*/ 90 w 208"/>
              <a:gd name="T7" fmla="*/ 250 h 319"/>
              <a:gd name="T8" fmla="*/ 169 w 208"/>
              <a:gd name="T9" fmla="*/ 301 h 319"/>
              <a:gd name="T10" fmla="*/ 162 w 208"/>
              <a:gd name="T11" fmla="*/ 127 h 319"/>
              <a:gd name="T12" fmla="*/ 150 w 208"/>
              <a:gd name="T13" fmla="*/ 142 h 319"/>
              <a:gd name="T14" fmla="*/ 135 w 208"/>
              <a:gd name="T15" fmla="*/ 130 h 319"/>
              <a:gd name="T16" fmla="*/ 147 w 208"/>
              <a:gd name="T17" fmla="*/ 115 h 319"/>
              <a:gd name="T18" fmla="*/ 162 w 208"/>
              <a:gd name="T19" fmla="*/ 127 h 319"/>
              <a:gd name="T20" fmla="*/ 106 w 208"/>
              <a:gd name="T21" fmla="*/ 101 h 319"/>
              <a:gd name="T22" fmla="*/ 125 w 208"/>
              <a:gd name="T23" fmla="*/ 117 h 319"/>
              <a:gd name="T24" fmla="*/ 109 w 208"/>
              <a:gd name="T25" fmla="*/ 137 h 319"/>
              <a:gd name="T26" fmla="*/ 89 w 208"/>
              <a:gd name="T27" fmla="*/ 120 h 319"/>
              <a:gd name="T28" fmla="*/ 106 w 208"/>
              <a:gd name="T29" fmla="*/ 101 h 319"/>
              <a:gd name="T30" fmla="*/ 43 w 208"/>
              <a:gd name="T31" fmla="*/ 137 h 319"/>
              <a:gd name="T32" fmla="*/ 62 w 208"/>
              <a:gd name="T33" fmla="*/ 115 h 319"/>
              <a:gd name="T34" fmla="*/ 85 w 208"/>
              <a:gd name="T35" fmla="*/ 133 h 319"/>
              <a:gd name="T36" fmla="*/ 66 w 208"/>
              <a:gd name="T37" fmla="*/ 156 h 319"/>
              <a:gd name="T38" fmla="*/ 43 w 208"/>
              <a:gd name="T39" fmla="*/ 137 h 319"/>
              <a:gd name="T40" fmla="*/ 11 w 208"/>
              <a:gd name="T41" fmla="*/ 177 h 319"/>
              <a:gd name="T42" fmla="*/ 32 w 208"/>
              <a:gd name="T43" fmla="*/ 153 h 319"/>
              <a:gd name="T44" fmla="*/ 56 w 208"/>
              <a:gd name="T45" fmla="*/ 173 h 319"/>
              <a:gd name="T46" fmla="*/ 36 w 208"/>
              <a:gd name="T47" fmla="*/ 197 h 319"/>
              <a:gd name="T48" fmla="*/ 11 w 208"/>
              <a:gd name="T49" fmla="*/ 177 h 319"/>
              <a:gd name="T50" fmla="*/ 123 w 208"/>
              <a:gd name="T51" fmla="*/ 259 h 319"/>
              <a:gd name="T52" fmla="*/ 147 w 208"/>
              <a:gd name="T53" fmla="*/ 230 h 319"/>
              <a:gd name="T54" fmla="*/ 176 w 208"/>
              <a:gd name="T55" fmla="*/ 254 h 319"/>
              <a:gd name="T56" fmla="*/ 152 w 208"/>
              <a:gd name="T57" fmla="*/ 283 h 319"/>
              <a:gd name="T58" fmla="*/ 123 w 208"/>
              <a:gd name="T59" fmla="*/ 25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8" h="319">
                <a:moveTo>
                  <a:pt x="169" y="301"/>
                </a:moveTo>
                <a:cubicBezTo>
                  <a:pt x="208" y="283"/>
                  <a:pt x="208" y="231"/>
                  <a:pt x="208" y="231"/>
                </a:cubicBezTo>
                <a:cubicBezTo>
                  <a:pt x="184" y="0"/>
                  <a:pt x="0" y="109"/>
                  <a:pt x="0" y="169"/>
                </a:cubicBezTo>
                <a:cubicBezTo>
                  <a:pt x="1" y="229"/>
                  <a:pt x="72" y="214"/>
                  <a:pt x="90" y="250"/>
                </a:cubicBezTo>
                <a:cubicBezTo>
                  <a:pt x="109" y="287"/>
                  <a:pt x="130" y="319"/>
                  <a:pt x="169" y="301"/>
                </a:cubicBezTo>
                <a:close/>
                <a:moveTo>
                  <a:pt x="162" y="127"/>
                </a:moveTo>
                <a:cubicBezTo>
                  <a:pt x="163" y="135"/>
                  <a:pt x="157" y="141"/>
                  <a:pt x="150" y="142"/>
                </a:cubicBezTo>
                <a:cubicBezTo>
                  <a:pt x="142" y="143"/>
                  <a:pt x="136" y="137"/>
                  <a:pt x="135" y="130"/>
                </a:cubicBezTo>
                <a:cubicBezTo>
                  <a:pt x="134" y="122"/>
                  <a:pt x="140" y="116"/>
                  <a:pt x="147" y="115"/>
                </a:cubicBezTo>
                <a:cubicBezTo>
                  <a:pt x="155" y="114"/>
                  <a:pt x="162" y="120"/>
                  <a:pt x="162" y="127"/>
                </a:cubicBezTo>
                <a:close/>
                <a:moveTo>
                  <a:pt x="106" y="101"/>
                </a:moveTo>
                <a:cubicBezTo>
                  <a:pt x="116" y="100"/>
                  <a:pt x="125" y="107"/>
                  <a:pt x="125" y="117"/>
                </a:cubicBezTo>
                <a:cubicBezTo>
                  <a:pt x="126" y="127"/>
                  <a:pt x="119" y="136"/>
                  <a:pt x="109" y="137"/>
                </a:cubicBezTo>
                <a:cubicBezTo>
                  <a:pt x="99" y="138"/>
                  <a:pt x="90" y="130"/>
                  <a:pt x="89" y="120"/>
                </a:cubicBezTo>
                <a:cubicBezTo>
                  <a:pt x="88" y="111"/>
                  <a:pt x="96" y="102"/>
                  <a:pt x="106" y="101"/>
                </a:cubicBezTo>
                <a:close/>
                <a:moveTo>
                  <a:pt x="43" y="137"/>
                </a:moveTo>
                <a:cubicBezTo>
                  <a:pt x="42" y="126"/>
                  <a:pt x="51" y="116"/>
                  <a:pt x="62" y="115"/>
                </a:cubicBezTo>
                <a:cubicBezTo>
                  <a:pt x="73" y="114"/>
                  <a:pt x="84" y="122"/>
                  <a:pt x="85" y="133"/>
                </a:cubicBezTo>
                <a:cubicBezTo>
                  <a:pt x="86" y="145"/>
                  <a:pt x="77" y="155"/>
                  <a:pt x="66" y="156"/>
                </a:cubicBezTo>
                <a:cubicBezTo>
                  <a:pt x="54" y="157"/>
                  <a:pt x="44" y="148"/>
                  <a:pt x="43" y="137"/>
                </a:cubicBezTo>
                <a:close/>
                <a:moveTo>
                  <a:pt x="11" y="177"/>
                </a:moveTo>
                <a:cubicBezTo>
                  <a:pt x="10" y="165"/>
                  <a:pt x="19" y="154"/>
                  <a:pt x="32" y="153"/>
                </a:cubicBezTo>
                <a:cubicBezTo>
                  <a:pt x="44" y="152"/>
                  <a:pt x="55" y="161"/>
                  <a:pt x="56" y="173"/>
                </a:cubicBezTo>
                <a:cubicBezTo>
                  <a:pt x="57" y="185"/>
                  <a:pt x="48" y="196"/>
                  <a:pt x="36" y="197"/>
                </a:cubicBezTo>
                <a:cubicBezTo>
                  <a:pt x="23" y="198"/>
                  <a:pt x="12" y="189"/>
                  <a:pt x="11" y="177"/>
                </a:cubicBezTo>
                <a:close/>
                <a:moveTo>
                  <a:pt x="123" y="259"/>
                </a:moveTo>
                <a:cubicBezTo>
                  <a:pt x="121" y="244"/>
                  <a:pt x="132" y="231"/>
                  <a:pt x="147" y="230"/>
                </a:cubicBezTo>
                <a:cubicBezTo>
                  <a:pt x="162" y="228"/>
                  <a:pt x="175" y="239"/>
                  <a:pt x="176" y="254"/>
                </a:cubicBezTo>
                <a:cubicBezTo>
                  <a:pt x="178" y="269"/>
                  <a:pt x="167" y="282"/>
                  <a:pt x="152" y="283"/>
                </a:cubicBezTo>
                <a:cubicBezTo>
                  <a:pt x="137" y="285"/>
                  <a:pt x="124" y="274"/>
                  <a:pt x="123" y="25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62" name="Group 56"/>
          <p:cNvGrpSpPr/>
          <p:nvPr/>
        </p:nvGrpSpPr>
        <p:grpSpPr bwMode="auto">
          <a:xfrm>
            <a:off x="6948146" y="3548465"/>
            <a:ext cx="184150" cy="355600"/>
            <a:chOff x="0" y="0"/>
            <a:chExt cx="184150" cy="355600"/>
          </a:xfrm>
        </p:grpSpPr>
        <p:sp>
          <p:nvSpPr>
            <p:cNvPr id="63" name="Freeform 47"/>
            <p:cNvSpPr>
              <a:spLocks noChangeArrowheads="1"/>
            </p:cNvSpPr>
            <p:nvPr/>
          </p:nvSpPr>
          <p:spPr bwMode="auto">
            <a:xfrm>
              <a:off x="4763" y="50800"/>
              <a:ext cx="63500" cy="273050"/>
            </a:xfrm>
            <a:custGeom>
              <a:avLst/>
              <a:gdLst>
                <a:gd name="T0" fmla="*/ 40 w 40"/>
                <a:gd name="T1" fmla="*/ 139 h 172"/>
                <a:gd name="T2" fmla="*/ 27 w 40"/>
                <a:gd name="T3" fmla="*/ 172 h 172"/>
                <a:gd name="T4" fmla="*/ 13 w 40"/>
                <a:gd name="T5" fmla="*/ 172 h 172"/>
                <a:gd name="T6" fmla="*/ 0 w 40"/>
                <a:gd name="T7" fmla="*/ 139 h 172"/>
                <a:gd name="T8" fmla="*/ 0 w 40"/>
                <a:gd name="T9" fmla="*/ 0 h 172"/>
                <a:gd name="T10" fmla="*/ 40 w 40"/>
                <a:gd name="T11" fmla="*/ 0 h 172"/>
                <a:gd name="T12" fmla="*/ 40 w 40"/>
                <a:gd name="T13" fmla="*/ 13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72">
                  <a:moveTo>
                    <a:pt x="40" y="139"/>
                  </a:moveTo>
                  <a:lnTo>
                    <a:pt x="27" y="172"/>
                  </a:lnTo>
                  <a:lnTo>
                    <a:pt x="13" y="172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48"/>
            <p:cNvSpPr>
              <a:spLocks noChangeArrowheads="1"/>
            </p:cNvSpPr>
            <p:nvPr/>
          </p:nvSpPr>
          <p:spPr bwMode="auto">
            <a:xfrm>
              <a:off x="4763" y="0"/>
              <a:ext cx="63500" cy="79375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0" y="33338"/>
              <a:ext cx="71438" cy="666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Freeform 50"/>
            <p:cNvSpPr>
              <a:spLocks noChangeArrowheads="1"/>
            </p:cNvSpPr>
            <p:nvPr/>
          </p:nvSpPr>
          <p:spPr bwMode="auto">
            <a:xfrm>
              <a:off x="23813" y="315913"/>
              <a:ext cx="23813" cy="39687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4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51"/>
            <p:cNvSpPr>
              <a:spLocks noChangeArrowheads="1"/>
            </p:cNvSpPr>
            <p:nvPr/>
          </p:nvSpPr>
          <p:spPr bwMode="auto">
            <a:xfrm>
              <a:off x="101600" y="50800"/>
              <a:ext cx="65088" cy="273050"/>
            </a:xfrm>
            <a:custGeom>
              <a:avLst/>
              <a:gdLst>
                <a:gd name="T0" fmla="*/ 41 w 41"/>
                <a:gd name="T1" fmla="*/ 139 h 172"/>
                <a:gd name="T2" fmla="*/ 28 w 41"/>
                <a:gd name="T3" fmla="*/ 172 h 172"/>
                <a:gd name="T4" fmla="*/ 13 w 41"/>
                <a:gd name="T5" fmla="*/ 172 h 172"/>
                <a:gd name="T6" fmla="*/ 0 w 41"/>
                <a:gd name="T7" fmla="*/ 139 h 172"/>
                <a:gd name="T8" fmla="*/ 0 w 41"/>
                <a:gd name="T9" fmla="*/ 0 h 172"/>
                <a:gd name="T10" fmla="*/ 41 w 41"/>
                <a:gd name="T11" fmla="*/ 0 h 172"/>
                <a:gd name="T12" fmla="*/ 41 w 41"/>
                <a:gd name="T13" fmla="*/ 13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72">
                  <a:moveTo>
                    <a:pt x="41" y="139"/>
                  </a:moveTo>
                  <a:lnTo>
                    <a:pt x="28" y="172"/>
                  </a:lnTo>
                  <a:lnTo>
                    <a:pt x="13" y="172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3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52"/>
            <p:cNvSpPr>
              <a:spLocks noChangeArrowheads="1"/>
            </p:cNvSpPr>
            <p:nvPr/>
          </p:nvSpPr>
          <p:spPr bwMode="auto">
            <a:xfrm>
              <a:off x="101600" y="0"/>
              <a:ext cx="65088" cy="79375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98425" y="33338"/>
              <a:ext cx="71438" cy="666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0" name="Freeform 54"/>
            <p:cNvSpPr>
              <a:spLocks noChangeArrowheads="1"/>
            </p:cNvSpPr>
            <p:nvPr/>
          </p:nvSpPr>
          <p:spPr bwMode="auto">
            <a:xfrm>
              <a:off x="120650" y="315913"/>
              <a:ext cx="25400" cy="39687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5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55"/>
            <p:cNvSpPr>
              <a:spLocks noChangeArrowheads="1"/>
            </p:cNvSpPr>
            <p:nvPr/>
          </p:nvSpPr>
          <p:spPr bwMode="auto">
            <a:xfrm>
              <a:off x="161925" y="46038"/>
              <a:ext cx="22225" cy="138112"/>
            </a:xfrm>
            <a:custGeom>
              <a:avLst/>
              <a:gdLst>
                <a:gd name="T0" fmla="*/ 1 w 15"/>
                <a:gd name="T1" fmla="*/ 0 h 94"/>
                <a:gd name="T2" fmla="*/ 14 w 15"/>
                <a:gd name="T3" fmla="*/ 10 h 94"/>
                <a:gd name="T4" fmla="*/ 14 w 15"/>
                <a:gd name="T5" fmla="*/ 88 h 94"/>
                <a:gd name="T6" fmla="*/ 9 w 15"/>
                <a:gd name="T7" fmla="*/ 94 h 94"/>
                <a:gd name="T8" fmla="*/ 9 w 15"/>
                <a:gd name="T9" fmla="*/ 33 h 94"/>
                <a:gd name="T10" fmla="*/ 4 w 15"/>
                <a:gd name="T11" fmla="*/ 26 h 94"/>
                <a:gd name="T12" fmla="*/ 0 w 15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4">
                  <a:moveTo>
                    <a:pt x="1" y="0"/>
                  </a:moveTo>
                  <a:cubicBezTo>
                    <a:pt x="1" y="0"/>
                    <a:pt x="13" y="6"/>
                    <a:pt x="14" y="10"/>
                  </a:cubicBezTo>
                  <a:cubicBezTo>
                    <a:pt x="14" y="14"/>
                    <a:pt x="14" y="88"/>
                    <a:pt x="14" y="88"/>
                  </a:cubicBezTo>
                  <a:cubicBezTo>
                    <a:pt x="14" y="88"/>
                    <a:pt x="15" y="94"/>
                    <a:pt x="9" y="9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2" name="直接连接符 76"/>
          <p:cNvSpPr>
            <a:spLocks noChangeShapeType="1"/>
          </p:cNvSpPr>
          <p:nvPr/>
        </p:nvSpPr>
        <p:spPr bwMode="auto">
          <a:xfrm>
            <a:off x="7345021" y="2884890"/>
            <a:ext cx="1233488" cy="0"/>
          </a:xfrm>
          <a:prstGeom prst="line">
            <a:avLst/>
          </a:prstGeom>
          <a:noFill/>
          <a:ln w="12700">
            <a:solidFill>
              <a:srgbClr val="FFBD5B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78"/>
          <p:cNvSpPr>
            <a:spLocks noChangeShapeType="1"/>
          </p:cNvSpPr>
          <p:nvPr/>
        </p:nvSpPr>
        <p:spPr bwMode="auto">
          <a:xfrm>
            <a:off x="6748121" y="4521602"/>
            <a:ext cx="1235075" cy="1588"/>
          </a:xfrm>
          <a:prstGeom prst="line">
            <a:avLst/>
          </a:prstGeom>
          <a:noFill/>
          <a:ln w="12700">
            <a:solidFill>
              <a:srgbClr val="FFBD5B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文本框 80"/>
          <p:cNvSpPr>
            <a:spLocks noChangeArrowheads="1"/>
          </p:cNvSpPr>
          <p:nvPr/>
        </p:nvSpPr>
        <p:spPr bwMode="auto">
          <a:xfrm>
            <a:off x="7953034" y="4139015"/>
            <a:ext cx="928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556B76"/>
                </a:solidFill>
                <a:latin typeface="+mn-lt"/>
                <a:ea typeface="Kozuka Mincho Pro H" panose="02020A00000000000000" pitchFamily="18" charset="-128"/>
              </a:rPr>
              <a:t>65%</a:t>
            </a:r>
            <a:endParaRPr lang="zh-CN" altLang="en-US" sz="3600" b="1">
              <a:solidFill>
                <a:srgbClr val="556B76"/>
              </a:solidFill>
              <a:latin typeface="+mn-lt"/>
              <a:ea typeface="Kozuka Mincho Pro H" panose="02020A00000000000000" pitchFamily="18" charset="-128"/>
            </a:endParaRPr>
          </a:p>
        </p:txBody>
      </p:sp>
      <p:sp>
        <p:nvSpPr>
          <p:cNvPr id="75" name="文本框 82"/>
          <p:cNvSpPr>
            <a:spLocks noChangeArrowheads="1"/>
          </p:cNvSpPr>
          <p:nvPr/>
        </p:nvSpPr>
        <p:spPr bwMode="auto">
          <a:xfrm>
            <a:off x="8556284" y="2402290"/>
            <a:ext cx="928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556B76"/>
                </a:solidFill>
                <a:latin typeface="+mn-lt"/>
                <a:ea typeface="Kozuka Mincho Pro H" panose="02020A00000000000000" pitchFamily="18" charset="-128"/>
              </a:rPr>
              <a:t>35%</a:t>
            </a:r>
            <a:endParaRPr lang="zh-CN" altLang="en-US" sz="3600" b="1" dirty="0">
              <a:solidFill>
                <a:srgbClr val="556B76"/>
              </a:solidFill>
              <a:latin typeface="+mn-lt"/>
              <a:ea typeface="Kozuka Mincho Pro H" panose="02020A00000000000000" pitchFamily="18" charset="-128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37376" y="2583320"/>
            <a:ext cx="2031325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1219200">
              <a:defRPr/>
            </a:pPr>
            <a:r>
              <a:rPr lang="zh-CN" altLang="en-US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236134" y="3036195"/>
            <a:ext cx="2999765" cy="151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无论是否脱稿，都要注意用自己的目光要时常望一下答辩老师和其他现场同学，这是你用目光与听众进行心灵的交流，使听众对你的论题产生兴趣的一种方式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596741" y="2886218"/>
            <a:ext cx="2999765" cy="11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无论是否脱稿，都要注意用自己的目光要时常望一下答辩老师和其他现场同学，这是你用目光与听众进行心灵的交流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961765" y="4684817"/>
            <a:ext cx="2999765" cy="11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无论是否脱稿，都要注意用自己的目光要时常望一下答辩老师和其他现场同学，这是你用目光与听众进行心灵的交流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8720087" y="240703"/>
            <a:ext cx="3178316" cy="744282"/>
            <a:chOff x="7665221" y="259876"/>
            <a:chExt cx="3702968" cy="867143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97" y="286568"/>
              <a:ext cx="3674192" cy="808322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21" y="259876"/>
              <a:ext cx="865889" cy="86714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4065" y="2603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62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现状与研究目标</a:t>
            </a:r>
            <a:endParaRPr lang="zh-CN" altLang="en-US" dirty="0">
              <a:solidFill>
                <a:srgbClr val="262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72720" y="213995"/>
            <a:ext cx="490220" cy="461645"/>
          </a:xfrm>
          <a:prstGeom prst="triangle">
            <a:avLst/>
          </a:prstGeom>
          <a:solidFill>
            <a:srgbClr val="FFB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15802" r="16672" b="17521"/>
          <a:stretch>
            <a:fillRect/>
          </a:stretch>
        </p:blipFill>
        <p:spPr>
          <a:xfrm>
            <a:off x="316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67377" y="340182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solidFill>
                  <a:srgbClr val="556B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研究方法与过程</a:t>
            </a:r>
            <a:endParaRPr lang="zh-CN" altLang="en-US" sz="3200" dirty="0">
              <a:solidFill>
                <a:srgbClr val="556B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87106" y="2438984"/>
            <a:ext cx="301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Part </a:t>
            </a:r>
            <a:r>
              <a:rPr lang="en-US" altLang="zh-CN" sz="4800" dirty="0" smtClean="0">
                <a:solidFill>
                  <a:srgbClr val="556B76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03</a:t>
            </a:r>
            <a:endParaRPr lang="zh-CN" altLang="en-US" sz="4800" dirty="0">
              <a:solidFill>
                <a:srgbClr val="556B76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0755" y="4125455"/>
            <a:ext cx="5030490" cy="32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zh-CN" altLang="en-US" sz="900" kern="0" dirty="0" smtClean="0">
                <a:solidFill>
                  <a:srgbClr val="556B7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你可以在这里输入内容</a:t>
            </a:r>
            <a:endParaRPr lang="en-US" altLang="zh-CN" sz="900" kern="0" dirty="0">
              <a:solidFill>
                <a:srgbClr val="556B7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62" y="1054693"/>
            <a:ext cx="1261875" cy="1263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B4B7B9"/>
      </a:dk2>
      <a:lt2>
        <a:srgbClr val="E7E6E6"/>
      </a:lt2>
      <a:accent1>
        <a:srgbClr val="2460A7"/>
      </a:accent1>
      <a:accent2>
        <a:srgbClr val="ED7D31"/>
      </a:accent2>
      <a:accent3>
        <a:srgbClr val="A5A5A5"/>
      </a:accent3>
      <a:accent4>
        <a:srgbClr val="FFBF3F"/>
      </a:accent4>
      <a:accent5>
        <a:srgbClr val="6690C1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演示</Application>
  <PresentationFormat>宽屏</PresentationFormat>
  <Paragraphs>208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PMingLiU</vt:lpstr>
      <vt:lpstr>Times New Roman</vt:lpstr>
      <vt:lpstr>Agency FB</vt:lpstr>
      <vt:lpstr>微软雅黑 Light</vt:lpstr>
      <vt:lpstr>Kozuka Mincho Pro H</vt:lpstr>
      <vt:lpstr>Yu Gothic UI Semibold</vt:lpstr>
      <vt:lpstr>等线</vt:lpstr>
      <vt:lpstr>Arial Unicode MS</vt:lpstr>
      <vt:lpstr>等线 Light</vt:lpstr>
      <vt:lpstr>PMingLiU-ExtB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答辩PPT5</dc:title>
  <dc:creator>武汉理工大学团委</dc:creator>
  <cp:lastModifiedBy>十八的文心忞</cp:lastModifiedBy>
  <cp:revision>13</cp:revision>
  <dcterms:created xsi:type="dcterms:W3CDTF">2019-05-25T12:58:00Z</dcterms:created>
  <dcterms:modified xsi:type="dcterms:W3CDTF">2019-06-05T10:26:35Z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