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7" r:id="rId3"/>
    <p:sldId id="261" r:id="rId5"/>
    <p:sldId id="258" r:id="rId6"/>
    <p:sldId id="263" r:id="rId7"/>
    <p:sldId id="260" r:id="rId8"/>
    <p:sldId id="262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56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DFB"/>
    <a:srgbClr val="020485"/>
    <a:srgbClr val="1EFCFF"/>
    <a:srgbClr val="FBB9FE"/>
    <a:srgbClr val="C7ECF9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ExtraLight" panose="020B0200000000000000" pitchFamily="34" charset="-122"/>
                <a:ea typeface="思源黑体 CN ExtraLight" panose="020B02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ExtraLight" panose="020B0200000000000000" pitchFamily="34" charset="-122"/>
                <a:ea typeface="思源黑体 CN ExtraLight" panose="020B0200000000000000" pitchFamily="34" charset="-122"/>
              </a:defRPr>
            </a:lvl1pPr>
          </a:lstStyle>
          <a:p>
            <a:fld id="{3B13E6AD-C5E9-48B7-9940-125793C90FA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ExtraLight" panose="020B0200000000000000" pitchFamily="34" charset="-122"/>
                <a:ea typeface="思源黑体 CN ExtraLight" panose="020B02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ExtraLight" panose="020B0200000000000000" pitchFamily="34" charset="-122"/>
                <a:ea typeface="思源黑体 CN ExtraLight" panose="020B0200000000000000" pitchFamily="34" charset="-122"/>
              </a:defRPr>
            </a:lvl1pPr>
          </a:lstStyle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ExtraLight" panose="020B0200000000000000" pitchFamily="34" charset="-122"/>
        <a:ea typeface="思源黑体 CN ExtraLight" panose="020B02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ExtraLight" panose="020B0200000000000000" pitchFamily="34" charset="-122"/>
        <a:ea typeface="思源黑体 CN ExtraLight" panose="020B02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ExtraLight" panose="020B0200000000000000" pitchFamily="34" charset="-122"/>
        <a:ea typeface="思源黑体 CN ExtraLight" panose="020B02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ExtraLight" panose="020B0200000000000000" pitchFamily="34" charset="-122"/>
        <a:ea typeface="思源黑体 CN ExtraLight" panose="020B02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ExtraLight" panose="020B0200000000000000" pitchFamily="34" charset="-122"/>
        <a:ea typeface="思源黑体 CN ExtraLight" panose="020B02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6B49C-512D-4287-A835-216B2EFA70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BF7-A66A-4E03-B982-5E2D447529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4E8C-8628-4340-A69B-0A8DDF24A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BF7-A66A-4E03-B982-5E2D447529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4E8C-8628-4340-A69B-0A8DDF24A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BF7-A66A-4E03-B982-5E2D447529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4E8C-8628-4340-A69B-0A8DDF24A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BF7-A66A-4E03-B982-5E2D447529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4E8C-8628-4340-A69B-0A8DDF24A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BF7-A66A-4E03-B982-5E2D447529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4E8C-8628-4340-A69B-0A8DDF24A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BF7-A66A-4E03-B982-5E2D447529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4E8C-8628-4340-A69B-0A8DDF24A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BF7-A66A-4E03-B982-5E2D447529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4E8C-8628-4340-A69B-0A8DDF24A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BF7-A66A-4E03-B982-5E2D447529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4E8C-8628-4340-A69B-0A8DDF24A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BF7-A66A-4E03-B982-5E2D447529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4E8C-8628-4340-A69B-0A8DDF24A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BF7-A66A-4E03-B982-5E2D447529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4E8C-8628-4340-A69B-0A8DDF24A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5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0BF7-A66A-4E03-B982-5E2D447529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4E8C-8628-4340-A69B-0A8DDF24AF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5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defRPr>
            </a:lvl1pPr>
          </a:lstStyle>
          <a:p>
            <a:fld id="{E4C00BF7-A66A-4E03-B982-5E2D447529B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defRPr>
            </a:lvl1pPr>
          </a:lstStyle>
          <a:p>
            <a:fld id="{52DB4E8C-8628-4340-A69B-0A8DDF24AF3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5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ExtraLight" panose="020B0200000000000000" pitchFamily="34" charset="-122"/>
          <a:ea typeface="思源黑体 CN ExtraLight" panose="020B02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ExtraLight" panose="020B0200000000000000" pitchFamily="34" charset="-122"/>
          <a:ea typeface="思源黑体 CN ExtraLight" panose="020B02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ExtraLight" panose="020B0200000000000000" pitchFamily="34" charset="-122"/>
          <a:ea typeface="思源黑体 CN ExtraLight" panose="020B02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ExtraLight" panose="020B0200000000000000" pitchFamily="34" charset="-122"/>
          <a:ea typeface="思源黑体 CN ExtraLight" panose="020B02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ExtraLight" panose="020B0200000000000000" pitchFamily="34" charset="-122"/>
          <a:ea typeface="思源黑体 CN ExtraLight" panose="020B02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ExtraLight" panose="020B0200000000000000" pitchFamily="34" charset="-122"/>
          <a:ea typeface="思源黑体 CN ExtraLight" panose="020B02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10.png"/><Relationship Id="rId3" Type="http://schemas.openxmlformats.org/officeDocument/2006/relationships/image" Target="../media/image7.png"/><Relationship Id="rId2" Type="http://schemas.openxmlformats.org/officeDocument/2006/relationships/image" Target="../media/image7.sv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8.sv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9.sv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4.svg"/><Relationship Id="rId7" Type="http://schemas.openxmlformats.org/officeDocument/2006/relationships/image" Target="../media/image5.png"/><Relationship Id="rId6" Type="http://schemas.openxmlformats.org/officeDocument/2006/relationships/image" Target="../media/image3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5.sv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5.sv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9013" y="778642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9013" y="778642"/>
            <a:ext cx="866491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731698" y="1038964"/>
            <a:ext cx="461120" cy="461120"/>
            <a:chOff x="7913570" y="1481604"/>
            <a:chExt cx="461120" cy="461120"/>
          </a:xfrm>
        </p:grpSpPr>
        <p:cxnSp>
          <p:nvCxnSpPr>
            <p:cNvPr id="35" name="直接连接符 34"/>
            <p:cNvCxnSpPr/>
            <p:nvPr/>
          </p:nvCxnSpPr>
          <p:spPr>
            <a:xfrm rot="2700000">
              <a:off x="7913570" y="1712164"/>
              <a:ext cx="461120" cy="0"/>
            </a:xfrm>
            <a:prstGeom prst="line">
              <a:avLst/>
            </a:prstGeom>
            <a:solidFill>
              <a:srgbClr val="FBB9FE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8900000" flipH="1">
              <a:off x="7913570" y="1712164"/>
              <a:ext cx="461120" cy="0"/>
            </a:xfrm>
            <a:prstGeom prst="line">
              <a:avLst/>
            </a:prstGeom>
            <a:solidFill>
              <a:srgbClr val="FBB9FE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1772156" y="1839722"/>
            <a:ext cx="422910" cy="422910"/>
          </a:xfrm>
          <a:prstGeom prst="ellipse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49" name="直角三角形 48"/>
          <p:cNvSpPr/>
          <p:nvPr/>
        </p:nvSpPr>
        <p:spPr>
          <a:xfrm flipH="1">
            <a:off x="6026366" y="778642"/>
            <a:ext cx="5137089" cy="5193703"/>
          </a:xfrm>
          <a:prstGeom prst="rtTriangle">
            <a:avLst/>
          </a:prstGeom>
          <a:solidFill>
            <a:srgbClr val="C7ECF9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65303" y="1893604"/>
            <a:ext cx="6398295" cy="2351649"/>
            <a:chOff x="3165303" y="1893604"/>
            <a:chExt cx="6398295" cy="2351649"/>
          </a:xfrm>
        </p:grpSpPr>
        <p:sp>
          <p:nvSpPr>
            <p:cNvPr id="15" name="文本框 14"/>
            <p:cNvSpPr txBox="1"/>
            <p:nvPr/>
          </p:nvSpPr>
          <p:spPr>
            <a:xfrm>
              <a:off x="3222759" y="1906151"/>
              <a:ext cx="6340839" cy="2339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227070" algn="l"/>
                </a:tabLst>
              </a:pPr>
              <a:r>
                <a:rPr lang="zh-CN" altLang="en-US" sz="6600" dirty="0" smtClean="0">
                  <a:ln>
                    <a:solidFill>
                      <a:srgbClr val="020485"/>
                    </a:solidFill>
                  </a:ln>
                  <a:noFill/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学术</a:t>
              </a:r>
              <a:r>
                <a:rPr lang="zh-CN" altLang="en-US" sz="6600" dirty="0">
                  <a:ln>
                    <a:solidFill>
                      <a:srgbClr val="020485"/>
                    </a:solidFill>
                  </a:ln>
                  <a:noFill/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论文</a:t>
              </a:r>
              <a:endParaRPr lang="en-US" altLang="zh-CN" sz="6600" dirty="0">
                <a:ln>
                  <a:solidFill>
                    <a:srgbClr val="020485"/>
                  </a:solidFill>
                </a:ln>
                <a:noFill/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  <a:p>
              <a:pPr>
                <a:tabLst>
                  <a:tab pos="3227070" algn="l"/>
                </a:tabLst>
              </a:pPr>
              <a:r>
                <a:rPr lang="zh-CN" altLang="en-US" sz="8000" dirty="0">
                  <a:ln>
                    <a:solidFill>
                      <a:srgbClr val="020485"/>
                    </a:solidFill>
                  </a:ln>
                  <a:noFill/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答辩</a:t>
              </a:r>
              <a:r>
                <a:rPr lang="en-US" altLang="zh-CN" sz="8000" dirty="0">
                  <a:ln>
                    <a:solidFill>
                      <a:srgbClr val="020485"/>
                    </a:solidFill>
                  </a:ln>
                  <a:noFill/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PPT</a:t>
              </a:r>
              <a:r>
                <a:rPr lang="zh-CN" altLang="en-US" sz="8000" dirty="0">
                  <a:ln>
                    <a:solidFill>
                      <a:srgbClr val="020485"/>
                    </a:solidFill>
                  </a:ln>
                  <a:noFill/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模板</a:t>
              </a:r>
              <a:endParaRPr lang="zh-CN" altLang="en-US" sz="8000" dirty="0">
                <a:ln>
                  <a:solidFill>
                    <a:srgbClr val="020485"/>
                  </a:solidFill>
                </a:ln>
                <a:noFill/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65303" y="1893604"/>
              <a:ext cx="6340837" cy="2339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227070" algn="l"/>
                </a:tabLst>
              </a:pPr>
              <a:r>
                <a:rPr lang="zh-CN" altLang="en-US" sz="6600" dirty="0" smtClean="0">
                  <a:ln>
                    <a:solidFill>
                      <a:srgbClr val="020485"/>
                    </a:solidFill>
                  </a:ln>
                  <a:solidFill>
                    <a:srgbClr val="C2FDFB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学术论文</a:t>
              </a:r>
              <a:endParaRPr lang="en-US" altLang="zh-CN" sz="6600" dirty="0">
                <a:ln>
                  <a:solidFill>
                    <a:srgbClr val="020485"/>
                  </a:solidFill>
                </a:ln>
                <a:solidFill>
                  <a:srgbClr val="C2FD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  <a:p>
              <a:pPr>
                <a:tabLst>
                  <a:tab pos="3227070" algn="l"/>
                </a:tabLst>
              </a:pPr>
              <a:r>
                <a:rPr lang="zh-CN" altLang="en-US" sz="8000" dirty="0">
                  <a:ln>
                    <a:solidFill>
                      <a:srgbClr val="C7ECF9"/>
                    </a:solidFill>
                  </a:ln>
                  <a:solidFill>
                    <a:srgbClr val="020485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答辩</a:t>
              </a:r>
              <a:r>
                <a:rPr lang="en-US" altLang="zh-CN" sz="8000" dirty="0">
                  <a:ln>
                    <a:solidFill>
                      <a:srgbClr val="C7ECF9"/>
                    </a:solidFill>
                  </a:ln>
                  <a:solidFill>
                    <a:srgbClr val="020485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PPT</a:t>
              </a:r>
              <a:r>
                <a:rPr lang="zh-CN" altLang="en-US" sz="8000" dirty="0">
                  <a:ln>
                    <a:solidFill>
                      <a:srgbClr val="C7ECF9"/>
                    </a:solidFill>
                  </a:ln>
                  <a:solidFill>
                    <a:srgbClr val="020485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模板</a:t>
              </a:r>
              <a:endParaRPr lang="zh-CN" altLang="en-US" sz="8000" dirty="0">
                <a:ln>
                  <a:solidFill>
                    <a:srgbClr val="C7ECF9"/>
                  </a:solidFill>
                </a:ln>
                <a:solidFill>
                  <a:srgbClr val="02048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74413" y="4314162"/>
            <a:ext cx="3903258" cy="405800"/>
            <a:chOff x="3374413" y="4314162"/>
            <a:chExt cx="3903258" cy="405800"/>
          </a:xfrm>
        </p:grpSpPr>
        <p:grpSp>
          <p:nvGrpSpPr>
            <p:cNvPr id="27" name="组合 26"/>
            <p:cNvGrpSpPr/>
            <p:nvPr/>
          </p:nvGrpSpPr>
          <p:grpSpPr>
            <a:xfrm>
              <a:off x="3374413" y="4314162"/>
              <a:ext cx="1720850" cy="405799"/>
              <a:chOff x="5132523" y="3770420"/>
              <a:chExt cx="1396721" cy="329365"/>
            </a:xfrm>
          </p:grpSpPr>
          <p:sp>
            <p:nvSpPr>
              <p:cNvPr id="25" name="矩形: 圆角 24"/>
              <p:cNvSpPr/>
              <p:nvPr/>
            </p:nvSpPr>
            <p:spPr>
              <a:xfrm>
                <a:off x="5132523" y="3770420"/>
                <a:ext cx="1396721" cy="300514"/>
              </a:xfrm>
              <a:prstGeom prst="roundRect">
                <a:avLst>
                  <a:gd name="adj" fmla="val 50000"/>
                </a:avLst>
              </a:prstGeom>
              <a:solidFill>
                <a:srgbClr val="C2FDFB"/>
              </a:solidFill>
              <a:ln w="25400" cap="rnd">
                <a:solidFill>
                  <a:srgbClr val="0204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8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356750" y="3867857"/>
                <a:ext cx="125096" cy="125096"/>
              </a:xfrm>
              <a:prstGeom prst="ellipse">
                <a:avLst/>
              </a:prstGeom>
              <a:solidFill>
                <a:srgbClr val="020485"/>
              </a:solidFill>
              <a:ln w="25400" cap="rnd">
                <a:solidFill>
                  <a:srgbClr val="0204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8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5522709" y="3775037"/>
                <a:ext cx="774397" cy="32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20485"/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答辩人</a:t>
                </a:r>
                <a:endParaRPr lang="zh-CN" altLang="en-US" sz="2000" dirty="0">
                  <a:solidFill>
                    <a:srgbClr val="020485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556821" y="4314162"/>
              <a:ext cx="1720850" cy="405800"/>
              <a:chOff x="5132523" y="3770420"/>
              <a:chExt cx="1396721" cy="329366"/>
            </a:xfrm>
          </p:grpSpPr>
          <p:sp>
            <p:nvSpPr>
              <p:cNvPr id="29" name="矩形: 圆角 28"/>
              <p:cNvSpPr/>
              <p:nvPr/>
            </p:nvSpPr>
            <p:spPr>
              <a:xfrm>
                <a:off x="5132523" y="3770420"/>
                <a:ext cx="1396721" cy="300514"/>
              </a:xfrm>
              <a:prstGeom prst="roundRect">
                <a:avLst>
                  <a:gd name="adj" fmla="val 50000"/>
                </a:avLst>
              </a:prstGeom>
              <a:solidFill>
                <a:srgbClr val="C2FDFB"/>
              </a:solidFill>
              <a:ln w="25400" cap="rnd">
                <a:solidFill>
                  <a:srgbClr val="0204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8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356750" y="3867857"/>
                <a:ext cx="125096" cy="125096"/>
              </a:xfrm>
              <a:prstGeom prst="ellipse">
                <a:avLst/>
              </a:prstGeom>
              <a:solidFill>
                <a:srgbClr val="020485"/>
              </a:solidFill>
              <a:ln w="25400" cap="rnd">
                <a:solidFill>
                  <a:srgbClr val="0204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8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522709" y="3775038"/>
                <a:ext cx="566226" cy="32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20485"/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日期</a:t>
                </a:r>
                <a:endParaRPr lang="zh-CN" altLang="en-US" sz="2000" dirty="0">
                  <a:solidFill>
                    <a:srgbClr val="020485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</p:grp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374413" y="4924133"/>
            <a:ext cx="351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输入内容</a:t>
            </a:r>
            <a:endParaRPr lang="zh-CN" altLang="en-US" dirty="0">
              <a:solidFill>
                <a:srgbClr val="02048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  <a:solidFill>
            <a:srgbClr val="FBB9FE"/>
          </a:solidFill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 flipH="1">
            <a:off x="8527703" y="4684414"/>
            <a:ext cx="728968" cy="272720"/>
            <a:chOff x="4084638" y="127344"/>
            <a:chExt cx="1157752" cy="433136"/>
          </a:xfrm>
        </p:grpSpPr>
        <p:sp>
          <p:nvSpPr>
            <p:cNvPr id="65" name="箭头: V 形 64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6" name="箭头: V 形 65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7" name="箭头: V 形 66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rot="5400000" flipV="1">
            <a:off x="1456140" y="5101993"/>
            <a:ext cx="1021270" cy="105333"/>
            <a:chOff x="8508236" y="5584970"/>
            <a:chExt cx="1639528" cy="169100"/>
          </a:xfrm>
        </p:grpSpPr>
        <p:grpSp>
          <p:nvGrpSpPr>
            <p:cNvPr id="76" name="组合 75"/>
            <p:cNvGrpSpPr/>
            <p:nvPr/>
          </p:nvGrpSpPr>
          <p:grpSpPr>
            <a:xfrm>
              <a:off x="8508236" y="5586936"/>
              <a:ext cx="659949" cy="167134"/>
              <a:chOff x="8508236" y="5586936"/>
              <a:chExt cx="659949" cy="167134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8508236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8754644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9001051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487815" y="5584970"/>
              <a:ext cx="659949" cy="167134"/>
              <a:chOff x="8508236" y="5586936"/>
              <a:chExt cx="659949" cy="16713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8508236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8754644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9001051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7080" y="942340"/>
            <a:ext cx="4150360" cy="83121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65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研究背景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96121" y="1703456"/>
            <a:ext cx="8652415" cy="4044446"/>
            <a:chOff x="1796121" y="1703456"/>
            <a:chExt cx="8652415" cy="4044446"/>
          </a:xfrm>
        </p:grpSpPr>
        <p:sp>
          <p:nvSpPr>
            <p:cNvPr id="26" name="işḻïḍé"/>
            <p:cNvSpPr/>
            <p:nvPr/>
          </p:nvSpPr>
          <p:spPr bwMode="auto">
            <a:xfrm>
              <a:off x="3672266" y="1703456"/>
              <a:ext cx="780088" cy="780088"/>
            </a:xfrm>
            <a:prstGeom prst="ellipse">
              <a:avLst/>
            </a:prstGeom>
            <a:solidFill>
              <a:srgbClr val="02048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背景</a:t>
              </a:r>
              <a:endPara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7" name="îś1ídê"/>
            <p:cNvSpPr/>
            <p:nvPr/>
          </p:nvSpPr>
          <p:spPr bwMode="auto">
            <a:xfrm>
              <a:off x="8127164" y="1703456"/>
              <a:ext cx="780088" cy="780088"/>
            </a:xfrm>
            <a:prstGeom prst="ellipse">
              <a:avLst/>
            </a:prstGeom>
            <a:solidFill>
              <a:srgbClr val="02048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背景</a:t>
              </a:r>
              <a:endParaRPr lang="en-US" altLang="zh-CN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8" name="íṧlîḋê"/>
            <p:cNvSpPr/>
            <p:nvPr/>
          </p:nvSpPr>
          <p:spPr bwMode="auto">
            <a:xfrm>
              <a:off x="1796121" y="2747461"/>
              <a:ext cx="252259" cy="252257"/>
            </a:xfrm>
            <a:prstGeom prst="ellipse">
              <a:avLst/>
            </a:prstGeom>
            <a:solidFill>
              <a:srgbClr val="020485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9" name="íṩḷíḓe"/>
            <p:cNvSpPr/>
            <p:nvPr/>
          </p:nvSpPr>
          <p:spPr bwMode="auto">
            <a:xfrm>
              <a:off x="2130983" y="2483544"/>
              <a:ext cx="3862656" cy="78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05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05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0" name="ïŝ1íḑê"/>
            <p:cNvSpPr/>
            <p:nvPr/>
          </p:nvSpPr>
          <p:spPr bwMode="auto">
            <a:xfrm>
              <a:off x="1796121" y="3575551"/>
              <a:ext cx="252259" cy="252257"/>
            </a:xfrm>
            <a:prstGeom prst="ellipse">
              <a:avLst/>
            </a:prstGeom>
            <a:solidFill>
              <a:srgbClr val="020485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1" name="îSḻíḓe"/>
            <p:cNvSpPr/>
            <p:nvPr/>
          </p:nvSpPr>
          <p:spPr bwMode="auto">
            <a:xfrm>
              <a:off x="2130983" y="3311634"/>
              <a:ext cx="3862656" cy="78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05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en-US" altLang="zh-CN" sz="105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.</a:t>
              </a:r>
              <a:endParaRPr lang="zh-CN" altLang="en-US" sz="105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2" name="í$ḻiḍe"/>
            <p:cNvSpPr/>
            <p:nvPr/>
          </p:nvSpPr>
          <p:spPr bwMode="auto">
            <a:xfrm>
              <a:off x="1796121" y="4403641"/>
              <a:ext cx="252259" cy="252257"/>
            </a:xfrm>
            <a:prstGeom prst="ellipse">
              <a:avLst/>
            </a:prstGeom>
            <a:solidFill>
              <a:srgbClr val="020485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3" name="îṣļiďè"/>
            <p:cNvSpPr/>
            <p:nvPr/>
          </p:nvSpPr>
          <p:spPr bwMode="auto">
            <a:xfrm>
              <a:off x="2130983" y="4139725"/>
              <a:ext cx="3862656" cy="78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05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en-US" altLang="zh-CN" sz="105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.</a:t>
              </a:r>
              <a:endParaRPr lang="zh-CN" altLang="en-US" sz="105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4" name="íṩ1ïḓe"/>
            <p:cNvSpPr/>
            <p:nvPr/>
          </p:nvSpPr>
          <p:spPr bwMode="auto">
            <a:xfrm>
              <a:off x="1796121" y="5231730"/>
              <a:ext cx="252259" cy="252257"/>
            </a:xfrm>
            <a:prstGeom prst="ellipse">
              <a:avLst/>
            </a:prstGeom>
            <a:solidFill>
              <a:srgbClr val="020485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5" name="ïŝlïdé"/>
            <p:cNvSpPr/>
            <p:nvPr/>
          </p:nvSpPr>
          <p:spPr bwMode="auto">
            <a:xfrm>
              <a:off x="2130983" y="4967814"/>
              <a:ext cx="3862656" cy="78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05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en-US" altLang="zh-CN" sz="105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.</a:t>
              </a:r>
              <a:endParaRPr lang="zh-CN" altLang="en-US" sz="105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6" name="îṡḷiḑe"/>
            <p:cNvSpPr/>
            <p:nvPr/>
          </p:nvSpPr>
          <p:spPr bwMode="auto">
            <a:xfrm>
              <a:off x="6251019" y="2747461"/>
              <a:ext cx="252259" cy="252257"/>
            </a:xfrm>
            <a:prstGeom prst="ellipse">
              <a:avLst/>
            </a:prstGeom>
            <a:solidFill>
              <a:srgbClr val="020485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ïS1iḍe"/>
            <p:cNvSpPr/>
            <p:nvPr/>
          </p:nvSpPr>
          <p:spPr bwMode="auto">
            <a:xfrm>
              <a:off x="6585880" y="2483544"/>
              <a:ext cx="3862656" cy="78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05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en-US" altLang="zh-CN" sz="105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.</a:t>
              </a:r>
              <a:endParaRPr lang="zh-CN" altLang="en-US" sz="105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8" name="ïs1îḓe"/>
            <p:cNvSpPr/>
            <p:nvPr/>
          </p:nvSpPr>
          <p:spPr bwMode="auto">
            <a:xfrm>
              <a:off x="6251019" y="3575551"/>
              <a:ext cx="252259" cy="252257"/>
            </a:xfrm>
            <a:prstGeom prst="ellipse">
              <a:avLst/>
            </a:prstGeom>
            <a:solidFill>
              <a:srgbClr val="020485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9" name="íṣḷîde"/>
            <p:cNvSpPr/>
            <p:nvPr/>
          </p:nvSpPr>
          <p:spPr bwMode="auto">
            <a:xfrm>
              <a:off x="6585880" y="3311634"/>
              <a:ext cx="3862656" cy="78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05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en-US" altLang="zh-CN" sz="105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.</a:t>
              </a:r>
              <a:endParaRPr lang="zh-CN" altLang="en-US" sz="105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0" name="ïŝľïḑe"/>
            <p:cNvSpPr/>
            <p:nvPr/>
          </p:nvSpPr>
          <p:spPr bwMode="auto">
            <a:xfrm>
              <a:off x="6251019" y="4403641"/>
              <a:ext cx="252259" cy="252257"/>
            </a:xfrm>
            <a:prstGeom prst="ellipse">
              <a:avLst/>
            </a:prstGeom>
            <a:solidFill>
              <a:srgbClr val="020485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1" name="ïś1íḑe"/>
            <p:cNvSpPr/>
            <p:nvPr/>
          </p:nvSpPr>
          <p:spPr bwMode="auto">
            <a:xfrm>
              <a:off x="6585880" y="4139725"/>
              <a:ext cx="3862656" cy="78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05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en-US" altLang="zh-CN" sz="105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..</a:t>
              </a:r>
              <a:endParaRPr lang="zh-CN" altLang="en-US" sz="105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2" name="íṥḻîḍê"/>
            <p:cNvSpPr/>
            <p:nvPr/>
          </p:nvSpPr>
          <p:spPr bwMode="auto">
            <a:xfrm>
              <a:off x="6251019" y="5231730"/>
              <a:ext cx="252259" cy="252257"/>
            </a:xfrm>
            <a:prstGeom prst="ellipse">
              <a:avLst/>
            </a:prstGeom>
            <a:solidFill>
              <a:srgbClr val="020485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3" name="íS1ïdé"/>
            <p:cNvSpPr/>
            <p:nvPr/>
          </p:nvSpPr>
          <p:spPr bwMode="auto">
            <a:xfrm>
              <a:off x="6585880" y="4967814"/>
              <a:ext cx="3862656" cy="78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05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marL="171450" indent="-1714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en-US" altLang="zh-CN" sz="105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..</a:t>
              </a:r>
              <a:endParaRPr lang="zh-CN" altLang="en-US" sz="105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2202726" y="3311634"/>
              <a:ext cx="308496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6686679" y="3311634"/>
              <a:ext cx="308496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202726" y="4141133"/>
              <a:ext cx="308496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686679" y="4141133"/>
              <a:ext cx="308496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202726" y="4970632"/>
              <a:ext cx="308496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686679" y="4970632"/>
              <a:ext cx="308496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组合 360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362" name="箭头: V 形 361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63" name="箭头: V 形 362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64" name="箭头: V 形 363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38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选题意义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12400" y="2073465"/>
            <a:ext cx="8414865" cy="3557235"/>
            <a:chOff x="1912400" y="2073465"/>
            <a:chExt cx="8414865" cy="3557235"/>
          </a:xfrm>
        </p:grpSpPr>
        <p:grpSp>
          <p:nvGrpSpPr>
            <p:cNvPr id="23" name="ïSḷiḍê"/>
            <p:cNvGrpSpPr/>
            <p:nvPr/>
          </p:nvGrpSpPr>
          <p:grpSpPr>
            <a:xfrm>
              <a:off x="3623767" y="2073465"/>
              <a:ext cx="4998092" cy="3557235"/>
              <a:chOff x="2871788" y="1377901"/>
              <a:chExt cx="6448425" cy="4589463"/>
            </a:xfrm>
          </p:grpSpPr>
          <p:sp>
            <p:nvSpPr>
              <p:cNvPr id="48" name="išlïḍe"/>
              <p:cNvSpPr/>
              <p:nvPr/>
            </p:nvSpPr>
            <p:spPr bwMode="auto">
              <a:xfrm>
                <a:off x="3957638" y="2924126"/>
                <a:ext cx="4275138" cy="1497013"/>
              </a:xfrm>
              <a:custGeom>
                <a:avLst/>
                <a:gdLst>
                  <a:gd name="T0" fmla="*/ 0 w 2693"/>
                  <a:gd name="T1" fmla="*/ 943 h 943"/>
                  <a:gd name="T2" fmla="*/ 1336 w 2693"/>
                  <a:gd name="T3" fmla="*/ 943 h 943"/>
                  <a:gd name="T4" fmla="*/ 1358 w 2693"/>
                  <a:gd name="T5" fmla="*/ 943 h 943"/>
                  <a:gd name="T6" fmla="*/ 2693 w 2693"/>
                  <a:gd name="T7" fmla="*/ 943 h 943"/>
                  <a:gd name="T8" fmla="*/ 2031 w 2693"/>
                  <a:gd name="T9" fmla="*/ 0 h 943"/>
                  <a:gd name="T10" fmla="*/ 662 w 2693"/>
                  <a:gd name="T11" fmla="*/ 0 h 943"/>
                  <a:gd name="T12" fmla="*/ 0 w 2693"/>
                  <a:gd name="T13" fmla="*/ 943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93" h="943">
                    <a:moveTo>
                      <a:pt x="0" y="943"/>
                    </a:moveTo>
                    <a:lnTo>
                      <a:pt x="1336" y="943"/>
                    </a:lnTo>
                    <a:lnTo>
                      <a:pt x="1358" y="943"/>
                    </a:lnTo>
                    <a:lnTo>
                      <a:pt x="2693" y="943"/>
                    </a:lnTo>
                    <a:lnTo>
                      <a:pt x="2031" y="0"/>
                    </a:lnTo>
                    <a:lnTo>
                      <a:pt x="662" y="0"/>
                    </a:lnTo>
                    <a:lnTo>
                      <a:pt x="0" y="943"/>
                    </a:lnTo>
                    <a:close/>
                  </a:path>
                </a:pathLst>
              </a:custGeom>
              <a:noFill/>
              <a:ln>
                <a:solidFill>
                  <a:srgbClr val="020485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意义</a:t>
                </a:r>
                <a:endParaRPr lang="en-US" altLang="zh-CN" sz="1400" b="1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9" name="iSḷïḓè"/>
              <p:cNvSpPr/>
              <p:nvPr/>
            </p:nvSpPr>
            <p:spPr bwMode="auto">
              <a:xfrm>
                <a:off x="2871788" y="4454476"/>
                <a:ext cx="3206750" cy="1512888"/>
              </a:xfrm>
              <a:custGeom>
                <a:avLst/>
                <a:gdLst>
                  <a:gd name="T0" fmla="*/ 2020 w 2020"/>
                  <a:gd name="T1" fmla="*/ 0 h 953"/>
                  <a:gd name="T2" fmla="*/ 669 w 2020"/>
                  <a:gd name="T3" fmla="*/ 0 h 953"/>
                  <a:gd name="T4" fmla="*/ 0 w 2020"/>
                  <a:gd name="T5" fmla="*/ 953 h 953"/>
                  <a:gd name="T6" fmla="*/ 2020 w 2020"/>
                  <a:gd name="T7" fmla="*/ 953 h 953"/>
                  <a:gd name="T8" fmla="*/ 2020 w 2020"/>
                  <a:gd name="T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0" h="953">
                    <a:moveTo>
                      <a:pt x="2020" y="0"/>
                    </a:moveTo>
                    <a:lnTo>
                      <a:pt x="669" y="0"/>
                    </a:lnTo>
                    <a:lnTo>
                      <a:pt x="0" y="953"/>
                    </a:lnTo>
                    <a:lnTo>
                      <a:pt x="2020" y="953"/>
                    </a:lnTo>
                    <a:lnTo>
                      <a:pt x="2020" y="0"/>
                    </a:lnTo>
                    <a:close/>
                  </a:path>
                </a:pathLst>
              </a:custGeom>
              <a:solidFill>
                <a:srgbClr val="020485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意义</a:t>
                </a:r>
                <a:endParaRPr lang="en-US" altLang="zh-CN" sz="14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0" name="išḷîḍê"/>
              <p:cNvSpPr/>
              <p:nvPr/>
            </p:nvSpPr>
            <p:spPr bwMode="auto">
              <a:xfrm>
                <a:off x="6113463" y="4454476"/>
                <a:ext cx="3206750" cy="1512888"/>
              </a:xfrm>
              <a:custGeom>
                <a:avLst/>
                <a:gdLst>
                  <a:gd name="T0" fmla="*/ 0 w 2020"/>
                  <a:gd name="T1" fmla="*/ 0 h 953"/>
                  <a:gd name="T2" fmla="*/ 0 w 2020"/>
                  <a:gd name="T3" fmla="*/ 953 h 953"/>
                  <a:gd name="T4" fmla="*/ 2020 w 2020"/>
                  <a:gd name="T5" fmla="*/ 953 h 953"/>
                  <a:gd name="T6" fmla="*/ 1350 w 2020"/>
                  <a:gd name="T7" fmla="*/ 0 h 953"/>
                  <a:gd name="T8" fmla="*/ 0 w 2020"/>
                  <a:gd name="T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0" h="953">
                    <a:moveTo>
                      <a:pt x="0" y="0"/>
                    </a:moveTo>
                    <a:lnTo>
                      <a:pt x="0" y="953"/>
                    </a:lnTo>
                    <a:lnTo>
                      <a:pt x="2020" y="953"/>
                    </a:lnTo>
                    <a:lnTo>
                      <a:pt x="13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0485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意义</a:t>
                </a:r>
                <a:endParaRPr lang="en-US" altLang="zh-CN" sz="14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1" name="ïṧľiḓè"/>
              <p:cNvSpPr/>
              <p:nvPr/>
            </p:nvSpPr>
            <p:spPr bwMode="auto">
              <a:xfrm>
                <a:off x="5032375" y="1377901"/>
                <a:ext cx="2125663" cy="1512888"/>
              </a:xfrm>
              <a:custGeom>
                <a:avLst/>
                <a:gdLst>
                  <a:gd name="T0" fmla="*/ 1339 w 1339"/>
                  <a:gd name="T1" fmla="*/ 953 h 953"/>
                  <a:gd name="T2" fmla="*/ 670 w 1339"/>
                  <a:gd name="T3" fmla="*/ 0 h 953"/>
                  <a:gd name="T4" fmla="*/ 0 w 1339"/>
                  <a:gd name="T5" fmla="*/ 953 h 953"/>
                  <a:gd name="T6" fmla="*/ 1339 w 1339"/>
                  <a:gd name="T7" fmla="*/ 953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9" h="953">
                    <a:moveTo>
                      <a:pt x="1339" y="953"/>
                    </a:moveTo>
                    <a:lnTo>
                      <a:pt x="670" y="0"/>
                    </a:lnTo>
                    <a:lnTo>
                      <a:pt x="0" y="953"/>
                    </a:lnTo>
                    <a:lnTo>
                      <a:pt x="1339" y="953"/>
                    </a:lnTo>
                    <a:close/>
                  </a:path>
                </a:pathLst>
              </a:custGeom>
              <a:solidFill>
                <a:srgbClr val="020485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意义</a:t>
                </a:r>
                <a:endParaRPr lang="en-US" altLang="zh-CN" sz="1400" b="1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46" name="íṡḷiďè"/>
            <p:cNvSpPr/>
            <p:nvPr/>
          </p:nvSpPr>
          <p:spPr bwMode="auto">
            <a:xfrm>
              <a:off x="5372619" y="2400512"/>
              <a:ext cx="462268" cy="463491"/>
            </a:xfrm>
            <a:prstGeom prst="ellipse">
              <a:avLst/>
            </a:prstGeom>
            <a:solidFill>
              <a:srgbClr val="020485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 sz="3200" dirty="0">
                <a:solidFill>
                  <a:srgbClr val="FFFFFF"/>
                </a:solidFill>
                <a:latin typeface="思源黑体 CN ExtraLight" panose="020B0200000000000000" pitchFamily="34" charset="-122"/>
              </a:endParaRPr>
            </a:p>
          </p:txBody>
        </p:sp>
        <p:grpSp>
          <p:nvGrpSpPr>
            <p:cNvPr id="25" name="îṣḷíḓé"/>
            <p:cNvGrpSpPr/>
            <p:nvPr/>
          </p:nvGrpSpPr>
          <p:grpSpPr>
            <a:xfrm>
              <a:off x="2762539" y="2229292"/>
              <a:ext cx="2423066" cy="956266"/>
              <a:chOff x="1760651" y="1440088"/>
              <a:chExt cx="3126184" cy="1233752"/>
            </a:xfrm>
          </p:grpSpPr>
          <p:sp>
            <p:nvSpPr>
              <p:cNvPr id="44" name="ísľiḑe"/>
              <p:cNvSpPr/>
              <p:nvPr/>
            </p:nvSpPr>
            <p:spPr bwMode="auto">
              <a:xfrm>
                <a:off x="1760651" y="1881893"/>
                <a:ext cx="3126184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45" name="išliḓè"/>
              <p:cNvSpPr txBox="1"/>
              <p:nvPr/>
            </p:nvSpPr>
            <p:spPr bwMode="auto">
              <a:xfrm>
                <a:off x="1760651" y="1440088"/>
                <a:ext cx="312618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意义一</a:t>
                </a:r>
                <a:endParaRPr lang="en-US" altLang="zh-CN" b="1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sp>
          <p:nvSpPr>
            <p:cNvPr id="42" name="íṩlîḋè"/>
            <p:cNvSpPr/>
            <p:nvPr/>
          </p:nvSpPr>
          <p:spPr bwMode="auto">
            <a:xfrm>
              <a:off x="7147970" y="3620336"/>
              <a:ext cx="462268" cy="463491"/>
            </a:xfrm>
            <a:prstGeom prst="ellipse">
              <a:avLst/>
            </a:prstGeom>
            <a:solidFill>
              <a:srgbClr val="020485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 sz="3200" dirty="0">
                <a:solidFill>
                  <a:srgbClr val="FFFFFF"/>
                </a:solidFill>
                <a:latin typeface="思源黑体 CN ExtraLight" panose="020B0200000000000000" pitchFamily="34" charset="-122"/>
              </a:endParaRPr>
            </a:p>
          </p:txBody>
        </p:sp>
        <p:grpSp>
          <p:nvGrpSpPr>
            <p:cNvPr id="27" name="íṩḷîďê"/>
            <p:cNvGrpSpPr/>
            <p:nvPr/>
          </p:nvGrpSpPr>
          <p:grpSpPr>
            <a:xfrm>
              <a:off x="7665799" y="3373949"/>
              <a:ext cx="2661466" cy="956266"/>
              <a:chOff x="1760651" y="1440088"/>
              <a:chExt cx="3126184" cy="1233752"/>
            </a:xfrm>
          </p:grpSpPr>
          <p:sp>
            <p:nvSpPr>
              <p:cNvPr id="40" name="íş1iḑé"/>
              <p:cNvSpPr/>
              <p:nvPr/>
            </p:nvSpPr>
            <p:spPr bwMode="auto">
              <a:xfrm>
                <a:off x="1760651" y="1881893"/>
                <a:ext cx="3126184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41" name="îṥḻiḋe"/>
              <p:cNvSpPr txBox="1"/>
              <p:nvPr/>
            </p:nvSpPr>
            <p:spPr bwMode="auto">
              <a:xfrm>
                <a:off x="1760651" y="1440088"/>
                <a:ext cx="312618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意义二</a:t>
                </a:r>
                <a:endParaRPr lang="en-US" altLang="zh-CN" b="1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sp>
          <p:nvSpPr>
            <p:cNvPr id="38" name="íṣlíḓê"/>
            <p:cNvSpPr/>
            <p:nvPr/>
          </p:nvSpPr>
          <p:spPr bwMode="auto">
            <a:xfrm>
              <a:off x="7974833" y="4812644"/>
              <a:ext cx="462268" cy="463491"/>
            </a:xfrm>
            <a:prstGeom prst="ellipse">
              <a:avLst/>
            </a:prstGeom>
            <a:solidFill>
              <a:srgbClr val="020485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 sz="3200" dirty="0">
                <a:solidFill>
                  <a:srgbClr val="FFFFFF"/>
                </a:solidFill>
                <a:latin typeface="思源黑体 CN ExtraLight" panose="020B0200000000000000" pitchFamily="34" charset="-122"/>
              </a:endParaRPr>
            </a:p>
          </p:txBody>
        </p:sp>
        <p:sp>
          <p:nvSpPr>
            <p:cNvPr id="36" name="iṥḻíḓé"/>
            <p:cNvSpPr/>
            <p:nvPr/>
          </p:nvSpPr>
          <p:spPr bwMode="auto">
            <a:xfrm>
              <a:off x="3803604" y="4812644"/>
              <a:ext cx="462268" cy="463491"/>
            </a:xfrm>
            <a:prstGeom prst="ellipse">
              <a:avLst/>
            </a:prstGeom>
            <a:solidFill>
              <a:srgbClr val="020485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ctr" anchorCtr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 sz="3200" dirty="0">
                <a:solidFill>
                  <a:srgbClr val="FFFFFF"/>
                </a:solidFill>
                <a:latin typeface="思源黑体 CN ExtraLight" panose="020B0200000000000000" pitchFamily="34" charset="-122"/>
              </a:endParaRPr>
            </a:p>
          </p:txBody>
        </p:sp>
        <p:grpSp>
          <p:nvGrpSpPr>
            <p:cNvPr id="30" name="ïṩlíḍe"/>
            <p:cNvGrpSpPr/>
            <p:nvPr/>
          </p:nvGrpSpPr>
          <p:grpSpPr>
            <a:xfrm>
              <a:off x="8463131" y="4566256"/>
              <a:ext cx="1864134" cy="956266"/>
              <a:chOff x="1760651" y="1440088"/>
              <a:chExt cx="3126184" cy="1233752"/>
            </a:xfrm>
          </p:grpSpPr>
          <p:sp>
            <p:nvSpPr>
              <p:cNvPr id="34" name="işlîḑè"/>
              <p:cNvSpPr/>
              <p:nvPr/>
            </p:nvSpPr>
            <p:spPr bwMode="auto">
              <a:xfrm>
                <a:off x="1760651" y="1881893"/>
                <a:ext cx="3126184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5" name="î$1idé"/>
              <p:cNvSpPr txBox="1"/>
              <p:nvPr/>
            </p:nvSpPr>
            <p:spPr bwMode="auto">
              <a:xfrm>
                <a:off x="1760651" y="1440088"/>
                <a:ext cx="312618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意义四</a:t>
                </a:r>
                <a:endParaRPr lang="en-US" altLang="zh-CN" b="1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31" name="islîḋê"/>
            <p:cNvGrpSpPr/>
            <p:nvPr/>
          </p:nvGrpSpPr>
          <p:grpSpPr>
            <a:xfrm>
              <a:off x="1912400" y="4566256"/>
              <a:ext cx="1864134" cy="956266"/>
              <a:chOff x="1760651" y="1440088"/>
              <a:chExt cx="3126184" cy="1233752"/>
            </a:xfrm>
          </p:grpSpPr>
          <p:sp>
            <p:nvSpPr>
              <p:cNvPr id="32" name="iṥliḓe"/>
              <p:cNvSpPr/>
              <p:nvPr/>
            </p:nvSpPr>
            <p:spPr bwMode="auto">
              <a:xfrm>
                <a:off x="1760651" y="1881893"/>
                <a:ext cx="3126184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8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3" name="íS1îde"/>
              <p:cNvSpPr txBox="1"/>
              <p:nvPr/>
            </p:nvSpPr>
            <p:spPr bwMode="auto">
              <a:xfrm>
                <a:off x="1760651" y="1440088"/>
                <a:ext cx="312618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意义三</a:t>
                </a:r>
                <a:endParaRPr lang="en-US" altLang="zh-CN" b="1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pic>
          <p:nvPicPr>
            <p:cNvPr id="54" name="图形 53" descr="饼图演示文稿 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507" y="2508760"/>
              <a:ext cx="229561" cy="229561"/>
            </a:xfrm>
            <a:prstGeom prst="rect">
              <a:avLst/>
            </a:prstGeom>
          </p:spPr>
        </p:pic>
        <p:pic>
          <p:nvPicPr>
            <p:cNvPr id="59" name="图形 58" descr="饼图演示文稿 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752" y="3730111"/>
              <a:ext cx="229561" cy="229561"/>
            </a:xfrm>
            <a:prstGeom prst="rect">
              <a:avLst/>
            </a:prstGeom>
          </p:spPr>
        </p:pic>
        <p:pic>
          <p:nvPicPr>
            <p:cNvPr id="60" name="图形 59" descr="饼图演示文稿 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098" y="4929608"/>
              <a:ext cx="229561" cy="229561"/>
            </a:xfrm>
            <a:prstGeom prst="rect">
              <a:avLst/>
            </a:prstGeom>
          </p:spPr>
        </p:pic>
        <p:pic>
          <p:nvPicPr>
            <p:cNvPr id="61" name="图形 60" descr="饼图演示文稿 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1186" y="4925679"/>
              <a:ext cx="229561" cy="229561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63" name="箭头: V 形 62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4" name="箭头: V 形 63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5" name="箭头: V 形 64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1043826"/>
            <a:chOff x="612400" y="489191"/>
            <a:chExt cx="2757816" cy="1043826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157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相关概念</a:t>
              </a:r>
              <a:endParaRPr lang="en-US" altLang="zh-CN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2" name="2042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35597" y="2368831"/>
            <a:ext cx="7947882" cy="2629857"/>
            <a:chOff x="660400" y="1662546"/>
            <a:chExt cx="10858500" cy="3592945"/>
          </a:xfrm>
        </p:grpSpPr>
        <p:sp>
          <p:nvSpPr>
            <p:cNvPr id="23" name="îṩļîďe"/>
            <p:cNvSpPr/>
            <p:nvPr/>
          </p:nvSpPr>
          <p:spPr>
            <a:xfrm>
              <a:off x="660400" y="1662546"/>
              <a:ext cx="4622800" cy="1634836"/>
            </a:xfrm>
            <a:prstGeom prst="rightArrow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4" name="iṧliḋê"/>
            <p:cNvSpPr/>
            <p:nvPr/>
          </p:nvSpPr>
          <p:spPr>
            <a:xfrm flipH="1">
              <a:off x="6896100" y="3620655"/>
              <a:ext cx="4622800" cy="1634836"/>
            </a:xfrm>
            <a:prstGeom prst="rightArrow">
              <a:avLst/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5" name="ïṣḻíḓè"/>
            <p:cNvSpPr/>
            <p:nvPr/>
          </p:nvSpPr>
          <p:spPr bwMode="auto">
            <a:xfrm flipH="1">
              <a:off x="4530437" y="2266440"/>
              <a:ext cx="429490" cy="427048"/>
            </a:xfrm>
            <a:custGeom>
              <a:avLst/>
              <a:gdLst>
                <a:gd name="T0" fmla="*/ 3682 w 4808"/>
                <a:gd name="T1" fmla="*/ 2763 h 4789"/>
                <a:gd name="T2" fmla="*/ 3420 w 4808"/>
                <a:gd name="T3" fmla="*/ 2703 h 4789"/>
                <a:gd name="T4" fmla="*/ 3026 w 4808"/>
                <a:gd name="T5" fmla="*/ 2392 h 4789"/>
                <a:gd name="T6" fmla="*/ 2818 w 4808"/>
                <a:gd name="T7" fmla="*/ 2517 h 4789"/>
                <a:gd name="T8" fmla="*/ 3219 w 4808"/>
                <a:gd name="T9" fmla="*/ 1876 h 4789"/>
                <a:gd name="T10" fmla="*/ 3609 w 4808"/>
                <a:gd name="T11" fmla="*/ 1953 h 4789"/>
                <a:gd name="T12" fmla="*/ 4553 w 4808"/>
                <a:gd name="T13" fmla="*/ 720 h 4789"/>
                <a:gd name="T14" fmla="*/ 4388 w 4808"/>
                <a:gd name="T15" fmla="*/ 680 h 4789"/>
                <a:gd name="T16" fmla="*/ 3872 w 4808"/>
                <a:gd name="T17" fmla="*/ 1161 h 4789"/>
                <a:gd name="T18" fmla="*/ 3859 w 4808"/>
                <a:gd name="T19" fmla="*/ 1160 h 4789"/>
                <a:gd name="T20" fmla="*/ 3491 w 4808"/>
                <a:gd name="T21" fmla="*/ 1099 h 4789"/>
                <a:gd name="T22" fmla="*/ 3432 w 4808"/>
                <a:gd name="T23" fmla="*/ 731 h 4789"/>
                <a:gd name="T24" fmla="*/ 3454 w 4808"/>
                <a:gd name="T25" fmla="*/ 658 h 4789"/>
                <a:gd name="T26" fmla="*/ 3938 w 4808"/>
                <a:gd name="T27" fmla="*/ 104 h 4789"/>
                <a:gd name="T28" fmla="*/ 3609 w 4808"/>
                <a:gd name="T29" fmla="*/ 0 h 4789"/>
                <a:gd name="T30" fmla="*/ 2710 w 4808"/>
                <a:gd name="T31" fmla="*/ 1369 h 4789"/>
                <a:gd name="T32" fmla="*/ 1300 w 4808"/>
                <a:gd name="T33" fmla="*/ 999 h 4789"/>
                <a:gd name="T34" fmla="*/ 1309 w 4808"/>
                <a:gd name="T35" fmla="*/ 892 h 4789"/>
                <a:gd name="T36" fmla="*/ 865 w 4808"/>
                <a:gd name="T37" fmla="*/ 294 h 4789"/>
                <a:gd name="T38" fmla="*/ 665 w 4808"/>
                <a:gd name="T39" fmla="*/ 298 h 4789"/>
                <a:gd name="T40" fmla="*/ 278 w 4808"/>
                <a:gd name="T41" fmla="*/ 787 h 4789"/>
                <a:gd name="T42" fmla="*/ 630 w 4808"/>
                <a:gd name="T43" fmla="*/ 1163 h 4789"/>
                <a:gd name="T44" fmla="*/ 926 w 4808"/>
                <a:gd name="T45" fmla="*/ 1291 h 4789"/>
                <a:gd name="T46" fmla="*/ 1018 w 4808"/>
                <a:gd name="T47" fmla="*/ 1282 h 4789"/>
                <a:gd name="T48" fmla="*/ 1485 w 4808"/>
                <a:gd name="T49" fmla="*/ 2594 h 4789"/>
                <a:gd name="T50" fmla="*/ 1037 w 4808"/>
                <a:gd name="T51" fmla="*/ 2572 h 4789"/>
                <a:gd name="T52" fmla="*/ 92 w 4808"/>
                <a:gd name="T53" fmla="*/ 3809 h 4789"/>
                <a:gd name="T54" fmla="*/ 186 w 4808"/>
                <a:gd name="T55" fmla="*/ 3882 h 4789"/>
                <a:gd name="T56" fmla="*/ 727 w 4808"/>
                <a:gd name="T57" fmla="*/ 3384 h 4789"/>
                <a:gd name="T58" fmla="*/ 789 w 4808"/>
                <a:gd name="T59" fmla="*/ 3371 h 4789"/>
                <a:gd name="T60" fmla="*/ 796 w 4808"/>
                <a:gd name="T61" fmla="*/ 3372 h 4789"/>
                <a:gd name="T62" fmla="*/ 1218 w 4808"/>
                <a:gd name="T63" fmla="*/ 3798 h 4789"/>
                <a:gd name="T64" fmla="*/ 1192 w 4808"/>
                <a:gd name="T65" fmla="*/ 3873 h 4789"/>
                <a:gd name="T66" fmla="*/ 707 w 4808"/>
                <a:gd name="T67" fmla="*/ 4427 h 4789"/>
                <a:gd name="T68" fmla="*/ 1037 w 4808"/>
                <a:gd name="T69" fmla="*/ 4531 h 4789"/>
                <a:gd name="T70" fmla="*/ 2016 w 4808"/>
                <a:gd name="T71" fmla="*/ 3551 h 4789"/>
                <a:gd name="T72" fmla="*/ 1994 w 4808"/>
                <a:gd name="T73" fmla="*/ 3103 h 4789"/>
                <a:gd name="T74" fmla="*/ 2535 w 4808"/>
                <a:gd name="T75" fmla="*/ 2799 h 4789"/>
                <a:gd name="T76" fmla="*/ 2410 w 4808"/>
                <a:gd name="T77" fmla="*/ 3007 h 4789"/>
                <a:gd name="T78" fmla="*/ 2721 w 4808"/>
                <a:gd name="T79" fmla="*/ 3401 h 4789"/>
                <a:gd name="T80" fmla="*/ 2781 w 4808"/>
                <a:gd name="T81" fmla="*/ 3663 h 4789"/>
                <a:gd name="T82" fmla="*/ 4013 w 4808"/>
                <a:gd name="T83" fmla="*/ 4789 h 4789"/>
                <a:gd name="T84" fmla="*/ 4734 w 4808"/>
                <a:gd name="T85" fmla="*/ 4173 h 4789"/>
                <a:gd name="T86" fmla="*/ 4734 w 4808"/>
                <a:gd name="T87" fmla="*/ 3815 h 4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08" h="4789">
                  <a:moveTo>
                    <a:pt x="4734" y="3815"/>
                  </a:moveTo>
                  <a:lnTo>
                    <a:pt x="3682" y="2763"/>
                  </a:lnTo>
                  <a:cubicBezTo>
                    <a:pt x="3634" y="2715"/>
                    <a:pt x="3570" y="2689"/>
                    <a:pt x="3502" y="2689"/>
                  </a:cubicBezTo>
                  <a:cubicBezTo>
                    <a:pt x="3474" y="2689"/>
                    <a:pt x="3446" y="2694"/>
                    <a:pt x="3420" y="2703"/>
                  </a:cubicBezTo>
                  <a:lnTo>
                    <a:pt x="3167" y="2450"/>
                  </a:lnTo>
                  <a:cubicBezTo>
                    <a:pt x="3130" y="2413"/>
                    <a:pt x="3079" y="2392"/>
                    <a:pt x="3026" y="2392"/>
                  </a:cubicBezTo>
                  <a:cubicBezTo>
                    <a:pt x="2972" y="2392"/>
                    <a:pt x="2922" y="2413"/>
                    <a:pt x="2884" y="2450"/>
                  </a:cubicBezTo>
                  <a:lnTo>
                    <a:pt x="2818" y="2517"/>
                  </a:lnTo>
                  <a:lnTo>
                    <a:pt x="2699" y="2398"/>
                  </a:lnTo>
                  <a:lnTo>
                    <a:pt x="3219" y="1876"/>
                  </a:lnTo>
                  <a:cubicBezTo>
                    <a:pt x="3340" y="1928"/>
                    <a:pt x="3472" y="1953"/>
                    <a:pt x="3609" y="1953"/>
                  </a:cubicBezTo>
                  <a:lnTo>
                    <a:pt x="3609" y="1953"/>
                  </a:lnTo>
                  <a:cubicBezTo>
                    <a:pt x="3870" y="1953"/>
                    <a:pt x="4116" y="1854"/>
                    <a:pt x="4301" y="1669"/>
                  </a:cubicBezTo>
                  <a:cubicBezTo>
                    <a:pt x="4549" y="1421"/>
                    <a:pt x="4646" y="1059"/>
                    <a:pt x="4553" y="720"/>
                  </a:cubicBezTo>
                  <a:cubicBezTo>
                    <a:pt x="4542" y="678"/>
                    <a:pt x="4502" y="648"/>
                    <a:pt x="4459" y="648"/>
                  </a:cubicBezTo>
                  <a:cubicBezTo>
                    <a:pt x="4441" y="648"/>
                    <a:pt x="4413" y="654"/>
                    <a:pt x="4388" y="680"/>
                  </a:cubicBezTo>
                  <a:cubicBezTo>
                    <a:pt x="4384" y="683"/>
                    <a:pt x="4034" y="1030"/>
                    <a:pt x="3918" y="1146"/>
                  </a:cubicBezTo>
                  <a:cubicBezTo>
                    <a:pt x="3906" y="1159"/>
                    <a:pt x="3885" y="1161"/>
                    <a:pt x="3872" y="1161"/>
                  </a:cubicBezTo>
                  <a:cubicBezTo>
                    <a:pt x="3864" y="1161"/>
                    <a:pt x="3859" y="1160"/>
                    <a:pt x="3859" y="1160"/>
                  </a:cubicBezTo>
                  <a:lnTo>
                    <a:pt x="3859" y="1160"/>
                  </a:lnTo>
                  <a:lnTo>
                    <a:pt x="3851" y="1159"/>
                  </a:lnTo>
                  <a:cubicBezTo>
                    <a:pt x="3707" y="1146"/>
                    <a:pt x="3535" y="1119"/>
                    <a:pt x="3491" y="1099"/>
                  </a:cubicBezTo>
                  <a:cubicBezTo>
                    <a:pt x="3470" y="1055"/>
                    <a:pt x="3445" y="879"/>
                    <a:pt x="3432" y="733"/>
                  </a:cubicBezTo>
                  <a:lnTo>
                    <a:pt x="3432" y="731"/>
                  </a:lnTo>
                  <a:lnTo>
                    <a:pt x="3429" y="727"/>
                  </a:lnTo>
                  <a:cubicBezTo>
                    <a:pt x="3428" y="720"/>
                    <a:pt x="3425" y="687"/>
                    <a:pt x="3454" y="658"/>
                  </a:cubicBezTo>
                  <a:cubicBezTo>
                    <a:pt x="3574" y="538"/>
                    <a:pt x="3905" y="204"/>
                    <a:pt x="3908" y="201"/>
                  </a:cubicBezTo>
                  <a:cubicBezTo>
                    <a:pt x="3936" y="173"/>
                    <a:pt x="3947" y="138"/>
                    <a:pt x="3938" y="104"/>
                  </a:cubicBezTo>
                  <a:cubicBezTo>
                    <a:pt x="3927" y="64"/>
                    <a:pt x="3893" y="42"/>
                    <a:pt x="3865" y="34"/>
                  </a:cubicBezTo>
                  <a:cubicBezTo>
                    <a:pt x="3782" y="11"/>
                    <a:pt x="3695" y="0"/>
                    <a:pt x="3609" y="0"/>
                  </a:cubicBezTo>
                  <a:cubicBezTo>
                    <a:pt x="3347" y="0"/>
                    <a:pt x="3101" y="102"/>
                    <a:pt x="2916" y="287"/>
                  </a:cubicBezTo>
                  <a:cubicBezTo>
                    <a:pt x="2624" y="579"/>
                    <a:pt x="2555" y="1011"/>
                    <a:pt x="2710" y="1369"/>
                  </a:cubicBezTo>
                  <a:lnTo>
                    <a:pt x="2190" y="1889"/>
                  </a:lnTo>
                  <a:lnTo>
                    <a:pt x="1300" y="999"/>
                  </a:lnTo>
                  <a:cubicBezTo>
                    <a:pt x="1300" y="998"/>
                    <a:pt x="1299" y="998"/>
                    <a:pt x="1299" y="997"/>
                  </a:cubicBezTo>
                  <a:cubicBezTo>
                    <a:pt x="1307" y="963"/>
                    <a:pt x="1311" y="928"/>
                    <a:pt x="1309" y="892"/>
                  </a:cubicBezTo>
                  <a:cubicBezTo>
                    <a:pt x="1305" y="788"/>
                    <a:pt x="1260" y="689"/>
                    <a:pt x="1182" y="611"/>
                  </a:cubicBezTo>
                  <a:lnTo>
                    <a:pt x="865" y="294"/>
                  </a:lnTo>
                  <a:cubicBezTo>
                    <a:pt x="858" y="288"/>
                    <a:pt x="821" y="253"/>
                    <a:pt x="766" y="253"/>
                  </a:cubicBezTo>
                  <a:cubicBezTo>
                    <a:pt x="740" y="253"/>
                    <a:pt x="702" y="261"/>
                    <a:pt x="665" y="298"/>
                  </a:cubicBezTo>
                  <a:lnTo>
                    <a:pt x="318" y="645"/>
                  </a:lnTo>
                  <a:cubicBezTo>
                    <a:pt x="277" y="685"/>
                    <a:pt x="263" y="737"/>
                    <a:pt x="278" y="787"/>
                  </a:cubicBezTo>
                  <a:cubicBezTo>
                    <a:pt x="288" y="820"/>
                    <a:pt x="308" y="842"/>
                    <a:pt x="314" y="848"/>
                  </a:cubicBezTo>
                  <a:lnTo>
                    <a:pt x="630" y="1163"/>
                  </a:lnTo>
                  <a:cubicBezTo>
                    <a:pt x="712" y="1246"/>
                    <a:pt x="817" y="1291"/>
                    <a:pt x="926" y="1291"/>
                  </a:cubicBezTo>
                  <a:lnTo>
                    <a:pt x="926" y="1291"/>
                  </a:lnTo>
                  <a:cubicBezTo>
                    <a:pt x="957" y="1291"/>
                    <a:pt x="987" y="1287"/>
                    <a:pt x="1016" y="1280"/>
                  </a:cubicBezTo>
                  <a:cubicBezTo>
                    <a:pt x="1017" y="1281"/>
                    <a:pt x="1017" y="1281"/>
                    <a:pt x="1018" y="1282"/>
                  </a:cubicBezTo>
                  <a:lnTo>
                    <a:pt x="1907" y="2171"/>
                  </a:lnTo>
                  <a:lnTo>
                    <a:pt x="1485" y="2594"/>
                  </a:lnTo>
                  <a:cubicBezTo>
                    <a:pt x="1466" y="2613"/>
                    <a:pt x="1449" y="2634"/>
                    <a:pt x="1435" y="2656"/>
                  </a:cubicBezTo>
                  <a:cubicBezTo>
                    <a:pt x="1311" y="2601"/>
                    <a:pt x="1176" y="2572"/>
                    <a:pt x="1037" y="2572"/>
                  </a:cubicBezTo>
                  <a:cubicBezTo>
                    <a:pt x="775" y="2572"/>
                    <a:pt x="529" y="2674"/>
                    <a:pt x="344" y="2859"/>
                  </a:cubicBezTo>
                  <a:cubicBezTo>
                    <a:pt x="96" y="3106"/>
                    <a:pt x="0" y="3471"/>
                    <a:pt x="92" y="3809"/>
                  </a:cubicBezTo>
                  <a:cubicBezTo>
                    <a:pt x="103" y="3852"/>
                    <a:pt x="143" y="3882"/>
                    <a:pt x="186" y="3882"/>
                  </a:cubicBezTo>
                  <a:lnTo>
                    <a:pt x="186" y="3882"/>
                  </a:lnTo>
                  <a:cubicBezTo>
                    <a:pt x="204" y="3882"/>
                    <a:pt x="232" y="3877"/>
                    <a:pt x="258" y="3851"/>
                  </a:cubicBezTo>
                  <a:cubicBezTo>
                    <a:pt x="261" y="3847"/>
                    <a:pt x="611" y="3500"/>
                    <a:pt x="727" y="3384"/>
                  </a:cubicBezTo>
                  <a:cubicBezTo>
                    <a:pt x="740" y="3372"/>
                    <a:pt x="762" y="3370"/>
                    <a:pt x="774" y="3370"/>
                  </a:cubicBezTo>
                  <a:cubicBezTo>
                    <a:pt x="783" y="3370"/>
                    <a:pt x="789" y="3371"/>
                    <a:pt x="789" y="3371"/>
                  </a:cubicBezTo>
                  <a:lnTo>
                    <a:pt x="789" y="3371"/>
                  </a:lnTo>
                  <a:lnTo>
                    <a:pt x="796" y="3372"/>
                  </a:lnTo>
                  <a:cubicBezTo>
                    <a:pt x="940" y="3385"/>
                    <a:pt x="1113" y="3411"/>
                    <a:pt x="1157" y="3431"/>
                  </a:cubicBezTo>
                  <a:cubicBezTo>
                    <a:pt x="1178" y="3475"/>
                    <a:pt x="1205" y="3652"/>
                    <a:pt x="1218" y="3798"/>
                  </a:cubicBezTo>
                  <a:lnTo>
                    <a:pt x="1219" y="3805"/>
                  </a:lnTo>
                  <a:cubicBezTo>
                    <a:pt x="1219" y="3805"/>
                    <a:pt x="1223" y="3842"/>
                    <a:pt x="1192" y="3873"/>
                  </a:cubicBezTo>
                  <a:cubicBezTo>
                    <a:pt x="1072" y="3993"/>
                    <a:pt x="741" y="4327"/>
                    <a:pt x="738" y="4330"/>
                  </a:cubicBezTo>
                  <a:cubicBezTo>
                    <a:pt x="710" y="4358"/>
                    <a:pt x="699" y="4393"/>
                    <a:pt x="707" y="4427"/>
                  </a:cubicBezTo>
                  <a:cubicBezTo>
                    <a:pt x="718" y="4467"/>
                    <a:pt x="752" y="4489"/>
                    <a:pt x="780" y="4497"/>
                  </a:cubicBezTo>
                  <a:cubicBezTo>
                    <a:pt x="864" y="4519"/>
                    <a:pt x="950" y="4531"/>
                    <a:pt x="1037" y="4531"/>
                  </a:cubicBezTo>
                  <a:cubicBezTo>
                    <a:pt x="1298" y="4531"/>
                    <a:pt x="1544" y="4429"/>
                    <a:pt x="1729" y="4244"/>
                  </a:cubicBezTo>
                  <a:cubicBezTo>
                    <a:pt x="1914" y="4059"/>
                    <a:pt x="2016" y="3813"/>
                    <a:pt x="2016" y="3551"/>
                  </a:cubicBezTo>
                  <a:cubicBezTo>
                    <a:pt x="2016" y="3412"/>
                    <a:pt x="1987" y="3277"/>
                    <a:pt x="1932" y="3153"/>
                  </a:cubicBezTo>
                  <a:cubicBezTo>
                    <a:pt x="1954" y="3139"/>
                    <a:pt x="1975" y="3122"/>
                    <a:pt x="1994" y="3103"/>
                  </a:cubicBezTo>
                  <a:lnTo>
                    <a:pt x="2417" y="2681"/>
                  </a:lnTo>
                  <a:lnTo>
                    <a:pt x="2535" y="2799"/>
                  </a:lnTo>
                  <a:lnTo>
                    <a:pt x="2469" y="2866"/>
                  </a:lnTo>
                  <a:cubicBezTo>
                    <a:pt x="2431" y="2904"/>
                    <a:pt x="2410" y="2954"/>
                    <a:pt x="2410" y="3007"/>
                  </a:cubicBezTo>
                  <a:cubicBezTo>
                    <a:pt x="2410" y="3061"/>
                    <a:pt x="2431" y="3111"/>
                    <a:pt x="2469" y="3149"/>
                  </a:cubicBezTo>
                  <a:lnTo>
                    <a:pt x="2721" y="3401"/>
                  </a:lnTo>
                  <a:cubicBezTo>
                    <a:pt x="2712" y="3427"/>
                    <a:pt x="2707" y="3455"/>
                    <a:pt x="2707" y="3484"/>
                  </a:cubicBezTo>
                  <a:cubicBezTo>
                    <a:pt x="2707" y="3552"/>
                    <a:pt x="2734" y="3615"/>
                    <a:pt x="2781" y="3663"/>
                  </a:cubicBezTo>
                  <a:lnTo>
                    <a:pt x="3834" y="4715"/>
                  </a:lnTo>
                  <a:cubicBezTo>
                    <a:pt x="3881" y="4763"/>
                    <a:pt x="3945" y="4789"/>
                    <a:pt x="4013" y="4789"/>
                  </a:cubicBezTo>
                  <a:cubicBezTo>
                    <a:pt x="4081" y="4789"/>
                    <a:pt x="4144" y="4763"/>
                    <a:pt x="4192" y="4715"/>
                  </a:cubicBezTo>
                  <a:lnTo>
                    <a:pt x="4734" y="4173"/>
                  </a:lnTo>
                  <a:cubicBezTo>
                    <a:pt x="4782" y="4126"/>
                    <a:pt x="4808" y="4062"/>
                    <a:pt x="4808" y="3994"/>
                  </a:cubicBezTo>
                  <a:cubicBezTo>
                    <a:pt x="4808" y="3926"/>
                    <a:pt x="4782" y="3863"/>
                    <a:pt x="4734" y="38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6" name="ïsļíḑê"/>
            <p:cNvSpPr/>
            <p:nvPr/>
          </p:nvSpPr>
          <p:spPr bwMode="auto">
            <a:xfrm>
              <a:off x="7218798" y="4195412"/>
              <a:ext cx="486060" cy="485322"/>
            </a:xfrm>
            <a:custGeom>
              <a:avLst/>
              <a:gdLst>
                <a:gd name="connsiteX0" fmla="*/ 377627 w 607991"/>
                <a:gd name="connsiteY0" fmla="*/ 294539 h 607074"/>
                <a:gd name="connsiteX1" fmla="*/ 294976 w 607991"/>
                <a:gd name="connsiteY1" fmla="*/ 377063 h 607074"/>
                <a:gd name="connsiteX2" fmla="*/ 377627 w 607991"/>
                <a:gd name="connsiteY2" fmla="*/ 459588 h 607074"/>
                <a:gd name="connsiteX3" fmla="*/ 460355 w 607991"/>
                <a:gd name="connsiteY3" fmla="*/ 377063 h 607074"/>
                <a:gd name="connsiteX4" fmla="*/ 377627 w 607991"/>
                <a:gd name="connsiteY4" fmla="*/ 294539 h 607074"/>
                <a:gd name="connsiteX5" fmla="*/ 359653 w 607991"/>
                <a:gd name="connsiteY5" fmla="*/ 147129 h 607074"/>
                <a:gd name="connsiteX6" fmla="*/ 395678 w 607991"/>
                <a:gd name="connsiteY6" fmla="*/ 147129 h 607074"/>
                <a:gd name="connsiteX7" fmla="*/ 423869 w 607991"/>
                <a:gd name="connsiteY7" fmla="*/ 175277 h 607074"/>
                <a:gd name="connsiteX8" fmla="*/ 423869 w 607991"/>
                <a:gd name="connsiteY8" fmla="*/ 197288 h 607074"/>
                <a:gd name="connsiteX9" fmla="*/ 435698 w 607991"/>
                <a:gd name="connsiteY9" fmla="*/ 212474 h 607074"/>
                <a:gd name="connsiteX10" fmla="*/ 453212 w 607991"/>
                <a:gd name="connsiteY10" fmla="*/ 219760 h 607074"/>
                <a:gd name="connsiteX11" fmla="*/ 460970 w 607991"/>
                <a:gd name="connsiteY11" fmla="*/ 221447 h 607074"/>
                <a:gd name="connsiteX12" fmla="*/ 472185 w 607991"/>
                <a:gd name="connsiteY12" fmla="*/ 217459 h 607074"/>
                <a:gd name="connsiteX13" fmla="*/ 487931 w 607991"/>
                <a:gd name="connsiteY13" fmla="*/ 201737 h 607074"/>
                <a:gd name="connsiteX14" fmla="*/ 507826 w 607991"/>
                <a:gd name="connsiteY14" fmla="*/ 193530 h 607074"/>
                <a:gd name="connsiteX15" fmla="*/ 527798 w 607991"/>
                <a:gd name="connsiteY15" fmla="*/ 201737 h 607074"/>
                <a:gd name="connsiteX16" fmla="*/ 553300 w 607991"/>
                <a:gd name="connsiteY16" fmla="*/ 227200 h 607074"/>
                <a:gd name="connsiteX17" fmla="*/ 553300 w 607991"/>
                <a:gd name="connsiteY17" fmla="*/ 267005 h 607074"/>
                <a:gd name="connsiteX18" fmla="*/ 537553 w 607991"/>
                <a:gd name="connsiteY18" fmla="*/ 282727 h 607074"/>
                <a:gd name="connsiteX19" fmla="*/ 535249 w 607991"/>
                <a:gd name="connsiteY19" fmla="*/ 301671 h 607074"/>
                <a:gd name="connsiteX20" fmla="*/ 542546 w 607991"/>
                <a:gd name="connsiteY20" fmla="*/ 319158 h 607074"/>
                <a:gd name="connsiteX21" fmla="*/ 557755 w 607991"/>
                <a:gd name="connsiteY21" fmla="*/ 330969 h 607074"/>
                <a:gd name="connsiteX22" fmla="*/ 579800 w 607991"/>
                <a:gd name="connsiteY22" fmla="*/ 330969 h 607074"/>
                <a:gd name="connsiteX23" fmla="*/ 607991 w 607991"/>
                <a:gd name="connsiteY23" fmla="*/ 359116 h 607074"/>
                <a:gd name="connsiteX24" fmla="*/ 607991 w 607991"/>
                <a:gd name="connsiteY24" fmla="*/ 395087 h 607074"/>
                <a:gd name="connsiteX25" fmla="*/ 579800 w 607991"/>
                <a:gd name="connsiteY25" fmla="*/ 423234 h 607074"/>
                <a:gd name="connsiteX26" fmla="*/ 557755 w 607991"/>
                <a:gd name="connsiteY26" fmla="*/ 423234 h 607074"/>
                <a:gd name="connsiteX27" fmla="*/ 542546 w 607991"/>
                <a:gd name="connsiteY27" fmla="*/ 435045 h 607074"/>
                <a:gd name="connsiteX28" fmla="*/ 535249 w 607991"/>
                <a:gd name="connsiteY28" fmla="*/ 452532 h 607074"/>
                <a:gd name="connsiteX29" fmla="*/ 537630 w 607991"/>
                <a:gd name="connsiteY29" fmla="*/ 471476 h 607074"/>
                <a:gd name="connsiteX30" fmla="*/ 553300 w 607991"/>
                <a:gd name="connsiteY30" fmla="*/ 487199 h 607074"/>
                <a:gd name="connsiteX31" fmla="*/ 553300 w 607991"/>
                <a:gd name="connsiteY31" fmla="*/ 527004 h 607074"/>
                <a:gd name="connsiteX32" fmla="*/ 527798 w 607991"/>
                <a:gd name="connsiteY32" fmla="*/ 552467 h 607074"/>
                <a:gd name="connsiteX33" fmla="*/ 507826 w 607991"/>
                <a:gd name="connsiteY33" fmla="*/ 560750 h 607074"/>
                <a:gd name="connsiteX34" fmla="*/ 487931 w 607991"/>
                <a:gd name="connsiteY34" fmla="*/ 552467 h 607074"/>
                <a:gd name="connsiteX35" fmla="*/ 472261 w 607991"/>
                <a:gd name="connsiteY35" fmla="*/ 536821 h 607074"/>
                <a:gd name="connsiteX36" fmla="*/ 460970 w 607991"/>
                <a:gd name="connsiteY36" fmla="*/ 532756 h 607074"/>
                <a:gd name="connsiteX37" fmla="*/ 453212 w 607991"/>
                <a:gd name="connsiteY37" fmla="*/ 534443 h 607074"/>
                <a:gd name="connsiteX38" fmla="*/ 435698 w 607991"/>
                <a:gd name="connsiteY38" fmla="*/ 541729 h 607074"/>
                <a:gd name="connsiteX39" fmla="*/ 423869 w 607991"/>
                <a:gd name="connsiteY39" fmla="*/ 556915 h 607074"/>
                <a:gd name="connsiteX40" fmla="*/ 423869 w 607991"/>
                <a:gd name="connsiteY40" fmla="*/ 578927 h 607074"/>
                <a:gd name="connsiteX41" fmla="*/ 395678 w 607991"/>
                <a:gd name="connsiteY41" fmla="*/ 607074 h 607074"/>
                <a:gd name="connsiteX42" fmla="*/ 359653 w 607991"/>
                <a:gd name="connsiteY42" fmla="*/ 607074 h 607074"/>
                <a:gd name="connsiteX43" fmla="*/ 331462 w 607991"/>
                <a:gd name="connsiteY43" fmla="*/ 578927 h 607074"/>
                <a:gd name="connsiteX44" fmla="*/ 331462 w 607991"/>
                <a:gd name="connsiteY44" fmla="*/ 556915 h 607074"/>
                <a:gd name="connsiteX45" fmla="*/ 319633 w 607991"/>
                <a:gd name="connsiteY45" fmla="*/ 541729 h 607074"/>
                <a:gd name="connsiteX46" fmla="*/ 302119 w 607991"/>
                <a:gd name="connsiteY46" fmla="*/ 534443 h 607074"/>
                <a:gd name="connsiteX47" fmla="*/ 294361 w 607991"/>
                <a:gd name="connsiteY47" fmla="*/ 532756 h 607074"/>
                <a:gd name="connsiteX48" fmla="*/ 283146 w 607991"/>
                <a:gd name="connsiteY48" fmla="*/ 536821 h 607074"/>
                <a:gd name="connsiteX49" fmla="*/ 267400 w 607991"/>
                <a:gd name="connsiteY49" fmla="*/ 552467 h 607074"/>
                <a:gd name="connsiteX50" fmla="*/ 247505 w 607991"/>
                <a:gd name="connsiteY50" fmla="*/ 560750 h 607074"/>
                <a:gd name="connsiteX51" fmla="*/ 227533 w 607991"/>
                <a:gd name="connsiteY51" fmla="*/ 552467 h 607074"/>
                <a:gd name="connsiteX52" fmla="*/ 202031 w 607991"/>
                <a:gd name="connsiteY52" fmla="*/ 527004 h 607074"/>
                <a:gd name="connsiteX53" fmla="*/ 202031 w 607991"/>
                <a:gd name="connsiteY53" fmla="*/ 487199 h 607074"/>
                <a:gd name="connsiteX54" fmla="*/ 217701 w 607991"/>
                <a:gd name="connsiteY54" fmla="*/ 471476 h 607074"/>
                <a:gd name="connsiteX55" fmla="*/ 220082 w 607991"/>
                <a:gd name="connsiteY55" fmla="*/ 452532 h 607074"/>
                <a:gd name="connsiteX56" fmla="*/ 212785 w 607991"/>
                <a:gd name="connsiteY56" fmla="*/ 435045 h 607074"/>
                <a:gd name="connsiteX57" fmla="*/ 197576 w 607991"/>
                <a:gd name="connsiteY57" fmla="*/ 423234 h 607074"/>
                <a:gd name="connsiteX58" fmla="*/ 175531 w 607991"/>
                <a:gd name="connsiteY58" fmla="*/ 423234 h 607074"/>
                <a:gd name="connsiteX59" fmla="*/ 147340 w 607991"/>
                <a:gd name="connsiteY59" fmla="*/ 395087 h 607074"/>
                <a:gd name="connsiteX60" fmla="*/ 147340 w 607991"/>
                <a:gd name="connsiteY60" fmla="*/ 359116 h 607074"/>
                <a:gd name="connsiteX61" fmla="*/ 175531 w 607991"/>
                <a:gd name="connsiteY61" fmla="*/ 330969 h 607074"/>
                <a:gd name="connsiteX62" fmla="*/ 197576 w 607991"/>
                <a:gd name="connsiteY62" fmla="*/ 330969 h 607074"/>
                <a:gd name="connsiteX63" fmla="*/ 212785 w 607991"/>
                <a:gd name="connsiteY63" fmla="*/ 319158 h 607074"/>
                <a:gd name="connsiteX64" fmla="*/ 220082 w 607991"/>
                <a:gd name="connsiteY64" fmla="*/ 301671 h 607074"/>
                <a:gd name="connsiteX65" fmla="*/ 217701 w 607991"/>
                <a:gd name="connsiteY65" fmla="*/ 282727 h 607074"/>
                <a:gd name="connsiteX66" fmla="*/ 202031 w 607991"/>
                <a:gd name="connsiteY66" fmla="*/ 267005 h 607074"/>
                <a:gd name="connsiteX67" fmla="*/ 193735 w 607991"/>
                <a:gd name="connsiteY67" fmla="*/ 247141 h 607074"/>
                <a:gd name="connsiteX68" fmla="*/ 202031 w 607991"/>
                <a:gd name="connsiteY68" fmla="*/ 227200 h 607074"/>
                <a:gd name="connsiteX69" fmla="*/ 227533 w 607991"/>
                <a:gd name="connsiteY69" fmla="*/ 201737 h 607074"/>
                <a:gd name="connsiteX70" fmla="*/ 247505 w 607991"/>
                <a:gd name="connsiteY70" fmla="*/ 193530 h 607074"/>
                <a:gd name="connsiteX71" fmla="*/ 267400 w 607991"/>
                <a:gd name="connsiteY71" fmla="*/ 201737 h 607074"/>
                <a:gd name="connsiteX72" fmla="*/ 283070 w 607991"/>
                <a:gd name="connsiteY72" fmla="*/ 217383 h 607074"/>
                <a:gd name="connsiteX73" fmla="*/ 294361 w 607991"/>
                <a:gd name="connsiteY73" fmla="*/ 221447 h 607074"/>
                <a:gd name="connsiteX74" fmla="*/ 302119 w 607991"/>
                <a:gd name="connsiteY74" fmla="*/ 219760 h 607074"/>
                <a:gd name="connsiteX75" fmla="*/ 319633 w 607991"/>
                <a:gd name="connsiteY75" fmla="*/ 212474 h 607074"/>
                <a:gd name="connsiteX76" fmla="*/ 331462 w 607991"/>
                <a:gd name="connsiteY76" fmla="*/ 197288 h 607074"/>
                <a:gd name="connsiteX77" fmla="*/ 331462 w 607991"/>
                <a:gd name="connsiteY77" fmla="*/ 175277 h 607074"/>
                <a:gd name="connsiteX78" fmla="*/ 359653 w 607991"/>
                <a:gd name="connsiteY78" fmla="*/ 147129 h 607074"/>
                <a:gd name="connsiteX79" fmla="*/ 119929 w 607991"/>
                <a:gd name="connsiteY79" fmla="*/ 83135 h 607074"/>
                <a:gd name="connsiteX80" fmla="*/ 83282 w 607991"/>
                <a:gd name="connsiteY80" fmla="*/ 119717 h 607074"/>
                <a:gd name="connsiteX81" fmla="*/ 119929 w 607991"/>
                <a:gd name="connsiteY81" fmla="*/ 156223 h 607074"/>
                <a:gd name="connsiteX82" fmla="*/ 156499 w 607991"/>
                <a:gd name="connsiteY82" fmla="*/ 119717 h 607074"/>
                <a:gd name="connsiteX83" fmla="*/ 119929 w 607991"/>
                <a:gd name="connsiteY83" fmla="*/ 83135 h 607074"/>
                <a:gd name="connsiteX84" fmla="*/ 110863 w 607991"/>
                <a:gd name="connsiteY84" fmla="*/ 0 h 607074"/>
                <a:gd name="connsiteX85" fmla="*/ 128918 w 607991"/>
                <a:gd name="connsiteY85" fmla="*/ 0 h 607074"/>
                <a:gd name="connsiteX86" fmla="*/ 147741 w 607991"/>
                <a:gd name="connsiteY86" fmla="*/ 18790 h 607074"/>
                <a:gd name="connsiteX87" fmla="*/ 147741 w 607991"/>
                <a:gd name="connsiteY87" fmla="*/ 29834 h 607074"/>
                <a:gd name="connsiteX88" fmla="*/ 150507 w 607991"/>
                <a:gd name="connsiteY88" fmla="*/ 32978 h 607074"/>
                <a:gd name="connsiteX89" fmla="*/ 159726 w 607991"/>
                <a:gd name="connsiteY89" fmla="*/ 36813 h 607074"/>
                <a:gd name="connsiteX90" fmla="*/ 161570 w 607991"/>
                <a:gd name="connsiteY90" fmla="*/ 37196 h 607074"/>
                <a:gd name="connsiteX91" fmla="*/ 163875 w 607991"/>
                <a:gd name="connsiteY91" fmla="*/ 36583 h 607074"/>
                <a:gd name="connsiteX92" fmla="*/ 171711 w 607991"/>
                <a:gd name="connsiteY92" fmla="*/ 28683 h 607074"/>
                <a:gd name="connsiteX93" fmla="*/ 185002 w 607991"/>
                <a:gd name="connsiteY93" fmla="*/ 23238 h 607074"/>
                <a:gd name="connsiteX94" fmla="*/ 198294 w 607991"/>
                <a:gd name="connsiteY94" fmla="*/ 28683 h 607074"/>
                <a:gd name="connsiteX95" fmla="*/ 211047 w 607991"/>
                <a:gd name="connsiteY95" fmla="*/ 41414 h 607074"/>
                <a:gd name="connsiteX96" fmla="*/ 211047 w 607991"/>
                <a:gd name="connsiteY96" fmla="*/ 67950 h 607074"/>
                <a:gd name="connsiteX97" fmla="*/ 203211 w 607991"/>
                <a:gd name="connsiteY97" fmla="*/ 75849 h 607074"/>
                <a:gd name="connsiteX98" fmla="*/ 202903 w 607991"/>
                <a:gd name="connsiteY98" fmla="*/ 79914 h 607074"/>
                <a:gd name="connsiteX99" fmla="*/ 206822 w 607991"/>
                <a:gd name="connsiteY99" fmla="*/ 89117 h 607074"/>
                <a:gd name="connsiteX100" fmla="*/ 209972 w 607991"/>
                <a:gd name="connsiteY100" fmla="*/ 91878 h 607074"/>
                <a:gd name="connsiteX101" fmla="*/ 220958 w 607991"/>
                <a:gd name="connsiteY101" fmla="*/ 91878 h 607074"/>
                <a:gd name="connsiteX102" fmla="*/ 239781 w 607991"/>
                <a:gd name="connsiteY102" fmla="*/ 110668 h 607074"/>
                <a:gd name="connsiteX103" fmla="*/ 239781 w 607991"/>
                <a:gd name="connsiteY103" fmla="*/ 128691 h 607074"/>
                <a:gd name="connsiteX104" fmla="*/ 220958 w 607991"/>
                <a:gd name="connsiteY104" fmla="*/ 147480 h 607074"/>
                <a:gd name="connsiteX105" fmla="*/ 209972 w 607991"/>
                <a:gd name="connsiteY105" fmla="*/ 147480 h 607074"/>
                <a:gd name="connsiteX106" fmla="*/ 206822 w 607991"/>
                <a:gd name="connsiteY106" fmla="*/ 150241 h 607074"/>
                <a:gd name="connsiteX107" fmla="*/ 202903 w 607991"/>
                <a:gd name="connsiteY107" fmla="*/ 159444 h 607074"/>
                <a:gd name="connsiteX108" fmla="*/ 203211 w 607991"/>
                <a:gd name="connsiteY108" fmla="*/ 163586 h 607074"/>
                <a:gd name="connsiteX109" fmla="*/ 211047 w 607991"/>
                <a:gd name="connsiteY109" fmla="*/ 171408 h 607074"/>
                <a:gd name="connsiteX110" fmla="*/ 211047 w 607991"/>
                <a:gd name="connsiteY110" fmla="*/ 197944 h 607074"/>
                <a:gd name="connsiteX111" fmla="*/ 198294 w 607991"/>
                <a:gd name="connsiteY111" fmla="*/ 210675 h 607074"/>
                <a:gd name="connsiteX112" fmla="*/ 185002 w 607991"/>
                <a:gd name="connsiteY112" fmla="*/ 216197 h 607074"/>
                <a:gd name="connsiteX113" fmla="*/ 171711 w 607991"/>
                <a:gd name="connsiteY113" fmla="*/ 210675 h 607074"/>
                <a:gd name="connsiteX114" fmla="*/ 163875 w 607991"/>
                <a:gd name="connsiteY114" fmla="*/ 202852 h 607074"/>
                <a:gd name="connsiteX115" fmla="*/ 161570 w 607991"/>
                <a:gd name="connsiteY115" fmla="*/ 202239 h 607074"/>
                <a:gd name="connsiteX116" fmla="*/ 159726 w 607991"/>
                <a:gd name="connsiteY116" fmla="*/ 202546 h 607074"/>
                <a:gd name="connsiteX117" fmla="*/ 150507 w 607991"/>
                <a:gd name="connsiteY117" fmla="*/ 206457 h 607074"/>
                <a:gd name="connsiteX118" fmla="*/ 147741 w 607991"/>
                <a:gd name="connsiteY118" fmla="*/ 209601 h 607074"/>
                <a:gd name="connsiteX119" fmla="*/ 147741 w 607991"/>
                <a:gd name="connsiteY119" fmla="*/ 220568 h 607074"/>
                <a:gd name="connsiteX120" fmla="*/ 128918 w 607991"/>
                <a:gd name="connsiteY120" fmla="*/ 239358 h 607074"/>
                <a:gd name="connsiteX121" fmla="*/ 110863 w 607991"/>
                <a:gd name="connsiteY121" fmla="*/ 239358 h 607074"/>
                <a:gd name="connsiteX122" fmla="*/ 92117 w 607991"/>
                <a:gd name="connsiteY122" fmla="*/ 220568 h 607074"/>
                <a:gd name="connsiteX123" fmla="*/ 92117 w 607991"/>
                <a:gd name="connsiteY123" fmla="*/ 209601 h 607074"/>
                <a:gd name="connsiteX124" fmla="*/ 89274 w 607991"/>
                <a:gd name="connsiteY124" fmla="*/ 206457 h 607074"/>
                <a:gd name="connsiteX125" fmla="*/ 80055 w 607991"/>
                <a:gd name="connsiteY125" fmla="*/ 202546 h 607074"/>
                <a:gd name="connsiteX126" fmla="*/ 78211 w 607991"/>
                <a:gd name="connsiteY126" fmla="*/ 202239 h 607074"/>
                <a:gd name="connsiteX127" fmla="*/ 75983 w 607991"/>
                <a:gd name="connsiteY127" fmla="*/ 202852 h 607074"/>
                <a:gd name="connsiteX128" fmla="*/ 68070 w 607991"/>
                <a:gd name="connsiteY128" fmla="*/ 210675 h 607074"/>
                <a:gd name="connsiteX129" fmla="*/ 54779 w 607991"/>
                <a:gd name="connsiteY129" fmla="*/ 216197 h 607074"/>
                <a:gd name="connsiteX130" fmla="*/ 41487 w 607991"/>
                <a:gd name="connsiteY130" fmla="*/ 210675 h 607074"/>
                <a:gd name="connsiteX131" fmla="*/ 28734 w 607991"/>
                <a:gd name="connsiteY131" fmla="*/ 197944 h 607074"/>
                <a:gd name="connsiteX132" fmla="*/ 23279 w 607991"/>
                <a:gd name="connsiteY132" fmla="*/ 184676 h 607074"/>
                <a:gd name="connsiteX133" fmla="*/ 28734 w 607991"/>
                <a:gd name="connsiteY133" fmla="*/ 171408 h 607074"/>
                <a:gd name="connsiteX134" fmla="*/ 36570 w 607991"/>
                <a:gd name="connsiteY134" fmla="*/ 163586 h 607074"/>
                <a:gd name="connsiteX135" fmla="*/ 36878 w 607991"/>
                <a:gd name="connsiteY135" fmla="*/ 159444 h 607074"/>
                <a:gd name="connsiteX136" fmla="*/ 33036 w 607991"/>
                <a:gd name="connsiteY136" fmla="*/ 150241 h 607074"/>
                <a:gd name="connsiteX137" fmla="*/ 29886 w 607991"/>
                <a:gd name="connsiteY137" fmla="*/ 147480 h 607074"/>
                <a:gd name="connsiteX138" fmla="*/ 18823 w 607991"/>
                <a:gd name="connsiteY138" fmla="*/ 147480 h 607074"/>
                <a:gd name="connsiteX139" fmla="*/ 0 w 607991"/>
                <a:gd name="connsiteY139" fmla="*/ 128691 h 607074"/>
                <a:gd name="connsiteX140" fmla="*/ 0 w 607991"/>
                <a:gd name="connsiteY140" fmla="*/ 110668 h 607074"/>
                <a:gd name="connsiteX141" fmla="*/ 18823 w 607991"/>
                <a:gd name="connsiteY141" fmla="*/ 91955 h 607074"/>
                <a:gd name="connsiteX142" fmla="*/ 29886 w 607991"/>
                <a:gd name="connsiteY142" fmla="*/ 91955 h 607074"/>
                <a:gd name="connsiteX143" fmla="*/ 33036 w 607991"/>
                <a:gd name="connsiteY143" fmla="*/ 89194 h 607074"/>
                <a:gd name="connsiteX144" fmla="*/ 36878 w 607991"/>
                <a:gd name="connsiteY144" fmla="*/ 79914 h 607074"/>
                <a:gd name="connsiteX145" fmla="*/ 36570 w 607991"/>
                <a:gd name="connsiteY145" fmla="*/ 75849 h 607074"/>
                <a:gd name="connsiteX146" fmla="*/ 28734 w 607991"/>
                <a:gd name="connsiteY146" fmla="*/ 67950 h 607074"/>
                <a:gd name="connsiteX147" fmla="*/ 28734 w 607991"/>
                <a:gd name="connsiteY147" fmla="*/ 41414 h 607074"/>
                <a:gd name="connsiteX148" fmla="*/ 41487 w 607991"/>
                <a:gd name="connsiteY148" fmla="*/ 28683 h 607074"/>
                <a:gd name="connsiteX149" fmla="*/ 54779 w 607991"/>
                <a:gd name="connsiteY149" fmla="*/ 23238 h 607074"/>
                <a:gd name="connsiteX150" fmla="*/ 68070 w 607991"/>
                <a:gd name="connsiteY150" fmla="*/ 28683 h 607074"/>
                <a:gd name="connsiteX151" fmla="*/ 75983 w 607991"/>
                <a:gd name="connsiteY151" fmla="*/ 36583 h 607074"/>
                <a:gd name="connsiteX152" fmla="*/ 78211 w 607991"/>
                <a:gd name="connsiteY152" fmla="*/ 37196 h 607074"/>
                <a:gd name="connsiteX153" fmla="*/ 80055 w 607991"/>
                <a:gd name="connsiteY153" fmla="*/ 36813 h 607074"/>
                <a:gd name="connsiteX154" fmla="*/ 89351 w 607991"/>
                <a:gd name="connsiteY154" fmla="*/ 32978 h 607074"/>
                <a:gd name="connsiteX155" fmla="*/ 92117 w 607991"/>
                <a:gd name="connsiteY155" fmla="*/ 29834 h 607074"/>
                <a:gd name="connsiteX156" fmla="*/ 92117 w 607991"/>
                <a:gd name="connsiteY156" fmla="*/ 18790 h 607074"/>
                <a:gd name="connsiteX157" fmla="*/ 110863 w 607991"/>
                <a:gd name="connsiteY157" fmla="*/ 0 h 60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607991" h="607074">
                  <a:moveTo>
                    <a:pt x="377627" y="294539"/>
                  </a:moveTo>
                  <a:cubicBezTo>
                    <a:pt x="332077" y="294539"/>
                    <a:pt x="294976" y="331583"/>
                    <a:pt x="294976" y="377063"/>
                  </a:cubicBezTo>
                  <a:cubicBezTo>
                    <a:pt x="294976" y="422621"/>
                    <a:pt x="332077" y="459588"/>
                    <a:pt x="377627" y="459588"/>
                  </a:cubicBezTo>
                  <a:cubicBezTo>
                    <a:pt x="423254" y="459588"/>
                    <a:pt x="460355" y="422621"/>
                    <a:pt x="460355" y="377063"/>
                  </a:cubicBezTo>
                  <a:cubicBezTo>
                    <a:pt x="460355" y="331583"/>
                    <a:pt x="423254" y="294539"/>
                    <a:pt x="377627" y="294539"/>
                  </a:cubicBezTo>
                  <a:close/>
                  <a:moveTo>
                    <a:pt x="359653" y="147129"/>
                  </a:moveTo>
                  <a:lnTo>
                    <a:pt x="395678" y="147129"/>
                  </a:lnTo>
                  <a:cubicBezTo>
                    <a:pt x="411271" y="147129"/>
                    <a:pt x="423869" y="159707"/>
                    <a:pt x="423869" y="175277"/>
                  </a:cubicBezTo>
                  <a:lnTo>
                    <a:pt x="423869" y="197288"/>
                  </a:lnTo>
                  <a:cubicBezTo>
                    <a:pt x="423869" y="203270"/>
                    <a:pt x="429323" y="210173"/>
                    <a:pt x="435698" y="212474"/>
                  </a:cubicBezTo>
                  <a:cubicBezTo>
                    <a:pt x="441613" y="214545"/>
                    <a:pt x="447527" y="216999"/>
                    <a:pt x="453212" y="219760"/>
                  </a:cubicBezTo>
                  <a:cubicBezTo>
                    <a:pt x="455516" y="220834"/>
                    <a:pt x="458205" y="221447"/>
                    <a:pt x="460970" y="221447"/>
                  </a:cubicBezTo>
                  <a:cubicBezTo>
                    <a:pt x="465502" y="221447"/>
                    <a:pt x="469727" y="219913"/>
                    <a:pt x="472185" y="217459"/>
                  </a:cubicBezTo>
                  <a:lnTo>
                    <a:pt x="487931" y="201737"/>
                  </a:lnTo>
                  <a:cubicBezTo>
                    <a:pt x="493232" y="196445"/>
                    <a:pt x="500298" y="193530"/>
                    <a:pt x="507826" y="193530"/>
                  </a:cubicBezTo>
                  <a:cubicBezTo>
                    <a:pt x="515431" y="193530"/>
                    <a:pt x="522498" y="196445"/>
                    <a:pt x="527798" y="201737"/>
                  </a:cubicBezTo>
                  <a:lnTo>
                    <a:pt x="553300" y="227200"/>
                  </a:lnTo>
                  <a:cubicBezTo>
                    <a:pt x="564284" y="238167"/>
                    <a:pt x="564284" y="256037"/>
                    <a:pt x="553300" y="267005"/>
                  </a:cubicBezTo>
                  <a:lnTo>
                    <a:pt x="537553" y="282727"/>
                  </a:lnTo>
                  <a:cubicBezTo>
                    <a:pt x="533405" y="286946"/>
                    <a:pt x="532253" y="295612"/>
                    <a:pt x="535249" y="301671"/>
                  </a:cubicBezTo>
                  <a:cubicBezTo>
                    <a:pt x="538014" y="307347"/>
                    <a:pt x="540472" y="313252"/>
                    <a:pt x="542546" y="319158"/>
                  </a:cubicBezTo>
                  <a:cubicBezTo>
                    <a:pt x="544850" y="325524"/>
                    <a:pt x="551764" y="330969"/>
                    <a:pt x="557755" y="330969"/>
                  </a:cubicBezTo>
                  <a:lnTo>
                    <a:pt x="579800" y="330969"/>
                  </a:lnTo>
                  <a:cubicBezTo>
                    <a:pt x="595317" y="330969"/>
                    <a:pt x="607991" y="343547"/>
                    <a:pt x="607991" y="359116"/>
                  </a:cubicBezTo>
                  <a:lnTo>
                    <a:pt x="607991" y="395087"/>
                  </a:lnTo>
                  <a:cubicBezTo>
                    <a:pt x="607991" y="410656"/>
                    <a:pt x="595394" y="423234"/>
                    <a:pt x="579800" y="423234"/>
                  </a:cubicBezTo>
                  <a:lnTo>
                    <a:pt x="557755" y="423234"/>
                  </a:lnTo>
                  <a:cubicBezTo>
                    <a:pt x="551764" y="423234"/>
                    <a:pt x="544850" y="428680"/>
                    <a:pt x="542546" y="435045"/>
                  </a:cubicBezTo>
                  <a:cubicBezTo>
                    <a:pt x="540472" y="440951"/>
                    <a:pt x="538014" y="446857"/>
                    <a:pt x="535249" y="452532"/>
                  </a:cubicBezTo>
                  <a:cubicBezTo>
                    <a:pt x="532330" y="458591"/>
                    <a:pt x="533405" y="467258"/>
                    <a:pt x="537630" y="471476"/>
                  </a:cubicBezTo>
                  <a:lnTo>
                    <a:pt x="553300" y="487199"/>
                  </a:lnTo>
                  <a:cubicBezTo>
                    <a:pt x="564284" y="498166"/>
                    <a:pt x="564284" y="516036"/>
                    <a:pt x="553300" y="527004"/>
                  </a:cubicBezTo>
                  <a:lnTo>
                    <a:pt x="527798" y="552467"/>
                  </a:lnTo>
                  <a:cubicBezTo>
                    <a:pt x="522498" y="557759"/>
                    <a:pt x="515431" y="560750"/>
                    <a:pt x="507826" y="560750"/>
                  </a:cubicBezTo>
                  <a:cubicBezTo>
                    <a:pt x="500298" y="560750"/>
                    <a:pt x="493232" y="557759"/>
                    <a:pt x="487931" y="552467"/>
                  </a:cubicBezTo>
                  <a:lnTo>
                    <a:pt x="472261" y="536821"/>
                  </a:lnTo>
                  <a:cubicBezTo>
                    <a:pt x="469727" y="534290"/>
                    <a:pt x="465502" y="532756"/>
                    <a:pt x="460970" y="532756"/>
                  </a:cubicBezTo>
                  <a:cubicBezTo>
                    <a:pt x="458205" y="532756"/>
                    <a:pt x="455439" y="533369"/>
                    <a:pt x="453212" y="534443"/>
                  </a:cubicBezTo>
                  <a:cubicBezTo>
                    <a:pt x="447527" y="537204"/>
                    <a:pt x="441613" y="539658"/>
                    <a:pt x="435698" y="541729"/>
                  </a:cubicBezTo>
                  <a:cubicBezTo>
                    <a:pt x="429323" y="544030"/>
                    <a:pt x="423869" y="550933"/>
                    <a:pt x="423869" y="556915"/>
                  </a:cubicBezTo>
                  <a:lnTo>
                    <a:pt x="423869" y="578927"/>
                  </a:lnTo>
                  <a:cubicBezTo>
                    <a:pt x="423869" y="594496"/>
                    <a:pt x="411271" y="607074"/>
                    <a:pt x="395678" y="607074"/>
                  </a:cubicBezTo>
                  <a:lnTo>
                    <a:pt x="359653" y="607074"/>
                  </a:lnTo>
                  <a:cubicBezTo>
                    <a:pt x="344060" y="607074"/>
                    <a:pt x="331462" y="594496"/>
                    <a:pt x="331462" y="578927"/>
                  </a:cubicBezTo>
                  <a:lnTo>
                    <a:pt x="331462" y="556915"/>
                  </a:lnTo>
                  <a:cubicBezTo>
                    <a:pt x="331462" y="550933"/>
                    <a:pt x="326008" y="544030"/>
                    <a:pt x="319633" y="541729"/>
                  </a:cubicBezTo>
                  <a:cubicBezTo>
                    <a:pt x="313718" y="539658"/>
                    <a:pt x="307804" y="537204"/>
                    <a:pt x="302119" y="534443"/>
                  </a:cubicBezTo>
                  <a:cubicBezTo>
                    <a:pt x="299892" y="533369"/>
                    <a:pt x="297203" y="532756"/>
                    <a:pt x="294361" y="532756"/>
                  </a:cubicBezTo>
                  <a:cubicBezTo>
                    <a:pt x="289829" y="532756"/>
                    <a:pt x="285681" y="534290"/>
                    <a:pt x="283146" y="536821"/>
                  </a:cubicBezTo>
                  <a:lnTo>
                    <a:pt x="267400" y="552467"/>
                  </a:lnTo>
                  <a:cubicBezTo>
                    <a:pt x="262099" y="557759"/>
                    <a:pt x="255033" y="560750"/>
                    <a:pt x="247505" y="560750"/>
                  </a:cubicBezTo>
                  <a:cubicBezTo>
                    <a:pt x="239977" y="560750"/>
                    <a:pt x="232834" y="557759"/>
                    <a:pt x="227533" y="552467"/>
                  </a:cubicBezTo>
                  <a:lnTo>
                    <a:pt x="202031" y="527004"/>
                  </a:lnTo>
                  <a:cubicBezTo>
                    <a:pt x="191047" y="516036"/>
                    <a:pt x="191047" y="498166"/>
                    <a:pt x="202031" y="487199"/>
                  </a:cubicBezTo>
                  <a:lnTo>
                    <a:pt x="217701" y="471476"/>
                  </a:lnTo>
                  <a:cubicBezTo>
                    <a:pt x="221926" y="467258"/>
                    <a:pt x="223001" y="458591"/>
                    <a:pt x="220082" y="452532"/>
                  </a:cubicBezTo>
                  <a:cubicBezTo>
                    <a:pt x="217317" y="446780"/>
                    <a:pt x="214859" y="440951"/>
                    <a:pt x="212785" y="435045"/>
                  </a:cubicBezTo>
                  <a:cubicBezTo>
                    <a:pt x="210481" y="428603"/>
                    <a:pt x="203568" y="423234"/>
                    <a:pt x="197576" y="423234"/>
                  </a:cubicBezTo>
                  <a:lnTo>
                    <a:pt x="175531" y="423234"/>
                  </a:lnTo>
                  <a:cubicBezTo>
                    <a:pt x="159937" y="423234"/>
                    <a:pt x="147340" y="410579"/>
                    <a:pt x="147340" y="395087"/>
                  </a:cubicBezTo>
                  <a:lnTo>
                    <a:pt x="147340" y="359116"/>
                  </a:lnTo>
                  <a:cubicBezTo>
                    <a:pt x="147340" y="343547"/>
                    <a:pt x="159937" y="330969"/>
                    <a:pt x="175531" y="330969"/>
                  </a:cubicBezTo>
                  <a:lnTo>
                    <a:pt x="197576" y="330969"/>
                  </a:lnTo>
                  <a:cubicBezTo>
                    <a:pt x="203568" y="330969"/>
                    <a:pt x="210481" y="325524"/>
                    <a:pt x="212785" y="319158"/>
                  </a:cubicBezTo>
                  <a:cubicBezTo>
                    <a:pt x="214859" y="313252"/>
                    <a:pt x="217317" y="307347"/>
                    <a:pt x="220082" y="301671"/>
                  </a:cubicBezTo>
                  <a:cubicBezTo>
                    <a:pt x="223001" y="295612"/>
                    <a:pt x="221926" y="286946"/>
                    <a:pt x="217701" y="282727"/>
                  </a:cubicBezTo>
                  <a:lnTo>
                    <a:pt x="202031" y="267005"/>
                  </a:lnTo>
                  <a:cubicBezTo>
                    <a:pt x="196731" y="261713"/>
                    <a:pt x="193735" y="254657"/>
                    <a:pt x="193735" y="247141"/>
                  </a:cubicBezTo>
                  <a:cubicBezTo>
                    <a:pt x="193735" y="239624"/>
                    <a:pt x="196731" y="232492"/>
                    <a:pt x="202031" y="227200"/>
                  </a:cubicBezTo>
                  <a:lnTo>
                    <a:pt x="227533" y="201737"/>
                  </a:lnTo>
                  <a:cubicBezTo>
                    <a:pt x="232834" y="196445"/>
                    <a:pt x="239977" y="193530"/>
                    <a:pt x="247505" y="193530"/>
                  </a:cubicBezTo>
                  <a:cubicBezTo>
                    <a:pt x="255033" y="193530"/>
                    <a:pt x="262099" y="196445"/>
                    <a:pt x="267400" y="201737"/>
                  </a:cubicBezTo>
                  <a:lnTo>
                    <a:pt x="283070" y="217383"/>
                  </a:lnTo>
                  <a:cubicBezTo>
                    <a:pt x="285604" y="219913"/>
                    <a:pt x="289829" y="221447"/>
                    <a:pt x="294361" y="221447"/>
                  </a:cubicBezTo>
                  <a:cubicBezTo>
                    <a:pt x="297126" y="221447"/>
                    <a:pt x="299892" y="220834"/>
                    <a:pt x="302119" y="219760"/>
                  </a:cubicBezTo>
                  <a:cubicBezTo>
                    <a:pt x="307804" y="216999"/>
                    <a:pt x="313718" y="214545"/>
                    <a:pt x="319633" y="212474"/>
                  </a:cubicBezTo>
                  <a:cubicBezTo>
                    <a:pt x="326008" y="210173"/>
                    <a:pt x="331462" y="203270"/>
                    <a:pt x="331462" y="197288"/>
                  </a:cubicBezTo>
                  <a:lnTo>
                    <a:pt x="331462" y="175277"/>
                  </a:lnTo>
                  <a:cubicBezTo>
                    <a:pt x="331462" y="159707"/>
                    <a:pt x="344060" y="147129"/>
                    <a:pt x="359653" y="147129"/>
                  </a:cubicBezTo>
                  <a:close/>
                  <a:moveTo>
                    <a:pt x="119929" y="83135"/>
                  </a:moveTo>
                  <a:cubicBezTo>
                    <a:pt x="99723" y="83135"/>
                    <a:pt x="83282" y="99547"/>
                    <a:pt x="83282" y="119717"/>
                  </a:cubicBezTo>
                  <a:cubicBezTo>
                    <a:pt x="83282" y="139888"/>
                    <a:pt x="99723" y="156223"/>
                    <a:pt x="119929" y="156223"/>
                  </a:cubicBezTo>
                  <a:cubicBezTo>
                    <a:pt x="140135" y="156223"/>
                    <a:pt x="156499" y="139888"/>
                    <a:pt x="156499" y="119717"/>
                  </a:cubicBezTo>
                  <a:cubicBezTo>
                    <a:pt x="156499" y="99547"/>
                    <a:pt x="140135" y="83135"/>
                    <a:pt x="119929" y="83135"/>
                  </a:cubicBezTo>
                  <a:close/>
                  <a:moveTo>
                    <a:pt x="110863" y="0"/>
                  </a:moveTo>
                  <a:lnTo>
                    <a:pt x="128918" y="0"/>
                  </a:lnTo>
                  <a:cubicBezTo>
                    <a:pt x="139290" y="0"/>
                    <a:pt x="147741" y="8436"/>
                    <a:pt x="147741" y="18790"/>
                  </a:cubicBezTo>
                  <a:lnTo>
                    <a:pt x="147741" y="29834"/>
                  </a:lnTo>
                  <a:cubicBezTo>
                    <a:pt x="147741" y="30677"/>
                    <a:pt x="148970" y="32441"/>
                    <a:pt x="150507" y="32978"/>
                  </a:cubicBezTo>
                  <a:cubicBezTo>
                    <a:pt x="153580" y="34052"/>
                    <a:pt x="156730" y="35355"/>
                    <a:pt x="159726" y="36813"/>
                  </a:cubicBezTo>
                  <a:cubicBezTo>
                    <a:pt x="160187" y="37043"/>
                    <a:pt x="160878" y="37196"/>
                    <a:pt x="161570" y="37196"/>
                  </a:cubicBezTo>
                  <a:cubicBezTo>
                    <a:pt x="162799" y="37196"/>
                    <a:pt x="163644" y="36813"/>
                    <a:pt x="163875" y="36583"/>
                  </a:cubicBezTo>
                  <a:lnTo>
                    <a:pt x="171711" y="28683"/>
                  </a:lnTo>
                  <a:cubicBezTo>
                    <a:pt x="175245" y="25155"/>
                    <a:pt x="180009" y="23238"/>
                    <a:pt x="185002" y="23238"/>
                  </a:cubicBezTo>
                  <a:cubicBezTo>
                    <a:pt x="189996" y="23238"/>
                    <a:pt x="194760" y="25155"/>
                    <a:pt x="198294" y="28683"/>
                  </a:cubicBezTo>
                  <a:lnTo>
                    <a:pt x="211047" y="41414"/>
                  </a:lnTo>
                  <a:cubicBezTo>
                    <a:pt x="218346" y="48777"/>
                    <a:pt x="218346" y="60664"/>
                    <a:pt x="211047" y="67950"/>
                  </a:cubicBezTo>
                  <a:lnTo>
                    <a:pt x="203211" y="75849"/>
                  </a:lnTo>
                  <a:cubicBezTo>
                    <a:pt x="202596" y="76386"/>
                    <a:pt x="202212" y="78533"/>
                    <a:pt x="202903" y="79914"/>
                  </a:cubicBezTo>
                  <a:cubicBezTo>
                    <a:pt x="204363" y="82905"/>
                    <a:pt x="205669" y="86049"/>
                    <a:pt x="206822" y="89117"/>
                  </a:cubicBezTo>
                  <a:cubicBezTo>
                    <a:pt x="207359" y="90651"/>
                    <a:pt x="209127" y="91878"/>
                    <a:pt x="209972" y="91878"/>
                  </a:cubicBezTo>
                  <a:lnTo>
                    <a:pt x="220958" y="91878"/>
                  </a:lnTo>
                  <a:cubicBezTo>
                    <a:pt x="231330" y="91878"/>
                    <a:pt x="239781" y="100314"/>
                    <a:pt x="239781" y="110668"/>
                  </a:cubicBezTo>
                  <a:lnTo>
                    <a:pt x="239781" y="128691"/>
                  </a:lnTo>
                  <a:cubicBezTo>
                    <a:pt x="239781" y="139044"/>
                    <a:pt x="231330" y="147480"/>
                    <a:pt x="220958" y="147480"/>
                  </a:cubicBezTo>
                  <a:lnTo>
                    <a:pt x="209972" y="147480"/>
                  </a:lnTo>
                  <a:cubicBezTo>
                    <a:pt x="209127" y="147480"/>
                    <a:pt x="207359" y="148707"/>
                    <a:pt x="206822" y="150241"/>
                  </a:cubicBezTo>
                  <a:cubicBezTo>
                    <a:pt x="205669" y="153309"/>
                    <a:pt x="204363" y="156453"/>
                    <a:pt x="202903" y="159444"/>
                  </a:cubicBezTo>
                  <a:cubicBezTo>
                    <a:pt x="202212" y="160825"/>
                    <a:pt x="202596" y="162972"/>
                    <a:pt x="203211" y="163586"/>
                  </a:cubicBezTo>
                  <a:lnTo>
                    <a:pt x="211047" y="171408"/>
                  </a:lnTo>
                  <a:cubicBezTo>
                    <a:pt x="218346" y="178694"/>
                    <a:pt x="218346" y="190658"/>
                    <a:pt x="211047" y="197944"/>
                  </a:cubicBezTo>
                  <a:lnTo>
                    <a:pt x="198294" y="210675"/>
                  </a:lnTo>
                  <a:cubicBezTo>
                    <a:pt x="194760" y="214203"/>
                    <a:pt x="189996" y="216197"/>
                    <a:pt x="185002" y="216197"/>
                  </a:cubicBezTo>
                  <a:cubicBezTo>
                    <a:pt x="180009" y="216197"/>
                    <a:pt x="175245" y="214203"/>
                    <a:pt x="171711" y="210675"/>
                  </a:cubicBezTo>
                  <a:lnTo>
                    <a:pt x="163875" y="202852"/>
                  </a:lnTo>
                  <a:cubicBezTo>
                    <a:pt x="163644" y="202622"/>
                    <a:pt x="162799" y="202239"/>
                    <a:pt x="161570" y="202239"/>
                  </a:cubicBezTo>
                  <a:cubicBezTo>
                    <a:pt x="160878" y="202239"/>
                    <a:pt x="160187" y="202316"/>
                    <a:pt x="159726" y="202546"/>
                  </a:cubicBezTo>
                  <a:cubicBezTo>
                    <a:pt x="156730" y="204003"/>
                    <a:pt x="153580" y="205307"/>
                    <a:pt x="150507" y="206457"/>
                  </a:cubicBezTo>
                  <a:cubicBezTo>
                    <a:pt x="148970" y="206994"/>
                    <a:pt x="147741" y="208758"/>
                    <a:pt x="147741" y="209601"/>
                  </a:cubicBezTo>
                  <a:lnTo>
                    <a:pt x="147741" y="220568"/>
                  </a:lnTo>
                  <a:cubicBezTo>
                    <a:pt x="147741" y="230922"/>
                    <a:pt x="139290" y="239358"/>
                    <a:pt x="128918" y="239358"/>
                  </a:cubicBezTo>
                  <a:lnTo>
                    <a:pt x="110863" y="239358"/>
                  </a:lnTo>
                  <a:cubicBezTo>
                    <a:pt x="100491" y="239358"/>
                    <a:pt x="92117" y="230922"/>
                    <a:pt x="92117" y="220568"/>
                  </a:cubicBezTo>
                  <a:lnTo>
                    <a:pt x="92117" y="209601"/>
                  </a:lnTo>
                  <a:cubicBezTo>
                    <a:pt x="92117" y="208758"/>
                    <a:pt x="90811" y="206917"/>
                    <a:pt x="89274" y="206457"/>
                  </a:cubicBezTo>
                  <a:cubicBezTo>
                    <a:pt x="86201" y="205307"/>
                    <a:pt x="83051" y="204003"/>
                    <a:pt x="80055" y="202546"/>
                  </a:cubicBezTo>
                  <a:cubicBezTo>
                    <a:pt x="79594" y="202316"/>
                    <a:pt x="78903" y="202239"/>
                    <a:pt x="78211" y="202239"/>
                  </a:cubicBezTo>
                  <a:cubicBezTo>
                    <a:pt x="77059" y="202239"/>
                    <a:pt x="76214" y="202622"/>
                    <a:pt x="75983" y="202852"/>
                  </a:cubicBezTo>
                  <a:lnTo>
                    <a:pt x="68070" y="210675"/>
                  </a:lnTo>
                  <a:cubicBezTo>
                    <a:pt x="64536" y="214203"/>
                    <a:pt x="59849" y="216197"/>
                    <a:pt x="54779" y="216197"/>
                  </a:cubicBezTo>
                  <a:cubicBezTo>
                    <a:pt x="49785" y="216197"/>
                    <a:pt x="45021" y="214203"/>
                    <a:pt x="41487" y="210675"/>
                  </a:cubicBezTo>
                  <a:lnTo>
                    <a:pt x="28734" y="197944"/>
                  </a:lnTo>
                  <a:cubicBezTo>
                    <a:pt x="25200" y="194416"/>
                    <a:pt x="23279" y="189661"/>
                    <a:pt x="23279" y="184676"/>
                  </a:cubicBezTo>
                  <a:cubicBezTo>
                    <a:pt x="23279" y="179691"/>
                    <a:pt x="25200" y="174936"/>
                    <a:pt x="28734" y="171408"/>
                  </a:cubicBezTo>
                  <a:lnTo>
                    <a:pt x="36570" y="163586"/>
                  </a:lnTo>
                  <a:cubicBezTo>
                    <a:pt x="37185" y="162972"/>
                    <a:pt x="37569" y="160825"/>
                    <a:pt x="36878" y="159444"/>
                  </a:cubicBezTo>
                  <a:cubicBezTo>
                    <a:pt x="35418" y="156453"/>
                    <a:pt x="34112" y="153386"/>
                    <a:pt x="33036" y="150241"/>
                  </a:cubicBezTo>
                  <a:cubicBezTo>
                    <a:pt x="32498" y="148707"/>
                    <a:pt x="30654" y="147480"/>
                    <a:pt x="29886" y="147480"/>
                  </a:cubicBezTo>
                  <a:lnTo>
                    <a:pt x="18823" y="147480"/>
                  </a:lnTo>
                  <a:cubicBezTo>
                    <a:pt x="8451" y="147480"/>
                    <a:pt x="0" y="139044"/>
                    <a:pt x="0" y="128691"/>
                  </a:cubicBezTo>
                  <a:lnTo>
                    <a:pt x="0" y="110668"/>
                  </a:lnTo>
                  <a:cubicBezTo>
                    <a:pt x="0" y="100314"/>
                    <a:pt x="8451" y="91955"/>
                    <a:pt x="18823" y="91955"/>
                  </a:cubicBezTo>
                  <a:lnTo>
                    <a:pt x="29886" y="91955"/>
                  </a:lnTo>
                  <a:cubicBezTo>
                    <a:pt x="30654" y="91955"/>
                    <a:pt x="32498" y="90651"/>
                    <a:pt x="33036" y="89194"/>
                  </a:cubicBezTo>
                  <a:cubicBezTo>
                    <a:pt x="34112" y="86049"/>
                    <a:pt x="35418" y="82905"/>
                    <a:pt x="36878" y="79914"/>
                  </a:cubicBezTo>
                  <a:cubicBezTo>
                    <a:pt x="37569" y="78533"/>
                    <a:pt x="37185" y="76386"/>
                    <a:pt x="36570" y="75849"/>
                  </a:cubicBezTo>
                  <a:lnTo>
                    <a:pt x="28734" y="67950"/>
                  </a:lnTo>
                  <a:cubicBezTo>
                    <a:pt x="21435" y="60664"/>
                    <a:pt x="21435" y="48777"/>
                    <a:pt x="28734" y="41414"/>
                  </a:cubicBezTo>
                  <a:lnTo>
                    <a:pt x="41487" y="28683"/>
                  </a:lnTo>
                  <a:cubicBezTo>
                    <a:pt x="45021" y="25155"/>
                    <a:pt x="49785" y="23238"/>
                    <a:pt x="54779" y="23238"/>
                  </a:cubicBezTo>
                  <a:cubicBezTo>
                    <a:pt x="59849" y="23238"/>
                    <a:pt x="64536" y="25155"/>
                    <a:pt x="68070" y="28683"/>
                  </a:cubicBezTo>
                  <a:lnTo>
                    <a:pt x="75983" y="36583"/>
                  </a:lnTo>
                  <a:cubicBezTo>
                    <a:pt x="76214" y="36813"/>
                    <a:pt x="77059" y="37196"/>
                    <a:pt x="78211" y="37196"/>
                  </a:cubicBezTo>
                  <a:cubicBezTo>
                    <a:pt x="78903" y="37196"/>
                    <a:pt x="79594" y="37043"/>
                    <a:pt x="80055" y="36813"/>
                  </a:cubicBezTo>
                  <a:cubicBezTo>
                    <a:pt x="83051" y="35355"/>
                    <a:pt x="86201" y="34052"/>
                    <a:pt x="89351" y="32978"/>
                  </a:cubicBezTo>
                  <a:cubicBezTo>
                    <a:pt x="90811" y="32441"/>
                    <a:pt x="92117" y="30677"/>
                    <a:pt x="92117" y="29834"/>
                  </a:cubicBezTo>
                  <a:lnTo>
                    <a:pt x="92117" y="18790"/>
                  </a:lnTo>
                  <a:cubicBezTo>
                    <a:pt x="92117" y="8436"/>
                    <a:pt x="100491" y="0"/>
                    <a:pt x="110863" y="0"/>
                  </a:cubicBezTo>
                  <a:close/>
                </a:path>
              </a:pathLst>
            </a:custGeom>
            <a:solidFill>
              <a:srgbClr val="020485"/>
            </a:solidFill>
            <a:ln>
              <a:noFill/>
            </a:ln>
          </p:spPr>
          <p:txBody>
            <a:bodyPr wrap="square" lIns="91440" tIns="45720" rIns="91440" bIns="4572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grpSp>
          <p:nvGrpSpPr>
            <p:cNvPr id="27" name="išľïḑe"/>
            <p:cNvGrpSpPr/>
            <p:nvPr/>
          </p:nvGrpSpPr>
          <p:grpSpPr>
            <a:xfrm>
              <a:off x="5546320" y="1961335"/>
              <a:ext cx="5972580" cy="1221518"/>
              <a:chOff x="5546320" y="1961335"/>
              <a:chExt cx="5972580" cy="1221518"/>
            </a:xfrm>
          </p:grpSpPr>
          <p:sp>
            <p:nvSpPr>
              <p:cNvPr id="33" name="işḻîḑê"/>
              <p:cNvSpPr txBox="1"/>
              <p:nvPr/>
            </p:nvSpPr>
            <p:spPr bwMode="auto">
              <a:xfrm>
                <a:off x="5546320" y="1961335"/>
                <a:ext cx="597258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相关概念</a:t>
                </a:r>
                <a:endParaRPr lang="en-US" altLang="zh-CN" sz="20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34" name="íşliḍè"/>
              <p:cNvSpPr/>
              <p:nvPr/>
            </p:nvSpPr>
            <p:spPr bwMode="auto">
              <a:xfrm>
                <a:off x="5547865" y="2403141"/>
                <a:ext cx="5970445" cy="779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8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8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8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8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8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8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8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8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8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en-US" altLang="zh-CN" sz="800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.</a:t>
                </a:r>
                <a:endParaRPr lang="en-US" altLang="zh-CN" sz="8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28" name="i$ḻîḑê"/>
            <p:cNvGrpSpPr/>
            <p:nvPr/>
          </p:nvGrpSpPr>
          <p:grpSpPr>
            <a:xfrm>
              <a:off x="660400" y="3919445"/>
              <a:ext cx="5972580" cy="1037257"/>
              <a:chOff x="660400" y="3974509"/>
              <a:chExt cx="5972580" cy="1037257"/>
            </a:xfrm>
          </p:grpSpPr>
          <p:sp>
            <p:nvSpPr>
              <p:cNvPr id="31" name="ïSľîďê"/>
              <p:cNvSpPr txBox="1"/>
              <p:nvPr/>
            </p:nvSpPr>
            <p:spPr bwMode="auto">
              <a:xfrm>
                <a:off x="660400" y="3974509"/>
                <a:ext cx="597258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20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相关概念</a:t>
                </a:r>
                <a:endParaRPr lang="en-US" altLang="zh-CN" sz="20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32" name="ïṧlíḑê"/>
              <p:cNvSpPr/>
              <p:nvPr/>
            </p:nvSpPr>
            <p:spPr bwMode="auto">
              <a:xfrm>
                <a:off x="661945" y="4416314"/>
                <a:ext cx="5970444" cy="595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100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36" name="箭头: V 形 35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7" name="箭头: V 形 36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8" name="箭头: V 形 37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数据参考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97183" y="1490010"/>
            <a:ext cx="9604069" cy="4164571"/>
            <a:chOff x="897183" y="1490010"/>
            <a:chExt cx="9604069" cy="4164571"/>
          </a:xfrm>
        </p:grpSpPr>
        <p:sp>
          <p:nvSpPr>
            <p:cNvPr id="23" name="AreaShape"/>
            <p:cNvSpPr/>
            <p:nvPr/>
          </p:nvSpPr>
          <p:spPr bwMode="auto">
            <a:xfrm>
              <a:off x="897183" y="1490010"/>
              <a:ext cx="7143209" cy="3794830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cxnSp>
          <p:nvCxnSpPr>
            <p:cNvPr id="24" name="ExtraShape"/>
            <p:cNvCxnSpPr/>
            <p:nvPr/>
          </p:nvCxnSpPr>
          <p:spPr>
            <a:xfrm>
              <a:off x="4452845" y="2048073"/>
              <a:ext cx="0" cy="2678704"/>
            </a:xfrm>
            <a:prstGeom prst="line">
              <a:avLst/>
            </a:prstGeom>
            <a:ln w="38100">
              <a:solidFill>
                <a:srgbClr val="02048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lativeShape1"/>
            <p:cNvSpPr/>
            <p:nvPr/>
          </p:nvSpPr>
          <p:spPr bwMode="auto">
            <a:xfrm>
              <a:off x="4548513" y="2370040"/>
              <a:ext cx="2854090" cy="223225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6" name="ValueShape1"/>
            <p:cNvSpPr/>
            <p:nvPr/>
          </p:nvSpPr>
          <p:spPr bwMode="auto">
            <a:xfrm>
              <a:off x="4548513" y="2370040"/>
              <a:ext cx="2368895" cy="223225"/>
            </a:xfrm>
            <a:prstGeom prst="rect">
              <a:avLst/>
            </a:prstGeom>
            <a:solidFill>
              <a:srgbClr val="020485"/>
            </a:solidFill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7" name="RelativeShape2"/>
            <p:cNvSpPr/>
            <p:nvPr/>
          </p:nvSpPr>
          <p:spPr bwMode="auto">
            <a:xfrm>
              <a:off x="4548512" y="2853516"/>
              <a:ext cx="2854090" cy="223225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8" name="ValueShape2"/>
            <p:cNvSpPr/>
            <p:nvPr/>
          </p:nvSpPr>
          <p:spPr bwMode="auto">
            <a:xfrm>
              <a:off x="4548512" y="2853516"/>
              <a:ext cx="2112027" cy="223225"/>
            </a:xfrm>
            <a:prstGeom prst="rect">
              <a:avLst/>
            </a:prstGeom>
            <a:solidFill>
              <a:srgbClr val="020485"/>
            </a:solidFill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9" name="RelativeShape3"/>
            <p:cNvSpPr/>
            <p:nvPr/>
          </p:nvSpPr>
          <p:spPr bwMode="auto">
            <a:xfrm>
              <a:off x="4548511" y="3336992"/>
              <a:ext cx="2854090" cy="223225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0" name="ValueShape3"/>
            <p:cNvSpPr/>
            <p:nvPr/>
          </p:nvSpPr>
          <p:spPr bwMode="auto">
            <a:xfrm>
              <a:off x="4548513" y="3340066"/>
              <a:ext cx="1594465" cy="223225"/>
            </a:xfrm>
            <a:prstGeom prst="rect">
              <a:avLst/>
            </a:prstGeom>
            <a:solidFill>
              <a:srgbClr val="020485"/>
            </a:solidFill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1" name="RelativeShape4"/>
            <p:cNvSpPr/>
            <p:nvPr/>
          </p:nvSpPr>
          <p:spPr bwMode="auto">
            <a:xfrm>
              <a:off x="1515896" y="3166169"/>
              <a:ext cx="2854090" cy="223225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2" name="ValueShape4"/>
            <p:cNvSpPr/>
            <p:nvPr/>
          </p:nvSpPr>
          <p:spPr bwMode="auto">
            <a:xfrm>
              <a:off x="2229418" y="3166169"/>
              <a:ext cx="2140568" cy="223225"/>
            </a:xfrm>
            <a:prstGeom prst="rect">
              <a:avLst/>
            </a:prstGeom>
            <a:solidFill>
              <a:srgbClr val="020485"/>
            </a:solidFill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3" name="RelativeShape5"/>
            <p:cNvSpPr/>
            <p:nvPr/>
          </p:nvSpPr>
          <p:spPr bwMode="auto">
            <a:xfrm>
              <a:off x="1515895" y="3629039"/>
              <a:ext cx="2854090" cy="223225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4" name="ValueShape5"/>
            <p:cNvSpPr/>
            <p:nvPr/>
          </p:nvSpPr>
          <p:spPr bwMode="auto">
            <a:xfrm>
              <a:off x="2800235" y="3629039"/>
              <a:ext cx="1569749" cy="223225"/>
            </a:xfrm>
            <a:prstGeom prst="rect">
              <a:avLst/>
            </a:prstGeom>
            <a:solidFill>
              <a:srgbClr val="020485"/>
            </a:solidFill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5" name="RelativeShape6"/>
            <p:cNvSpPr/>
            <p:nvPr/>
          </p:nvSpPr>
          <p:spPr bwMode="auto">
            <a:xfrm>
              <a:off x="1515894" y="4091909"/>
              <a:ext cx="2854090" cy="223225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6" name="ValueShape6"/>
            <p:cNvSpPr/>
            <p:nvPr/>
          </p:nvSpPr>
          <p:spPr bwMode="auto">
            <a:xfrm>
              <a:off x="3228348" y="4091909"/>
              <a:ext cx="1141636" cy="223225"/>
            </a:xfrm>
            <a:prstGeom prst="rect">
              <a:avLst/>
            </a:prstGeom>
            <a:solidFill>
              <a:srgbClr val="020485">
                <a:alpha val="86000"/>
              </a:srgbClr>
            </a:solidFill>
            <a:ln w="19050">
              <a:noFill/>
              <a:round/>
            </a:ln>
          </p:spPr>
          <p:txBody>
            <a:bodyPr vert="horz" wrap="none" lIns="91440" tIns="45720" rIns="91440" bIns="45720" numCol="1" rtlCol="0" anchor="ctr" anchorCtr="1" compatLnSpc="1"/>
            <a:lstStyle/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628963" y="4209321"/>
              <a:ext cx="4872289" cy="14452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1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1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1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zh-CN" sz="11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47" name="箭头: V 形 46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8" name="箭头: V 形 47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9" name="箭头: V 形 48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9013" y="778642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9013" y="778642"/>
            <a:ext cx="866491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731698" y="1038964"/>
            <a:ext cx="461120" cy="461120"/>
            <a:chOff x="7913570" y="1481604"/>
            <a:chExt cx="461120" cy="461120"/>
          </a:xfrm>
        </p:grpSpPr>
        <p:cxnSp>
          <p:nvCxnSpPr>
            <p:cNvPr id="35" name="直接连接符 34"/>
            <p:cNvCxnSpPr/>
            <p:nvPr/>
          </p:nvCxnSpPr>
          <p:spPr>
            <a:xfrm rot="2700000">
              <a:off x="7913570" y="1712164"/>
              <a:ext cx="461120" cy="0"/>
            </a:xfrm>
            <a:prstGeom prst="line">
              <a:avLst/>
            </a:prstGeom>
            <a:solidFill>
              <a:srgbClr val="FBB9FE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8900000" flipH="1">
              <a:off x="7913570" y="1712164"/>
              <a:ext cx="461120" cy="0"/>
            </a:xfrm>
            <a:prstGeom prst="line">
              <a:avLst/>
            </a:prstGeom>
            <a:solidFill>
              <a:srgbClr val="FBB9FE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1772156" y="1839722"/>
            <a:ext cx="422910" cy="422910"/>
          </a:xfrm>
          <a:prstGeom prst="ellipse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rot="5400000" flipV="1">
            <a:off x="1456140" y="5101993"/>
            <a:ext cx="1021270" cy="105333"/>
            <a:chOff x="8508236" y="5584970"/>
            <a:chExt cx="1639528" cy="169100"/>
          </a:xfrm>
        </p:grpSpPr>
        <p:grpSp>
          <p:nvGrpSpPr>
            <p:cNvPr id="76" name="组合 75"/>
            <p:cNvGrpSpPr/>
            <p:nvPr/>
          </p:nvGrpSpPr>
          <p:grpSpPr>
            <a:xfrm>
              <a:off x="8508236" y="5586936"/>
              <a:ext cx="659949" cy="167134"/>
              <a:chOff x="8508236" y="5586936"/>
              <a:chExt cx="659949" cy="167134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8508236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8754644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9001051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487815" y="5584970"/>
              <a:ext cx="659949" cy="167134"/>
              <a:chOff x="8508236" y="5586936"/>
              <a:chExt cx="659949" cy="16713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8508236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8754644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9001051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440419" y="2390917"/>
            <a:ext cx="6966559" cy="1571610"/>
            <a:chOff x="3440419" y="2390917"/>
            <a:chExt cx="6966559" cy="1571610"/>
          </a:xfrm>
        </p:grpSpPr>
        <p:grpSp>
          <p:nvGrpSpPr>
            <p:cNvPr id="64" name="组合 63"/>
            <p:cNvGrpSpPr/>
            <p:nvPr/>
          </p:nvGrpSpPr>
          <p:grpSpPr>
            <a:xfrm flipH="1">
              <a:off x="6099331" y="3689807"/>
              <a:ext cx="728968" cy="272720"/>
              <a:chOff x="4084638" y="127344"/>
              <a:chExt cx="1157752" cy="433136"/>
            </a:xfrm>
          </p:grpSpPr>
          <p:sp>
            <p:nvSpPr>
              <p:cNvPr id="65" name="箭头: V 形 64"/>
              <p:cNvSpPr/>
              <p:nvPr/>
            </p:nvSpPr>
            <p:spPr>
              <a:xfrm>
                <a:off x="4809254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66" name="箭头: V 形 65"/>
              <p:cNvSpPr/>
              <p:nvPr/>
            </p:nvSpPr>
            <p:spPr>
              <a:xfrm>
                <a:off x="4446946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67" name="箭头: V 形 66"/>
              <p:cNvSpPr/>
              <p:nvPr/>
            </p:nvSpPr>
            <p:spPr>
              <a:xfrm>
                <a:off x="4084638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3440419" y="2390917"/>
              <a:ext cx="6966559" cy="1565842"/>
              <a:chOff x="4462139" y="2216723"/>
              <a:chExt cx="2795322" cy="628292"/>
            </a:xfrm>
          </p:grpSpPr>
          <p:sp>
            <p:nvSpPr>
              <p:cNvPr id="84" name="立方体 83"/>
              <p:cNvSpPr/>
              <p:nvPr/>
            </p:nvSpPr>
            <p:spPr>
              <a:xfrm>
                <a:off x="4462139" y="2310767"/>
                <a:ext cx="534248" cy="534248"/>
              </a:xfrm>
              <a:prstGeom prst="cube">
                <a:avLst/>
              </a:prstGeom>
              <a:solidFill>
                <a:srgbClr val="C2FDFB"/>
              </a:solidFill>
              <a:ln w="38100" cap="rnd">
                <a:solidFill>
                  <a:srgbClr val="0204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5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</a:t>
                </a:r>
                <a:endParaRPr lang="zh-CN" altLang="en-US" sz="5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5145698" y="2216723"/>
                <a:ext cx="2111763" cy="44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6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论文基本观点</a:t>
                </a:r>
                <a:endParaRPr lang="zh-CN" altLang="en-US" sz="80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43" name="箭头: V 形 42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4" name="箭头: V 形 43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5" name="箭头: V 形 44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6845" y="965835"/>
            <a:ext cx="3031490" cy="60769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基本观点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66072" y="2157638"/>
            <a:ext cx="7819669" cy="3280927"/>
            <a:chOff x="2266072" y="2157638"/>
            <a:chExt cx="7819669" cy="3280927"/>
          </a:xfrm>
        </p:grpSpPr>
        <p:grpSp>
          <p:nvGrpSpPr>
            <p:cNvPr id="3" name="组合 2"/>
            <p:cNvGrpSpPr/>
            <p:nvPr/>
          </p:nvGrpSpPr>
          <p:grpSpPr>
            <a:xfrm>
              <a:off x="2266072" y="2157638"/>
              <a:ext cx="7819669" cy="3280927"/>
              <a:chOff x="2523577" y="2157638"/>
              <a:chExt cx="7819669" cy="3280927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523577" y="2157638"/>
                <a:ext cx="1950686" cy="3280927"/>
                <a:chOff x="2523577" y="2151736"/>
                <a:chExt cx="1950686" cy="3280927"/>
              </a:xfrm>
            </p:grpSpPr>
            <p:sp>
              <p:nvSpPr>
                <p:cNvPr id="35" name="îṣḷíde"/>
                <p:cNvSpPr/>
                <p:nvPr/>
              </p:nvSpPr>
              <p:spPr>
                <a:xfrm>
                  <a:off x="2606294" y="2229172"/>
                  <a:ext cx="1788736" cy="17887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>
                    <a:latin typeface="思源黑体 CN ExtraLight" panose="020B0200000000000000" pitchFamily="34" charset="-122"/>
                  </a:endParaRPr>
                </a:p>
              </p:txBody>
            </p:sp>
            <p:sp>
              <p:nvSpPr>
                <p:cNvPr id="36" name="ïšľïdé"/>
                <p:cNvSpPr/>
                <p:nvPr/>
              </p:nvSpPr>
              <p:spPr>
                <a:xfrm>
                  <a:off x="2523577" y="2151736"/>
                  <a:ext cx="1950686" cy="1950687"/>
                </a:xfrm>
                <a:prstGeom prst="ellipse">
                  <a:avLst/>
                </a:prstGeom>
                <a:noFill/>
                <a:ln w="50800">
                  <a:solidFill>
                    <a:srgbClr val="0204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>
                    <a:latin typeface="思源黑体 CN ExtraLight" panose="020B0200000000000000" pitchFamily="34" charset="-122"/>
                  </a:endParaRPr>
                </a:p>
              </p:txBody>
            </p:sp>
            <p:sp>
              <p:nvSpPr>
                <p:cNvPr id="37" name="íṣļïḍè"/>
                <p:cNvSpPr/>
                <p:nvPr/>
              </p:nvSpPr>
              <p:spPr>
                <a:xfrm>
                  <a:off x="2864859" y="4264257"/>
                  <a:ext cx="1265663" cy="393968"/>
                </a:xfrm>
                <a:prstGeom prst="roundRect">
                  <a:avLst/>
                </a:prstGeom>
                <a:solidFill>
                  <a:schemeClr val="bg1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sz="16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观点一</a:t>
                  </a:r>
                  <a:endParaRPr lang="zh-CN" altLang="en-US" sz="16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sp>
              <p:nvSpPr>
                <p:cNvPr id="38" name="ïs1íḋê"/>
                <p:cNvSpPr/>
                <p:nvPr/>
              </p:nvSpPr>
              <p:spPr>
                <a:xfrm>
                  <a:off x="2841444" y="2471174"/>
                  <a:ext cx="1318436" cy="1304735"/>
                </a:xfrm>
                <a:prstGeom prst="ellipse">
                  <a:avLst/>
                </a:prstGeom>
                <a:solidFill>
                  <a:srgbClr val="020485"/>
                </a:solidFill>
                <a:ln w="762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>
                    <a:latin typeface="思源黑体 CN ExtraLight" panose="020B0200000000000000" pitchFamily="34" charset="-122"/>
                  </a:endParaRPr>
                </a:p>
              </p:txBody>
            </p:sp>
            <p:sp>
              <p:nvSpPr>
                <p:cNvPr id="40" name="íṡḷïdè"/>
                <p:cNvSpPr txBox="1"/>
                <p:nvPr/>
              </p:nvSpPr>
              <p:spPr>
                <a:xfrm>
                  <a:off x="2638001" y="4639262"/>
                  <a:ext cx="1719379" cy="79340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t" anchorCtr="0">
                  <a:normAutofit fontScale="92500"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r>
                    <a:rPr lang="zh-CN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endPara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r>
                    <a:rPr lang="en-US" altLang="zh-CN" sz="1100" dirty="0"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……</a:t>
                  </a:r>
                  <a:endParaRPr lang="en-US" altLang="zh-CN" sz="1100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42" name="îşļïḍé"/>
                <p:cNvSpPr/>
                <p:nvPr/>
              </p:nvSpPr>
              <p:spPr>
                <a:xfrm>
                  <a:off x="3962283" y="2232992"/>
                  <a:ext cx="428929" cy="428929"/>
                </a:xfrm>
                <a:prstGeom prst="ellipse">
                  <a:avLst/>
                </a:prstGeom>
                <a:solidFill>
                  <a:srgbClr val="02048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r>
                    <a:rPr lang="en-US" altLang="zh-CN" dirty="0"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1</a:t>
                  </a:r>
                  <a:endParaRPr dirty="0">
                    <a:latin typeface="思源黑体 CN ExtraLight" panose="020B0200000000000000" pitchFamily="34" charset="-122"/>
                  </a:endParaRP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5458069" y="2157638"/>
                <a:ext cx="1950686" cy="3280927"/>
                <a:chOff x="2523577" y="2151736"/>
                <a:chExt cx="1950686" cy="3280927"/>
              </a:xfrm>
            </p:grpSpPr>
            <p:sp>
              <p:nvSpPr>
                <p:cNvPr id="60" name="îṣḷíde"/>
                <p:cNvSpPr/>
                <p:nvPr/>
              </p:nvSpPr>
              <p:spPr>
                <a:xfrm>
                  <a:off x="2606294" y="2229172"/>
                  <a:ext cx="1788736" cy="17887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>
                    <a:latin typeface="思源黑体 CN ExtraLight" panose="020B0200000000000000" pitchFamily="34" charset="-122"/>
                  </a:endParaRPr>
                </a:p>
              </p:txBody>
            </p:sp>
            <p:sp>
              <p:nvSpPr>
                <p:cNvPr id="61" name="ïšľïdé"/>
                <p:cNvSpPr/>
                <p:nvPr/>
              </p:nvSpPr>
              <p:spPr>
                <a:xfrm>
                  <a:off x="2523577" y="2151736"/>
                  <a:ext cx="1950686" cy="1950687"/>
                </a:xfrm>
                <a:prstGeom prst="ellipse">
                  <a:avLst/>
                </a:prstGeom>
                <a:noFill/>
                <a:ln w="50800">
                  <a:solidFill>
                    <a:srgbClr val="0204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>
                    <a:latin typeface="思源黑体 CN ExtraLight" panose="020B0200000000000000" pitchFamily="34" charset="-122"/>
                  </a:endParaRPr>
                </a:p>
              </p:txBody>
            </p:sp>
            <p:sp>
              <p:nvSpPr>
                <p:cNvPr id="62" name="íṣļïḍè"/>
                <p:cNvSpPr/>
                <p:nvPr/>
              </p:nvSpPr>
              <p:spPr>
                <a:xfrm>
                  <a:off x="2864859" y="4264257"/>
                  <a:ext cx="1265663" cy="393968"/>
                </a:xfrm>
                <a:prstGeom prst="roundRect">
                  <a:avLst/>
                </a:prstGeom>
                <a:solidFill>
                  <a:schemeClr val="bg1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sz="16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观点二</a:t>
                  </a:r>
                  <a:endParaRPr lang="zh-CN" altLang="en-US" sz="16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sp>
              <p:nvSpPr>
                <p:cNvPr id="63" name="ïs1íḋê"/>
                <p:cNvSpPr/>
                <p:nvPr/>
              </p:nvSpPr>
              <p:spPr>
                <a:xfrm>
                  <a:off x="2841444" y="2471174"/>
                  <a:ext cx="1318436" cy="1304735"/>
                </a:xfrm>
                <a:prstGeom prst="ellipse">
                  <a:avLst/>
                </a:prstGeom>
                <a:solidFill>
                  <a:srgbClr val="020485"/>
                </a:solidFill>
                <a:ln w="762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>
                    <a:latin typeface="思源黑体 CN ExtraLight" panose="020B0200000000000000" pitchFamily="34" charset="-122"/>
                  </a:endParaRPr>
                </a:p>
              </p:txBody>
            </p:sp>
            <p:sp>
              <p:nvSpPr>
                <p:cNvPr id="64" name="íṡḷïdè"/>
                <p:cNvSpPr txBox="1"/>
                <p:nvPr/>
              </p:nvSpPr>
              <p:spPr>
                <a:xfrm>
                  <a:off x="2638001" y="4639262"/>
                  <a:ext cx="1719379" cy="79340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t" anchorCtr="0">
                  <a:normAutofit fontScale="92500"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r>
                    <a:rPr lang="zh-CN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endPara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r>
                    <a:rPr lang="en-US" altLang="zh-CN" sz="1100" dirty="0"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……</a:t>
                  </a:r>
                  <a:endParaRPr lang="en-US" altLang="zh-CN" sz="1100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65" name="îşļïḍé"/>
                <p:cNvSpPr/>
                <p:nvPr/>
              </p:nvSpPr>
              <p:spPr>
                <a:xfrm>
                  <a:off x="3962283" y="2232992"/>
                  <a:ext cx="428929" cy="428929"/>
                </a:xfrm>
                <a:prstGeom prst="ellipse">
                  <a:avLst/>
                </a:prstGeom>
                <a:solidFill>
                  <a:srgbClr val="02048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r>
                    <a:rPr lang="en-US" altLang="zh-CN" dirty="0"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2</a:t>
                  </a:r>
                  <a:endParaRPr dirty="0">
                    <a:latin typeface="思源黑体 CN ExtraLight" panose="020B0200000000000000" pitchFamily="34" charset="-122"/>
                  </a:endParaRPr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8392560" y="2157638"/>
                <a:ext cx="1950686" cy="3280927"/>
                <a:chOff x="2523577" y="2151736"/>
                <a:chExt cx="1950686" cy="3280927"/>
              </a:xfrm>
            </p:grpSpPr>
            <p:sp>
              <p:nvSpPr>
                <p:cNvPr id="67" name="îṣḷíde"/>
                <p:cNvSpPr/>
                <p:nvPr/>
              </p:nvSpPr>
              <p:spPr>
                <a:xfrm>
                  <a:off x="2606294" y="2229172"/>
                  <a:ext cx="1788736" cy="17887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>
                    <a:latin typeface="思源黑体 CN ExtraLight" panose="020B0200000000000000" pitchFamily="34" charset="-122"/>
                  </a:endParaRPr>
                </a:p>
              </p:txBody>
            </p:sp>
            <p:sp>
              <p:nvSpPr>
                <p:cNvPr id="75" name="ïšľïdé"/>
                <p:cNvSpPr/>
                <p:nvPr/>
              </p:nvSpPr>
              <p:spPr>
                <a:xfrm>
                  <a:off x="2523577" y="2151736"/>
                  <a:ext cx="1950686" cy="1950687"/>
                </a:xfrm>
                <a:prstGeom prst="ellipse">
                  <a:avLst/>
                </a:prstGeom>
                <a:noFill/>
                <a:ln w="50800">
                  <a:solidFill>
                    <a:srgbClr val="02048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>
                    <a:latin typeface="思源黑体 CN ExtraLight" panose="020B0200000000000000" pitchFamily="34" charset="-122"/>
                  </a:endParaRPr>
                </a:p>
              </p:txBody>
            </p:sp>
            <p:sp>
              <p:nvSpPr>
                <p:cNvPr id="76" name="íṣļïḍè"/>
                <p:cNvSpPr/>
                <p:nvPr/>
              </p:nvSpPr>
              <p:spPr>
                <a:xfrm>
                  <a:off x="2864859" y="4264257"/>
                  <a:ext cx="1265663" cy="393968"/>
                </a:xfrm>
                <a:prstGeom prst="roundRect">
                  <a:avLst/>
                </a:prstGeom>
                <a:solidFill>
                  <a:schemeClr val="bg1"/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sz="16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观点三</a:t>
                  </a:r>
                  <a:endParaRPr lang="zh-CN" altLang="en-US" sz="16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sp>
              <p:nvSpPr>
                <p:cNvPr id="77" name="ïs1íḋê"/>
                <p:cNvSpPr/>
                <p:nvPr/>
              </p:nvSpPr>
              <p:spPr>
                <a:xfrm>
                  <a:off x="2841444" y="2471174"/>
                  <a:ext cx="1318436" cy="1304735"/>
                </a:xfrm>
                <a:prstGeom prst="ellipse">
                  <a:avLst/>
                </a:prstGeom>
                <a:solidFill>
                  <a:srgbClr val="020485"/>
                </a:solidFill>
                <a:ln w="762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>
                    <a:latin typeface="思源黑体 CN ExtraLight" panose="020B0200000000000000" pitchFamily="34" charset="-122"/>
                  </a:endParaRPr>
                </a:p>
              </p:txBody>
            </p:sp>
            <p:sp>
              <p:nvSpPr>
                <p:cNvPr id="78" name="íṡḷïdè"/>
                <p:cNvSpPr txBox="1"/>
                <p:nvPr/>
              </p:nvSpPr>
              <p:spPr>
                <a:xfrm>
                  <a:off x="2638001" y="4639262"/>
                  <a:ext cx="1719379" cy="793401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anchor="t" anchorCtr="0">
                  <a:normAutofit fontScale="92500"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r>
                    <a:rPr lang="zh-CN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endParaRPr lang="en-US" altLang="zh-CN" sz="11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r>
                    <a:rPr lang="en-US" altLang="zh-CN" sz="1100" dirty="0"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……</a:t>
                  </a:r>
                  <a:endParaRPr lang="en-US" altLang="zh-CN" sz="1100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79" name="îşļïḍé"/>
                <p:cNvSpPr/>
                <p:nvPr/>
              </p:nvSpPr>
              <p:spPr>
                <a:xfrm>
                  <a:off x="3962283" y="2232992"/>
                  <a:ext cx="428929" cy="428929"/>
                </a:xfrm>
                <a:prstGeom prst="ellipse">
                  <a:avLst/>
                </a:prstGeom>
                <a:solidFill>
                  <a:srgbClr val="02048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r>
                    <a:rPr lang="en-US" altLang="zh-CN" dirty="0"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3</a:t>
                  </a:r>
                  <a:endParaRPr dirty="0">
                    <a:latin typeface="思源黑体 CN ExtraLight" panose="020B0200000000000000" pitchFamily="34" charset="-122"/>
                  </a:endParaRPr>
                </a:p>
              </p:txBody>
            </p:sp>
          </p:grpSp>
        </p:grpSp>
        <p:pic>
          <p:nvPicPr>
            <p:cNvPr id="5" name="图形 4" descr="上升趋势条形图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702326" y="2683946"/>
              <a:ext cx="914400" cy="914400"/>
            </a:xfrm>
            <a:prstGeom prst="rect">
              <a:avLst/>
            </a:prstGeom>
          </p:spPr>
        </p:pic>
        <p:pic>
          <p:nvPicPr>
            <p:cNvPr id="10" name="图形 9" descr="带齿轮的头部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3170" y="2678631"/>
              <a:ext cx="914400" cy="914400"/>
            </a:xfrm>
            <a:prstGeom prst="rect">
              <a:avLst/>
            </a:prstGeom>
          </p:spPr>
        </p:pic>
        <p:pic>
          <p:nvPicPr>
            <p:cNvPr id="12" name="图形 11" descr="齿轮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55543" y="2658352"/>
              <a:ext cx="914400" cy="914400"/>
            </a:xfrm>
            <a:prstGeom prst="rect">
              <a:avLst/>
            </a:prstGeom>
          </p:spPr>
        </p:pic>
      </p:grpSp>
      <p:grpSp>
        <p:nvGrpSpPr>
          <p:cNvPr id="80" name="组合 79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81" name="箭头: V 形 80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82" name="箭头: V 形 81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83" name="箭头: V 形 82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4" name="图片 3" descr="校徽校名左右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65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研究背景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30192" y="1865505"/>
            <a:ext cx="8689619" cy="3741098"/>
            <a:chOff x="1830192" y="1865505"/>
            <a:chExt cx="8689619" cy="3741098"/>
          </a:xfrm>
        </p:grpSpPr>
        <p:sp>
          <p:nvSpPr>
            <p:cNvPr id="42" name="išlíḍe"/>
            <p:cNvSpPr/>
            <p:nvPr/>
          </p:nvSpPr>
          <p:spPr>
            <a:xfrm>
              <a:off x="5254118" y="1865505"/>
              <a:ext cx="5265693" cy="1126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思源黑体 CN ExtraLight" panose="020B0200000000000000" pitchFamily="34" charset="-122"/>
              </a:endParaRPr>
            </a:p>
          </p:txBody>
        </p:sp>
        <p:sp>
          <p:nvSpPr>
            <p:cNvPr id="43" name="ïṧ1îdé"/>
            <p:cNvSpPr/>
            <p:nvPr/>
          </p:nvSpPr>
          <p:spPr>
            <a:xfrm>
              <a:off x="5579757" y="2279541"/>
              <a:ext cx="973126" cy="298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70000" lnSpcReduction="20000"/>
            </a:bodyPr>
            <a:lstStyle/>
            <a:p>
              <a:pPr>
                <a:buSzPct val="25000"/>
              </a:pPr>
              <a:r>
                <a:rPr lang="zh-CN" altLang="en-US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输入标题</a:t>
              </a:r>
              <a:endParaRPr lang="zh-CN" altLang="en-US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îSļídé"/>
            <p:cNvSpPr/>
            <p:nvPr/>
          </p:nvSpPr>
          <p:spPr>
            <a:xfrm>
              <a:off x="4850848" y="2123005"/>
              <a:ext cx="611633" cy="611633"/>
            </a:xfrm>
            <a:prstGeom prst="ellipse">
              <a:avLst/>
            </a:prstGeom>
            <a:solidFill>
              <a:srgbClr val="020485"/>
            </a:solidFill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endParaRPr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5" name="íš1îḓe"/>
            <p:cNvSpPr/>
            <p:nvPr/>
          </p:nvSpPr>
          <p:spPr>
            <a:xfrm rot="5400000">
              <a:off x="6447116" y="2407017"/>
              <a:ext cx="517268" cy="43609"/>
            </a:xfrm>
            <a:prstGeom prst="rect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>
                <a:latin typeface="思源黑体 CN ExtraLight" panose="020B0200000000000000" pitchFamily="34" charset="-122"/>
              </a:endParaRPr>
            </a:p>
          </p:txBody>
        </p:sp>
        <p:grpSp>
          <p:nvGrpSpPr>
            <p:cNvPr id="46" name="îṧḻïďe"/>
            <p:cNvGrpSpPr/>
            <p:nvPr/>
          </p:nvGrpSpPr>
          <p:grpSpPr>
            <a:xfrm>
              <a:off x="6955481" y="2005400"/>
              <a:ext cx="3063226" cy="846843"/>
              <a:chOff x="7415557" y="1324666"/>
              <a:chExt cx="4104931" cy="1134827"/>
            </a:xfrm>
          </p:grpSpPr>
          <p:sp>
            <p:nvSpPr>
              <p:cNvPr id="47" name="îṥ1iḍé"/>
              <p:cNvSpPr/>
              <p:nvPr/>
            </p:nvSpPr>
            <p:spPr bwMode="auto">
              <a:xfrm>
                <a:off x="7415557" y="1766471"/>
                <a:ext cx="4104929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48" name="íṧļîḍè"/>
              <p:cNvSpPr txBox="1"/>
              <p:nvPr/>
            </p:nvSpPr>
            <p:spPr bwMode="auto">
              <a:xfrm>
                <a:off x="7415557" y="1324666"/>
                <a:ext cx="4104931" cy="44180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输入标题</a:t>
                </a:r>
                <a:endParaRPr lang="en-US" altLang="zh-CN" b="1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sp>
          <p:nvSpPr>
            <p:cNvPr id="35" name="ïsľiḍè"/>
            <p:cNvSpPr/>
            <p:nvPr/>
          </p:nvSpPr>
          <p:spPr>
            <a:xfrm>
              <a:off x="5254118" y="3172737"/>
              <a:ext cx="5265693" cy="1126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思源黑体 CN ExtraLight" panose="020B0200000000000000" pitchFamily="34" charset="-122"/>
              </a:endParaRPr>
            </a:p>
          </p:txBody>
        </p:sp>
        <p:sp>
          <p:nvSpPr>
            <p:cNvPr id="36" name="is1îḋe"/>
            <p:cNvSpPr/>
            <p:nvPr/>
          </p:nvSpPr>
          <p:spPr>
            <a:xfrm>
              <a:off x="5579757" y="3586773"/>
              <a:ext cx="973126" cy="298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70000" lnSpcReduction="20000"/>
            </a:bodyPr>
            <a:lstStyle/>
            <a:p>
              <a:pPr>
                <a:buSzPct val="25000"/>
              </a:pPr>
              <a:r>
                <a:rPr lang="zh-CN" altLang="en-US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输入标题</a:t>
              </a:r>
              <a:endParaRPr lang="zh-CN" altLang="en-US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ïśḻíḍé"/>
            <p:cNvSpPr/>
            <p:nvPr/>
          </p:nvSpPr>
          <p:spPr>
            <a:xfrm>
              <a:off x="4850848" y="3430237"/>
              <a:ext cx="611633" cy="611633"/>
            </a:xfrm>
            <a:prstGeom prst="ellipse">
              <a:avLst/>
            </a:prstGeom>
            <a:solidFill>
              <a:srgbClr val="020485"/>
            </a:solidFill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</a:t>
              </a:r>
              <a:endParaRPr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8" name="ïṥliḓê"/>
            <p:cNvSpPr/>
            <p:nvPr/>
          </p:nvSpPr>
          <p:spPr>
            <a:xfrm rot="5400000">
              <a:off x="6447116" y="3714249"/>
              <a:ext cx="517268" cy="43609"/>
            </a:xfrm>
            <a:prstGeom prst="rect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>
                <a:latin typeface="思源黑体 CN ExtraLight" panose="020B0200000000000000" pitchFamily="34" charset="-122"/>
              </a:endParaRPr>
            </a:p>
          </p:txBody>
        </p:sp>
        <p:grpSp>
          <p:nvGrpSpPr>
            <p:cNvPr id="39" name="íṥ1iḓé"/>
            <p:cNvGrpSpPr/>
            <p:nvPr/>
          </p:nvGrpSpPr>
          <p:grpSpPr>
            <a:xfrm>
              <a:off x="6955481" y="3312632"/>
              <a:ext cx="3063226" cy="846843"/>
              <a:chOff x="7415557" y="1324666"/>
              <a:chExt cx="4104931" cy="1134827"/>
            </a:xfrm>
          </p:grpSpPr>
          <p:sp>
            <p:nvSpPr>
              <p:cNvPr id="40" name="ïšľídè"/>
              <p:cNvSpPr/>
              <p:nvPr/>
            </p:nvSpPr>
            <p:spPr bwMode="auto">
              <a:xfrm>
                <a:off x="7415557" y="1766471"/>
                <a:ext cx="4104929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41" name="ïšļíḍê"/>
              <p:cNvSpPr txBox="1"/>
              <p:nvPr/>
            </p:nvSpPr>
            <p:spPr bwMode="auto">
              <a:xfrm>
                <a:off x="7415557" y="1324666"/>
                <a:ext cx="410493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b="1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输入标题</a:t>
                </a:r>
                <a:endParaRPr lang="en-US" altLang="zh-CN" b="1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sp>
          <p:nvSpPr>
            <p:cNvPr id="28" name="i$ľïḑé"/>
            <p:cNvSpPr/>
            <p:nvPr/>
          </p:nvSpPr>
          <p:spPr>
            <a:xfrm>
              <a:off x="5254118" y="4479970"/>
              <a:ext cx="5265693" cy="1126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latin typeface="思源黑体 CN ExtraLight" panose="020B0200000000000000" pitchFamily="34" charset="-122"/>
              </a:endParaRPr>
            </a:p>
          </p:txBody>
        </p:sp>
        <p:sp>
          <p:nvSpPr>
            <p:cNvPr id="29" name="ïSlïde"/>
            <p:cNvSpPr/>
            <p:nvPr/>
          </p:nvSpPr>
          <p:spPr>
            <a:xfrm>
              <a:off x="5579757" y="4894006"/>
              <a:ext cx="973126" cy="2985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70000" lnSpcReduction="20000"/>
            </a:bodyPr>
            <a:lstStyle/>
            <a:p>
              <a:pPr>
                <a:buSzPct val="25000"/>
              </a:pPr>
              <a:r>
                <a:rPr lang="zh-CN" altLang="en-US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输入标题</a:t>
              </a:r>
              <a:endParaRPr lang="zh-CN" altLang="en-US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0" name="îsľiḓê"/>
            <p:cNvSpPr/>
            <p:nvPr/>
          </p:nvSpPr>
          <p:spPr>
            <a:xfrm>
              <a:off x="4850848" y="4737470"/>
              <a:ext cx="611633" cy="611633"/>
            </a:xfrm>
            <a:prstGeom prst="ellipse">
              <a:avLst/>
            </a:prstGeom>
            <a:solidFill>
              <a:srgbClr val="020485"/>
            </a:solidFill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</a:t>
              </a:r>
              <a:endParaRPr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1" name="iṧľíḋé"/>
            <p:cNvSpPr/>
            <p:nvPr/>
          </p:nvSpPr>
          <p:spPr>
            <a:xfrm rot="5400000">
              <a:off x="6447116" y="5021482"/>
              <a:ext cx="517268" cy="43609"/>
            </a:xfrm>
            <a:prstGeom prst="rect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>
                <a:latin typeface="思源黑体 CN ExtraLight" panose="020B0200000000000000" pitchFamily="34" charset="-122"/>
              </a:endParaRPr>
            </a:p>
          </p:txBody>
        </p:sp>
        <p:grpSp>
          <p:nvGrpSpPr>
            <p:cNvPr id="32" name="ïŝḷïďê"/>
            <p:cNvGrpSpPr/>
            <p:nvPr/>
          </p:nvGrpSpPr>
          <p:grpSpPr>
            <a:xfrm>
              <a:off x="6955481" y="4619865"/>
              <a:ext cx="3063226" cy="846843"/>
              <a:chOff x="7415557" y="1324666"/>
              <a:chExt cx="4104931" cy="1134827"/>
            </a:xfrm>
          </p:grpSpPr>
          <p:sp>
            <p:nvSpPr>
              <p:cNvPr id="33" name="ïṥḻïḓè"/>
              <p:cNvSpPr/>
              <p:nvPr/>
            </p:nvSpPr>
            <p:spPr bwMode="auto">
              <a:xfrm>
                <a:off x="7415557" y="1766471"/>
                <a:ext cx="4104929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4" name="îṣḷide"/>
              <p:cNvSpPr txBox="1"/>
              <p:nvPr/>
            </p:nvSpPr>
            <p:spPr bwMode="auto">
              <a:xfrm>
                <a:off x="7415557" y="1324666"/>
                <a:ext cx="410493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b="1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输入标题</a:t>
                </a:r>
                <a:endParaRPr lang="en-US" altLang="zh-CN" b="1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1830192" y="2238623"/>
              <a:ext cx="2696101" cy="1938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algn="r"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algn="r"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51" name="箭头: V 形 50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4" name="箭头: V 形 53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9" name="箭头: V 形 58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65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研究背景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771604" y="2011680"/>
            <a:ext cx="8688851" cy="3067444"/>
            <a:chOff x="1771604" y="2011680"/>
            <a:chExt cx="8688851" cy="3067444"/>
          </a:xfrm>
        </p:grpSpPr>
        <p:sp>
          <p:nvSpPr>
            <p:cNvPr id="26" name="íS1íḍè"/>
            <p:cNvSpPr/>
            <p:nvPr/>
          </p:nvSpPr>
          <p:spPr>
            <a:xfrm>
              <a:off x="1771606" y="2011680"/>
              <a:ext cx="2768364" cy="306744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rgbClr val="020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 altLang="zh-CN" sz="1100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7" name="ïsļíḍè"/>
            <p:cNvSpPr/>
            <p:nvPr/>
          </p:nvSpPr>
          <p:spPr>
            <a:xfrm>
              <a:off x="1771607" y="4959626"/>
              <a:ext cx="2768364" cy="119498"/>
            </a:xfrm>
            <a:prstGeom prst="rect">
              <a:avLst/>
            </a:prstGeom>
            <a:solidFill>
              <a:srgbClr val="020485"/>
            </a:solidFill>
            <a:ln w="3175">
              <a:noFill/>
              <a:prstDash val="solid"/>
              <a:round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>
                <a:latin typeface="思源黑体 CN ExtraLight" panose="020B0200000000000000" pitchFamily="34" charset="-122"/>
              </a:endParaRPr>
            </a:p>
          </p:txBody>
        </p:sp>
        <p:sp>
          <p:nvSpPr>
            <p:cNvPr id="28" name="isļïḋè"/>
            <p:cNvSpPr/>
            <p:nvPr/>
          </p:nvSpPr>
          <p:spPr bwMode="auto">
            <a:xfrm>
              <a:off x="3841526" y="2011680"/>
              <a:ext cx="698446" cy="698446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20485"/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 compatLnSpc="1">
              <a:normAutofit/>
            </a:bodyPr>
            <a:lstStyle/>
            <a:p>
              <a:pPr lvl="0" algn="r"/>
              <a:r>
                <a:rPr lang="en-US" altLang="ko-KR" sz="2000" b="1" dirty="0">
                  <a:solidFill>
                    <a:schemeClr val="bg1"/>
                  </a:solidFill>
                  <a:latin typeface="思源黑体 CN ExtraLight" panose="020B0200000000000000" pitchFamily="34" charset="-122"/>
                </a:rPr>
                <a:t>1</a:t>
              </a:r>
              <a:endParaRPr lang="en-US" altLang="ko-KR" sz="2000" b="1" dirty="0">
                <a:solidFill>
                  <a:schemeClr val="bg1"/>
                </a:solidFill>
                <a:latin typeface="思源黑体 CN ExtraLight" panose="020B0200000000000000" pitchFamily="34" charset="-122"/>
              </a:endParaRPr>
            </a:p>
          </p:txBody>
        </p:sp>
        <p:sp>
          <p:nvSpPr>
            <p:cNvPr id="29" name="ïşľíďé"/>
            <p:cNvSpPr txBox="1"/>
            <p:nvPr/>
          </p:nvSpPr>
          <p:spPr bwMode="auto">
            <a:xfrm>
              <a:off x="2108050" y="2316319"/>
              <a:ext cx="1936703" cy="363178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 fontScale="92500"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背景一</a:t>
              </a:r>
              <a:endParaRPr lang="zh-CN" altLang="en-US" sz="2000" b="1" i="1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4" name="îslídê"/>
            <p:cNvSpPr/>
            <p:nvPr/>
          </p:nvSpPr>
          <p:spPr bwMode="auto">
            <a:xfrm>
              <a:off x="1771604" y="2878274"/>
              <a:ext cx="2768365" cy="54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en-US" sz="1100" dirty="0">
                <a:solidFill>
                  <a:srgbClr val="1010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5" name="ïṡlíḑé"/>
            <p:cNvSpPr/>
            <p:nvPr/>
          </p:nvSpPr>
          <p:spPr bwMode="auto">
            <a:xfrm>
              <a:off x="1771604" y="3558095"/>
              <a:ext cx="2768365" cy="54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05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05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05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en-US" sz="1050" dirty="0">
                <a:solidFill>
                  <a:srgbClr val="1010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6" name="îšļiďe"/>
            <p:cNvSpPr/>
            <p:nvPr/>
          </p:nvSpPr>
          <p:spPr bwMode="auto">
            <a:xfrm>
              <a:off x="1771604" y="4237915"/>
              <a:ext cx="2768365" cy="54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en-US" sz="1100" dirty="0">
                <a:solidFill>
                  <a:srgbClr val="1010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 flipV="1">
              <a:off x="1771604" y="3479814"/>
              <a:ext cx="2768365" cy="1747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1771604" y="4159635"/>
              <a:ext cx="2768365" cy="1747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4747529" y="2011680"/>
              <a:ext cx="2768367" cy="3067444"/>
              <a:chOff x="4669151" y="1917178"/>
              <a:chExt cx="2853698" cy="3162073"/>
            </a:xfrm>
          </p:grpSpPr>
          <p:sp>
            <p:nvSpPr>
              <p:cNvPr id="22" name="iślïḍê"/>
              <p:cNvSpPr/>
              <p:nvPr/>
            </p:nvSpPr>
            <p:spPr>
              <a:xfrm>
                <a:off x="4669152" y="1917178"/>
                <a:ext cx="2853695" cy="3162073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rgbClr val="020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en-US" altLang="zh-CN" sz="1100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23" name="îšḷîḓe"/>
              <p:cNvSpPr txBox="1"/>
              <p:nvPr/>
            </p:nvSpPr>
            <p:spPr bwMode="auto">
              <a:xfrm>
                <a:off x="5015966" y="2231216"/>
                <a:ext cx="1996399" cy="374382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背景二</a:t>
                </a:r>
                <a:endParaRPr lang="zh-CN" altLang="en-US" sz="2000" b="1" i="1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24" name="íSlídé"/>
              <p:cNvSpPr/>
              <p:nvPr/>
            </p:nvSpPr>
            <p:spPr>
              <a:xfrm>
                <a:off x="4669153" y="4956066"/>
                <a:ext cx="2853695" cy="123184"/>
              </a:xfrm>
              <a:prstGeom prst="rect">
                <a:avLst/>
              </a:prstGeom>
              <a:solidFill>
                <a:srgbClr val="020485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 dirty="0">
                  <a:latin typeface="思源黑体 CN ExtraLight" panose="020B0200000000000000" pitchFamily="34" charset="-122"/>
                </a:endParaRPr>
              </a:p>
            </p:txBody>
          </p:sp>
          <p:sp>
            <p:nvSpPr>
              <p:cNvPr id="25" name="iṧ1íḑe"/>
              <p:cNvSpPr/>
              <p:nvPr/>
            </p:nvSpPr>
            <p:spPr bwMode="auto">
              <a:xfrm>
                <a:off x="6802874" y="1917178"/>
                <a:ext cx="719975" cy="719993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20485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anchor="t" anchorCtr="0" compatLnSpc="1">
                <a:normAutofit/>
              </a:bodyPr>
              <a:lstStyle/>
              <a:p>
                <a:pPr lvl="0" algn="r"/>
                <a:r>
                  <a:rPr lang="en-US" altLang="zh-CN" sz="2000" b="1" dirty="0">
                    <a:solidFill>
                      <a:schemeClr val="bg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2</a:t>
                </a:r>
                <a:endParaRPr lang="en-US" altLang="zh-CN" sz="2000" b="1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7" name="ïṥlïḓé"/>
              <p:cNvSpPr/>
              <p:nvPr/>
            </p:nvSpPr>
            <p:spPr bwMode="auto">
              <a:xfrm>
                <a:off x="4669151" y="2810506"/>
                <a:ext cx="2853696" cy="557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zh-CN" altLang="en-US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8" name="iṡlíḑé"/>
              <p:cNvSpPr/>
              <p:nvPr/>
            </p:nvSpPr>
            <p:spPr bwMode="auto">
              <a:xfrm>
                <a:off x="4669151" y="3511299"/>
                <a:ext cx="2853696" cy="557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zh-CN" altLang="en-US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flipV="1">
                <a:off x="4669151" y="3430603"/>
                <a:ext cx="2853696" cy="1801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4669151" y="4131293"/>
                <a:ext cx="2853696" cy="1801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íṩľîďe"/>
            <p:cNvSpPr/>
            <p:nvPr/>
          </p:nvSpPr>
          <p:spPr>
            <a:xfrm>
              <a:off x="7692089" y="2011680"/>
              <a:ext cx="2768364" cy="306744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rgbClr val="020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 altLang="zh-CN" sz="1100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1" name="îšļiḑè"/>
            <p:cNvSpPr/>
            <p:nvPr/>
          </p:nvSpPr>
          <p:spPr>
            <a:xfrm>
              <a:off x="7692090" y="4959626"/>
              <a:ext cx="2768364" cy="119498"/>
            </a:xfrm>
            <a:prstGeom prst="rect">
              <a:avLst/>
            </a:prstGeom>
            <a:solidFill>
              <a:srgbClr val="020485"/>
            </a:solidFill>
            <a:ln w="3175">
              <a:noFill/>
              <a:prstDash val="solid"/>
              <a:round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 dirty="0">
                <a:latin typeface="思源黑体 CN ExtraLight" panose="020B0200000000000000" pitchFamily="34" charset="-122"/>
              </a:endParaRPr>
            </a:p>
          </p:txBody>
        </p:sp>
        <p:sp>
          <p:nvSpPr>
            <p:cNvPr id="32" name="ï$ļíḑé"/>
            <p:cNvSpPr/>
            <p:nvPr/>
          </p:nvSpPr>
          <p:spPr bwMode="auto">
            <a:xfrm>
              <a:off x="9762009" y="2011680"/>
              <a:ext cx="698446" cy="698446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20485"/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anchor="t" anchorCtr="0" compatLnSpc="1">
              <a:norm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思源黑体 CN ExtraLight" panose="020B0200000000000000" pitchFamily="34" charset="-122"/>
                </a:rPr>
                <a:t>3</a:t>
              </a:r>
              <a:endParaRPr lang="en-US" altLang="ko-KR" sz="2000" b="1" dirty="0">
                <a:solidFill>
                  <a:schemeClr val="bg1"/>
                </a:solidFill>
                <a:latin typeface="思源黑体 CN ExtraLight" panose="020B0200000000000000" pitchFamily="34" charset="-122"/>
              </a:endParaRPr>
            </a:p>
          </p:txBody>
        </p:sp>
        <p:sp>
          <p:nvSpPr>
            <p:cNvPr id="33" name="í$ļïḋe"/>
            <p:cNvSpPr txBox="1"/>
            <p:nvPr/>
          </p:nvSpPr>
          <p:spPr bwMode="auto">
            <a:xfrm>
              <a:off x="8028532" y="2316320"/>
              <a:ext cx="1936703" cy="363178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 fontScale="92500"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背景三</a:t>
              </a:r>
              <a:endParaRPr lang="zh-CN" altLang="en-US" sz="2000" b="1" i="1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9" name="îSľïḍè"/>
            <p:cNvSpPr/>
            <p:nvPr/>
          </p:nvSpPr>
          <p:spPr bwMode="auto">
            <a:xfrm>
              <a:off x="7692088" y="2878274"/>
              <a:ext cx="2768365" cy="54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en-US" sz="1100" dirty="0">
                <a:solidFill>
                  <a:srgbClr val="1010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0" name="iṡ1îḑè"/>
            <p:cNvSpPr/>
            <p:nvPr/>
          </p:nvSpPr>
          <p:spPr bwMode="auto">
            <a:xfrm>
              <a:off x="7692088" y="3558095"/>
              <a:ext cx="2768365" cy="54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en-US" sz="1100" dirty="0">
                <a:solidFill>
                  <a:srgbClr val="1010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1" name="ísļïḋè"/>
            <p:cNvSpPr/>
            <p:nvPr/>
          </p:nvSpPr>
          <p:spPr bwMode="auto">
            <a:xfrm>
              <a:off x="7692088" y="4237915"/>
              <a:ext cx="2768365" cy="54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en-US" sz="1100" dirty="0">
                <a:solidFill>
                  <a:srgbClr val="1010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7692088" y="3479814"/>
              <a:ext cx="2768365" cy="1747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7692088" y="4159635"/>
              <a:ext cx="2768365" cy="1747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60" name="箭头: V 形 59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1" name="箭头: V 形 60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2" name="箭头: V 形 61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3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38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重要意义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084914" y="1566690"/>
            <a:ext cx="8875736" cy="4632193"/>
            <a:chOff x="2084914" y="1566690"/>
            <a:chExt cx="8875736" cy="4632193"/>
          </a:xfrm>
        </p:grpSpPr>
        <p:sp>
          <p:nvSpPr>
            <p:cNvPr id="23" name="íşlíḓê"/>
            <p:cNvSpPr/>
            <p:nvPr/>
          </p:nvSpPr>
          <p:spPr>
            <a:xfrm>
              <a:off x="5634031" y="3857938"/>
              <a:ext cx="1249505" cy="61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0" y="0"/>
                  </a:moveTo>
                  <a:cubicBezTo>
                    <a:pt x="16358" y="8270"/>
                    <a:pt x="12511" y="13614"/>
                    <a:pt x="8151" y="13614"/>
                  </a:cubicBezTo>
                  <a:cubicBezTo>
                    <a:pt x="6842" y="13614"/>
                    <a:pt x="5553" y="13116"/>
                    <a:pt x="4321" y="12134"/>
                  </a:cubicBezTo>
                  <a:lnTo>
                    <a:pt x="4685" y="10242"/>
                  </a:lnTo>
                  <a:lnTo>
                    <a:pt x="0" y="12967"/>
                  </a:lnTo>
                  <a:lnTo>
                    <a:pt x="2527" y="21453"/>
                  </a:lnTo>
                  <a:lnTo>
                    <a:pt x="2889" y="19569"/>
                  </a:lnTo>
                  <a:cubicBezTo>
                    <a:pt x="4579" y="20916"/>
                    <a:pt x="6349" y="21600"/>
                    <a:pt x="8151" y="21600"/>
                  </a:cubicBezTo>
                  <a:cubicBezTo>
                    <a:pt x="11022" y="21600"/>
                    <a:pt x="13805" y="19874"/>
                    <a:pt x="16199" y="16609"/>
                  </a:cubicBezTo>
                  <a:cubicBezTo>
                    <a:pt x="18651" y="13265"/>
                    <a:pt x="20519" y="8530"/>
                    <a:pt x="21600" y="2916"/>
                  </a:cubicBezTo>
                  <a:cubicBezTo>
                    <a:pt x="21600" y="2916"/>
                    <a:pt x="17950" y="0"/>
                    <a:pt x="179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思源黑体 CN ExtraLight" panose="020B0200000000000000" pitchFamily="34" charset="-122"/>
              </a:endParaRPr>
            </a:p>
          </p:txBody>
        </p:sp>
        <p:sp>
          <p:nvSpPr>
            <p:cNvPr id="24" name="íşľîḍé"/>
            <p:cNvSpPr/>
            <p:nvPr/>
          </p:nvSpPr>
          <p:spPr>
            <a:xfrm>
              <a:off x="5273148" y="2930722"/>
              <a:ext cx="560004" cy="1225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600" extrusionOk="0">
                  <a:moveTo>
                    <a:pt x="13651" y="19106"/>
                  </a:moveTo>
                  <a:cubicBezTo>
                    <a:pt x="7680" y="15628"/>
                    <a:pt x="6914" y="10891"/>
                    <a:pt x="11700" y="7039"/>
                  </a:cubicBezTo>
                  <a:cubicBezTo>
                    <a:pt x="13137" y="5882"/>
                    <a:pt x="15017" y="4869"/>
                    <a:pt x="17285" y="4026"/>
                  </a:cubicBezTo>
                  <a:lnTo>
                    <a:pt x="18651" y="4821"/>
                  </a:lnTo>
                  <a:lnTo>
                    <a:pt x="21251" y="0"/>
                  </a:lnTo>
                  <a:lnTo>
                    <a:pt x="10557" y="107"/>
                  </a:lnTo>
                  <a:lnTo>
                    <a:pt x="11917" y="899"/>
                  </a:lnTo>
                  <a:cubicBezTo>
                    <a:pt x="8805" y="2055"/>
                    <a:pt x="6224" y="3448"/>
                    <a:pt x="4247" y="5039"/>
                  </a:cubicBezTo>
                  <a:cubicBezTo>
                    <a:pt x="1095" y="7576"/>
                    <a:pt x="-349" y="10466"/>
                    <a:pt x="71" y="13399"/>
                  </a:cubicBezTo>
                  <a:cubicBezTo>
                    <a:pt x="500" y="16403"/>
                    <a:pt x="2870" y="19239"/>
                    <a:pt x="6923" y="21600"/>
                  </a:cubicBezTo>
                  <a:cubicBezTo>
                    <a:pt x="6923" y="21600"/>
                    <a:pt x="13651" y="19106"/>
                    <a:pt x="13651" y="191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思源黑体 CN ExtraLight" panose="020B0200000000000000" pitchFamily="34" charset="-122"/>
              </a:endParaRPr>
            </a:p>
          </p:txBody>
        </p:sp>
        <p:sp>
          <p:nvSpPr>
            <p:cNvPr id="25" name="îṡḻîḓé"/>
            <p:cNvSpPr/>
            <p:nvPr/>
          </p:nvSpPr>
          <p:spPr>
            <a:xfrm>
              <a:off x="5980762" y="2803319"/>
              <a:ext cx="1007604" cy="94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extrusionOk="0">
                  <a:moveTo>
                    <a:pt x="726" y="5232"/>
                  </a:moveTo>
                  <a:cubicBezTo>
                    <a:pt x="6074" y="4389"/>
                    <a:pt x="11276" y="7004"/>
                    <a:pt x="13980" y="11894"/>
                  </a:cubicBezTo>
                  <a:cubicBezTo>
                    <a:pt x="14791" y="13362"/>
                    <a:pt x="15328" y="14965"/>
                    <a:pt x="15574" y="16659"/>
                  </a:cubicBezTo>
                  <a:lnTo>
                    <a:pt x="14351" y="16852"/>
                  </a:lnTo>
                  <a:lnTo>
                    <a:pt x="18692" y="21240"/>
                  </a:lnTo>
                  <a:lnTo>
                    <a:pt x="21600" y="15709"/>
                  </a:lnTo>
                  <a:lnTo>
                    <a:pt x="20382" y="15901"/>
                  </a:lnTo>
                  <a:cubicBezTo>
                    <a:pt x="20044" y="13578"/>
                    <a:pt x="19307" y="11376"/>
                    <a:pt x="18190" y="9356"/>
                  </a:cubicBezTo>
                  <a:cubicBezTo>
                    <a:pt x="16410" y="6136"/>
                    <a:pt x="13775" y="3564"/>
                    <a:pt x="10569" y="1917"/>
                  </a:cubicBezTo>
                  <a:cubicBezTo>
                    <a:pt x="7285" y="229"/>
                    <a:pt x="3630" y="-360"/>
                    <a:pt x="0" y="212"/>
                  </a:cubicBezTo>
                  <a:cubicBezTo>
                    <a:pt x="0" y="212"/>
                    <a:pt x="726" y="5232"/>
                    <a:pt x="726" y="52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思源黑体 CN ExtraLight" panose="020B0200000000000000" pitchFamily="34" charset="-122"/>
              </a:endParaRPr>
            </a:p>
          </p:txBody>
        </p:sp>
        <p:sp>
          <p:nvSpPr>
            <p:cNvPr id="42" name="iŝľíďé"/>
            <p:cNvSpPr/>
            <p:nvPr/>
          </p:nvSpPr>
          <p:spPr>
            <a:xfrm>
              <a:off x="5798455" y="2580027"/>
              <a:ext cx="614127" cy="61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6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lose/>
                </a:path>
              </a:pathLst>
            </a:custGeom>
            <a:solidFill>
              <a:srgbClr val="020485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1300" cap="all"/>
              </a:pPr>
              <a:endParaRPr dirty="0">
                <a:solidFill>
                  <a:srgbClr val="020485"/>
                </a:solidFill>
                <a:latin typeface="思源黑体 CN ExtraLight" panose="020B0200000000000000" pitchFamily="34" charset="-122"/>
              </a:endParaRPr>
            </a:p>
          </p:txBody>
        </p:sp>
        <p:sp>
          <p:nvSpPr>
            <p:cNvPr id="40" name="is1ïdé"/>
            <p:cNvSpPr/>
            <p:nvPr/>
          </p:nvSpPr>
          <p:spPr>
            <a:xfrm>
              <a:off x="6444573" y="3702777"/>
              <a:ext cx="614214" cy="614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5" h="18915" extrusionOk="0">
                  <a:moveTo>
                    <a:pt x="14184" y="1268"/>
                  </a:moveTo>
                  <a:cubicBezTo>
                    <a:pt x="18708" y="3879"/>
                    <a:pt x="20257" y="9663"/>
                    <a:pt x="17646" y="14185"/>
                  </a:cubicBezTo>
                  <a:cubicBezTo>
                    <a:pt x="15035" y="18708"/>
                    <a:pt x="9252" y="20257"/>
                    <a:pt x="4729" y="17646"/>
                  </a:cubicBezTo>
                  <a:cubicBezTo>
                    <a:pt x="206" y="15035"/>
                    <a:pt x="-1343" y="9252"/>
                    <a:pt x="1268" y="4729"/>
                  </a:cubicBezTo>
                  <a:cubicBezTo>
                    <a:pt x="3879" y="207"/>
                    <a:pt x="9662" y="-1343"/>
                    <a:pt x="14184" y="1268"/>
                  </a:cubicBezTo>
                  <a:close/>
                </a:path>
              </a:pathLst>
            </a:custGeom>
            <a:solidFill>
              <a:srgbClr val="020485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1300" cap="all"/>
              </a:pPr>
              <a:endParaRPr dirty="0">
                <a:latin typeface="思源黑体 CN ExtraLight" panose="020B0200000000000000" pitchFamily="34" charset="-122"/>
              </a:endParaRPr>
            </a:p>
          </p:txBody>
        </p:sp>
        <p:sp>
          <p:nvSpPr>
            <p:cNvPr id="38" name="ïŝ1íḓe"/>
            <p:cNvSpPr/>
            <p:nvPr/>
          </p:nvSpPr>
          <p:spPr>
            <a:xfrm>
              <a:off x="5152250" y="3702776"/>
              <a:ext cx="614216" cy="614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15" h="18914" extrusionOk="0">
                  <a:moveTo>
                    <a:pt x="14186" y="17646"/>
                  </a:moveTo>
                  <a:cubicBezTo>
                    <a:pt x="9662" y="20257"/>
                    <a:pt x="3880" y="18707"/>
                    <a:pt x="1269" y="14185"/>
                  </a:cubicBezTo>
                  <a:cubicBezTo>
                    <a:pt x="-1343" y="9662"/>
                    <a:pt x="207" y="3879"/>
                    <a:pt x="4730" y="1268"/>
                  </a:cubicBezTo>
                  <a:cubicBezTo>
                    <a:pt x="9252" y="-1343"/>
                    <a:pt x="15035" y="207"/>
                    <a:pt x="17647" y="4729"/>
                  </a:cubicBezTo>
                  <a:cubicBezTo>
                    <a:pt x="20257" y="9252"/>
                    <a:pt x="18708" y="15035"/>
                    <a:pt x="14186" y="17646"/>
                  </a:cubicBezTo>
                  <a:close/>
                </a:path>
              </a:pathLst>
            </a:custGeom>
            <a:solidFill>
              <a:srgbClr val="020485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1300" cap="all"/>
              </a:pPr>
              <a:endParaRPr dirty="0">
                <a:latin typeface="思源黑体 CN ExtraLight" panose="020B0200000000000000" pitchFamily="34" charset="-122"/>
              </a:endParaRPr>
            </a:p>
          </p:txBody>
        </p:sp>
        <p:grpSp>
          <p:nvGrpSpPr>
            <p:cNvPr id="29" name="îsḷîde"/>
            <p:cNvGrpSpPr/>
            <p:nvPr/>
          </p:nvGrpSpPr>
          <p:grpSpPr>
            <a:xfrm>
              <a:off x="4812005" y="1566690"/>
              <a:ext cx="2587028" cy="897253"/>
              <a:chOff x="4351338" y="1236382"/>
              <a:chExt cx="3489325" cy="1210195"/>
            </a:xfrm>
          </p:grpSpPr>
          <p:sp>
            <p:nvSpPr>
              <p:cNvPr id="36" name="ïsḻîḑè"/>
              <p:cNvSpPr/>
              <p:nvPr/>
            </p:nvSpPr>
            <p:spPr bwMode="auto">
              <a:xfrm>
                <a:off x="4351338" y="1778075"/>
                <a:ext cx="3489325" cy="66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zh-CN" altLang="en-US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7" name="ïṡľîḍè"/>
              <p:cNvSpPr txBox="1"/>
              <p:nvPr/>
            </p:nvSpPr>
            <p:spPr bwMode="auto">
              <a:xfrm>
                <a:off x="4351338" y="1236382"/>
                <a:ext cx="3489325" cy="541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01.</a:t>
                </a:r>
                <a:r>
                  <a:rPr lang="zh-CN" altLang="en-US" b="1" dirty="0"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重要意义</a:t>
                </a:r>
                <a:endParaRPr lang="en-US" altLang="zh-CN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30" name="ï$ḷïḍe"/>
            <p:cNvGrpSpPr/>
            <p:nvPr/>
          </p:nvGrpSpPr>
          <p:grpSpPr>
            <a:xfrm>
              <a:off x="7539095" y="3561339"/>
              <a:ext cx="2587028" cy="897253"/>
              <a:chOff x="4351338" y="1236382"/>
              <a:chExt cx="3489325" cy="1210195"/>
            </a:xfrm>
          </p:grpSpPr>
          <p:sp>
            <p:nvSpPr>
              <p:cNvPr id="34" name="îšlídè"/>
              <p:cNvSpPr/>
              <p:nvPr/>
            </p:nvSpPr>
            <p:spPr bwMode="auto">
              <a:xfrm>
                <a:off x="4351338" y="1778075"/>
                <a:ext cx="3489325" cy="66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zh-CN" altLang="en-US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5" name="íṩ1ïḋè"/>
              <p:cNvSpPr txBox="1"/>
              <p:nvPr/>
            </p:nvSpPr>
            <p:spPr bwMode="auto">
              <a:xfrm>
                <a:off x="4351338" y="1236382"/>
                <a:ext cx="3489325" cy="541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03.</a:t>
                </a:r>
                <a:r>
                  <a:rPr lang="zh-CN" altLang="en-US" b="1" dirty="0"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重要意义</a:t>
                </a:r>
                <a:endParaRPr lang="en-US" altLang="zh-CN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grpSp>
          <p:nvGrpSpPr>
            <p:cNvPr id="31" name="ïsḻíḓè"/>
            <p:cNvGrpSpPr/>
            <p:nvPr/>
          </p:nvGrpSpPr>
          <p:grpSpPr>
            <a:xfrm>
              <a:off x="2084914" y="3561339"/>
              <a:ext cx="2587028" cy="897253"/>
              <a:chOff x="4351338" y="1236382"/>
              <a:chExt cx="3489325" cy="1210195"/>
            </a:xfrm>
          </p:grpSpPr>
          <p:sp>
            <p:nvSpPr>
              <p:cNvPr id="32" name="îṩļîḑé"/>
              <p:cNvSpPr/>
              <p:nvPr/>
            </p:nvSpPr>
            <p:spPr bwMode="auto">
              <a:xfrm>
                <a:off x="4351338" y="1778075"/>
                <a:ext cx="3489325" cy="6685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100" dirty="0">
                    <a:solidFill>
                      <a:srgbClr val="101010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zh-CN" altLang="en-US" sz="11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3" name="í$líďê"/>
              <p:cNvSpPr txBox="1"/>
              <p:nvPr/>
            </p:nvSpPr>
            <p:spPr bwMode="auto">
              <a:xfrm>
                <a:off x="4351338" y="1236382"/>
                <a:ext cx="3489325" cy="541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b="1" dirty="0"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02.</a:t>
                </a:r>
                <a:r>
                  <a:rPr lang="zh-CN" altLang="en-US" b="1" dirty="0"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重要意义</a:t>
                </a:r>
                <a:endParaRPr lang="en-US" altLang="zh-CN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5472801" y="5000003"/>
              <a:ext cx="5487849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pic>
          <p:nvPicPr>
            <p:cNvPr id="5" name="图形 4" descr="齿轮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860010" y="2643163"/>
              <a:ext cx="498449" cy="498449"/>
            </a:xfrm>
            <a:prstGeom prst="rect">
              <a:avLst/>
            </a:prstGeom>
          </p:spPr>
        </p:pic>
        <p:pic>
          <p:nvPicPr>
            <p:cNvPr id="49" name="图形 48" descr="齿轮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204365" y="3762147"/>
              <a:ext cx="498449" cy="498449"/>
            </a:xfrm>
            <a:prstGeom prst="rect">
              <a:avLst/>
            </a:prstGeom>
          </p:spPr>
        </p:pic>
        <p:pic>
          <p:nvPicPr>
            <p:cNvPr id="50" name="图形 49" descr="齿轮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494120" y="3757635"/>
              <a:ext cx="498449" cy="498449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54" name="箭头: V 形 53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9" name="箭头: V 形 58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0" name="箭头: V 形 59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2" name="图片 1" descr="校徽校名左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9013" y="778642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9013" y="778642"/>
            <a:ext cx="866491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731698" y="1038964"/>
            <a:ext cx="461120" cy="461120"/>
            <a:chOff x="7913570" y="1481604"/>
            <a:chExt cx="461120" cy="461120"/>
          </a:xfrm>
        </p:grpSpPr>
        <p:cxnSp>
          <p:nvCxnSpPr>
            <p:cNvPr id="35" name="直接连接符 34"/>
            <p:cNvCxnSpPr/>
            <p:nvPr/>
          </p:nvCxnSpPr>
          <p:spPr>
            <a:xfrm rot="2700000">
              <a:off x="7913570" y="1712164"/>
              <a:ext cx="461120" cy="0"/>
            </a:xfrm>
            <a:prstGeom prst="line">
              <a:avLst/>
            </a:prstGeom>
            <a:solidFill>
              <a:srgbClr val="FBB9FE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8900000" flipH="1">
              <a:off x="7913570" y="1712164"/>
              <a:ext cx="461120" cy="0"/>
            </a:xfrm>
            <a:prstGeom prst="line">
              <a:avLst/>
            </a:prstGeom>
            <a:solidFill>
              <a:srgbClr val="FBB9FE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1772156" y="1839722"/>
            <a:ext cx="422910" cy="422910"/>
          </a:xfrm>
          <a:prstGeom prst="ellipse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rot="5400000" flipV="1">
            <a:off x="1456140" y="5101993"/>
            <a:ext cx="1021270" cy="105333"/>
            <a:chOff x="8508236" y="5584970"/>
            <a:chExt cx="1639528" cy="169100"/>
          </a:xfrm>
        </p:grpSpPr>
        <p:grpSp>
          <p:nvGrpSpPr>
            <p:cNvPr id="76" name="组合 75"/>
            <p:cNvGrpSpPr/>
            <p:nvPr/>
          </p:nvGrpSpPr>
          <p:grpSpPr>
            <a:xfrm>
              <a:off x="8508236" y="5586936"/>
              <a:ext cx="659949" cy="167134"/>
              <a:chOff x="8508236" y="5586936"/>
              <a:chExt cx="659949" cy="167134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8508236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8754644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9001051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487815" y="5584970"/>
              <a:ext cx="659949" cy="167134"/>
              <a:chOff x="8508236" y="5586936"/>
              <a:chExt cx="659949" cy="16713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8508236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8754644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9001051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242423" y="2589674"/>
            <a:ext cx="5273788" cy="1571608"/>
            <a:chOff x="3440418" y="2390919"/>
            <a:chExt cx="5273788" cy="1571608"/>
          </a:xfrm>
        </p:grpSpPr>
        <p:grpSp>
          <p:nvGrpSpPr>
            <p:cNvPr id="64" name="组合 63"/>
            <p:cNvGrpSpPr/>
            <p:nvPr/>
          </p:nvGrpSpPr>
          <p:grpSpPr>
            <a:xfrm flipH="1">
              <a:off x="6099331" y="3689807"/>
              <a:ext cx="728968" cy="272720"/>
              <a:chOff x="4084638" y="127344"/>
              <a:chExt cx="1157752" cy="433136"/>
            </a:xfrm>
          </p:grpSpPr>
          <p:sp>
            <p:nvSpPr>
              <p:cNvPr id="65" name="箭头: V 形 64"/>
              <p:cNvSpPr/>
              <p:nvPr/>
            </p:nvSpPr>
            <p:spPr>
              <a:xfrm>
                <a:off x="4809254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66" name="箭头: V 形 65"/>
              <p:cNvSpPr/>
              <p:nvPr/>
            </p:nvSpPr>
            <p:spPr>
              <a:xfrm>
                <a:off x="4446946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67" name="箭头: V 形 66"/>
              <p:cNvSpPr/>
              <p:nvPr/>
            </p:nvSpPr>
            <p:spPr>
              <a:xfrm>
                <a:off x="4084638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3440418" y="2390919"/>
              <a:ext cx="5273788" cy="1565842"/>
              <a:chOff x="4462139" y="2216723"/>
              <a:chExt cx="2116100" cy="628292"/>
            </a:xfrm>
          </p:grpSpPr>
          <p:sp>
            <p:nvSpPr>
              <p:cNvPr id="84" name="立方体 83"/>
              <p:cNvSpPr/>
              <p:nvPr/>
            </p:nvSpPr>
            <p:spPr>
              <a:xfrm>
                <a:off x="4462139" y="2310767"/>
                <a:ext cx="534248" cy="534248"/>
              </a:xfrm>
              <a:prstGeom prst="cube">
                <a:avLst/>
              </a:prstGeom>
              <a:solidFill>
                <a:srgbClr val="C2FDFB"/>
              </a:solidFill>
              <a:ln w="38100" cap="rnd">
                <a:solidFill>
                  <a:srgbClr val="0204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5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4</a:t>
                </a:r>
                <a:endParaRPr lang="zh-CN" altLang="en-US" sz="5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5145698" y="2216723"/>
                <a:ext cx="1432541" cy="44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6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论文结构</a:t>
                </a:r>
                <a:endParaRPr lang="zh-CN" altLang="en-US" sz="80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43" name="箭头: V 形 42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4" name="箭头: V 形 43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5" name="箭头: V 形 44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6845" y="965835"/>
            <a:ext cx="3031490" cy="60769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502611" y="1839721"/>
            <a:ext cx="1072345" cy="3935164"/>
            <a:chOff x="1884533" y="1839721"/>
            <a:chExt cx="1072345" cy="3935164"/>
          </a:xfrm>
        </p:grpSpPr>
        <p:sp>
          <p:nvSpPr>
            <p:cNvPr id="38" name="椭圆 37"/>
            <p:cNvSpPr/>
            <p:nvPr/>
          </p:nvSpPr>
          <p:spPr>
            <a:xfrm>
              <a:off x="2157350" y="1839721"/>
              <a:ext cx="468283" cy="468283"/>
            </a:xfrm>
            <a:prstGeom prst="ellipse">
              <a:avLst/>
            </a:prstGeom>
            <a:solidFill>
              <a:srgbClr val="C2FDFB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 rot="5400000" flipV="1">
              <a:off x="1809028" y="5151137"/>
              <a:ext cx="1130860" cy="116636"/>
              <a:chOff x="8508236" y="5584970"/>
              <a:chExt cx="1639528" cy="169100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8508236" y="5586936"/>
                <a:ext cx="659949" cy="167134"/>
                <a:chOff x="8508236" y="5586936"/>
                <a:chExt cx="659949" cy="167134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8508236" y="5586936"/>
                  <a:ext cx="167134" cy="167134"/>
                </a:xfrm>
                <a:prstGeom prst="ellipse">
                  <a:avLst/>
                </a:prstGeom>
                <a:solidFill>
                  <a:srgbClr val="020485"/>
                </a:solidFill>
                <a:ln w="635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8754644" y="5586936"/>
                  <a:ext cx="167134" cy="167134"/>
                </a:xfrm>
                <a:prstGeom prst="ellipse">
                  <a:avLst/>
                </a:prstGeom>
                <a:solidFill>
                  <a:srgbClr val="020485"/>
                </a:solidFill>
                <a:ln w="127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9001051" y="5586936"/>
                  <a:ext cx="167134" cy="167134"/>
                </a:xfrm>
                <a:prstGeom prst="ellipse">
                  <a:avLst/>
                </a:prstGeom>
                <a:solidFill>
                  <a:srgbClr val="020485"/>
                </a:solidFill>
                <a:ln w="635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9487815" y="5584970"/>
                <a:ext cx="659949" cy="167134"/>
                <a:chOff x="8508236" y="5586936"/>
                <a:chExt cx="659949" cy="167134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8508236" y="5586936"/>
                  <a:ext cx="167134" cy="167134"/>
                </a:xfrm>
                <a:prstGeom prst="ellipse">
                  <a:avLst/>
                </a:prstGeom>
                <a:solidFill>
                  <a:srgbClr val="020485"/>
                </a:solidFill>
                <a:ln w="635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8754644" y="5586936"/>
                  <a:ext cx="167134" cy="167134"/>
                </a:xfrm>
                <a:prstGeom prst="ellipse">
                  <a:avLst/>
                </a:prstGeom>
                <a:solidFill>
                  <a:srgbClr val="020485"/>
                </a:solidFill>
                <a:ln w="127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9001051" y="5586936"/>
                  <a:ext cx="167134" cy="167134"/>
                </a:xfrm>
                <a:prstGeom prst="ellipse">
                  <a:avLst/>
                </a:prstGeom>
                <a:solidFill>
                  <a:srgbClr val="020485"/>
                </a:solidFill>
                <a:ln w="635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</p:grpSp>
        </p:grpSp>
        <p:grpSp>
          <p:nvGrpSpPr>
            <p:cNvPr id="3" name="组合 2"/>
            <p:cNvGrpSpPr/>
            <p:nvPr/>
          </p:nvGrpSpPr>
          <p:grpSpPr>
            <a:xfrm>
              <a:off x="1884533" y="2447555"/>
              <a:ext cx="1072345" cy="2162721"/>
              <a:chOff x="1470868" y="2447555"/>
              <a:chExt cx="968443" cy="1953170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485204" y="2461733"/>
                <a:ext cx="954107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tabLst>
                    <a:tab pos="3227070" algn="l"/>
                  </a:tabLst>
                </a:pPr>
                <a:r>
                  <a:rPr lang="zh-CN" altLang="en-US" sz="6000" dirty="0">
                    <a:ln>
                      <a:solidFill>
                        <a:srgbClr val="020485"/>
                      </a:solidFill>
                    </a:ln>
                    <a:noFill/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摘</a:t>
                </a:r>
                <a:endParaRPr lang="en-US" altLang="zh-CN" sz="6000" dirty="0">
                  <a:ln>
                    <a:solidFill>
                      <a:srgbClr val="020485"/>
                    </a:solidFill>
                  </a:ln>
                  <a:noFill/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  <a:p>
                <a:pPr>
                  <a:tabLst>
                    <a:tab pos="3227070" algn="l"/>
                  </a:tabLst>
                </a:pPr>
                <a:r>
                  <a:rPr lang="zh-CN" altLang="en-US" sz="6000" dirty="0">
                    <a:ln>
                      <a:solidFill>
                        <a:srgbClr val="020485"/>
                      </a:solidFill>
                    </a:ln>
                    <a:noFill/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要</a:t>
                </a:r>
                <a:endParaRPr lang="en-US" altLang="zh-CN" sz="6000" dirty="0">
                  <a:ln>
                    <a:solidFill>
                      <a:srgbClr val="020485"/>
                    </a:solidFill>
                  </a:ln>
                  <a:noFill/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1470868" y="2447555"/>
                <a:ext cx="861661" cy="1751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tabLst>
                    <a:tab pos="3227070" algn="l"/>
                  </a:tabLst>
                </a:pPr>
                <a:r>
                  <a:rPr lang="zh-CN" altLang="en-US" sz="6000" dirty="0">
                    <a:ln>
                      <a:solidFill>
                        <a:srgbClr val="C2FDFB"/>
                      </a:solidFill>
                    </a:ln>
                    <a:solidFill>
                      <a:srgbClr val="020485"/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摘</a:t>
                </a:r>
                <a:endParaRPr lang="en-US" altLang="zh-CN" sz="6000" dirty="0">
                  <a:ln>
                    <a:solidFill>
                      <a:srgbClr val="C2FDFB"/>
                    </a:solidFill>
                  </a:ln>
                  <a:solidFill>
                    <a:srgbClr val="020485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  <a:p>
                <a:pPr>
                  <a:tabLst>
                    <a:tab pos="3227070" algn="l"/>
                  </a:tabLst>
                </a:pPr>
                <a:r>
                  <a:rPr lang="zh-CN" altLang="en-US" sz="6000" dirty="0">
                    <a:ln>
                      <a:solidFill>
                        <a:srgbClr val="C2FDFB"/>
                      </a:solidFill>
                    </a:ln>
                    <a:solidFill>
                      <a:srgbClr val="020485"/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要</a:t>
                </a:r>
                <a:endParaRPr lang="en-US" altLang="zh-CN" sz="6000" dirty="0">
                  <a:ln>
                    <a:solidFill>
                      <a:srgbClr val="C2FDFB"/>
                    </a:solidFill>
                  </a:ln>
                  <a:solidFill>
                    <a:srgbClr val="020485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</p:grpSp>
      <p:sp>
        <p:nvSpPr>
          <p:cNvPr id="54" name="矩形 53"/>
          <p:cNvSpPr/>
          <p:nvPr/>
        </p:nvSpPr>
        <p:spPr>
          <a:xfrm>
            <a:off x="2222518" y="2238624"/>
            <a:ext cx="6913726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endParaRPr lang="zh-CN" altLang="zh-CN" sz="1200" dirty="0">
              <a:solidFill>
                <a:srgbClr val="020485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endParaRPr lang="zh-CN" altLang="zh-CN" sz="1200" dirty="0">
              <a:solidFill>
                <a:srgbClr val="020485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endParaRPr lang="en-US" altLang="zh-CN" sz="1200" dirty="0">
              <a:solidFill>
                <a:srgbClr val="020485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200" dirty="0">
              <a:solidFill>
                <a:srgbClr val="020485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endParaRPr lang="en-US" altLang="zh-CN" sz="1200" dirty="0">
              <a:solidFill>
                <a:srgbClr val="020485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endParaRPr lang="en-US" altLang="zh-CN" sz="1200" dirty="0">
              <a:solidFill>
                <a:srgbClr val="020485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输入替换内容</a:t>
            </a:r>
            <a:r>
              <a: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 </a:t>
            </a:r>
            <a:endParaRPr lang="zh-CN" altLang="zh-CN" sz="1200" dirty="0">
              <a:solidFill>
                <a:srgbClr val="020485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289351" y="5643011"/>
            <a:ext cx="728968" cy="272720"/>
            <a:chOff x="4084638" y="127344"/>
            <a:chExt cx="1157752" cy="433136"/>
          </a:xfrm>
        </p:grpSpPr>
        <p:sp>
          <p:nvSpPr>
            <p:cNvPr id="60" name="箭头: V 形 59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1" name="箭头: V 形 60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2" name="箭头: V 形 61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655" y="149860"/>
            <a:ext cx="2846705" cy="570230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逻辑结构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86274" y="1754265"/>
            <a:ext cx="8856619" cy="4025009"/>
            <a:chOff x="1886274" y="1754265"/>
            <a:chExt cx="8856619" cy="4025009"/>
          </a:xfrm>
        </p:grpSpPr>
        <p:grpSp>
          <p:nvGrpSpPr>
            <p:cNvPr id="24" name="íŝlîḋê"/>
            <p:cNvGrpSpPr/>
            <p:nvPr/>
          </p:nvGrpSpPr>
          <p:grpSpPr>
            <a:xfrm>
              <a:off x="2262631" y="2506979"/>
              <a:ext cx="6269649" cy="618976"/>
              <a:chOff x="1135530" y="2080560"/>
              <a:chExt cx="7915088" cy="781423"/>
            </a:xfrm>
          </p:grpSpPr>
          <p:sp>
            <p:nvSpPr>
              <p:cNvPr id="40" name="íSḷïḍè"/>
              <p:cNvSpPr/>
              <p:nvPr/>
            </p:nvSpPr>
            <p:spPr bwMode="auto">
              <a:xfrm>
                <a:off x="1135530" y="2293658"/>
                <a:ext cx="3957544" cy="568325"/>
              </a:xfrm>
              <a:custGeom>
                <a:avLst/>
                <a:gdLst>
                  <a:gd name="T0" fmla="*/ 13 w 31493"/>
                  <a:gd name="T1" fmla="*/ 2980 h 2980"/>
                  <a:gd name="T2" fmla="*/ 13 w 31493"/>
                  <a:gd name="T3" fmla="*/ 1529 h 2980"/>
                  <a:gd name="T4" fmla="*/ 444 w 31493"/>
                  <a:gd name="T5" fmla="*/ 442 h 2980"/>
                  <a:gd name="T6" fmla="*/ 1533 w 31493"/>
                  <a:gd name="T7" fmla="*/ 13 h 2980"/>
                  <a:gd name="T8" fmla="*/ 31493 w 31493"/>
                  <a:gd name="T9" fmla="*/ 13 h 2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93" h="2980">
                    <a:moveTo>
                      <a:pt x="13" y="2980"/>
                    </a:moveTo>
                    <a:lnTo>
                      <a:pt x="13" y="1529"/>
                    </a:lnTo>
                    <a:cubicBezTo>
                      <a:pt x="0" y="1123"/>
                      <a:pt x="156" y="729"/>
                      <a:pt x="444" y="442"/>
                    </a:cubicBezTo>
                    <a:cubicBezTo>
                      <a:pt x="731" y="155"/>
                      <a:pt x="1126" y="0"/>
                      <a:pt x="1533" y="13"/>
                    </a:cubicBezTo>
                    <a:lnTo>
                      <a:pt x="31493" y="13"/>
                    </a:lnTo>
                  </a:path>
                </a:pathLst>
              </a:custGeom>
              <a:noFill/>
              <a:ln w="19050" cap="flat">
                <a:solidFill>
                  <a:srgbClr val="020485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cxnSp>
            <p:nvCxnSpPr>
              <p:cNvPr id="41" name="直接连接符 40"/>
              <p:cNvCxnSpPr>
                <a:stCxn id="26" idx="4"/>
                <a:endCxn id="33" idx="0"/>
              </p:cNvCxnSpPr>
              <p:nvPr/>
            </p:nvCxnSpPr>
            <p:spPr>
              <a:xfrm>
                <a:off x="5093074" y="2080560"/>
                <a:ext cx="0" cy="781423"/>
              </a:xfrm>
              <a:prstGeom prst="line">
                <a:avLst/>
              </a:prstGeom>
              <a:ln w="19050" cap="rnd">
                <a:solidFill>
                  <a:srgbClr val="02048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ïşḻidé"/>
              <p:cNvSpPr/>
              <p:nvPr/>
            </p:nvSpPr>
            <p:spPr bwMode="auto">
              <a:xfrm>
                <a:off x="5092980" y="2293658"/>
                <a:ext cx="3957638" cy="568325"/>
              </a:xfrm>
              <a:custGeom>
                <a:avLst/>
                <a:gdLst>
                  <a:gd name="T0" fmla="*/ 20768 w 20776"/>
                  <a:gd name="T1" fmla="*/ 2984 h 2984"/>
                  <a:gd name="T2" fmla="*/ 20768 w 20776"/>
                  <a:gd name="T3" fmla="*/ 1532 h 2984"/>
                  <a:gd name="T4" fmla="*/ 20484 w 20776"/>
                  <a:gd name="T5" fmla="*/ 443 h 2984"/>
                  <a:gd name="T6" fmla="*/ 19765 w 20776"/>
                  <a:gd name="T7" fmla="*/ 13 h 2984"/>
                  <a:gd name="T8" fmla="*/ 0 w 20776"/>
                  <a:gd name="T9" fmla="*/ 13 h 2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76" h="2984">
                    <a:moveTo>
                      <a:pt x="20768" y="2984"/>
                    </a:moveTo>
                    <a:lnTo>
                      <a:pt x="20768" y="1532"/>
                    </a:lnTo>
                    <a:cubicBezTo>
                      <a:pt x="20776" y="1125"/>
                      <a:pt x="20674" y="730"/>
                      <a:pt x="20484" y="443"/>
                    </a:cubicBezTo>
                    <a:cubicBezTo>
                      <a:pt x="20294" y="156"/>
                      <a:pt x="20034" y="0"/>
                      <a:pt x="19765" y="13"/>
                    </a:cubicBezTo>
                    <a:lnTo>
                      <a:pt x="0" y="13"/>
                    </a:lnTo>
                  </a:path>
                </a:pathLst>
              </a:custGeom>
              <a:noFill/>
              <a:ln w="19050" cap="flat">
                <a:solidFill>
                  <a:srgbClr val="020485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sp>
          <p:nvSpPr>
            <p:cNvPr id="36" name="íslïḋé"/>
            <p:cNvSpPr/>
            <p:nvPr/>
          </p:nvSpPr>
          <p:spPr>
            <a:xfrm>
              <a:off x="1886274" y="3125955"/>
              <a:ext cx="752714" cy="752714"/>
            </a:xfrm>
            <a:prstGeom prst="ellipse">
              <a:avLst/>
            </a:prstGeom>
            <a:noFill/>
            <a:ln w="57150" cap="flat" cmpd="sng" algn="ctr">
              <a:solidFill>
                <a:srgbClr val="020485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6" name="îṥḻïḓè"/>
            <p:cNvSpPr/>
            <p:nvPr/>
          </p:nvSpPr>
          <p:spPr>
            <a:xfrm>
              <a:off x="5021099" y="1754265"/>
              <a:ext cx="752714" cy="752714"/>
            </a:xfrm>
            <a:prstGeom prst="ellipse">
              <a:avLst/>
            </a:prstGeom>
            <a:noFill/>
            <a:ln w="57150" cap="flat" cmpd="sng" algn="ctr">
              <a:solidFill>
                <a:srgbClr val="020485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3" name="ïṥlíḓè"/>
            <p:cNvSpPr/>
            <p:nvPr/>
          </p:nvSpPr>
          <p:spPr>
            <a:xfrm>
              <a:off x="5021099" y="3125955"/>
              <a:ext cx="752714" cy="752714"/>
            </a:xfrm>
            <a:prstGeom prst="ellipse">
              <a:avLst/>
            </a:prstGeom>
            <a:noFill/>
            <a:ln w="57150" cap="flat" cmpd="sng" algn="ctr">
              <a:solidFill>
                <a:srgbClr val="020485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9" name="íSḷîḍe"/>
            <p:cNvSpPr/>
            <p:nvPr/>
          </p:nvSpPr>
          <p:spPr>
            <a:xfrm>
              <a:off x="8155923" y="3125955"/>
              <a:ext cx="752714" cy="752714"/>
            </a:xfrm>
            <a:prstGeom prst="ellipse">
              <a:avLst/>
            </a:prstGeom>
            <a:noFill/>
            <a:ln w="57150" cap="flat" cmpd="sng" algn="ctr">
              <a:solidFill>
                <a:srgbClr val="020485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856277" y="189356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逻辑结构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23974" y="3943990"/>
              <a:ext cx="1949733" cy="1827105"/>
              <a:chOff x="2496387" y="3943990"/>
              <a:chExt cx="1949733" cy="1827105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2496387" y="394399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26126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结构一</a:t>
                </a:r>
                <a:endParaRPr lang="zh-CN" altLang="en-US" dirty="0">
                  <a:solidFill>
                    <a:srgbClr val="26126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496387" y="4363087"/>
                <a:ext cx="1949733" cy="64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zh-CN" altLang="en-US" sz="1200" dirty="0">
                  <a:solidFill>
                    <a:srgbClr val="261269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496387" y="5125935"/>
                <a:ext cx="1949733" cy="64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zh-CN" altLang="en-US" sz="1200" dirty="0">
                  <a:solidFill>
                    <a:srgbClr val="261269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5608567" y="3952169"/>
              <a:ext cx="1949733" cy="1827105"/>
              <a:chOff x="2496387" y="3943990"/>
              <a:chExt cx="1949733" cy="1827105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2496387" y="394399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26126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结构二</a:t>
                </a:r>
                <a:endParaRPr lang="zh-CN" altLang="en-US" dirty="0">
                  <a:solidFill>
                    <a:srgbClr val="26126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496387" y="4363087"/>
                <a:ext cx="1949733" cy="64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zh-CN" altLang="en-US" sz="1200" dirty="0">
                  <a:solidFill>
                    <a:srgbClr val="261269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496387" y="5125935"/>
                <a:ext cx="1949733" cy="64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zh-CN" altLang="en-US" sz="1200" dirty="0">
                  <a:solidFill>
                    <a:srgbClr val="261269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8793160" y="3866375"/>
              <a:ext cx="1949733" cy="1836844"/>
              <a:chOff x="2496387" y="3943990"/>
              <a:chExt cx="1949733" cy="1836844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2496387" y="394399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26126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结构三</a:t>
                </a:r>
                <a:endParaRPr lang="zh-CN" altLang="en-US" dirty="0">
                  <a:solidFill>
                    <a:srgbClr val="261269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496387" y="4363087"/>
                <a:ext cx="1949733" cy="645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zh-CN" altLang="en-US" sz="1200" dirty="0">
                  <a:solidFill>
                    <a:srgbClr val="261269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496387" y="5125935"/>
                <a:ext cx="1949733" cy="654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200" dirty="0">
                    <a:solidFill>
                      <a:srgbClr val="261269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zh-CN" altLang="en-US" sz="1200" dirty="0">
                  <a:solidFill>
                    <a:srgbClr val="261269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pic>
          <p:nvPicPr>
            <p:cNvPr id="4" name="图形 3" descr="齿轮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117822" y="1851063"/>
              <a:ext cx="559118" cy="559118"/>
            </a:xfrm>
            <a:prstGeom prst="rect">
              <a:avLst/>
            </a:prstGeom>
          </p:spPr>
        </p:pic>
        <p:pic>
          <p:nvPicPr>
            <p:cNvPr id="62" name="图形 61" descr="齿轮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983072" y="3205705"/>
              <a:ext cx="559118" cy="559118"/>
            </a:xfrm>
            <a:prstGeom prst="rect">
              <a:avLst/>
            </a:prstGeom>
          </p:spPr>
        </p:pic>
        <p:pic>
          <p:nvPicPr>
            <p:cNvPr id="63" name="图形 62" descr="齿轮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5117822" y="3213279"/>
              <a:ext cx="559118" cy="559118"/>
            </a:xfrm>
            <a:prstGeom prst="rect">
              <a:avLst/>
            </a:prstGeom>
          </p:spPr>
        </p:pic>
        <p:pic>
          <p:nvPicPr>
            <p:cNvPr id="64" name="图形 63" descr="齿轮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255724" y="3196829"/>
              <a:ext cx="559118" cy="559118"/>
            </a:xfrm>
            <a:prstGeom prst="rect">
              <a:avLst/>
            </a:prstGeom>
          </p:spPr>
        </p:pic>
      </p:grpSp>
      <p:grpSp>
        <p:nvGrpSpPr>
          <p:cNvPr id="65" name="组合 64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66" name="箭头: V 形 65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7" name="箭头: V 形 66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5" name="箭头: V 形 74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BB9FE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构成分析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26130" y="1844716"/>
            <a:ext cx="8514277" cy="3854767"/>
            <a:chOff x="2026130" y="1844716"/>
            <a:chExt cx="8514277" cy="3854767"/>
          </a:xfrm>
        </p:grpSpPr>
        <p:sp>
          <p:nvSpPr>
            <p:cNvPr id="63" name="矩形 62"/>
            <p:cNvSpPr/>
            <p:nvPr/>
          </p:nvSpPr>
          <p:spPr>
            <a:xfrm>
              <a:off x="6591182" y="2459336"/>
              <a:ext cx="3949225" cy="2306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cxnSp>
          <p:nvCxnSpPr>
            <p:cNvPr id="3" name="直接连接符 2"/>
            <p:cNvCxnSpPr>
              <a:endCxn id="46" idx="7"/>
            </p:cNvCxnSpPr>
            <p:nvPr/>
          </p:nvCxnSpPr>
          <p:spPr>
            <a:xfrm flipH="1">
              <a:off x="3362870" y="2654588"/>
              <a:ext cx="957974" cy="585861"/>
            </a:xfrm>
            <a:prstGeom prst="line">
              <a:avLst/>
            </a:prstGeom>
            <a:ln w="38100">
              <a:solidFill>
                <a:srgbClr val="0204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 flipV="1">
              <a:off x="3370216" y="4279541"/>
              <a:ext cx="935431" cy="654162"/>
            </a:xfrm>
            <a:prstGeom prst="line">
              <a:avLst/>
            </a:prstGeom>
            <a:ln w="38100">
              <a:solidFill>
                <a:srgbClr val="0204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4200756" y="4443169"/>
              <a:ext cx="1256314" cy="1256314"/>
              <a:chOff x="4200756" y="4443169"/>
              <a:chExt cx="1256314" cy="1256314"/>
            </a:xfrm>
          </p:grpSpPr>
          <p:sp>
            <p:nvSpPr>
              <p:cNvPr id="48" name="ValueBack3"/>
              <p:cNvSpPr/>
              <p:nvPr/>
            </p:nvSpPr>
            <p:spPr>
              <a:xfrm>
                <a:off x="4200756" y="4443169"/>
                <a:ext cx="1256314" cy="1256314"/>
              </a:xfrm>
              <a:prstGeom prst="ellipse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51" name="ValueShape3"/>
              <p:cNvSpPr/>
              <p:nvPr/>
            </p:nvSpPr>
            <p:spPr>
              <a:xfrm flipH="1">
                <a:off x="4305647" y="4548061"/>
                <a:ext cx="1046531" cy="1046531"/>
              </a:xfrm>
              <a:prstGeom prst="pie">
                <a:avLst>
                  <a:gd name="adj1" fmla="val 16200000"/>
                  <a:gd name="adj2" fmla="val 11016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026130" y="3011101"/>
              <a:ext cx="1566088" cy="1566089"/>
              <a:chOff x="2026130" y="3011101"/>
              <a:chExt cx="1566088" cy="1566089"/>
            </a:xfrm>
          </p:grpSpPr>
          <p:sp>
            <p:nvSpPr>
              <p:cNvPr id="46" name="ValueBack1"/>
              <p:cNvSpPr/>
              <p:nvPr/>
            </p:nvSpPr>
            <p:spPr>
              <a:xfrm>
                <a:off x="2026130" y="3011101"/>
                <a:ext cx="1566088" cy="1566089"/>
              </a:xfrm>
              <a:prstGeom prst="ellipse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BB9FE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49" name="ValueShape1"/>
              <p:cNvSpPr/>
              <p:nvPr/>
            </p:nvSpPr>
            <p:spPr>
              <a:xfrm flipH="1">
                <a:off x="2152555" y="3137526"/>
                <a:ext cx="1313237" cy="1313237"/>
              </a:xfrm>
              <a:prstGeom prst="pie">
                <a:avLst>
                  <a:gd name="adj1" fmla="val 16200000"/>
                  <a:gd name="adj2" fmla="val 9072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215952" y="1844716"/>
              <a:ext cx="1256314" cy="1256314"/>
              <a:chOff x="4215952" y="1844716"/>
              <a:chExt cx="1256314" cy="1256314"/>
            </a:xfrm>
          </p:grpSpPr>
          <p:sp>
            <p:nvSpPr>
              <p:cNvPr id="47" name="ValueBack2"/>
              <p:cNvSpPr/>
              <p:nvPr/>
            </p:nvSpPr>
            <p:spPr>
              <a:xfrm>
                <a:off x="4215952" y="1844716"/>
                <a:ext cx="1256314" cy="1256314"/>
              </a:xfrm>
              <a:prstGeom prst="ellipse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50" name="ValueShape2"/>
              <p:cNvSpPr/>
              <p:nvPr/>
            </p:nvSpPr>
            <p:spPr>
              <a:xfrm flipH="1">
                <a:off x="4320844" y="1949607"/>
                <a:ext cx="1046531" cy="1046531"/>
              </a:xfrm>
              <a:prstGeom prst="pie">
                <a:avLst>
                  <a:gd name="adj1" fmla="val 16200000"/>
                  <a:gd name="adj2" fmla="val 5832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4474804" y="3205921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50%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523308" y="4933703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75%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357879" y="4657806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68%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77" name="箭头: V 形 76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8" name="箭头: V 形 77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9" name="箭头: V 形 78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总结展望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046206" y="2120861"/>
            <a:ext cx="8099588" cy="3450298"/>
            <a:chOff x="2450606" y="1897733"/>
            <a:chExt cx="8099588" cy="3450298"/>
          </a:xfrm>
        </p:grpSpPr>
        <p:sp>
          <p:nvSpPr>
            <p:cNvPr id="22" name="矩形 21"/>
            <p:cNvSpPr/>
            <p:nvPr/>
          </p:nvSpPr>
          <p:spPr>
            <a:xfrm>
              <a:off x="5062345" y="4149151"/>
              <a:ext cx="5487849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9" name="AreaShape"/>
            <p:cNvSpPr/>
            <p:nvPr/>
          </p:nvSpPr>
          <p:spPr>
            <a:xfrm>
              <a:off x="2450606" y="1897733"/>
              <a:ext cx="7290788" cy="2703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912367" y="2248091"/>
              <a:ext cx="6367266" cy="2002370"/>
              <a:chOff x="2756213" y="2248091"/>
              <a:chExt cx="6367266" cy="2002370"/>
            </a:xfrm>
          </p:grpSpPr>
          <p:sp>
            <p:nvSpPr>
              <p:cNvPr id="30" name="RelativeShape1"/>
              <p:cNvSpPr/>
              <p:nvPr/>
            </p:nvSpPr>
            <p:spPr>
              <a:xfrm>
                <a:off x="4906192" y="2638371"/>
                <a:ext cx="4217287" cy="407082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1" name="ValueShape1"/>
              <p:cNvSpPr/>
              <p:nvPr/>
            </p:nvSpPr>
            <p:spPr>
              <a:xfrm>
                <a:off x="4906192" y="2638371"/>
                <a:ext cx="2150817" cy="407082"/>
              </a:xfrm>
              <a:prstGeom prst="roundRect">
                <a:avLst>
                  <a:gd name="adj" fmla="val 50000"/>
                </a:avLst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3" name="RelativeShape2"/>
              <p:cNvSpPr/>
              <p:nvPr/>
            </p:nvSpPr>
            <p:spPr>
              <a:xfrm flipH="1">
                <a:off x="4906191" y="3356569"/>
                <a:ext cx="4217287" cy="407082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4" name="ValueShape2"/>
              <p:cNvSpPr/>
              <p:nvPr/>
            </p:nvSpPr>
            <p:spPr>
              <a:xfrm flipH="1">
                <a:off x="4906191" y="3356569"/>
                <a:ext cx="2952101" cy="407082"/>
              </a:xfrm>
              <a:prstGeom prst="roundRect">
                <a:avLst>
                  <a:gd name="adj" fmla="val 50000"/>
                </a:avLst>
              </a:prstGeom>
              <a:solidFill>
                <a:srgbClr val="C2FD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8" name="ExtraShape"/>
              <p:cNvSpPr/>
              <p:nvPr/>
            </p:nvSpPr>
            <p:spPr>
              <a:xfrm>
                <a:off x="3167867" y="2659745"/>
                <a:ext cx="1179060" cy="11790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39" name="ValueShape"/>
              <p:cNvSpPr/>
              <p:nvPr/>
            </p:nvSpPr>
            <p:spPr>
              <a:xfrm rot="7123082">
                <a:off x="2756213" y="2248091"/>
                <a:ext cx="2002370" cy="2002369"/>
              </a:xfrm>
              <a:prstGeom prst="blockArc">
                <a:avLst>
                  <a:gd name="adj1" fmla="val 16200000"/>
                  <a:gd name="adj2" fmla="val 10152000"/>
                  <a:gd name="adj3" fmla="val 6200"/>
                </a:avLst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513441" y="2841912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未来</a:t>
              </a:r>
              <a:endParaRPr lang="en-US" altLang="zh-CN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增长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366494" y="2605334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70%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174859" y="3306484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2FDFB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90%</a:t>
              </a:r>
              <a:endParaRPr lang="zh-CN" altLang="en-US" sz="2400" dirty="0">
                <a:solidFill>
                  <a:srgbClr val="C2FDF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47" name="箭头: V 形 46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8" name="箭头: V 形 47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9" name="箭头: V 形 48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参考文献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035494" y="1854901"/>
            <a:ext cx="8614793" cy="4078280"/>
            <a:chOff x="2035494" y="1854901"/>
            <a:chExt cx="8614793" cy="407828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6089650" y="1854901"/>
              <a:ext cx="0" cy="4078280"/>
            </a:xfrm>
            <a:prstGeom prst="line">
              <a:avLst/>
            </a:prstGeom>
            <a:ln w="25400" cap="rnd">
              <a:solidFill>
                <a:srgbClr val="02048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2035494" y="2193770"/>
              <a:ext cx="3894341" cy="3219972"/>
              <a:chOff x="2035494" y="2193770"/>
              <a:chExt cx="3894341" cy="3219972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2035494" y="2193770"/>
                <a:ext cx="3894341" cy="698725"/>
                <a:chOff x="2081441" y="2357397"/>
                <a:chExt cx="3894341" cy="69872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2806164" y="2357397"/>
                  <a:ext cx="15953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01.</a:t>
                  </a:r>
                  <a:r>
                    <a:rPr lang="zh-CN" altLang="en-US" sz="20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输入标题</a:t>
                  </a:r>
                  <a:endParaRPr lang="zh-CN" altLang="en-US" sz="20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2806164" y="2776494"/>
                  <a:ext cx="3169618" cy="279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r>
                    <a:rPr lang="zh-CN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endParaRPr lang="zh-CN" altLang="en-US" sz="12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28" name="立方体 27"/>
                <p:cNvSpPr/>
                <p:nvPr/>
              </p:nvSpPr>
              <p:spPr>
                <a:xfrm>
                  <a:off x="2081441" y="2357397"/>
                  <a:ext cx="605692" cy="605693"/>
                </a:xfrm>
                <a:prstGeom prst="cube">
                  <a:avLst/>
                </a:prstGeom>
                <a:solidFill>
                  <a:srgbClr val="C2FDFB"/>
                </a:solidFill>
                <a:ln w="38100" cap="rnd">
                  <a:solidFill>
                    <a:srgbClr val="020485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1</a:t>
                  </a:r>
                  <a:endParaRPr lang="zh-CN" altLang="en-US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2035494" y="3454393"/>
                <a:ext cx="3894341" cy="698725"/>
                <a:chOff x="2081441" y="2357397"/>
                <a:chExt cx="3894341" cy="698725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806164" y="2357397"/>
                  <a:ext cx="15953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02.</a:t>
                  </a:r>
                  <a:r>
                    <a:rPr lang="zh-CN" altLang="en-US" sz="20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输入标题</a:t>
                  </a:r>
                  <a:endParaRPr lang="zh-CN" altLang="en-US" sz="20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806164" y="2776494"/>
                  <a:ext cx="3169618" cy="279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r>
                    <a:rPr lang="zh-CN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endParaRPr lang="zh-CN" altLang="en-US" sz="12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33" name="立方体 32"/>
                <p:cNvSpPr/>
                <p:nvPr/>
              </p:nvSpPr>
              <p:spPr>
                <a:xfrm>
                  <a:off x="2081441" y="2357397"/>
                  <a:ext cx="605692" cy="605693"/>
                </a:xfrm>
                <a:prstGeom prst="cube">
                  <a:avLst/>
                </a:prstGeom>
                <a:solidFill>
                  <a:srgbClr val="C2FDFB"/>
                </a:solidFill>
                <a:ln w="38100" cap="rnd">
                  <a:solidFill>
                    <a:srgbClr val="020485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2</a:t>
                  </a:r>
                  <a:endParaRPr lang="zh-CN" altLang="en-US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035494" y="4715017"/>
                <a:ext cx="3894341" cy="698725"/>
                <a:chOff x="2081441" y="2357397"/>
                <a:chExt cx="3894341" cy="698725"/>
              </a:xfrm>
            </p:grpSpPr>
            <p:sp>
              <p:nvSpPr>
                <p:cNvPr id="35" name="文本框 34"/>
                <p:cNvSpPr txBox="1"/>
                <p:nvPr/>
              </p:nvSpPr>
              <p:spPr>
                <a:xfrm>
                  <a:off x="2806164" y="2357397"/>
                  <a:ext cx="15953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03.</a:t>
                  </a:r>
                  <a:r>
                    <a:rPr lang="zh-CN" altLang="en-US" sz="20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输入标题</a:t>
                  </a:r>
                  <a:endParaRPr lang="zh-CN" altLang="en-US" sz="20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2806164" y="2776494"/>
                  <a:ext cx="3169618" cy="279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r>
                    <a:rPr lang="zh-CN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endParaRPr lang="zh-CN" altLang="en-US" sz="12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37" name="立方体 36"/>
                <p:cNvSpPr/>
                <p:nvPr/>
              </p:nvSpPr>
              <p:spPr>
                <a:xfrm>
                  <a:off x="2081441" y="2357397"/>
                  <a:ext cx="605692" cy="605693"/>
                </a:xfrm>
                <a:prstGeom prst="cube">
                  <a:avLst/>
                </a:prstGeom>
                <a:solidFill>
                  <a:srgbClr val="C2FDFB"/>
                </a:solidFill>
                <a:ln w="38100" cap="rnd">
                  <a:solidFill>
                    <a:srgbClr val="020485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3</a:t>
                  </a:r>
                  <a:endParaRPr lang="zh-CN" altLang="en-US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6755946" y="2193770"/>
              <a:ext cx="3894341" cy="3219972"/>
              <a:chOff x="2035494" y="2193770"/>
              <a:chExt cx="3894341" cy="3219972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2035494" y="2193770"/>
                <a:ext cx="3894341" cy="698725"/>
                <a:chOff x="2081441" y="2357397"/>
                <a:chExt cx="3894341" cy="698725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2806164" y="2357397"/>
                  <a:ext cx="15953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04.</a:t>
                  </a:r>
                  <a:r>
                    <a:rPr lang="zh-CN" altLang="en-US" sz="20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输入标题</a:t>
                  </a:r>
                  <a:endParaRPr lang="zh-CN" altLang="en-US" sz="20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2806164" y="2776494"/>
                  <a:ext cx="3169618" cy="279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r>
                    <a:rPr lang="zh-CN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endParaRPr lang="zh-CN" altLang="en-US" sz="12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51" name="立方体 50"/>
                <p:cNvSpPr/>
                <p:nvPr/>
              </p:nvSpPr>
              <p:spPr>
                <a:xfrm>
                  <a:off x="2081441" y="2357397"/>
                  <a:ext cx="605692" cy="605693"/>
                </a:xfrm>
                <a:prstGeom prst="cube">
                  <a:avLst/>
                </a:prstGeom>
                <a:solidFill>
                  <a:srgbClr val="C2FDFB"/>
                </a:solidFill>
                <a:ln w="38100" cap="rnd">
                  <a:solidFill>
                    <a:srgbClr val="020485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4</a:t>
                  </a:r>
                  <a:endParaRPr lang="zh-CN" altLang="en-US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2035494" y="3454393"/>
                <a:ext cx="3894341" cy="698725"/>
                <a:chOff x="2081441" y="2357397"/>
                <a:chExt cx="3894341" cy="698725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806164" y="2357397"/>
                  <a:ext cx="15953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05.</a:t>
                  </a:r>
                  <a:r>
                    <a:rPr lang="zh-CN" altLang="en-US" sz="20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输入标题</a:t>
                  </a:r>
                  <a:endParaRPr lang="zh-CN" altLang="en-US" sz="20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2806164" y="2776494"/>
                  <a:ext cx="3169618" cy="279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r>
                    <a:rPr lang="zh-CN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endParaRPr lang="zh-CN" altLang="en-US" sz="12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48" name="立方体 47"/>
                <p:cNvSpPr/>
                <p:nvPr/>
              </p:nvSpPr>
              <p:spPr>
                <a:xfrm>
                  <a:off x="2081441" y="2357397"/>
                  <a:ext cx="605692" cy="605693"/>
                </a:xfrm>
                <a:prstGeom prst="cube">
                  <a:avLst/>
                </a:prstGeom>
                <a:solidFill>
                  <a:srgbClr val="C2FDFB"/>
                </a:solidFill>
                <a:ln w="38100" cap="rnd">
                  <a:solidFill>
                    <a:srgbClr val="020485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5</a:t>
                  </a:r>
                  <a:endParaRPr lang="zh-CN" altLang="en-US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035494" y="4715017"/>
                <a:ext cx="3894341" cy="698725"/>
                <a:chOff x="2081441" y="2357397"/>
                <a:chExt cx="3894341" cy="698725"/>
              </a:xfrm>
            </p:grpSpPr>
            <p:sp>
              <p:nvSpPr>
                <p:cNvPr id="43" name="文本框 42"/>
                <p:cNvSpPr txBox="1"/>
                <p:nvPr/>
              </p:nvSpPr>
              <p:spPr>
                <a:xfrm>
                  <a:off x="2806164" y="2357397"/>
                  <a:ext cx="15953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06.</a:t>
                  </a:r>
                  <a:r>
                    <a:rPr lang="zh-CN" altLang="en-US" sz="20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输入标题</a:t>
                  </a:r>
                  <a:endParaRPr lang="zh-CN" altLang="en-US" sz="20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2806164" y="2776494"/>
                  <a:ext cx="3169618" cy="2796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r>
                    <a:rPr lang="zh-CN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输入替换内容</a:t>
                  </a:r>
                  <a:r>
                    <a:rPr lang="en-US" altLang="zh-CN" sz="1200" dirty="0">
                      <a:solidFill>
                        <a:srgbClr val="020485"/>
                      </a:solidFill>
                      <a:latin typeface="思源黑体 CN ExtraLight" panose="020B0200000000000000" pitchFamily="34" charset="-122"/>
                      <a:ea typeface="思源黑体 CN ExtraLight" panose="020B0200000000000000" pitchFamily="34" charset="-122"/>
                    </a:rPr>
                    <a:t> </a:t>
                  </a:r>
                  <a:endParaRPr lang="zh-CN" altLang="en-US" sz="120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45" name="立方体 44"/>
                <p:cNvSpPr/>
                <p:nvPr/>
              </p:nvSpPr>
              <p:spPr>
                <a:xfrm>
                  <a:off x="2081441" y="2357397"/>
                  <a:ext cx="605692" cy="605693"/>
                </a:xfrm>
                <a:prstGeom prst="cube">
                  <a:avLst/>
                </a:prstGeom>
                <a:solidFill>
                  <a:srgbClr val="C2FDFB"/>
                </a:solidFill>
                <a:ln w="38100" cap="rnd">
                  <a:solidFill>
                    <a:srgbClr val="020485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rgbClr val="020485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6</a:t>
                  </a:r>
                  <a:endParaRPr lang="zh-CN" altLang="en-US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</p:grpSp>
        </p:grpSp>
      </p:grpSp>
      <p:grpSp>
        <p:nvGrpSpPr>
          <p:cNvPr id="54" name="组合 53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59" name="箭头: V 形 58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0" name="箭头: V 形 59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1" name="箭头: V 形 60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2" name="图片 1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9013" y="778642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9013" y="778642"/>
            <a:ext cx="866491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731698" y="1038964"/>
            <a:ext cx="461120" cy="461120"/>
            <a:chOff x="7913570" y="1481604"/>
            <a:chExt cx="461120" cy="461120"/>
          </a:xfrm>
        </p:grpSpPr>
        <p:cxnSp>
          <p:nvCxnSpPr>
            <p:cNvPr id="35" name="直接连接符 34"/>
            <p:cNvCxnSpPr/>
            <p:nvPr/>
          </p:nvCxnSpPr>
          <p:spPr>
            <a:xfrm rot="2700000">
              <a:off x="7913570" y="1712164"/>
              <a:ext cx="461120" cy="0"/>
            </a:xfrm>
            <a:prstGeom prst="line">
              <a:avLst/>
            </a:prstGeom>
            <a:solidFill>
              <a:srgbClr val="FBB9FE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8900000" flipH="1">
              <a:off x="7913570" y="1712164"/>
              <a:ext cx="461120" cy="0"/>
            </a:xfrm>
            <a:prstGeom prst="line">
              <a:avLst/>
            </a:prstGeom>
            <a:solidFill>
              <a:srgbClr val="FBB9FE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1772156" y="1839722"/>
            <a:ext cx="422910" cy="422910"/>
          </a:xfrm>
          <a:prstGeom prst="ellipse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49" name="直角三角形 48"/>
          <p:cNvSpPr/>
          <p:nvPr/>
        </p:nvSpPr>
        <p:spPr>
          <a:xfrm flipH="1">
            <a:off x="6026366" y="778642"/>
            <a:ext cx="5137089" cy="5193703"/>
          </a:xfrm>
          <a:prstGeom prst="rtTriangle">
            <a:avLst/>
          </a:prstGeom>
          <a:solidFill>
            <a:srgbClr val="C7ECF9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22759" y="1906151"/>
            <a:ext cx="634019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227070" algn="l"/>
              </a:tabLst>
            </a:pPr>
            <a:r>
              <a:rPr lang="zh-CN" altLang="en-US" sz="6600" dirty="0">
                <a:ln>
                  <a:solidFill>
                    <a:srgbClr val="020485"/>
                  </a:solidFill>
                </a:ln>
                <a:noFill/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谢谢观赏</a:t>
            </a:r>
            <a:endParaRPr lang="en-US" altLang="zh-CN" sz="6600" dirty="0">
              <a:ln>
                <a:solidFill>
                  <a:srgbClr val="020485"/>
                </a:solidFill>
              </a:ln>
              <a:noFill/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>
              <a:tabLst>
                <a:tab pos="3227070" algn="l"/>
              </a:tabLst>
            </a:pPr>
            <a:r>
              <a:rPr lang="zh-CN" altLang="en-US" sz="8000" dirty="0">
                <a:ln>
                  <a:solidFill>
                    <a:srgbClr val="020485"/>
                  </a:solidFill>
                </a:ln>
                <a:noFill/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欢迎点评指正</a:t>
            </a:r>
            <a:endParaRPr lang="zh-CN" altLang="en-US" sz="8000" dirty="0">
              <a:ln>
                <a:solidFill>
                  <a:srgbClr val="020485"/>
                </a:solidFill>
              </a:ln>
              <a:noFill/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02663" y="1896604"/>
            <a:ext cx="634019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227070" algn="l"/>
              </a:tabLst>
            </a:pPr>
            <a:r>
              <a:rPr lang="zh-CN" altLang="en-US" sz="6600" dirty="0">
                <a:ln>
                  <a:solidFill>
                    <a:srgbClr val="020485"/>
                  </a:solidFill>
                </a:ln>
                <a:solidFill>
                  <a:srgbClr val="C7ECF9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谢谢观赏</a:t>
            </a:r>
            <a:endParaRPr lang="en-US" altLang="zh-CN" sz="6600" dirty="0">
              <a:ln>
                <a:solidFill>
                  <a:srgbClr val="020485"/>
                </a:solidFill>
              </a:ln>
              <a:solidFill>
                <a:srgbClr val="C7ECF9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>
              <a:tabLst>
                <a:tab pos="3227070" algn="l"/>
              </a:tabLst>
            </a:pPr>
            <a:r>
              <a:rPr lang="zh-CN" altLang="en-US" sz="8000" dirty="0">
                <a:ln>
                  <a:solidFill>
                    <a:srgbClr val="C7ECF9"/>
                  </a:solidFill>
                </a:ln>
                <a:solidFill>
                  <a:srgbClr val="02048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欢迎点评指正</a:t>
            </a:r>
            <a:endParaRPr lang="zh-CN" altLang="en-US" sz="8000" dirty="0">
              <a:ln>
                <a:solidFill>
                  <a:srgbClr val="C7ECF9"/>
                </a:solidFill>
              </a:ln>
              <a:solidFill>
                <a:srgbClr val="020485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374413" y="4314162"/>
            <a:ext cx="1720850" cy="405799"/>
            <a:chOff x="5132523" y="3770420"/>
            <a:chExt cx="1396721" cy="329365"/>
          </a:xfrm>
        </p:grpSpPr>
        <p:sp>
          <p:nvSpPr>
            <p:cNvPr id="25" name="矩形: 圆角 24"/>
            <p:cNvSpPr/>
            <p:nvPr/>
          </p:nvSpPr>
          <p:spPr>
            <a:xfrm>
              <a:off x="5132523" y="3770420"/>
              <a:ext cx="1396721" cy="300514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254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356750" y="3867857"/>
              <a:ext cx="125096" cy="125096"/>
            </a:xfrm>
            <a:prstGeom prst="ellipse">
              <a:avLst/>
            </a:prstGeom>
            <a:solidFill>
              <a:srgbClr val="020485"/>
            </a:solidFill>
            <a:ln w="254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522709" y="3775037"/>
              <a:ext cx="774397" cy="32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020485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答辩人</a:t>
              </a:r>
              <a:endParaRPr lang="zh-CN" altLang="en-US" sz="2000" dirty="0">
                <a:solidFill>
                  <a:srgbClr val="02048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556821" y="4314162"/>
            <a:ext cx="1720850" cy="405800"/>
            <a:chOff x="5132523" y="3770420"/>
            <a:chExt cx="1396721" cy="329366"/>
          </a:xfrm>
        </p:grpSpPr>
        <p:sp>
          <p:nvSpPr>
            <p:cNvPr id="29" name="矩形: 圆角 28"/>
            <p:cNvSpPr/>
            <p:nvPr/>
          </p:nvSpPr>
          <p:spPr>
            <a:xfrm>
              <a:off x="5132523" y="3770420"/>
              <a:ext cx="1396721" cy="300514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254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356750" y="3867857"/>
              <a:ext cx="125096" cy="125096"/>
            </a:xfrm>
            <a:prstGeom prst="ellipse">
              <a:avLst/>
            </a:prstGeom>
            <a:solidFill>
              <a:srgbClr val="020485"/>
            </a:solidFill>
            <a:ln w="254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8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522709" y="3775038"/>
              <a:ext cx="566226" cy="32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020485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日期</a:t>
              </a:r>
              <a:endParaRPr lang="zh-CN" altLang="en-US" sz="2000" dirty="0">
                <a:solidFill>
                  <a:srgbClr val="020485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374413" y="4924133"/>
            <a:ext cx="351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 </a:t>
            </a:r>
            <a:r>
              <a:rPr lang="en-US" altLang="zh-CN" smtClean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you</a:t>
            </a:r>
            <a:endParaRPr lang="zh-CN" altLang="en-US" dirty="0">
              <a:solidFill>
                <a:srgbClr val="020485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 flipH="1">
            <a:off x="8527703" y="4684414"/>
            <a:ext cx="728968" cy="272720"/>
            <a:chOff x="4084638" y="127344"/>
            <a:chExt cx="1157752" cy="433136"/>
          </a:xfrm>
        </p:grpSpPr>
        <p:sp>
          <p:nvSpPr>
            <p:cNvPr id="65" name="箭头: V 形 64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6" name="箭头: V 形 65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7" name="箭头: V 形 66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rot="5400000" flipV="1">
            <a:off x="1456140" y="5101993"/>
            <a:ext cx="1021270" cy="105333"/>
            <a:chOff x="8508236" y="5584970"/>
            <a:chExt cx="1639528" cy="169100"/>
          </a:xfrm>
        </p:grpSpPr>
        <p:grpSp>
          <p:nvGrpSpPr>
            <p:cNvPr id="76" name="组合 75"/>
            <p:cNvGrpSpPr/>
            <p:nvPr/>
          </p:nvGrpSpPr>
          <p:grpSpPr>
            <a:xfrm>
              <a:off x="8508236" y="5586936"/>
              <a:ext cx="659949" cy="167134"/>
              <a:chOff x="8508236" y="5586936"/>
              <a:chExt cx="659949" cy="167134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8508236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8754644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9001051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487815" y="5584970"/>
              <a:ext cx="659949" cy="167134"/>
              <a:chOff x="8508236" y="5586936"/>
              <a:chExt cx="659949" cy="16713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8508236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8754644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9001051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7080" y="942340"/>
            <a:ext cx="4150360" cy="83121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BB9FE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84636" y="1839722"/>
            <a:ext cx="968340" cy="3825573"/>
            <a:chOff x="1884636" y="1839722"/>
            <a:chExt cx="968340" cy="3825573"/>
          </a:xfrm>
        </p:grpSpPr>
        <p:sp>
          <p:nvSpPr>
            <p:cNvPr id="38" name="椭圆 37"/>
            <p:cNvSpPr/>
            <p:nvPr/>
          </p:nvSpPr>
          <p:spPr>
            <a:xfrm>
              <a:off x="2157351" y="1839722"/>
              <a:ext cx="422910" cy="422910"/>
            </a:xfrm>
            <a:prstGeom prst="ellipse">
              <a:avLst/>
            </a:prstGeom>
            <a:solidFill>
              <a:srgbClr val="C2FDFB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 rot="5400000" flipV="1">
              <a:off x="1858171" y="5101993"/>
              <a:ext cx="1021270" cy="105333"/>
              <a:chOff x="8508236" y="5584970"/>
              <a:chExt cx="1639528" cy="169100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8508236" y="5586936"/>
                <a:ext cx="659949" cy="167134"/>
                <a:chOff x="8508236" y="5586936"/>
                <a:chExt cx="659949" cy="167134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8508236" y="5586936"/>
                  <a:ext cx="167134" cy="167134"/>
                </a:xfrm>
                <a:prstGeom prst="ellipse">
                  <a:avLst/>
                </a:prstGeom>
                <a:solidFill>
                  <a:srgbClr val="020485"/>
                </a:solidFill>
                <a:ln w="635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8754644" y="5586936"/>
                  <a:ext cx="167134" cy="167134"/>
                </a:xfrm>
                <a:prstGeom prst="ellipse">
                  <a:avLst/>
                </a:prstGeom>
                <a:solidFill>
                  <a:srgbClr val="020485"/>
                </a:solidFill>
                <a:ln w="127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9001051" y="5586936"/>
                  <a:ext cx="167134" cy="167134"/>
                </a:xfrm>
                <a:prstGeom prst="ellipse">
                  <a:avLst/>
                </a:prstGeom>
                <a:solidFill>
                  <a:srgbClr val="020485"/>
                </a:solidFill>
                <a:ln w="635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9487815" y="5584970"/>
                <a:ext cx="659949" cy="167134"/>
                <a:chOff x="8508236" y="5586936"/>
                <a:chExt cx="659949" cy="167134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8508236" y="5586936"/>
                  <a:ext cx="167134" cy="167134"/>
                </a:xfrm>
                <a:prstGeom prst="ellipse">
                  <a:avLst/>
                </a:prstGeom>
                <a:solidFill>
                  <a:srgbClr val="020485"/>
                </a:solidFill>
                <a:ln w="635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8754644" y="5586936"/>
                  <a:ext cx="167134" cy="167134"/>
                </a:xfrm>
                <a:prstGeom prst="ellipse">
                  <a:avLst/>
                </a:prstGeom>
                <a:solidFill>
                  <a:srgbClr val="020485"/>
                </a:solidFill>
                <a:ln w="127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9001051" y="5586936"/>
                  <a:ext cx="167134" cy="167134"/>
                </a:xfrm>
                <a:prstGeom prst="ellipse">
                  <a:avLst/>
                </a:prstGeom>
                <a:solidFill>
                  <a:srgbClr val="020485"/>
                </a:solidFill>
                <a:ln w="63500"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</p:grpSp>
        </p:grpSp>
        <p:grpSp>
          <p:nvGrpSpPr>
            <p:cNvPr id="3" name="组合 2"/>
            <p:cNvGrpSpPr/>
            <p:nvPr/>
          </p:nvGrpSpPr>
          <p:grpSpPr>
            <a:xfrm>
              <a:off x="1884636" y="2447556"/>
              <a:ext cx="968340" cy="1953169"/>
              <a:chOff x="1470971" y="2447556"/>
              <a:chExt cx="968340" cy="1953169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485204" y="2461733"/>
                <a:ext cx="954107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tabLst>
                    <a:tab pos="3227070" algn="l"/>
                  </a:tabLst>
                </a:pPr>
                <a:r>
                  <a:rPr lang="zh-CN" altLang="en-US" sz="6000" dirty="0">
                    <a:ln>
                      <a:solidFill>
                        <a:srgbClr val="020485"/>
                      </a:solidFill>
                    </a:ln>
                    <a:noFill/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目</a:t>
                </a:r>
                <a:endParaRPr lang="en-US" altLang="zh-CN" sz="6000" dirty="0">
                  <a:ln>
                    <a:solidFill>
                      <a:srgbClr val="020485"/>
                    </a:solidFill>
                  </a:ln>
                  <a:noFill/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  <a:p>
                <a:pPr>
                  <a:tabLst>
                    <a:tab pos="3227070" algn="l"/>
                  </a:tabLst>
                </a:pPr>
                <a:r>
                  <a:rPr lang="zh-CN" altLang="en-US" sz="6000" dirty="0">
                    <a:ln>
                      <a:solidFill>
                        <a:srgbClr val="020485"/>
                      </a:solidFill>
                    </a:ln>
                    <a:noFill/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录</a:t>
                </a:r>
                <a:endParaRPr lang="zh-CN" altLang="en-US" sz="7200" dirty="0">
                  <a:ln>
                    <a:solidFill>
                      <a:srgbClr val="020485"/>
                    </a:solidFill>
                  </a:ln>
                  <a:noFill/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1470971" y="2447556"/>
                <a:ext cx="954107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tabLst>
                    <a:tab pos="3227070" algn="l"/>
                  </a:tabLst>
                </a:pPr>
                <a:r>
                  <a:rPr lang="zh-CN" altLang="en-US" sz="6000" dirty="0">
                    <a:ln>
                      <a:solidFill>
                        <a:srgbClr val="C2FDFB"/>
                      </a:solidFill>
                    </a:ln>
                    <a:solidFill>
                      <a:srgbClr val="020485"/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目</a:t>
                </a:r>
                <a:endParaRPr lang="en-US" altLang="zh-CN" sz="6000" dirty="0">
                  <a:ln>
                    <a:solidFill>
                      <a:srgbClr val="C2FDFB"/>
                    </a:solidFill>
                  </a:ln>
                  <a:solidFill>
                    <a:srgbClr val="020485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  <a:p>
                <a:pPr>
                  <a:tabLst>
                    <a:tab pos="3227070" algn="l"/>
                  </a:tabLst>
                </a:pPr>
                <a:r>
                  <a:rPr lang="zh-CN" altLang="en-US" sz="6000" dirty="0">
                    <a:ln>
                      <a:solidFill>
                        <a:srgbClr val="C2FDFB"/>
                      </a:solidFill>
                    </a:ln>
                    <a:solidFill>
                      <a:srgbClr val="020485"/>
                    </a:solidFill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录</a:t>
                </a:r>
                <a:endParaRPr lang="zh-CN" altLang="en-US" sz="7200" dirty="0">
                  <a:ln>
                    <a:solidFill>
                      <a:srgbClr val="C2FDFB"/>
                    </a:solidFill>
                  </a:ln>
                  <a:solidFill>
                    <a:srgbClr val="020485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752979" y="1879624"/>
            <a:ext cx="5969889" cy="3795116"/>
            <a:chOff x="3752979" y="1879624"/>
            <a:chExt cx="5969889" cy="3795116"/>
          </a:xfrm>
        </p:grpSpPr>
        <p:grpSp>
          <p:nvGrpSpPr>
            <p:cNvPr id="14" name="组合 13"/>
            <p:cNvGrpSpPr/>
            <p:nvPr/>
          </p:nvGrpSpPr>
          <p:grpSpPr>
            <a:xfrm>
              <a:off x="3752979" y="2110028"/>
              <a:ext cx="2080281" cy="534248"/>
              <a:chOff x="4462139" y="2310767"/>
              <a:chExt cx="2080281" cy="534248"/>
            </a:xfrm>
          </p:grpSpPr>
          <p:sp>
            <p:nvSpPr>
              <p:cNvPr id="2" name="立方体 1"/>
              <p:cNvSpPr/>
              <p:nvPr/>
            </p:nvSpPr>
            <p:spPr>
              <a:xfrm>
                <a:off x="4462139" y="2310767"/>
                <a:ext cx="534248" cy="534248"/>
              </a:xfrm>
              <a:prstGeom prst="cube">
                <a:avLst/>
              </a:prstGeom>
              <a:solidFill>
                <a:srgbClr val="C2FDFB"/>
              </a:solidFill>
              <a:ln w="38100" cap="rnd">
                <a:solidFill>
                  <a:srgbClr val="0204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</a:t>
                </a:r>
                <a:endPara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5126648" y="2346898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论文题目</a:t>
                </a:r>
                <a:endParaRPr lang="zh-CN" altLang="en-US" sz="32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52979" y="3128550"/>
              <a:ext cx="2695834" cy="534248"/>
              <a:chOff x="4462139" y="2310767"/>
              <a:chExt cx="2695834" cy="534248"/>
            </a:xfrm>
          </p:grpSpPr>
          <p:sp>
            <p:nvSpPr>
              <p:cNvPr id="89" name="立方体 88"/>
              <p:cNvSpPr/>
              <p:nvPr/>
            </p:nvSpPr>
            <p:spPr>
              <a:xfrm>
                <a:off x="4462139" y="2310767"/>
                <a:ext cx="534248" cy="534248"/>
              </a:xfrm>
              <a:prstGeom prst="cube">
                <a:avLst/>
              </a:prstGeom>
              <a:solidFill>
                <a:srgbClr val="C2FDFB"/>
              </a:solidFill>
              <a:ln w="38100" cap="rnd">
                <a:solidFill>
                  <a:srgbClr val="0204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</a:t>
                </a:r>
                <a:endPara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5126648" y="2346898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论文观点来源</a:t>
                </a:r>
                <a:endParaRPr lang="zh-CN" altLang="en-US" sz="32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6801819" y="4121969"/>
              <a:ext cx="2695834" cy="534248"/>
              <a:chOff x="4462139" y="2310767"/>
              <a:chExt cx="2695834" cy="534248"/>
            </a:xfrm>
          </p:grpSpPr>
          <p:sp>
            <p:nvSpPr>
              <p:cNvPr id="94" name="立方体 93"/>
              <p:cNvSpPr/>
              <p:nvPr/>
            </p:nvSpPr>
            <p:spPr>
              <a:xfrm>
                <a:off x="4462139" y="2310767"/>
                <a:ext cx="534248" cy="534248"/>
              </a:xfrm>
              <a:prstGeom prst="cube">
                <a:avLst/>
              </a:prstGeom>
              <a:solidFill>
                <a:srgbClr val="C2FDFB"/>
              </a:solidFill>
              <a:ln w="38100" cap="rnd">
                <a:solidFill>
                  <a:srgbClr val="0204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</a:t>
                </a:r>
                <a:endPara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5126648" y="2346898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论文基本观点</a:t>
                </a:r>
                <a:endPara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801819" y="5140492"/>
              <a:ext cx="2080281" cy="534248"/>
              <a:chOff x="4462139" y="2310767"/>
              <a:chExt cx="2080281" cy="534248"/>
            </a:xfrm>
          </p:grpSpPr>
          <p:sp>
            <p:nvSpPr>
              <p:cNvPr id="99" name="立方体 98"/>
              <p:cNvSpPr/>
              <p:nvPr/>
            </p:nvSpPr>
            <p:spPr>
              <a:xfrm>
                <a:off x="4462139" y="2310767"/>
                <a:ext cx="534248" cy="534248"/>
              </a:xfrm>
              <a:prstGeom prst="cube">
                <a:avLst/>
              </a:prstGeom>
              <a:solidFill>
                <a:srgbClr val="C2FDFB"/>
              </a:solidFill>
              <a:ln w="38100" cap="rnd">
                <a:solidFill>
                  <a:srgbClr val="0204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4</a:t>
                </a:r>
                <a:endPara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5126648" y="2346898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论文结构</a:t>
                </a:r>
                <a:endPara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8993900" y="1879624"/>
              <a:ext cx="728968" cy="272720"/>
              <a:chOff x="4084638" y="127344"/>
              <a:chExt cx="1157752" cy="433136"/>
            </a:xfrm>
          </p:grpSpPr>
          <p:sp>
            <p:nvSpPr>
              <p:cNvPr id="104" name="箭头: V 形 103"/>
              <p:cNvSpPr/>
              <p:nvPr/>
            </p:nvSpPr>
            <p:spPr>
              <a:xfrm>
                <a:off x="4809254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105" name="箭头: V 形 104"/>
              <p:cNvSpPr/>
              <p:nvPr/>
            </p:nvSpPr>
            <p:spPr>
              <a:xfrm>
                <a:off x="4446946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106" name="箭头: V 形 105"/>
              <p:cNvSpPr/>
              <p:nvPr/>
            </p:nvSpPr>
            <p:spPr>
              <a:xfrm>
                <a:off x="4084638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</p:grpSp>
      <p:pic>
        <p:nvPicPr>
          <p:cNvPr id="9" name="图片 8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655" y="149860"/>
            <a:ext cx="2846705" cy="570230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9013" y="778642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9013" y="778642"/>
            <a:ext cx="866491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731698" y="1038964"/>
            <a:ext cx="461120" cy="461120"/>
            <a:chOff x="7913570" y="1481604"/>
            <a:chExt cx="461120" cy="461120"/>
          </a:xfrm>
        </p:grpSpPr>
        <p:cxnSp>
          <p:nvCxnSpPr>
            <p:cNvPr id="35" name="直接连接符 34"/>
            <p:cNvCxnSpPr/>
            <p:nvPr/>
          </p:nvCxnSpPr>
          <p:spPr>
            <a:xfrm rot="2700000">
              <a:off x="7913570" y="1712164"/>
              <a:ext cx="461120" cy="0"/>
            </a:xfrm>
            <a:prstGeom prst="line">
              <a:avLst/>
            </a:prstGeom>
            <a:solidFill>
              <a:srgbClr val="FBB9FE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8900000" flipH="1">
              <a:off x="7913570" y="1712164"/>
              <a:ext cx="461120" cy="0"/>
            </a:xfrm>
            <a:prstGeom prst="line">
              <a:avLst/>
            </a:prstGeom>
            <a:solidFill>
              <a:srgbClr val="FBB9FE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1772156" y="1839722"/>
            <a:ext cx="422910" cy="422910"/>
          </a:xfrm>
          <a:prstGeom prst="ellipse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rot="5400000" flipV="1">
            <a:off x="1456140" y="5101993"/>
            <a:ext cx="1021270" cy="105333"/>
            <a:chOff x="8508236" y="5584970"/>
            <a:chExt cx="1639528" cy="169100"/>
          </a:xfrm>
        </p:grpSpPr>
        <p:grpSp>
          <p:nvGrpSpPr>
            <p:cNvPr id="76" name="组合 75"/>
            <p:cNvGrpSpPr/>
            <p:nvPr/>
          </p:nvGrpSpPr>
          <p:grpSpPr>
            <a:xfrm>
              <a:off x="8508236" y="5586936"/>
              <a:ext cx="659949" cy="167134"/>
              <a:chOff x="8508236" y="5586936"/>
              <a:chExt cx="659949" cy="167134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8508236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8754644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9001051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487815" y="5584970"/>
              <a:ext cx="659949" cy="167134"/>
              <a:chOff x="8508236" y="5586936"/>
              <a:chExt cx="659949" cy="16713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8508236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8754644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9001051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145268" y="2397902"/>
            <a:ext cx="5273787" cy="1571610"/>
            <a:chOff x="3440418" y="2390917"/>
            <a:chExt cx="5273787" cy="1571610"/>
          </a:xfrm>
        </p:grpSpPr>
        <p:grpSp>
          <p:nvGrpSpPr>
            <p:cNvPr id="64" name="组合 63"/>
            <p:cNvGrpSpPr/>
            <p:nvPr/>
          </p:nvGrpSpPr>
          <p:grpSpPr>
            <a:xfrm flipH="1">
              <a:off x="6099331" y="3689807"/>
              <a:ext cx="728968" cy="272720"/>
              <a:chOff x="4084638" y="127344"/>
              <a:chExt cx="1157752" cy="433136"/>
            </a:xfrm>
          </p:grpSpPr>
          <p:sp>
            <p:nvSpPr>
              <p:cNvPr id="65" name="箭头: V 形 64"/>
              <p:cNvSpPr/>
              <p:nvPr/>
            </p:nvSpPr>
            <p:spPr>
              <a:xfrm>
                <a:off x="4809254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66" name="箭头: V 形 65"/>
              <p:cNvSpPr/>
              <p:nvPr/>
            </p:nvSpPr>
            <p:spPr>
              <a:xfrm>
                <a:off x="4446946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67" name="箭头: V 形 66"/>
              <p:cNvSpPr/>
              <p:nvPr/>
            </p:nvSpPr>
            <p:spPr>
              <a:xfrm>
                <a:off x="4084638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3440418" y="2390917"/>
              <a:ext cx="5273787" cy="1565842"/>
              <a:chOff x="4462139" y="2216723"/>
              <a:chExt cx="2116100" cy="628292"/>
            </a:xfrm>
          </p:grpSpPr>
          <p:sp>
            <p:nvSpPr>
              <p:cNvPr id="84" name="立方体 83"/>
              <p:cNvSpPr/>
              <p:nvPr/>
            </p:nvSpPr>
            <p:spPr>
              <a:xfrm>
                <a:off x="4462139" y="2310767"/>
                <a:ext cx="534248" cy="534248"/>
              </a:xfrm>
              <a:prstGeom prst="cube">
                <a:avLst/>
              </a:prstGeom>
              <a:solidFill>
                <a:srgbClr val="C2FDFB"/>
              </a:solidFill>
              <a:ln w="38100" cap="rnd">
                <a:solidFill>
                  <a:srgbClr val="0204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5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</a:t>
                </a:r>
                <a:endParaRPr lang="zh-CN" altLang="en-US" sz="5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5145698" y="2216723"/>
                <a:ext cx="1432541" cy="444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6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论文题目</a:t>
                </a:r>
                <a:endParaRPr lang="zh-CN" altLang="en-US" sz="80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89" name="箭头: V 形 88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90" name="箭头: V 形 89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91" name="箭头: V 形 90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6845" y="965835"/>
            <a:ext cx="3031490" cy="60769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54" name="立方体 53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634613" y="57891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研究现状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61553" y="2325620"/>
            <a:ext cx="7740722" cy="2812947"/>
            <a:chOff x="2061553" y="2325620"/>
            <a:chExt cx="7740722" cy="2812947"/>
          </a:xfrm>
        </p:grpSpPr>
        <p:sp>
          <p:nvSpPr>
            <p:cNvPr id="64" name="矩形 63"/>
            <p:cNvSpPr/>
            <p:nvPr/>
          </p:nvSpPr>
          <p:spPr>
            <a:xfrm>
              <a:off x="2061553" y="2451334"/>
              <a:ext cx="3949225" cy="2306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algn="r">
                <a:lnSpc>
                  <a:spcPct val="200000"/>
                </a:lnSpc>
              </a:pP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algn="r"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algn="r"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 algn="r"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181224" y="2325620"/>
              <a:ext cx="3621051" cy="2812947"/>
              <a:chOff x="6391139" y="2487567"/>
              <a:chExt cx="3621051" cy="2812947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6391139" y="2487567"/>
                <a:ext cx="3621051" cy="2812947"/>
                <a:chOff x="6584216" y="2449317"/>
                <a:chExt cx="3091803" cy="2401810"/>
              </a:xfrm>
            </p:grpSpPr>
            <p:sp>
              <p:nvSpPr>
                <p:cNvPr id="67" name="ValueShape"/>
                <p:cNvSpPr/>
                <p:nvPr/>
              </p:nvSpPr>
              <p:spPr>
                <a:xfrm>
                  <a:off x="7403380" y="2578488"/>
                  <a:ext cx="2272639" cy="2272639"/>
                </a:xfrm>
                <a:prstGeom prst="pie">
                  <a:avLst>
                    <a:gd name="adj1" fmla="val 16200000"/>
                    <a:gd name="adj2" fmla="val 8640000"/>
                  </a:avLst>
                </a:prstGeom>
                <a:solidFill>
                  <a:srgbClr val="020485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85" name="ExtraShape2"/>
                <p:cNvSpPr/>
                <p:nvPr/>
              </p:nvSpPr>
              <p:spPr>
                <a:xfrm>
                  <a:off x="7845336" y="3020444"/>
                  <a:ext cx="1388727" cy="138872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  <p:sp>
              <p:nvSpPr>
                <p:cNvPr id="103" name="IconShape"/>
                <p:cNvSpPr/>
                <p:nvPr/>
              </p:nvSpPr>
              <p:spPr bwMode="auto">
                <a:xfrm>
                  <a:off x="8191712" y="3369251"/>
                  <a:ext cx="624488" cy="623523"/>
                </a:xfrm>
                <a:custGeom>
                  <a:avLst/>
                  <a:gdLst>
                    <a:gd name="connsiteX0" fmla="*/ 444103 w 607089"/>
                    <a:gd name="connsiteY0" fmla="*/ 163584 h 606152"/>
                    <a:gd name="connsiteX1" fmla="*/ 469914 w 607089"/>
                    <a:gd name="connsiteY1" fmla="*/ 176766 h 606152"/>
                    <a:gd name="connsiteX2" fmla="*/ 475193 w 607089"/>
                    <a:gd name="connsiteY2" fmla="*/ 220412 h 606152"/>
                    <a:gd name="connsiteX3" fmla="*/ 378258 w 607089"/>
                    <a:gd name="connsiteY3" fmla="*/ 317225 h 606152"/>
                    <a:gd name="connsiteX4" fmla="*/ 346435 w 607089"/>
                    <a:gd name="connsiteY4" fmla="*/ 330260 h 606152"/>
                    <a:gd name="connsiteX5" fmla="*/ 313879 w 607089"/>
                    <a:gd name="connsiteY5" fmla="*/ 316492 h 606152"/>
                    <a:gd name="connsiteX6" fmla="*/ 248913 w 607089"/>
                    <a:gd name="connsiteY6" fmla="*/ 251755 h 606152"/>
                    <a:gd name="connsiteX7" fmla="*/ 242021 w 607089"/>
                    <a:gd name="connsiteY7" fmla="*/ 228760 h 606152"/>
                    <a:gd name="connsiteX8" fmla="*/ 254926 w 607089"/>
                    <a:gd name="connsiteY8" fmla="*/ 208695 h 606152"/>
                    <a:gd name="connsiteX9" fmla="*/ 280883 w 607089"/>
                    <a:gd name="connsiteY9" fmla="*/ 195074 h 606152"/>
                    <a:gd name="connsiteX10" fmla="*/ 297894 w 607089"/>
                    <a:gd name="connsiteY10" fmla="*/ 202836 h 606152"/>
                    <a:gd name="connsiteX11" fmla="*/ 342036 w 607089"/>
                    <a:gd name="connsiteY11" fmla="*/ 246922 h 606152"/>
                    <a:gd name="connsiteX12" fmla="*/ 346435 w 607089"/>
                    <a:gd name="connsiteY12" fmla="*/ 249705 h 606152"/>
                    <a:gd name="connsiteX13" fmla="*/ 350541 w 607089"/>
                    <a:gd name="connsiteY13" fmla="*/ 247068 h 606152"/>
                    <a:gd name="connsiteX14" fmla="*/ 426212 w 607089"/>
                    <a:gd name="connsiteY14" fmla="*/ 171493 h 606152"/>
                    <a:gd name="connsiteX15" fmla="*/ 444103 w 607089"/>
                    <a:gd name="connsiteY15" fmla="*/ 163584 h 606152"/>
                    <a:gd name="connsiteX16" fmla="*/ 360877 w 607089"/>
                    <a:gd name="connsiteY16" fmla="*/ 64177 h 606152"/>
                    <a:gd name="connsiteX17" fmla="*/ 232178 w 607089"/>
                    <a:gd name="connsiteY17" fmla="*/ 117334 h 606152"/>
                    <a:gd name="connsiteX18" fmla="*/ 232178 w 607089"/>
                    <a:gd name="connsiteY18" fmla="*/ 374333 h 606152"/>
                    <a:gd name="connsiteX19" fmla="*/ 489575 w 607089"/>
                    <a:gd name="connsiteY19" fmla="*/ 374333 h 606152"/>
                    <a:gd name="connsiteX20" fmla="*/ 489575 w 607089"/>
                    <a:gd name="connsiteY20" fmla="*/ 117334 h 606152"/>
                    <a:gd name="connsiteX21" fmla="*/ 360877 w 607089"/>
                    <a:gd name="connsiteY21" fmla="*/ 64177 h 606152"/>
                    <a:gd name="connsiteX22" fmla="*/ 360876 w 607089"/>
                    <a:gd name="connsiteY22" fmla="*/ 0 h 606152"/>
                    <a:gd name="connsiteX23" fmla="*/ 535041 w 607089"/>
                    <a:gd name="connsiteY23" fmla="*/ 71938 h 606152"/>
                    <a:gd name="connsiteX24" fmla="*/ 535041 w 607089"/>
                    <a:gd name="connsiteY24" fmla="*/ 419729 h 606152"/>
                    <a:gd name="connsiteX25" fmla="*/ 237751 w 607089"/>
                    <a:gd name="connsiteY25" fmla="*/ 456778 h 606152"/>
                    <a:gd name="connsiteX26" fmla="*/ 225138 w 607089"/>
                    <a:gd name="connsiteY26" fmla="*/ 458388 h 606152"/>
                    <a:gd name="connsiteX27" fmla="*/ 99740 w 607089"/>
                    <a:gd name="connsiteY27" fmla="*/ 583593 h 606152"/>
                    <a:gd name="connsiteX28" fmla="*/ 17607 w 607089"/>
                    <a:gd name="connsiteY28" fmla="*/ 592379 h 606152"/>
                    <a:gd name="connsiteX29" fmla="*/ 13794 w 607089"/>
                    <a:gd name="connsiteY29" fmla="*/ 588572 h 606152"/>
                    <a:gd name="connsiteX30" fmla="*/ 22594 w 607089"/>
                    <a:gd name="connsiteY30" fmla="*/ 506567 h 606152"/>
                    <a:gd name="connsiteX31" fmla="*/ 148139 w 607089"/>
                    <a:gd name="connsiteY31" fmla="*/ 381069 h 606152"/>
                    <a:gd name="connsiteX32" fmla="*/ 149606 w 607089"/>
                    <a:gd name="connsiteY32" fmla="*/ 368768 h 606152"/>
                    <a:gd name="connsiteX33" fmla="*/ 186712 w 607089"/>
                    <a:gd name="connsiteY33" fmla="*/ 71938 h 606152"/>
                    <a:gd name="connsiteX34" fmla="*/ 360876 w 607089"/>
                    <a:gd name="connsiteY34" fmla="*/ 0 h 606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607089" h="606152">
                      <a:moveTo>
                        <a:pt x="444103" y="163584"/>
                      </a:moveTo>
                      <a:cubicBezTo>
                        <a:pt x="452462" y="163584"/>
                        <a:pt x="461261" y="167978"/>
                        <a:pt x="469914" y="176766"/>
                      </a:cubicBezTo>
                      <a:cubicBezTo>
                        <a:pt x="485459" y="192291"/>
                        <a:pt x="487365" y="208256"/>
                        <a:pt x="475193" y="220412"/>
                      </a:cubicBezTo>
                      <a:lnTo>
                        <a:pt x="378258" y="317225"/>
                      </a:lnTo>
                      <a:cubicBezTo>
                        <a:pt x="369459" y="326013"/>
                        <a:pt x="359047" y="330260"/>
                        <a:pt x="346435" y="330260"/>
                      </a:cubicBezTo>
                      <a:cubicBezTo>
                        <a:pt x="337783" y="330260"/>
                        <a:pt x="325171" y="327917"/>
                        <a:pt x="313879" y="316492"/>
                      </a:cubicBezTo>
                      <a:lnTo>
                        <a:pt x="248913" y="251755"/>
                      </a:lnTo>
                      <a:cubicBezTo>
                        <a:pt x="242314" y="245018"/>
                        <a:pt x="239821" y="237109"/>
                        <a:pt x="242021" y="228760"/>
                      </a:cubicBezTo>
                      <a:cubicBezTo>
                        <a:pt x="243634" y="222463"/>
                        <a:pt x="247887" y="215872"/>
                        <a:pt x="254926" y="208695"/>
                      </a:cubicBezTo>
                      <a:cubicBezTo>
                        <a:pt x="264165" y="199614"/>
                        <a:pt x="272670" y="195074"/>
                        <a:pt x="280883" y="195074"/>
                      </a:cubicBezTo>
                      <a:cubicBezTo>
                        <a:pt x="287042" y="195074"/>
                        <a:pt x="292761" y="197710"/>
                        <a:pt x="297894" y="202836"/>
                      </a:cubicBezTo>
                      <a:cubicBezTo>
                        <a:pt x="298187" y="203129"/>
                        <a:pt x="326491" y="231397"/>
                        <a:pt x="342036" y="246922"/>
                      </a:cubicBezTo>
                      <a:cubicBezTo>
                        <a:pt x="343649" y="248533"/>
                        <a:pt x="344529" y="249705"/>
                        <a:pt x="346435" y="249705"/>
                      </a:cubicBezTo>
                      <a:cubicBezTo>
                        <a:pt x="348195" y="249705"/>
                        <a:pt x="349075" y="248533"/>
                        <a:pt x="350541" y="247068"/>
                      </a:cubicBezTo>
                      <a:cubicBezTo>
                        <a:pt x="376058" y="221584"/>
                        <a:pt x="425626" y="172079"/>
                        <a:pt x="426212" y="171493"/>
                      </a:cubicBezTo>
                      <a:cubicBezTo>
                        <a:pt x="431492" y="166220"/>
                        <a:pt x="437504" y="163584"/>
                        <a:pt x="444103" y="163584"/>
                      </a:cubicBezTo>
                      <a:close/>
                      <a:moveTo>
                        <a:pt x="360877" y="64177"/>
                      </a:moveTo>
                      <a:cubicBezTo>
                        <a:pt x="314274" y="64177"/>
                        <a:pt x="267671" y="81896"/>
                        <a:pt x="232178" y="117334"/>
                      </a:cubicBezTo>
                      <a:cubicBezTo>
                        <a:pt x="161192" y="188210"/>
                        <a:pt x="161192" y="303457"/>
                        <a:pt x="232178" y="374333"/>
                      </a:cubicBezTo>
                      <a:cubicBezTo>
                        <a:pt x="303164" y="445209"/>
                        <a:pt x="418589" y="445209"/>
                        <a:pt x="489575" y="374333"/>
                      </a:cubicBezTo>
                      <a:cubicBezTo>
                        <a:pt x="560560" y="303457"/>
                        <a:pt x="560560" y="188210"/>
                        <a:pt x="489575" y="117334"/>
                      </a:cubicBezTo>
                      <a:cubicBezTo>
                        <a:pt x="454082" y="81896"/>
                        <a:pt x="407479" y="64177"/>
                        <a:pt x="360877" y="64177"/>
                      </a:cubicBezTo>
                      <a:close/>
                      <a:moveTo>
                        <a:pt x="360876" y="0"/>
                      </a:moveTo>
                      <a:cubicBezTo>
                        <a:pt x="423942" y="0"/>
                        <a:pt x="487008" y="23980"/>
                        <a:pt x="535041" y="71938"/>
                      </a:cubicBezTo>
                      <a:cubicBezTo>
                        <a:pt x="631106" y="167855"/>
                        <a:pt x="631106" y="323812"/>
                        <a:pt x="535041" y="419729"/>
                      </a:cubicBezTo>
                      <a:cubicBezTo>
                        <a:pt x="453495" y="501148"/>
                        <a:pt x="332350" y="513449"/>
                        <a:pt x="237751" y="456778"/>
                      </a:cubicBezTo>
                      <a:cubicBezTo>
                        <a:pt x="237751" y="456778"/>
                        <a:pt x="230858" y="452677"/>
                        <a:pt x="225138" y="458388"/>
                      </a:cubicBezTo>
                      <a:cubicBezTo>
                        <a:pt x="193752" y="489726"/>
                        <a:pt x="99740" y="583593"/>
                        <a:pt x="99740" y="583593"/>
                      </a:cubicBezTo>
                      <a:cubicBezTo>
                        <a:pt x="74660" y="608634"/>
                        <a:pt x="39754" y="614638"/>
                        <a:pt x="17607" y="592379"/>
                      </a:cubicBezTo>
                      <a:lnTo>
                        <a:pt x="13794" y="588572"/>
                      </a:lnTo>
                      <a:cubicBezTo>
                        <a:pt x="-8499" y="566460"/>
                        <a:pt x="-2486" y="531608"/>
                        <a:pt x="22594" y="506567"/>
                      </a:cubicBezTo>
                      <a:cubicBezTo>
                        <a:pt x="22594" y="506567"/>
                        <a:pt x="116753" y="412407"/>
                        <a:pt x="148139" y="381069"/>
                      </a:cubicBezTo>
                      <a:cubicBezTo>
                        <a:pt x="153712" y="375651"/>
                        <a:pt x="149606" y="368768"/>
                        <a:pt x="149606" y="368768"/>
                      </a:cubicBezTo>
                      <a:cubicBezTo>
                        <a:pt x="92846" y="274316"/>
                        <a:pt x="105166" y="153358"/>
                        <a:pt x="186712" y="71938"/>
                      </a:cubicBezTo>
                      <a:cubicBezTo>
                        <a:pt x="234745" y="23980"/>
                        <a:pt x="297810" y="0"/>
                        <a:pt x="360876" y="0"/>
                      </a:cubicBezTo>
                      <a:close/>
                    </a:path>
                  </a:pathLst>
                </a:custGeom>
                <a:solidFill>
                  <a:srgbClr val="020485"/>
                </a:solidFill>
                <a:ln>
                  <a:noFill/>
                </a:ln>
              </p:spPr>
            </p:sp>
            <p:sp>
              <p:nvSpPr>
                <p:cNvPr id="104" name="ValueBack"/>
                <p:cNvSpPr/>
                <p:nvPr/>
              </p:nvSpPr>
              <p:spPr>
                <a:xfrm rot="21134695" flipH="1">
                  <a:off x="6584216" y="2449317"/>
                  <a:ext cx="1243873" cy="978127"/>
                </a:xfrm>
                <a:prstGeom prst="wedgeEllipseCallout">
                  <a:avLst/>
                </a:prstGeom>
                <a:solidFill>
                  <a:srgbClr val="C2FD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endParaRPr>
                </a:p>
              </p:txBody>
            </p:sp>
          </p:grpSp>
          <p:sp>
            <p:nvSpPr>
              <p:cNvPr id="108" name="文本框 107"/>
              <p:cNvSpPr txBox="1"/>
              <p:nvPr/>
            </p:nvSpPr>
            <p:spPr>
              <a:xfrm>
                <a:off x="6731063" y="2667893"/>
                <a:ext cx="8002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研究</a:t>
                </a:r>
                <a:endPara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r>
                  <a:rPr lang="zh-CN" altLang="en-US" sz="2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现状</a:t>
                </a:r>
                <a:endParaRPr lang="zh-CN" altLang="en-US" sz="32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110" name="箭头: V 形 109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111" name="箭头: V 形 110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112" name="箭头: V 形 111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研究方法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26086" y="2514087"/>
            <a:ext cx="8667262" cy="2339344"/>
            <a:chOff x="1926086" y="2514087"/>
            <a:chExt cx="8667262" cy="2339344"/>
          </a:xfrm>
        </p:grpSpPr>
        <p:sp>
          <p:nvSpPr>
            <p:cNvPr id="23" name="îṡḷïḓe"/>
            <p:cNvSpPr/>
            <p:nvPr/>
          </p:nvSpPr>
          <p:spPr>
            <a:xfrm>
              <a:off x="1926086" y="2514087"/>
              <a:ext cx="1786353" cy="1158532"/>
            </a:xfrm>
            <a:prstGeom prst="rect">
              <a:avLst/>
            </a:prstGeom>
            <a:solidFill>
              <a:srgbClr val="020485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4000" b="1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4" name="iṧļîḓé"/>
            <p:cNvSpPr/>
            <p:nvPr/>
          </p:nvSpPr>
          <p:spPr>
            <a:xfrm>
              <a:off x="3734719" y="2514087"/>
              <a:ext cx="1786353" cy="1158532"/>
            </a:xfrm>
            <a:prstGeom prst="rect">
              <a:avLst/>
            </a:prstGeom>
            <a:solidFill>
              <a:srgbClr val="C2FDFB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4000" b="1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5" name="iśļïďê"/>
            <p:cNvSpPr/>
            <p:nvPr/>
          </p:nvSpPr>
          <p:spPr>
            <a:xfrm>
              <a:off x="1926086" y="3694899"/>
              <a:ext cx="1786353" cy="1158532"/>
            </a:xfrm>
            <a:prstGeom prst="rect">
              <a:avLst/>
            </a:prstGeom>
            <a:solidFill>
              <a:srgbClr val="C2FDFB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4000" b="1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6" name="iSḷîdé"/>
            <p:cNvSpPr/>
            <p:nvPr/>
          </p:nvSpPr>
          <p:spPr>
            <a:xfrm>
              <a:off x="3734719" y="3694899"/>
              <a:ext cx="1786353" cy="1158532"/>
            </a:xfrm>
            <a:prstGeom prst="rect">
              <a:avLst/>
            </a:prstGeom>
            <a:solidFill>
              <a:srgbClr val="020485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4000" b="1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grpSp>
          <p:nvGrpSpPr>
            <p:cNvPr id="29" name="íṥľídê"/>
            <p:cNvGrpSpPr/>
            <p:nvPr/>
          </p:nvGrpSpPr>
          <p:grpSpPr>
            <a:xfrm>
              <a:off x="5766727" y="2537804"/>
              <a:ext cx="2290482" cy="1111098"/>
              <a:chOff x="8064500" y="1282700"/>
              <a:chExt cx="3454400" cy="1346200"/>
            </a:xfrm>
          </p:grpSpPr>
          <p:sp>
            <p:nvSpPr>
              <p:cNvPr id="41" name="îśḻiḓé"/>
              <p:cNvSpPr txBox="1"/>
              <p:nvPr/>
            </p:nvSpPr>
            <p:spPr>
              <a:xfrm>
                <a:off x="8064500" y="1282700"/>
                <a:ext cx="3454400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en-US" altLang="zh-CN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r>
                  <a:rPr lang="zh-CN" altLang="en-US" sz="20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研究方法一</a:t>
                </a:r>
                <a:endPara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2" name="ïṥľíḋè"/>
              <p:cNvSpPr/>
              <p:nvPr/>
            </p:nvSpPr>
            <p:spPr bwMode="auto">
              <a:xfrm>
                <a:off x="8064500" y="1700326"/>
                <a:ext cx="3454400" cy="928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30" name="iṡľïḍé"/>
            <p:cNvGrpSpPr/>
            <p:nvPr/>
          </p:nvGrpSpPr>
          <p:grpSpPr>
            <a:xfrm>
              <a:off x="5766727" y="3718616"/>
              <a:ext cx="2290482" cy="1111098"/>
              <a:chOff x="8064500" y="1282700"/>
              <a:chExt cx="3454400" cy="1346200"/>
            </a:xfrm>
          </p:grpSpPr>
          <p:sp>
            <p:nvSpPr>
              <p:cNvPr id="39" name="îŝlîḑè"/>
              <p:cNvSpPr txBox="1"/>
              <p:nvPr/>
            </p:nvSpPr>
            <p:spPr>
              <a:xfrm>
                <a:off x="8064500" y="1282700"/>
                <a:ext cx="3454400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研究方法三</a:t>
                </a:r>
                <a:endParaRPr lang="zh-CN" altLang="en-US" sz="20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0" name="î$ľiḓe"/>
              <p:cNvSpPr/>
              <p:nvPr/>
            </p:nvSpPr>
            <p:spPr bwMode="auto">
              <a:xfrm>
                <a:off x="8064500" y="1700326"/>
                <a:ext cx="3454400" cy="928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31" name="îṧľîḓe"/>
            <p:cNvGrpSpPr/>
            <p:nvPr/>
          </p:nvGrpSpPr>
          <p:grpSpPr>
            <a:xfrm>
              <a:off x="8302866" y="2537804"/>
              <a:ext cx="2290482" cy="1111098"/>
              <a:chOff x="8064500" y="1282700"/>
              <a:chExt cx="3454400" cy="1346200"/>
            </a:xfrm>
          </p:grpSpPr>
          <p:sp>
            <p:nvSpPr>
              <p:cNvPr id="37" name="îslidé"/>
              <p:cNvSpPr txBox="1"/>
              <p:nvPr/>
            </p:nvSpPr>
            <p:spPr>
              <a:xfrm>
                <a:off x="8064500" y="1282700"/>
                <a:ext cx="3454400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研究方法二</a:t>
                </a:r>
                <a:endParaRPr lang="zh-CN" altLang="en-US" sz="20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38" name="îsliḍé"/>
              <p:cNvSpPr/>
              <p:nvPr/>
            </p:nvSpPr>
            <p:spPr bwMode="auto">
              <a:xfrm>
                <a:off x="8064500" y="1700326"/>
                <a:ext cx="3454400" cy="928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32" name="ïṣľïḑé"/>
            <p:cNvGrpSpPr/>
            <p:nvPr/>
          </p:nvGrpSpPr>
          <p:grpSpPr>
            <a:xfrm>
              <a:off x="8302866" y="3718616"/>
              <a:ext cx="2290482" cy="1111098"/>
              <a:chOff x="8064500" y="1282700"/>
              <a:chExt cx="3454400" cy="1346200"/>
            </a:xfrm>
          </p:grpSpPr>
          <p:sp>
            <p:nvSpPr>
              <p:cNvPr id="35" name="iš1ïḑe"/>
              <p:cNvSpPr txBox="1"/>
              <p:nvPr/>
            </p:nvSpPr>
            <p:spPr>
              <a:xfrm>
                <a:off x="8064500" y="1282700"/>
                <a:ext cx="3454400" cy="41762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研究方法四</a:t>
                </a:r>
                <a:endParaRPr lang="zh-CN" altLang="en-US" sz="20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36" name="iṣḻíde"/>
              <p:cNvSpPr/>
              <p:nvPr/>
            </p:nvSpPr>
            <p:spPr bwMode="auto">
              <a:xfrm>
                <a:off x="8064500" y="1700326"/>
                <a:ext cx="3454400" cy="928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zh-CN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r>
                  <a:rPr lang="zh-CN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输入替换内容</a:t>
                </a:r>
                <a:r>
                  <a:rPr lang="en-US" altLang="zh-CN" sz="1050" dirty="0">
                    <a:solidFill>
                      <a:srgbClr val="020485"/>
                    </a:solidFill>
                    <a:latin typeface="思源黑体 CN ExtraLight" panose="020B0200000000000000" pitchFamily="34" charset="-122"/>
                    <a:ea typeface="思源黑体 CN ExtraLight" panose="020B0200000000000000" pitchFamily="34" charset="-122"/>
                  </a:rPr>
                  <a:t> </a:t>
                </a:r>
                <a:endParaRPr lang="en-US" altLang="zh-CN" sz="105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5815971" y="3683760"/>
              <a:ext cx="477737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180038" y="2594718"/>
              <a:ext cx="0" cy="217808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形 2" descr="带齿轮的头部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344742" y="3802746"/>
              <a:ext cx="914400" cy="914400"/>
            </a:xfrm>
            <a:prstGeom prst="rect">
              <a:avLst/>
            </a:prstGeom>
          </p:spPr>
        </p:pic>
        <p:pic>
          <p:nvPicPr>
            <p:cNvPr id="5" name="图形 4" descr="下降趋势条形图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3075" y="2660183"/>
              <a:ext cx="914400" cy="914400"/>
            </a:xfrm>
            <a:prstGeom prst="rect">
              <a:avLst/>
            </a:prstGeom>
          </p:spPr>
        </p:pic>
        <p:pic>
          <p:nvPicPr>
            <p:cNvPr id="10" name="图形 9" descr="饼图演示文稿 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13143" y="3836246"/>
              <a:ext cx="914400" cy="914400"/>
            </a:xfrm>
            <a:prstGeom prst="rect">
              <a:avLst/>
            </a:prstGeom>
          </p:spPr>
        </p:pic>
        <p:pic>
          <p:nvPicPr>
            <p:cNvPr id="12" name="图形 11" descr="条形图演示文稿 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69380" y="266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54" name="箭头: V 形 53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9" name="箭头: V 形 58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0" name="箭头: V 形 59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2" name="图片 1" descr="校徽校名左右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757816" cy="605693"/>
            <a:chOff x="612400" y="489191"/>
            <a:chExt cx="275781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05543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研究方法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94253" y="2305917"/>
            <a:ext cx="8403494" cy="2561305"/>
            <a:chOff x="1894253" y="2305917"/>
            <a:chExt cx="8403494" cy="2561305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038313" y="2877947"/>
              <a:ext cx="7259434" cy="0"/>
            </a:xfrm>
            <a:prstGeom prst="line">
              <a:avLst/>
            </a:prstGeom>
            <a:ln w="22225">
              <a:solidFill>
                <a:srgbClr val="0204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íŝļide"/>
            <p:cNvSpPr/>
            <p:nvPr/>
          </p:nvSpPr>
          <p:spPr>
            <a:xfrm>
              <a:off x="1894253" y="2305917"/>
              <a:ext cx="1144060" cy="11440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20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6" name="í$1íďê"/>
            <p:cNvSpPr/>
            <p:nvPr/>
          </p:nvSpPr>
          <p:spPr>
            <a:xfrm flipH="1">
              <a:off x="4148371" y="2626371"/>
              <a:ext cx="480681" cy="4806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20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pPr algn="ctr"/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grpSp>
          <p:nvGrpSpPr>
            <p:cNvPr id="27" name="îş1îdè"/>
            <p:cNvGrpSpPr/>
            <p:nvPr/>
          </p:nvGrpSpPr>
          <p:grpSpPr>
            <a:xfrm>
              <a:off x="3309099" y="3161383"/>
              <a:ext cx="2159225" cy="962284"/>
              <a:chOff x="2499410" y="3565815"/>
              <a:chExt cx="2787168" cy="1242134"/>
            </a:xfrm>
          </p:grpSpPr>
          <p:sp>
            <p:nvSpPr>
              <p:cNvPr id="47" name="ïŝḻîdè"/>
              <p:cNvSpPr/>
              <p:nvPr/>
            </p:nvSpPr>
            <p:spPr>
              <a:xfrm flipH="1">
                <a:off x="2499410" y="3565815"/>
                <a:ext cx="2787168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b="1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研究方法一</a:t>
                </a:r>
                <a:endParaRPr lang="zh-CN" altLang="en-US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2500142" y="4807949"/>
                <a:ext cx="2697523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iṣļíḓe"/>
            <p:cNvSpPr/>
            <p:nvPr/>
          </p:nvSpPr>
          <p:spPr>
            <a:xfrm flipH="1">
              <a:off x="5670391" y="3161382"/>
              <a:ext cx="2159225" cy="393418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研究方法二</a:t>
              </a:r>
              <a:endParaRPr lang="zh-CN" altLang="en-US" sz="2000" b="1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670958" y="4123665"/>
              <a:ext cx="208977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iş1iďé"/>
            <p:cNvGrpSpPr/>
            <p:nvPr/>
          </p:nvGrpSpPr>
          <p:grpSpPr>
            <a:xfrm>
              <a:off x="8137292" y="3161383"/>
              <a:ext cx="2159225" cy="962284"/>
              <a:chOff x="8731732" y="3565815"/>
              <a:chExt cx="2787168" cy="1242134"/>
            </a:xfrm>
          </p:grpSpPr>
          <p:sp>
            <p:nvSpPr>
              <p:cNvPr id="37" name="îŝḷíḓê"/>
              <p:cNvSpPr/>
              <p:nvPr/>
            </p:nvSpPr>
            <p:spPr>
              <a:xfrm flipH="1">
                <a:off x="8731732" y="3565815"/>
                <a:ext cx="2787168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b="1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研究方法三</a:t>
                </a:r>
                <a:endParaRPr lang="zh-CN" altLang="en-US" sz="2000" b="1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8732464" y="4807949"/>
                <a:ext cx="2697523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ïşḻíḑé"/>
            <p:cNvSpPr/>
            <p:nvPr/>
          </p:nvSpPr>
          <p:spPr>
            <a:xfrm flipH="1">
              <a:off x="6509663" y="2626371"/>
              <a:ext cx="480681" cy="4806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20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pPr algn="ctr"/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1" name="ïṥḻîḍe"/>
            <p:cNvSpPr/>
            <p:nvPr/>
          </p:nvSpPr>
          <p:spPr>
            <a:xfrm flipH="1">
              <a:off x="8976564" y="2626371"/>
              <a:ext cx="480681" cy="48068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204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lnSpcReduction="10000"/>
            </a:bodyPr>
            <a:lstStyle/>
            <a:p>
              <a:pPr algn="ctr"/>
              <a:endParaRPr lang="zh-CN" altLang="en-US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2" name="ïṩḷîdè"/>
            <p:cNvSpPr/>
            <p:nvPr/>
          </p:nvSpPr>
          <p:spPr bwMode="auto">
            <a:xfrm>
              <a:off x="9072972" y="2722779"/>
              <a:ext cx="287865" cy="287865"/>
            </a:xfrm>
            <a:custGeom>
              <a:avLst/>
              <a:gdLst>
                <a:gd name="T0" fmla="*/ 1083 w 1083"/>
                <a:gd name="T1" fmla="*/ 542 h 1084"/>
                <a:gd name="T2" fmla="*/ 158 w 1083"/>
                <a:gd name="T3" fmla="*/ 926 h 1084"/>
                <a:gd name="T4" fmla="*/ 542 w 1083"/>
                <a:gd name="T5" fmla="*/ 0 h 1084"/>
                <a:gd name="T6" fmla="*/ 517 w 1083"/>
                <a:gd name="T7" fmla="*/ 1000 h 1084"/>
                <a:gd name="T8" fmla="*/ 357 w 1083"/>
                <a:gd name="T9" fmla="*/ 861 h 1084"/>
                <a:gd name="T10" fmla="*/ 517 w 1083"/>
                <a:gd name="T11" fmla="*/ 1000 h 1084"/>
                <a:gd name="T12" fmla="*/ 866 w 1083"/>
                <a:gd name="T13" fmla="*/ 218 h 1084"/>
                <a:gd name="T14" fmla="*/ 842 w 1083"/>
                <a:gd name="T15" fmla="*/ 517 h 1084"/>
                <a:gd name="T16" fmla="*/ 866 w 1083"/>
                <a:gd name="T17" fmla="*/ 218 h 1084"/>
                <a:gd name="T18" fmla="*/ 722 w 1083"/>
                <a:gd name="T19" fmla="*/ 120 h 1084"/>
                <a:gd name="T20" fmla="*/ 815 w 1083"/>
                <a:gd name="T21" fmla="*/ 174 h 1084"/>
                <a:gd name="T22" fmla="*/ 617 w 1083"/>
                <a:gd name="T23" fmla="*/ 90 h 1084"/>
                <a:gd name="T24" fmla="*/ 707 w 1083"/>
                <a:gd name="T25" fmla="*/ 231 h 1084"/>
                <a:gd name="T26" fmla="*/ 617 w 1083"/>
                <a:gd name="T27" fmla="*/ 90 h 1084"/>
                <a:gd name="T28" fmla="*/ 517 w 1083"/>
                <a:gd name="T29" fmla="*/ 84 h 1084"/>
                <a:gd name="T30" fmla="*/ 357 w 1083"/>
                <a:gd name="T31" fmla="*/ 224 h 1084"/>
                <a:gd name="T32" fmla="*/ 517 w 1083"/>
                <a:gd name="T33" fmla="*/ 84 h 1084"/>
                <a:gd name="T34" fmla="*/ 362 w 1083"/>
                <a:gd name="T35" fmla="*/ 120 h 1084"/>
                <a:gd name="T36" fmla="*/ 325 w 1083"/>
                <a:gd name="T37" fmla="*/ 177 h 1084"/>
                <a:gd name="T38" fmla="*/ 229 w 1083"/>
                <a:gd name="T39" fmla="*/ 207 h 1084"/>
                <a:gd name="T40" fmla="*/ 84 w 1083"/>
                <a:gd name="T41" fmla="*/ 517 h 1084"/>
                <a:gd name="T42" fmla="*/ 229 w 1083"/>
                <a:gd name="T43" fmla="*/ 207 h 1084"/>
                <a:gd name="T44" fmla="*/ 84 w 1083"/>
                <a:gd name="T45" fmla="*/ 567 h 1084"/>
                <a:gd name="T46" fmla="*/ 292 w 1083"/>
                <a:gd name="T47" fmla="*/ 837 h 1084"/>
                <a:gd name="T48" fmla="*/ 84 w 1083"/>
                <a:gd name="T49" fmla="*/ 567 h 1084"/>
                <a:gd name="T50" fmla="*/ 362 w 1083"/>
                <a:gd name="T51" fmla="*/ 964 h 1084"/>
                <a:gd name="T52" fmla="*/ 268 w 1083"/>
                <a:gd name="T53" fmla="*/ 911 h 1084"/>
                <a:gd name="T54" fmla="*/ 567 w 1083"/>
                <a:gd name="T55" fmla="*/ 1000 h 1084"/>
                <a:gd name="T56" fmla="*/ 726 w 1083"/>
                <a:gd name="T57" fmla="*/ 861 h 1084"/>
                <a:gd name="T58" fmla="*/ 566 w 1083"/>
                <a:gd name="T59" fmla="*/ 1000 h 1084"/>
                <a:gd name="T60" fmla="*/ 722 w 1083"/>
                <a:gd name="T61" fmla="*/ 964 h 1084"/>
                <a:gd name="T62" fmla="*/ 758 w 1083"/>
                <a:gd name="T63" fmla="*/ 908 h 1084"/>
                <a:gd name="T64" fmla="*/ 855 w 1083"/>
                <a:gd name="T65" fmla="*/ 878 h 1084"/>
                <a:gd name="T66" fmla="*/ 1000 w 1083"/>
                <a:gd name="T67" fmla="*/ 567 h 1084"/>
                <a:gd name="T68" fmla="*/ 855 w 1083"/>
                <a:gd name="T69" fmla="*/ 878 h 1084"/>
                <a:gd name="T70" fmla="*/ 746 w 1083"/>
                <a:gd name="T71" fmla="*/ 269 h 1084"/>
                <a:gd name="T72" fmla="*/ 567 w 1083"/>
                <a:gd name="T73" fmla="*/ 517 h 1084"/>
                <a:gd name="T74" fmla="*/ 746 w 1083"/>
                <a:gd name="T75" fmla="*/ 269 h 1084"/>
                <a:gd name="T76" fmla="*/ 358 w 1083"/>
                <a:gd name="T77" fmla="*/ 278 h 1084"/>
                <a:gd name="T78" fmla="*/ 517 w 1083"/>
                <a:gd name="T79" fmla="*/ 517 h 1084"/>
                <a:gd name="T80" fmla="*/ 517 w 1083"/>
                <a:gd name="T81" fmla="*/ 775 h 1084"/>
                <a:gd name="T82" fmla="*/ 292 w 1083"/>
                <a:gd name="T83" fmla="*/ 567 h 1084"/>
                <a:gd name="T84" fmla="*/ 517 w 1083"/>
                <a:gd name="T85" fmla="*/ 775 h 1084"/>
                <a:gd name="T86" fmla="*/ 567 w 1083"/>
                <a:gd name="T87" fmla="*/ 775 h 1084"/>
                <a:gd name="T88" fmla="*/ 792 w 1083"/>
                <a:gd name="T89" fmla="*/ 567 h 1084"/>
                <a:gd name="T90" fmla="*/ 567 w 1083"/>
                <a:gd name="T91" fmla="*/ 775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83" h="1084">
                  <a:moveTo>
                    <a:pt x="542" y="0"/>
                  </a:moveTo>
                  <a:cubicBezTo>
                    <a:pt x="691" y="0"/>
                    <a:pt x="827" y="61"/>
                    <a:pt x="925" y="159"/>
                  </a:cubicBezTo>
                  <a:cubicBezTo>
                    <a:pt x="1023" y="258"/>
                    <a:pt x="1083" y="393"/>
                    <a:pt x="1083" y="542"/>
                  </a:cubicBezTo>
                  <a:cubicBezTo>
                    <a:pt x="1083" y="692"/>
                    <a:pt x="1023" y="827"/>
                    <a:pt x="925" y="926"/>
                  </a:cubicBezTo>
                  <a:cubicBezTo>
                    <a:pt x="827" y="1024"/>
                    <a:pt x="691" y="1084"/>
                    <a:pt x="542" y="1084"/>
                  </a:cubicBezTo>
                  <a:cubicBezTo>
                    <a:pt x="392" y="1084"/>
                    <a:pt x="257" y="1024"/>
                    <a:pt x="158" y="926"/>
                  </a:cubicBezTo>
                  <a:cubicBezTo>
                    <a:pt x="60" y="827"/>
                    <a:pt x="0" y="692"/>
                    <a:pt x="0" y="542"/>
                  </a:cubicBezTo>
                  <a:cubicBezTo>
                    <a:pt x="0" y="393"/>
                    <a:pt x="60" y="258"/>
                    <a:pt x="158" y="159"/>
                  </a:cubicBezTo>
                  <a:cubicBezTo>
                    <a:pt x="257" y="61"/>
                    <a:pt x="392" y="0"/>
                    <a:pt x="542" y="0"/>
                  </a:cubicBezTo>
                  <a:cubicBezTo>
                    <a:pt x="542" y="0"/>
                    <a:pt x="542" y="0"/>
                    <a:pt x="542" y="0"/>
                  </a:cubicBezTo>
                  <a:close/>
                  <a:moveTo>
                    <a:pt x="517" y="1000"/>
                  </a:moveTo>
                  <a:cubicBezTo>
                    <a:pt x="517" y="1000"/>
                    <a:pt x="517" y="1000"/>
                    <a:pt x="517" y="1000"/>
                  </a:cubicBezTo>
                  <a:cubicBezTo>
                    <a:pt x="517" y="825"/>
                    <a:pt x="517" y="825"/>
                    <a:pt x="517" y="825"/>
                  </a:cubicBezTo>
                  <a:cubicBezTo>
                    <a:pt x="468" y="827"/>
                    <a:pt x="420" y="837"/>
                    <a:pt x="376" y="854"/>
                  </a:cubicBezTo>
                  <a:cubicBezTo>
                    <a:pt x="370" y="856"/>
                    <a:pt x="363" y="859"/>
                    <a:pt x="357" y="861"/>
                  </a:cubicBezTo>
                  <a:cubicBezTo>
                    <a:pt x="361" y="869"/>
                    <a:pt x="365" y="877"/>
                    <a:pt x="369" y="884"/>
                  </a:cubicBezTo>
                  <a:cubicBezTo>
                    <a:pt x="396" y="934"/>
                    <a:pt x="430" y="972"/>
                    <a:pt x="466" y="995"/>
                  </a:cubicBezTo>
                  <a:cubicBezTo>
                    <a:pt x="483" y="998"/>
                    <a:pt x="500" y="1000"/>
                    <a:pt x="517" y="1000"/>
                  </a:cubicBezTo>
                  <a:cubicBezTo>
                    <a:pt x="517" y="1000"/>
                    <a:pt x="517" y="1000"/>
                    <a:pt x="517" y="1000"/>
                  </a:cubicBezTo>
                  <a:close/>
                  <a:moveTo>
                    <a:pt x="866" y="218"/>
                  </a:moveTo>
                  <a:cubicBezTo>
                    <a:pt x="866" y="218"/>
                    <a:pt x="866" y="218"/>
                    <a:pt x="866" y="218"/>
                  </a:cubicBezTo>
                  <a:cubicBezTo>
                    <a:pt x="862" y="214"/>
                    <a:pt x="858" y="211"/>
                    <a:pt x="855" y="207"/>
                  </a:cubicBezTo>
                  <a:cubicBezTo>
                    <a:pt x="835" y="223"/>
                    <a:pt x="813" y="236"/>
                    <a:pt x="791" y="248"/>
                  </a:cubicBezTo>
                  <a:cubicBezTo>
                    <a:pt x="820" y="325"/>
                    <a:pt x="839" y="418"/>
                    <a:pt x="842" y="517"/>
                  </a:cubicBezTo>
                  <a:cubicBezTo>
                    <a:pt x="1000" y="517"/>
                    <a:pt x="1000" y="517"/>
                    <a:pt x="1000" y="517"/>
                  </a:cubicBezTo>
                  <a:cubicBezTo>
                    <a:pt x="993" y="401"/>
                    <a:pt x="943" y="296"/>
                    <a:pt x="866" y="218"/>
                  </a:cubicBezTo>
                  <a:cubicBezTo>
                    <a:pt x="866" y="218"/>
                    <a:pt x="866" y="218"/>
                    <a:pt x="866" y="218"/>
                  </a:cubicBezTo>
                  <a:close/>
                  <a:moveTo>
                    <a:pt x="815" y="174"/>
                  </a:moveTo>
                  <a:cubicBezTo>
                    <a:pt x="815" y="174"/>
                    <a:pt x="815" y="174"/>
                    <a:pt x="815" y="174"/>
                  </a:cubicBezTo>
                  <a:cubicBezTo>
                    <a:pt x="787" y="153"/>
                    <a:pt x="755" y="135"/>
                    <a:pt x="722" y="120"/>
                  </a:cubicBezTo>
                  <a:cubicBezTo>
                    <a:pt x="735" y="138"/>
                    <a:pt x="747" y="156"/>
                    <a:pt x="758" y="177"/>
                  </a:cubicBezTo>
                  <a:cubicBezTo>
                    <a:pt x="763" y="185"/>
                    <a:pt x="767" y="193"/>
                    <a:pt x="771" y="202"/>
                  </a:cubicBezTo>
                  <a:cubicBezTo>
                    <a:pt x="787" y="194"/>
                    <a:pt x="801" y="184"/>
                    <a:pt x="815" y="174"/>
                  </a:cubicBezTo>
                  <a:cubicBezTo>
                    <a:pt x="815" y="174"/>
                    <a:pt x="815" y="174"/>
                    <a:pt x="815" y="174"/>
                  </a:cubicBezTo>
                  <a:close/>
                  <a:moveTo>
                    <a:pt x="617" y="90"/>
                  </a:moveTo>
                  <a:cubicBezTo>
                    <a:pt x="617" y="90"/>
                    <a:pt x="617" y="90"/>
                    <a:pt x="617" y="90"/>
                  </a:cubicBezTo>
                  <a:cubicBezTo>
                    <a:pt x="601" y="87"/>
                    <a:pt x="584" y="85"/>
                    <a:pt x="567" y="84"/>
                  </a:cubicBezTo>
                  <a:cubicBezTo>
                    <a:pt x="567" y="260"/>
                    <a:pt x="567" y="260"/>
                    <a:pt x="567" y="260"/>
                  </a:cubicBezTo>
                  <a:cubicBezTo>
                    <a:pt x="616" y="258"/>
                    <a:pt x="664" y="247"/>
                    <a:pt x="707" y="231"/>
                  </a:cubicBezTo>
                  <a:cubicBezTo>
                    <a:pt x="714" y="229"/>
                    <a:pt x="720" y="226"/>
                    <a:pt x="726" y="224"/>
                  </a:cubicBezTo>
                  <a:cubicBezTo>
                    <a:pt x="723" y="216"/>
                    <a:pt x="719" y="208"/>
                    <a:pt x="714" y="201"/>
                  </a:cubicBezTo>
                  <a:cubicBezTo>
                    <a:pt x="687" y="151"/>
                    <a:pt x="654" y="112"/>
                    <a:pt x="617" y="90"/>
                  </a:cubicBezTo>
                  <a:cubicBezTo>
                    <a:pt x="617" y="90"/>
                    <a:pt x="617" y="90"/>
                    <a:pt x="617" y="90"/>
                  </a:cubicBezTo>
                  <a:close/>
                  <a:moveTo>
                    <a:pt x="517" y="84"/>
                  </a:moveTo>
                  <a:cubicBezTo>
                    <a:pt x="517" y="84"/>
                    <a:pt x="517" y="84"/>
                    <a:pt x="517" y="84"/>
                  </a:cubicBezTo>
                  <a:cubicBezTo>
                    <a:pt x="500" y="85"/>
                    <a:pt x="483" y="88"/>
                    <a:pt x="466" y="90"/>
                  </a:cubicBezTo>
                  <a:cubicBezTo>
                    <a:pt x="430" y="112"/>
                    <a:pt x="396" y="151"/>
                    <a:pt x="369" y="201"/>
                  </a:cubicBezTo>
                  <a:cubicBezTo>
                    <a:pt x="365" y="208"/>
                    <a:pt x="361" y="216"/>
                    <a:pt x="357" y="224"/>
                  </a:cubicBezTo>
                  <a:cubicBezTo>
                    <a:pt x="363" y="226"/>
                    <a:pt x="370" y="229"/>
                    <a:pt x="376" y="231"/>
                  </a:cubicBezTo>
                  <a:cubicBezTo>
                    <a:pt x="420" y="247"/>
                    <a:pt x="467" y="258"/>
                    <a:pt x="517" y="260"/>
                  </a:cubicBezTo>
                  <a:cubicBezTo>
                    <a:pt x="517" y="84"/>
                    <a:pt x="517" y="84"/>
                    <a:pt x="517" y="84"/>
                  </a:cubicBezTo>
                  <a:cubicBezTo>
                    <a:pt x="517" y="84"/>
                    <a:pt x="517" y="84"/>
                    <a:pt x="517" y="84"/>
                  </a:cubicBezTo>
                  <a:close/>
                  <a:moveTo>
                    <a:pt x="362" y="120"/>
                  </a:moveTo>
                  <a:cubicBezTo>
                    <a:pt x="362" y="120"/>
                    <a:pt x="362" y="120"/>
                    <a:pt x="362" y="120"/>
                  </a:cubicBezTo>
                  <a:cubicBezTo>
                    <a:pt x="328" y="135"/>
                    <a:pt x="297" y="153"/>
                    <a:pt x="268" y="174"/>
                  </a:cubicBezTo>
                  <a:cubicBezTo>
                    <a:pt x="283" y="184"/>
                    <a:pt x="297" y="194"/>
                    <a:pt x="312" y="202"/>
                  </a:cubicBezTo>
                  <a:cubicBezTo>
                    <a:pt x="316" y="193"/>
                    <a:pt x="320" y="185"/>
                    <a:pt x="325" y="177"/>
                  </a:cubicBezTo>
                  <a:cubicBezTo>
                    <a:pt x="336" y="156"/>
                    <a:pt x="349" y="138"/>
                    <a:pt x="362" y="120"/>
                  </a:cubicBezTo>
                  <a:cubicBezTo>
                    <a:pt x="362" y="120"/>
                    <a:pt x="362" y="120"/>
                    <a:pt x="362" y="120"/>
                  </a:cubicBezTo>
                  <a:close/>
                  <a:moveTo>
                    <a:pt x="229" y="207"/>
                  </a:moveTo>
                  <a:cubicBezTo>
                    <a:pt x="229" y="207"/>
                    <a:pt x="229" y="207"/>
                    <a:pt x="229" y="207"/>
                  </a:cubicBezTo>
                  <a:cubicBezTo>
                    <a:pt x="225" y="211"/>
                    <a:pt x="221" y="214"/>
                    <a:pt x="218" y="218"/>
                  </a:cubicBezTo>
                  <a:cubicBezTo>
                    <a:pt x="140" y="296"/>
                    <a:pt x="90" y="401"/>
                    <a:pt x="84" y="517"/>
                  </a:cubicBezTo>
                  <a:cubicBezTo>
                    <a:pt x="242" y="517"/>
                    <a:pt x="242" y="517"/>
                    <a:pt x="242" y="517"/>
                  </a:cubicBezTo>
                  <a:cubicBezTo>
                    <a:pt x="245" y="418"/>
                    <a:pt x="263" y="325"/>
                    <a:pt x="292" y="248"/>
                  </a:cubicBezTo>
                  <a:cubicBezTo>
                    <a:pt x="270" y="236"/>
                    <a:pt x="249" y="223"/>
                    <a:pt x="229" y="207"/>
                  </a:cubicBezTo>
                  <a:cubicBezTo>
                    <a:pt x="229" y="207"/>
                    <a:pt x="229" y="207"/>
                    <a:pt x="229" y="207"/>
                  </a:cubicBezTo>
                  <a:close/>
                  <a:moveTo>
                    <a:pt x="84" y="567"/>
                  </a:moveTo>
                  <a:cubicBezTo>
                    <a:pt x="84" y="567"/>
                    <a:pt x="84" y="567"/>
                    <a:pt x="84" y="567"/>
                  </a:cubicBezTo>
                  <a:cubicBezTo>
                    <a:pt x="90" y="684"/>
                    <a:pt x="140" y="789"/>
                    <a:pt x="218" y="867"/>
                  </a:cubicBezTo>
                  <a:cubicBezTo>
                    <a:pt x="229" y="878"/>
                    <a:pt x="229" y="878"/>
                    <a:pt x="229" y="878"/>
                  </a:cubicBezTo>
                  <a:cubicBezTo>
                    <a:pt x="249" y="863"/>
                    <a:pt x="270" y="849"/>
                    <a:pt x="292" y="837"/>
                  </a:cubicBezTo>
                  <a:cubicBezTo>
                    <a:pt x="263" y="760"/>
                    <a:pt x="245" y="667"/>
                    <a:pt x="242" y="567"/>
                  </a:cubicBezTo>
                  <a:cubicBezTo>
                    <a:pt x="84" y="567"/>
                    <a:pt x="84" y="567"/>
                    <a:pt x="84" y="567"/>
                  </a:cubicBezTo>
                  <a:cubicBezTo>
                    <a:pt x="84" y="567"/>
                    <a:pt x="84" y="567"/>
                    <a:pt x="84" y="567"/>
                  </a:cubicBezTo>
                  <a:close/>
                  <a:moveTo>
                    <a:pt x="268" y="911"/>
                  </a:moveTo>
                  <a:cubicBezTo>
                    <a:pt x="268" y="911"/>
                    <a:pt x="268" y="911"/>
                    <a:pt x="268" y="911"/>
                  </a:cubicBezTo>
                  <a:cubicBezTo>
                    <a:pt x="297" y="932"/>
                    <a:pt x="328" y="950"/>
                    <a:pt x="362" y="964"/>
                  </a:cubicBezTo>
                  <a:cubicBezTo>
                    <a:pt x="349" y="948"/>
                    <a:pt x="336" y="929"/>
                    <a:pt x="325" y="908"/>
                  </a:cubicBezTo>
                  <a:cubicBezTo>
                    <a:pt x="320" y="900"/>
                    <a:pt x="316" y="892"/>
                    <a:pt x="312" y="883"/>
                  </a:cubicBezTo>
                  <a:cubicBezTo>
                    <a:pt x="297" y="891"/>
                    <a:pt x="283" y="900"/>
                    <a:pt x="268" y="911"/>
                  </a:cubicBezTo>
                  <a:cubicBezTo>
                    <a:pt x="268" y="911"/>
                    <a:pt x="268" y="911"/>
                    <a:pt x="268" y="911"/>
                  </a:cubicBezTo>
                  <a:close/>
                  <a:moveTo>
                    <a:pt x="567" y="1000"/>
                  </a:moveTo>
                  <a:cubicBezTo>
                    <a:pt x="567" y="1000"/>
                    <a:pt x="567" y="1000"/>
                    <a:pt x="567" y="1000"/>
                  </a:cubicBezTo>
                  <a:cubicBezTo>
                    <a:pt x="584" y="1000"/>
                    <a:pt x="601" y="998"/>
                    <a:pt x="617" y="995"/>
                  </a:cubicBezTo>
                  <a:cubicBezTo>
                    <a:pt x="654" y="972"/>
                    <a:pt x="687" y="934"/>
                    <a:pt x="714" y="884"/>
                  </a:cubicBezTo>
                  <a:cubicBezTo>
                    <a:pt x="719" y="877"/>
                    <a:pt x="723" y="869"/>
                    <a:pt x="726" y="861"/>
                  </a:cubicBezTo>
                  <a:cubicBezTo>
                    <a:pt x="720" y="859"/>
                    <a:pt x="714" y="856"/>
                    <a:pt x="707" y="854"/>
                  </a:cubicBezTo>
                  <a:cubicBezTo>
                    <a:pt x="664" y="837"/>
                    <a:pt x="616" y="828"/>
                    <a:pt x="566" y="825"/>
                  </a:cubicBezTo>
                  <a:cubicBezTo>
                    <a:pt x="566" y="1000"/>
                    <a:pt x="566" y="1000"/>
                    <a:pt x="566" y="1000"/>
                  </a:cubicBezTo>
                  <a:cubicBezTo>
                    <a:pt x="567" y="1000"/>
                    <a:pt x="567" y="1000"/>
                    <a:pt x="567" y="1000"/>
                  </a:cubicBezTo>
                  <a:close/>
                  <a:moveTo>
                    <a:pt x="722" y="964"/>
                  </a:moveTo>
                  <a:cubicBezTo>
                    <a:pt x="722" y="964"/>
                    <a:pt x="722" y="964"/>
                    <a:pt x="722" y="964"/>
                  </a:cubicBezTo>
                  <a:cubicBezTo>
                    <a:pt x="755" y="950"/>
                    <a:pt x="787" y="932"/>
                    <a:pt x="815" y="911"/>
                  </a:cubicBezTo>
                  <a:cubicBezTo>
                    <a:pt x="801" y="900"/>
                    <a:pt x="787" y="891"/>
                    <a:pt x="771" y="883"/>
                  </a:cubicBezTo>
                  <a:cubicBezTo>
                    <a:pt x="767" y="892"/>
                    <a:pt x="763" y="900"/>
                    <a:pt x="758" y="908"/>
                  </a:cubicBezTo>
                  <a:cubicBezTo>
                    <a:pt x="747" y="929"/>
                    <a:pt x="735" y="948"/>
                    <a:pt x="722" y="964"/>
                  </a:cubicBezTo>
                  <a:cubicBezTo>
                    <a:pt x="722" y="964"/>
                    <a:pt x="722" y="964"/>
                    <a:pt x="722" y="964"/>
                  </a:cubicBezTo>
                  <a:close/>
                  <a:moveTo>
                    <a:pt x="855" y="878"/>
                  </a:moveTo>
                  <a:cubicBezTo>
                    <a:pt x="855" y="878"/>
                    <a:pt x="855" y="878"/>
                    <a:pt x="855" y="878"/>
                  </a:cubicBezTo>
                  <a:cubicBezTo>
                    <a:pt x="866" y="867"/>
                    <a:pt x="866" y="867"/>
                    <a:pt x="866" y="867"/>
                  </a:cubicBezTo>
                  <a:cubicBezTo>
                    <a:pt x="943" y="789"/>
                    <a:pt x="993" y="684"/>
                    <a:pt x="1000" y="567"/>
                  </a:cubicBezTo>
                  <a:cubicBezTo>
                    <a:pt x="842" y="567"/>
                    <a:pt x="842" y="567"/>
                    <a:pt x="842" y="567"/>
                  </a:cubicBezTo>
                  <a:cubicBezTo>
                    <a:pt x="839" y="667"/>
                    <a:pt x="820" y="760"/>
                    <a:pt x="791" y="837"/>
                  </a:cubicBezTo>
                  <a:cubicBezTo>
                    <a:pt x="813" y="849"/>
                    <a:pt x="835" y="863"/>
                    <a:pt x="855" y="878"/>
                  </a:cubicBezTo>
                  <a:cubicBezTo>
                    <a:pt x="855" y="878"/>
                    <a:pt x="855" y="878"/>
                    <a:pt x="855" y="878"/>
                  </a:cubicBezTo>
                  <a:close/>
                  <a:moveTo>
                    <a:pt x="746" y="269"/>
                  </a:moveTo>
                  <a:cubicBezTo>
                    <a:pt x="746" y="269"/>
                    <a:pt x="746" y="269"/>
                    <a:pt x="746" y="269"/>
                  </a:cubicBezTo>
                  <a:cubicBezTo>
                    <a:pt x="739" y="272"/>
                    <a:pt x="732" y="275"/>
                    <a:pt x="725" y="278"/>
                  </a:cubicBezTo>
                  <a:cubicBezTo>
                    <a:pt x="675" y="296"/>
                    <a:pt x="622" y="308"/>
                    <a:pt x="567" y="310"/>
                  </a:cubicBezTo>
                  <a:cubicBezTo>
                    <a:pt x="567" y="517"/>
                    <a:pt x="567" y="517"/>
                    <a:pt x="567" y="517"/>
                  </a:cubicBezTo>
                  <a:cubicBezTo>
                    <a:pt x="792" y="517"/>
                    <a:pt x="792" y="517"/>
                    <a:pt x="792" y="517"/>
                  </a:cubicBezTo>
                  <a:cubicBezTo>
                    <a:pt x="789" y="425"/>
                    <a:pt x="772" y="340"/>
                    <a:pt x="746" y="269"/>
                  </a:cubicBezTo>
                  <a:cubicBezTo>
                    <a:pt x="746" y="269"/>
                    <a:pt x="746" y="269"/>
                    <a:pt x="746" y="269"/>
                  </a:cubicBezTo>
                  <a:close/>
                  <a:moveTo>
                    <a:pt x="517" y="310"/>
                  </a:moveTo>
                  <a:cubicBezTo>
                    <a:pt x="517" y="310"/>
                    <a:pt x="517" y="310"/>
                    <a:pt x="517" y="310"/>
                  </a:cubicBezTo>
                  <a:cubicBezTo>
                    <a:pt x="462" y="308"/>
                    <a:pt x="409" y="296"/>
                    <a:pt x="358" y="278"/>
                  </a:cubicBezTo>
                  <a:cubicBezTo>
                    <a:pt x="352" y="275"/>
                    <a:pt x="345" y="272"/>
                    <a:pt x="338" y="269"/>
                  </a:cubicBezTo>
                  <a:cubicBezTo>
                    <a:pt x="311" y="340"/>
                    <a:pt x="294" y="425"/>
                    <a:pt x="292" y="517"/>
                  </a:cubicBezTo>
                  <a:cubicBezTo>
                    <a:pt x="517" y="517"/>
                    <a:pt x="517" y="517"/>
                    <a:pt x="517" y="517"/>
                  </a:cubicBezTo>
                  <a:cubicBezTo>
                    <a:pt x="517" y="310"/>
                    <a:pt x="517" y="310"/>
                    <a:pt x="517" y="310"/>
                  </a:cubicBezTo>
                  <a:cubicBezTo>
                    <a:pt x="517" y="310"/>
                    <a:pt x="517" y="310"/>
                    <a:pt x="517" y="310"/>
                  </a:cubicBezTo>
                  <a:close/>
                  <a:moveTo>
                    <a:pt x="517" y="775"/>
                  </a:moveTo>
                  <a:cubicBezTo>
                    <a:pt x="517" y="775"/>
                    <a:pt x="517" y="775"/>
                    <a:pt x="517" y="775"/>
                  </a:cubicBezTo>
                  <a:cubicBezTo>
                    <a:pt x="517" y="567"/>
                    <a:pt x="517" y="567"/>
                    <a:pt x="517" y="567"/>
                  </a:cubicBezTo>
                  <a:cubicBezTo>
                    <a:pt x="292" y="567"/>
                    <a:pt x="292" y="567"/>
                    <a:pt x="292" y="567"/>
                  </a:cubicBezTo>
                  <a:cubicBezTo>
                    <a:pt x="294" y="659"/>
                    <a:pt x="311" y="744"/>
                    <a:pt x="338" y="815"/>
                  </a:cubicBezTo>
                  <a:cubicBezTo>
                    <a:pt x="345" y="813"/>
                    <a:pt x="352" y="810"/>
                    <a:pt x="359" y="807"/>
                  </a:cubicBezTo>
                  <a:cubicBezTo>
                    <a:pt x="409" y="789"/>
                    <a:pt x="462" y="777"/>
                    <a:pt x="517" y="775"/>
                  </a:cubicBezTo>
                  <a:cubicBezTo>
                    <a:pt x="517" y="775"/>
                    <a:pt x="517" y="775"/>
                    <a:pt x="517" y="775"/>
                  </a:cubicBezTo>
                  <a:close/>
                  <a:moveTo>
                    <a:pt x="567" y="775"/>
                  </a:moveTo>
                  <a:cubicBezTo>
                    <a:pt x="567" y="775"/>
                    <a:pt x="567" y="775"/>
                    <a:pt x="567" y="775"/>
                  </a:cubicBezTo>
                  <a:cubicBezTo>
                    <a:pt x="622" y="778"/>
                    <a:pt x="675" y="789"/>
                    <a:pt x="725" y="807"/>
                  </a:cubicBezTo>
                  <a:cubicBezTo>
                    <a:pt x="732" y="810"/>
                    <a:pt x="739" y="813"/>
                    <a:pt x="746" y="815"/>
                  </a:cubicBezTo>
                  <a:cubicBezTo>
                    <a:pt x="772" y="744"/>
                    <a:pt x="789" y="659"/>
                    <a:pt x="792" y="567"/>
                  </a:cubicBezTo>
                  <a:cubicBezTo>
                    <a:pt x="567" y="567"/>
                    <a:pt x="567" y="567"/>
                    <a:pt x="567" y="567"/>
                  </a:cubicBezTo>
                  <a:cubicBezTo>
                    <a:pt x="567" y="775"/>
                    <a:pt x="567" y="775"/>
                    <a:pt x="567" y="775"/>
                  </a:cubicBezTo>
                  <a:cubicBezTo>
                    <a:pt x="567" y="775"/>
                    <a:pt x="567" y="775"/>
                    <a:pt x="567" y="775"/>
                  </a:cubicBezTo>
                  <a:close/>
                </a:path>
              </a:pathLst>
            </a:custGeom>
            <a:solidFill>
              <a:srgbClr val="020485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>
                <a:latin typeface="思源黑体 CN ExtraLight" panose="020B0200000000000000" pitchFamily="34" charset="-122"/>
              </a:endParaRPr>
            </a:p>
          </p:txBody>
        </p:sp>
        <p:sp>
          <p:nvSpPr>
            <p:cNvPr id="33" name="işľiḋê"/>
            <p:cNvSpPr/>
            <p:nvPr/>
          </p:nvSpPr>
          <p:spPr bwMode="auto">
            <a:xfrm>
              <a:off x="4249114" y="2722752"/>
              <a:ext cx="279195" cy="287918"/>
            </a:xfrm>
            <a:custGeom>
              <a:avLst/>
              <a:gdLst>
                <a:gd name="T0" fmla="*/ 68 w 68"/>
                <a:gd name="T1" fmla="*/ 16 h 67"/>
                <a:gd name="T2" fmla="*/ 68 w 68"/>
                <a:gd name="T3" fmla="*/ 66 h 67"/>
                <a:gd name="T4" fmla="*/ 67 w 68"/>
                <a:gd name="T5" fmla="*/ 67 h 67"/>
                <a:gd name="T6" fmla="*/ 56 w 68"/>
                <a:gd name="T7" fmla="*/ 67 h 67"/>
                <a:gd name="T8" fmla="*/ 46 w 68"/>
                <a:gd name="T9" fmla="*/ 67 h 67"/>
                <a:gd name="T10" fmla="*/ 36 w 68"/>
                <a:gd name="T11" fmla="*/ 67 h 67"/>
                <a:gd name="T12" fmla="*/ 25 w 68"/>
                <a:gd name="T13" fmla="*/ 67 h 67"/>
                <a:gd name="T14" fmla="*/ 16 w 68"/>
                <a:gd name="T15" fmla="*/ 67 h 67"/>
                <a:gd name="T16" fmla="*/ 5 w 68"/>
                <a:gd name="T17" fmla="*/ 67 h 67"/>
                <a:gd name="T18" fmla="*/ 2 w 68"/>
                <a:gd name="T19" fmla="*/ 67 h 67"/>
                <a:gd name="T20" fmla="*/ 0 w 68"/>
                <a:gd name="T21" fmla="*/ 66 h 67"/>
                <a:gd name="T22" fmla="*/ 2 w 68"/>
                <a:gd name="T23" fmla="*/ 64 h 67"/>
                <a:gd name="T24" fmla="*/ 3 w 68"/>
                <a:gd name="T25" fmla="*/ 64 h 67"/>
                <a:gd name="T26" fmla="*/ 3 w 68"/>
                <a:gd name="T27" fmla="*/ 56 h 67"/>
                <a:gd name="T28" fmla="*/ 5 w 68"/>
                <a:gd name="T29" fmla="*/ 54 h 67"/>
                <a:gd name="T30" fmla="*/ 16 w 68"/>
                <a:gd name="T31" fmla="*/ 54 h 67"/>
                <a:gd name="T32" fmla="*/ 17 w 68"/>
                <a:gd name="T33" fmla="*/ 56 h 67"/>
                <a:gd name="T34" fmla="*/ 17 w 68"/>
                <a:gd name="T35" fmla="*/ 64 h 67"/>
                <a:gd name="T36" fmla="*/ 24 w 68"/>
                <a:gd name="T37" fmla="*/ 64 h 67"/>
                <a:gd name="T38" fmla="*/ 24 w 68"/>
                <a:gd name="T39" fmla="*/ 40 h 67"/>
                <a:gd name="T40" fmla="*/ 25 w 68"/>
                <a:gd name="T41" fmla="*/ 38 h 67"/>
                <a:gd name="T42" fmla="*/ 36 w 68"/>
                <a:gd name="T43" fmla="*/ 38 h 67"/>
                <a:gd name="T44" fmla="*/ 38 w 68"/>
                <a:gd name="T45" fmla="*/ 40 h 67"/>
                <a:gd name="T46" fmla="*/ 38 w 68"/>
                <a:gd name="T47" fmla="*/ 64 h 67"/>
                <a:gd name="T48" fmla="*/ 44 w 68"/>
                <a:gd name="T49" fmla="*/ 64 h 67"/>
                <a:gd name="T50" fmla="*/ 44 w 68"/>
                <a:gd name="T51" fmla="*/ 20 h 67"/>
                <a:gd name="T52" fmla="*/ 46 w 68"/>
                <a:gd name="T53" fmla="*/ 18 h 67"/>
                <a:gd name="T54" fmla="*/ 56 w 68"/>
                <a:gd name="T55" fmla="*/ 18 h 67"/>
                <a:gd name="T56" fmla="*/ 58 w 68"/>
                <a:gd name="T57" fmla="*/ 20 h 67"/>
                <a:gd name="T58" fmla="*/ 58 w 68"/>
                <a:gd name="T59" fmla="*/ 64 h 67"/>
                <a:gd name="T60" fmla="*/ 65 w 68"/>
                <a:gd name="T61" fmla="*/ 64 h 67"/>
                <a:gd name="T62" fmla="*/ 65 w 68"/>
                <a:gd name="T63" fmla="*/ 16 h 67"/>
                <a:gd name="T64" fmla="*/ 67 w 68"/>
                <a:gd name="T65" fmla="*/ 15 h 67"/>
                <a:gd name="T66" fmla="*/ 68 w 68"/>
                <a:gd name="T67" fmla="*/ 16 h 67"/>
                <a:gd name="T68" fmla="*/ 2 w 68"/>
                <a:gd name="T69" fmla="*/ 48 h 67"/>
                <a:gd name="T70" fmla="*/ 2 w 68"/>
                <a:gd name="T71" fmla="*/ 48 h 67"/>
                <a:gd name="T72" fmla="*/ 29 w 68"/>
                <a:gd name="T73" fmla="*/ 30 h 67"/>
                <a:gd name="T74" fmla="*/ 55 w 68"/>
                <a:gd name="T75" fmla="*/ 6 h 67"/>
                <a:gd name="T76" fmla="*/ 55 w 68"/>
                <a:gd name="T77" fmla="*/ 13 h 67"/>
                <a:gd name="T78" fmla="*/ 56 w 68"/>
                <a:gd name="T79" fmla="*/ 15 h 67"/>
                <a:gd name="T80" fmla="*/ 58 w 68"/>
                <a:gd name="T81" fmla="*/ 13 h 67"/>
                <a:gd name="T82" fmla="*/ 58 w 68"/>
                <a:gd name="T83" fmla="*/ 2 h 67"/>
                <a:gd name="T84" fmla="*/ 56 w 68"/>
                <a:gd name="T85" fmla="*/ 0 h 67"/>
                <a:gd name="T86" fmla="*/ 46 w 68"/>
                <a:gd name="T87" fmla="*/ 0 h 67"/>
                <a:gd name="T88" fmla="*/ 44 w 68"/>
                <a:gd name="T89" fmla="*/ 2 h 67"/>
                <a:gd name="T90" fmla="*/ 46 w 68"/>
                <a:gd name="T91" fmla="*/ 3 h 67"/>
                <a:gd name="T92" fmla="*/ 53 w 68"/>
                <a:gd name="T93" fmla="*/ 3 h 67"/>
                <a:gd name="T94" fmla="*/ 27 w 68"/>
                <a:gd name="T95" fmla="*/ 28 h 67"/>
                <a:gd name="T96" fmla="*/ 1 w 68"/>
                <a:gd name="T97" fmla="*/ 45 h 67"/>
                <a:gd name="T98" fmla="*/ 0 w 68"/>
                <a:gd name="T99" fmla="*/ 47 h 67"/>
                <a:gd name="T100" fmla="*/ 2 w 68"/>
                <a:gd name="T101" fmla="*/ 4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8" h="67">
                  <a:moveTo>
                    <a:pt x="68" y="16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7"/>
                    <a:pt x="67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6"/>
                    <a:pt x="0" y="66"/>
                  </a:cubicBezTo>
                  <a:cubicBezTo>
                    <a:pt x="0" y="65"/>
                    <a:pt x="1" y="64"/>
                    <a:pt x="2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5"/>
                    <a:pt x="4" y="54"/>
                    <a:pt x="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4"/>
                    <a:pt x="17" y="55"/>
                    <a:pt x="17" y="56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8"/>
                    <a:pt x="2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8" y="39"/>
                    <a:pt x="38" y="40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5" y="18"/>
                    <a:pt x="4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8"/>
                    <a:pt x="58" y="19"/>
                    <a:pt x="58" y="20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5"/>
                    <a:pt x="67" y="15"/>
                  </a:cubicBezTo>
                  <a:cubicBezTo>
                    <a:pt x="68" y="15"/>
                    <a:pt x="68" y="15"/>
                    <a:pt x="68" y="16"/>
                  </a:cubicBezTo>
                  <a:close/>
                  <a:moveTo>
                    <a:pt x="2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3" y="48"/>
                    <a:pt x="16" y="40"/>
                    <a:pt x="29" y="30"/>
                  </a:cubicBezTo>
                  <a:cubicBezTo>
                    <a:pt x="40" y="22"/>
                    <a:pt x="51" y="10"/>
                    <a:pt x="55" y="6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4"/>
                    <a:pt x="55" y="15"/>
                    <a:pt x="56" y="15"/>
                  </a:cubicBezTo>
                  <a:cubicBezTo>
                    <a:pt x="57" y="15"/>
                    <a:pt x="58" y="14"/>
                    <a:pt x="58" y="1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3"/>
                    <a:pt x="45" y="3"/>
                    <a:pt x="46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7"/>
                    <a:pt x="38" y="20"/>
                    <a:pt x="27" y="28"/>
                  </a:cubicBezTo>
                  <a:cubicBezTo>
                    <a:pt x="15" y="37"/>
                    <a:pt x="1" y="45"/>
                    <a:pt x="1" y="45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1" y="48"/>
                    <a:pt x="1" y="48"/>
                    <a:pt x="2" y="48"/>
                  </a:cubicBezTo>
                  <a:close/>
                </a:path>
              </a:pathLst>
            </a:custGeom>
            <a:solidFill>
              <a:srgbClr val="020485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 dirty="0">
                <a:latin typeface="思源黑体 CN ExtraLight" panose="020B0200000000000000" pitchFamily="34" charset="-122"/>
              </a:endParaRPr>
            </a:p>
          </p:txBody>
        </p:sp>
        <p:sp>
          <p:nvSpPr>
            <p:cNvPr id="34" name="íṩľîḓe"/>
            <p:cNvSpPr/>
            <p:nvPr/>
          </p:nvSpPr>
          <p:spPr bwMode="auto">
            <a:xfrm>
              <a:off x="6624681" y="2738205"/>
              <a:ext cx="250646" cy="257012"/>
            </a:xfrm>
            <a:custGeom>
              <a:avLst/>
              <a:gdLst>
                <a:gd name="connsiteX0" fmla="*/ 329497 w 352368"/>
                <a:gd name="connsiteY0" fmla="*/ 243145 h 361318"/>
                <a:gd name="connsiteX1" fmla="*/ 341302 w 352368"/>
                <a:gd name="connsiteY1" fmla="*/ 243145 h 361318"/>
                <a:gd name="connsiteX2" fmla="*/ 350155 w 352368"/>
                <a:gd name="connsiteY2" fmla="*/ 249048 h 361318"/>
                <a:gd name="connsiteX3" fmla="*/ 350155 w 352368"/>
                <a:gd name="connsiteY3" fmla="*/ 260852 h 361318"/>
                <a:gd name="connsiteX4" fmla="*/ 282280 w 352368"/>
                <a:gd name="connsiteY4" fmla="*/ 331678 h 361318"/>
                <a:gd name="connsiteX5" fmla="*/ 270476 w 352368"/>
                <a:gd name="connsiteY5" fmla="*/ 331678 h 361318"/>
                <a:gd name="connsiteX6" fmla="*/ 217356 w 352368"/>
                <a:gd name="connsiteY6" fmla="*/ 290363 h 361318"/>
                <a:gd name="connsiteX7" fmla="*/ 214405 w 352368"/>
                <a:gd name="connsiteY7" fmla="*/ 281510 h 361318"/>
                <a:gd name="connsiteX8" fmla="*/ 223258 w 352368"/>
                <a:gd name="connsiteY8" fmla="*/ 272656 h 361318"/>
                <a:gd name="connsiteX9" fmla="*/ 232112 w 352368"/>
                <a:gd name="connsiteY9" fmla="*/ 269705 h 361318"/>
                <a:gd name="connsiteX10" fmla="*/ 267525 w 352368"/>
                <a:gd name="connsiteY10" fmla="*/ 296265 h 361318"/>
                <a:gd name="connsiteX11" fmla="*/ 279329 w 352368"/>
                <a:gd name="connsiteY11" fmla="*/ 293314 h 361318"/>
                <a:gd name="connsiteX12" fmla="*/ 329497 w 352368"/>
                <a:gd name="connsiteY12" fmla="*/ 243145 h 361318"/>
                <a:gd name="connsiteX13" fmla="*/ 157616 w 352368"/>
                <a:gd name="connsiteY13" fmla="*/ 0 h 361318"/>
                <a:gd name="connsiteX14" fmla="*/ 252780 w 352368"/>
                <a:gd name="connsiteY14" fmla="*/ 44425 h 361318"/>
                <a:gd name="connsiteX15" fmla="*/ 309284 w 352368"/>
                <a:gd name="connsiteY15" fmla="*/ 50348 h 361318"/>
                <a:gd name="connsiteX16" fmla="*/ 318205 w 352368"/>
                <a:gd name="connsiteY16" fmla="*/ 59233 h 361318"/>
                <a:gd name="connsiteX17" fmla="*/ 318205 w 352368"/>
                <a:gd name="connsiteY17" fmla="*/ 162890 h 361318"/>
                <a:gd name="connsiteX18" fmla="*/ 312257 w 352368"/>
                <a:gd name="connsiteY18" fmla="*/ 198429 h 361318"/>
                <a:gd name="connsiteX19" fmla="*/ 306310 w 352368"/>
                <a:gd name="connsiteY19" fmla="*/ 204352 h 361318"/>
                <a:gd name="connsiteX20" fmla="*/ 282519 w 352368"/>
                <a:gd name="connsiteY20" fmla="*/ 201391 h 361318"/>
                <a:gd name="connsiteX21" fmla="*/ 196276 w 352368"/>
                <a:gd name="connsiteY21" fmla="*/ 287278 h 361318"/>
                <a:gd name="connsiteX22" fmla="*/ 208172 w 352368"/>
                <a:gd name="connsiteY22" fmla="*/ 331702 h 361318"/>
                <a:gd name="connsiteX23" fmla="*/ 208172 w 352368"/>
                <a:gd name="connsiteY23" fmla="*/ 337625 h 361318"/>
                <a:gd name="connsiteX24" fmla="*/ 157616 w 352368"/>
                <a:gd name="connsiteY24" fmla="*/ 361318 h 361318"/>
                <a:gd name="connsiteX25" fmla="*/ 0 w 352368"/>
                <a:gd name="connsiteY25" fmla="*/ 162890 h 361318"/>
                <a:gd name="connsiteX26" fmla="*/ 2974 w 352368"/>
                <a:gd name="connsiteY26" fmla="*/ 56271 h 361318"/>
                <a:gd name="connsiteX27" fmla="*/ 8922 w 352368"/>
                <a:gd name="connsiteY27" fmla="*/ 47386 h 361318"/>
                <a:gd name="connsiteX28" fmla="*/ 77321 w 352368"/>
                <a:gd name="connsiteY28" fmla="*/ 44425 h 361318"/>
                <a:gd name="connsiteX29" fmla="*/ 157616 w 352368"/>
                <a:gd name="connsiteY29" fmla="*/ 0 h 36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52368" h="361318">
                  <a:moveTo>
                    <a:pt x="329497" y="243145"/>
                  </a:moveTo>
                  <a:cubicBezTo>
                    <a:pt x="332449" y="240194"/>
                    <a:pt x="338351" y="240194"/>
                    <a:pt x="341302" y="243145"/>
                  </a:cubicBezTo>
                  <a:cubicBezTo>
                    <a:pt x="350155" y="249048"/>
                    <a:pt x="350155" y="249048"/>
                    <a:pt x="350155" y="249048"/>
                  </a:cubicBezTo>
                  <a:cubicBezTo>
                    <a:pt x="353106" y="251999"/>
                    <a:pt x="353106" y="257901"/>
                    <a:pt x="350155" y="260852"/>
                  </a:cubicBezTo>
                  <a:lnTo>
                    <a:pt x="282280" y="331678"/>
                  </a:lnTo>
                  <a:cubicBezTo>
                    <a:pt x="279329" y="334629"/>
                    <a:pt x="273427" y="334629"/>
                    <a:pt x="270476" y="331678"/>
                  </a:cubicBezTo>
                  <a:cubicBezTo>
                    <a:pt x="217356" y="290363"/>
                    <a:pt x="217356" y="290363"/>
                    <a:pt x="217356" y="290363"/>
                  </a:cubicBezTo>
                  <a:cubicBezTo>
                    <a:pt x="214405" y="290363"/>
                    <a:pt x="211454" y="284461"/>
                    <a:pt x="214405" y="281510"/>
                  </a:cubicBezTo>
                  <a:cubicBezTo>
                    <a:pt x="223258" y="272656"/>
                    <a:pt x="223258" y="272656"/>
                    <a:pt x="223258" y="272656"/>
                  </a:cubicBezTo>
                  <a:cubicBezTo>
                    <a:pt x="223258" y="266754"/>
                    <a:pt x="229161" y="266754"/>
                    <a:pt x="232112" y="269705"/>
                  </a:cubicBezTo>
                  <a:cubicBezTo>
                    <a:pt x="267525" y="296265"/>
                    <a:pt x="267525" y="296265"/>
                    <a:pt x="267525" y="296265"/>
                  </a:cubicBezTo>
                  <a:cubicBezTo>
                    <a:pt x="270476" y="299216"/>
                    <a:pt x="276378" y="299216"/>
                    <a:pt x="279329" y="293314"/>
                  </a:cubicBezTo>
                  <a:cubicBezTo>
                    <a:pt x="329497" y="243145"/>
                    <a:pt x="329497" y="243145"/>
                    <a:pt x="329497" y="243145"/>
                  </a:cubicBezTo>
                  <a:close/>
                  <a:moveTo>
                    <a:pt x="157616" y="0"/>
                  </a:moveTo>
                  <a:cubicBezTo>
                    <a:pt x="172485" y="0"/>
                    <a:pt x="211146" y="32578"/>
                    <a:pt x="252780" y="44425"/>
                  </a:cubicBezTo>
                  <a:cubicBezTo>
                    <a:pt x="270623" y="50348"/>
                    <a:pt x="291440" y="50348"/>
                    <a:pt x="309284" y="50348"/>
                  </a:cubicBezTo>
                  <a:cubicBezTo>
                    <a:pt x="312257" y="50348"/>
                    <a:pt x="318205" y="50348"/>
                    <a:pt x="318205" y="59233"/>
                  </a:cubicBezTo>
                  <a:cubicBezTo>
                    <a:pt x="318205" y="59233"/>
                    <a:pt x="318205" y="162890"/>
                    <a:pt x="318205" y="162890"/>
                  </a:cubicBezTo>
                  <a:cubicBezTo>
                    <a:pt x="318205" y="174736"/>
                    <a:pt x="315231" y="186582"/>
                    <a:pt x="312257" y="198429"/>
                  </a:cubicBezTo>
                  <a:cubicBezTo>
                    <a:pt x="312257" y="201391"/>
                    <a:pt x="309284" y="204352"/>
                    <a:pt x="306310" y="204352"/>
                  </a:cubicBezTo>
                  <a:cubicBezTo>
                    <a:pt x="300362" y="201391"/>
                    <a:pt x="291440" y="201391"/>
                    <a:pt x="282519" y="201391"/>
                  </a:cubicBezTo>
                  <a:cubicBezTo>
                    <a:pt x="234937" y="201391"/>
                    <a:pt x="196276" y="239892"/>
                    <a:pt x="196276" y="287278"/>
                  </a:cubicBezTo>
                  <a:cubicBezTo>
                    <a:pt x="196276" y="302086"/>
                    <a:pt x="199250" y="319856"/>
                    <a:pt x="208172" y="331702"/>
                  </a:cubicBezTo>
                  <a:cubicBezTo>
                    <a:pt x="208172" y="334664"/>
                    <a:pt x="211146" y="334664"/>
                    <a:pt x="208172" y="337625"/>
                  </a:cubicBezTo>
                  <a:cubicBezTo>
                    <a:pt x="184381" y="355395"/>
                    <a:pt x="169511" y="361318"/>
                    <a:pt x="157616" y="361318"/>
                  </a:cubicBezTo>
                  <a:cubicBezTo>
                    <a:pt x="127877" y="361318"/>
                    <a:pt x="0" y="266546"/>
                    <a:pt x="0" y="162890"/>
                  </a:cubicBezTo>
                  <a:cubicBezTo>
                    <a:pt x="0" y="162890"/>
                    <a:pt x="2974" y="59233"/>
                    <a:pt x="2974" y="56271"/>
                  </a:cubicBezTo>
                  <a:cubicBezTo>
                    <a:pt x="2974" y="47386"/>
                    <a:pt x="5948" y="47386"/>
                    <a:pt x="8922" y="47386"/>
                  </a:cubicBezTo>
                  <a:cubicBezTo>
                    <a:pt x="29739" y="50348"/>
                    <a:pt x="53530" y="50348"/>
                    <a:pt x="77321" y="44425"/>
                  </a:cubicBezTo>
                  <a:cubicBezTo>
                    <a:pt x="118955" y="32578"/>
                    <a:pt x="145720" y="0"/>
                    <a:pt x="157616" y="0"/>
                  </a:cubicBezTo>
                  <a:close/>
                </a:path>
              </a:pathLst>
            </a:custGeom>
            <a:solidFill>
              <a:srgbClr val="020485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>
                <a:latin typeface="思源黑体 CN ExtraLight" panose="020B0200000000000000" pitchFamily="34" charset="-122"/>
              </a:endParaRPr>
            </a:p>
          </p:txBody>
        </p:sp>
        <p:pic>
          <p:nvPicPr>
            <p:cNvPr id="49" name="图形 48" descr="饼图演示文稿 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007860" y="2436278"/>
              <a:ext cx="914400" cy="914400"/>
            </a:xfrm>
            <a:prstGeom prst="rect">
              <a:avLst/>
            </a:prstGeom>
          </p:spPr>
        </p:pic>
        <p:sp>
          <p:nvSpPr>
            <p:cNvPr id="50" name="îṡļiḑe"/>
            <p:cNvSpPr/>
            <p:nvPr/>
          </p:nvSpPr>
          <p:spPr bwMode="auto">
            <a:xfrm>
              <a:off x="3317374" y="3464317"/>
              <a:ext cx="1905548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900" dirty="0">
                <a:solidFill>
                  <a:srgbClr val="1010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1" name="îṡļiḑe"/>
            <p:cNvSpPr/>
            <p:nvPr/>
          </p:nvSpPr>
          <p:spPr bwMode="auto">
            <a:xfrm>
              <a:off x="3309099" y="4204284"/>
              <a:ext cx="1905548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900" dirty="0">
                <a:solidFill>
                  <a:srgbClr val="1010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4" name="îṡļiḑe"/>
            <p:cNvSpPr/>
            <p:nvPr/>
          </p:nvSpPr>
          <p:spPr bwMode="auto">
            <a:xfrm>
              <a:off x="5720279" y="3468100"/>
              <a:ext cx="1905548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900" dirty="0">
                <a:solidFill>
                  <a:srgbClr val="1010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9" name="îṡļiḑe"/>
            <p:cNvSpPr/>
            <p:nvPr/>
          </p:nvSpPr>
          <p:spPr bwMode="auto">
            <a:xfrm>
              <a:off x="5715256" y="4182448"/>
              <a:ext cx="1905548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900" dirty="0">
                <a:solidFill>
                  <a:srgbClr val="1010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0" name="îṡļiḑe"/>
            <p:cNvSpPr/>
            <p:nvPr/>
          </p:nvSpPr>
          <p:spPr bwMode="auto">
            <a:xfrm>
              <a:off x="8275513" y="3450311"/>
              <a:ext cx="1905548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900" dirty="0">
                <a:solidFill>
                  <a:srgbClr val="1010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1" name="îṡļiḑe"/>
            <p:cNvSpPr/>
            <p:nvPr/>
          </p:nvSpPr>
          <p:spPr bwMode="auto">
            <a:xfrm>
              <a:off x="8284176" y="4188989"/>
              <a:ext cx="1905548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101010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900" dirty="0">
                <a:solidFill>
                  <a:srgbClr val="1010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63" name="箭头: V 形 62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4" name="箭头: V 形 63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65" name="箭头: V 形 64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2400" y="489191"/>
            <a:ext cx="2979886" cy="605693"/>
            <a:chOff x="612400" y="489191"/>
            <a:chExt cx="2979886" cy="605693"/>
          </a:xfrm>
        </p:grpSpPr>
        <p:sp>
          <p:nvSpPr>
            <p:cNvPr id="19" name="立方体 18"/>
            <p:cNvSpPr/>
            <p:nvPr/>
          </p:nvSpPr>
          <p:spPr>
            <a:xfrm>
              <a:off x="612400" y="489191"/>
              <a:ext cx="605692" cy="605693"/>
            </a:xfrm>
            <a:prstGeom prst="cube">
              <a:avLst/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endParaRPr lang="zh-CN" altLang="en-US" sz="24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314783" y="594205"/>
              <a:ext cx="2277503" cy="431075"/>
            </a:xfrm>
            <a:prstGeom prst="roundRect">
              <a:avLst>
                <a:gd name="adj" fmla="val 50000"/>
              </a:avLst>
            </a:prstGeom>
            <a:solidFill>
              <a:srgbClr val="C2FDFB"/>
            </a:solidFill>
            <a:ln w="381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34613" y="57891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论文创新点</a:t>
              </a:r>
              <a:endParaRPr lang="zh-CN" altLang="en-US" sz="3200" dirty="0">
                <a:solidFill>
                  <a:srgbClr val="020485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99467" y="1749630"/>
            <a:ext cx="8440940" cy="4156496"/>
            <a:chOff x="2099467" y="1749630"/>
            <a:chExt cx="8440940" cy="4156496"/>
          </a:xfrm>
        </p:grpSpPr>
        <p:sp>
          <p:nvSpPr>
            <p:cNvPr id="22" name="íSļíḋê"/>
            <p:cNvSpPr/>
            <p:nvPr/>
          </p:nvSpPr>
          <p:spPr>
            <a:xfrm rot="10800000" flipH="1">
              <a:off x="2099467" y="1749630"/>
              <a:ext cx="2056444" cy="2085074"/>
            </a:xfrm>
            <a:prstGeom prst="teardrop">
              <a:avLst/>
            </a:prstGeom>
            <a:solidFill>
              <a:srgbClr val="C2FD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ru-RU" dirty="0">
                <a:latin typeface="思源黑体 CN ExtraLight" panose="020B0200000000000000" pitchFamily="34" charset="-122"/>
              </a:endParaRPr>
            </a:p>
          </p:txBody>
        </p:sp>
        <p:sp>
          <p:nvSpPr>
            <p:cNvPr id="23" name="íṣḷïďe"/>
            <p:cNvSpPr/>
            <p:nvPr/>
          </p:nvSpPr>
          <p:spPr>
            <a:xfrm flipH="1">
              <a:off x="4149208" y="3821052"/>
              <a:ext cx="2056444" cy="2085074"/>
            </a:xfrm>
            <a:prstGeom prst="teardrop">
              <a:avLst/>
            </a:prstGeom>
            <a:solidFill>
              <a:srgbClr val="02048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ru-RU" dirty="0">
                <a:latin typeface="思源黑体 CN ExtraLight" panose="020B0200000000000000" pitchFamily="34" charset="-122"/>
              </a:endParaRPr>
            </a:p>
          </p:txBody>
        </p:sp>
        <p:sp>
          <p:nvSpPr>
            <p:cNvPr id="26" name="îSḻîdé"/>
            <p:cNvSpPr txBox="1"/>
            <p:nvPr/>
          </p:nvSpPr>
          <p:spPr bwMode="auto">
            <a:xfrm>
              <a:off x="4190452" y="2296514"/>
              <a:ext cx="190554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创新点一</a:t>
              </a:r>
              <a:endParaRPr lang="en-US" altLang="zh-CN" sz="2000" b="1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7" name="iS1íḓè"/>
            <p:cNvSpPr/>
            <p:nvPr/>
          </p:nvSpPr>
          <p:spPr bwMode="auto">
            <a:xfrm>
              <a:off x="4190452" y="2738321"/>
              <a:ext cx="1905548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zh-CN" sz="9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9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9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8" name="îṥļîdé"/>
            <p:cNvSpPr txBox="1"/>
            <p:nvPr/>
          </p:nvSpPr>
          <p:spPr bwMode="auto">
            <a:xfrm>
              <a:off x="2238560" y="4295132"/>
              <a:ext cx="190554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创新点二</a:t>
              </a:r>
              <a:endParaRPr lang="en-US" altLang="zh-CN" sz="2000" b="1" dirty="0"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29" name="îṡļiḑe"/>
            <p:cNvSpPr/>
            <p:nvPr/>
          </p:nvSpPr>
          <p:spPr bwMode="auto">
            <a:xfrm>
              <a:off x="2238560" y="4736939"/>
              <a:ext cx="1905548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zh-CN" sz="9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9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9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9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591182" y="2459336"/>
              <a:ext cx="3949225" cy="2306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en-US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输入替换内容</a:t>
              </a:r>
              <a:r>
                <a:rPr lang="en-US" altLang="zh-CN" sz="1200" dirty="0">
                  <a:solidFill>
                    <a:srgbClr val="020485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rPr>
                <a:t> </a:t>
              </a:r>
              <a:endParaRPr lang="zh-CN" altLang="zh-CN" sz="1200" dirty="0">
                <a:solidFill>
                  <a:srgbClr val="020485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pic>
          <p:nvPicPr>
            <p:cNvPr id="31" name="图形 30" descr="饼图演示文稿 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677886" y="2334967"/>
              <a:ext cx="914400" cy="914400"/>
            </a:xfrm>
            <a:prstGeom prst="rect">
              <a:avLst/>
            </a:prstGeom>
          </p:spPr>
        </p:pic>
        <p:pic>
          <p:nvPicPr>
            <p:cNvPr id="32" name="图形 31" descr="带齿轮的头部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95595" y="4331773"/>
              <a:ext cx="914400" cy="91440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34" name="箭头: V 形 33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5" name="箭头: V 形 34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36" name="箭头: V 形 35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600" y="5894070"/>
            <a:ext cx="2025650" cy="40576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9568" y="942269"/>
            <a:ext cx="9613418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383" y="1105896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9198" y="1269524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9013" y="778642"/>
            <a:ext cx="9613418" cy="5193703"/>
          </a:xfrm>
          <a:prstGeom prst="rect">
            <a:avLst/>
          </a:prstGeom>
          <a:solidFill>
            <a:schemeClr val="bg1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9013" y="778642"/>
            <a:ext cx="866491" cy="5193703"/>
          </a:xfrm>
          <a:prstGeom prst="rect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731698" y="1038964"/>
            <a:ext cx="461120" cy="461120"/>
            <a:chOff x="7913570" y="1481604"/>
            <a:chExt cx="461120" cy="461120"/>
          </a:xfrm>
        </p:grpSpPr>
        <p:cxnSp>
          <p:nvCxnSpPr>
            <p:cNvPr id="35" name="直接连接符 34"/>
            <p:cNvCxnSpPr/>
            <p:nvPr/>
          </p:nvCxnSpPr>
          <p:spPr>
            <a:xfrm rot="2700000">
              <a:off x="7913570" y="1712164"/>
              <a:ext cx="461120" cy="0"/>
            </a:xfrm>
            <a:prstGeom prst="line">
              <a:avLst/>
            </a:prstGeom>
            <a:solidFill>
              <a:srgbClr val="FBB9FE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8900000" flipH="1">
              <a:off x="7913570" y="1712164"/>
              <a:ext cx="461120" cy="0"/>
            </a:xfrm>
            <a:prstGeom prst="line">
              <a:avLst/>
            </a:prstGeom>
            <a:solidFill>
              <a:srgbClr val="FBB9FE"/>
            </a:solidFill>
            <a:ln w="63500" cap="rnd">
              <a:solidFill>
                <a:srgbClr val="02048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1772156" y="1839722"/>
            <a:ext cx="422910" cy="422910"/>
          </a:xfrm>
          <a:prstGeom prst="ellipse">
            <a:avLst/>
          </a:prstGeom>
          <a:solidFill>
            <a:srgbClr val="C2FDFB"/>
          </a:solidFill>
          <a:ln w="635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 rot="20390456">
            <a:off x="10749372" y="4013311"/>
            <a:ext cx="841799" cy="841799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53" name="立方体 52"/>
          <p:cNvSpPr/>
          <p:nvPr/>
        </p:nvSpPr>
        <p:spPr>
          <a:xfrm rot="1209544" flipH="1">
            <a:off x="11009126" y="3159426"/>
            <a:ext cx="536640" cy="536640"/>
          </a:xfrm>
          <a:prstGeom prst="cube">
            <a:avLst/>
          </a:prstGeom>
          <a:solidFill>
            <a:srgbClr val="C2FDFB"/>
          </a:solidFill>
          <a:ln w="254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122604" y="-633616"/>
            <a:ext cx="1499298" cy="1542142"/>
            <a:chOff x="177363" y="156411"/>
            <a:chExt cx="604944" cy="622231"/>
          </a:xfrm>
        </p:grpSpPr>
        <p:sp>
          <p:nvSpPr>
            <p:cNvPr id="56" name="圆: 空心 55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57" name="圆: 空心 56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sp>
        <p:nvSpPr>
          <p:cNvPr id="55" name="立方体 54"/>
          <p:cNvSpPr/>
          <p:nvPr/>
        </p:nvSpPr>
        <p:spPr>
          <a:xfrm rot="1558819">
            <a:off x="186699" y="5614708"/>
            <a:ext cx="1080362" cy="1080362"/>
          </a:xfrm>
          <a:prstGeom prst="cube">
            <a:avLst/>
          </a:prstGeom>
          <a:solidFill>
            <a:srgbClr val="C2FDFB"/>
          </a:solidFill>
          <a:ln w="38100" cap="rnd">
            <a:solidFill>
              <a:srgbClr val="0204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 flipH="1">
            <a:off x="-250260" y="2738321"/>
            <a:ext cx="970014" cy="997733"/>
            <a:chOff x="177363" y="156411"/>
            <a:chExt cx="604944" cy="622231"/>
          </a:xfrm>
        </p:grpSpPr>
        <p:sp>
          <p:nvSpPr>
            <p:cNvPr id="70" name="圆: 空心 69"/>
            <p:cNvSpPr/>
            <p:nvPr/>
          </p:nvSpPr>
          <p:spPr>
            <a:xfrm>
              <a:off x="236167" y="156411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C2FD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71" name="圆: 空心 70"/>
            <p:cNvSpPr/>
            <p:nvPr/>
          </p:nvSpPr>
          <p:spPr>
            <a:xfrm>
              <a:off x="177363" y="232502"/>
              <a:ext cx="546140" cy="546140"/>
            </a:xfrm>
            <a:prstGeom prst="donut">
              <a:avLst>
                <a:gd name="adj" fmla="val 18391"/>
              </a:avLst>
            </a:prstGeom>
            <a:solidFill>
              <a:srgbClr val="02048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rot="5400000" flipV="1">
            <a:off x="1456140" y="5101993"/>
            <a:ext cx="1021270" cy="105333"/>
            <a:chOff x="8508236" y="5584970"/>
            <a:chExt cx="1639528" cy="169100"/>
          </a:xfrm>
        </p:grpSpPr>
        <p:grpSp>
          <p:nvGrpSpPr>
            <p:cNvPr id="76" name="组合 75"/>
            <p:cNvGrpSpPr/>
            <p:nvPr/>
          </p:nvGrpSpPr>
          <p:grpSpPr>
            <a:xfrm>
              <a:off x="8508236" y="5586936"/>
              <a:ext cx="659949" cy="167134"/>
              <a:chOff x="8508236" y="5586936"/>
              <a:chExt cx="659949" cy="167134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8508236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8754644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9001051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487815" y="5584970"/>
              <a:ext cx="659949" cy="167134"/>
              <a:chOff x="8508236" y="5586936"/>
              <a:chExt cx="659949" cy="167134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8508236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8754644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127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9001051" y="5586936"/>
                <a:ext cx="167134" cy="167134"/>
              </a:xfrm>
              <a:prstGeom prst="ellipse">
                <a:avLst/>
              </a:prstGeom>
              <a:solidFill>
                <a:srgbClr val="020485"/>
              </a:solidFill>
              <a:ln w="63500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440419" y="2390918"/>
            <a:ext cx="6966558" cy="2339103"/>
            <a:chOff x="3440419" y="2390918"/>
            <a:chExt cx="6966558" cy="2339103"/>
          </a:xfrm>
        </p:grpSpPr>
        <p:grpSp>
          <p:nvGrpSpPr>
            <p:cNvPr id="64" name="组合 63"/>
            <p:cNvGrpSpPr/>
            <p:nvPr/>
          </p:nvGrpSpPr>
          <p:grpSpPr>
            <a:xfrm flipH="1">
              <a:off x="6099331" y="3689807"/>
              <a:ext cx="728968" cy="272720"/>
              <a:chOff x="4084638" y="127344"/>
              <a:chExt cx="1157752" cy="433136"/>
            </a:xfrm>
          </p:grpSpPr>
          <p:sp>
            <p:nvSpPr>
              <p:cNvPr id="65" name="箭头: V 形 64"/>
              <p:cNvSpPr/>
              <p:nvPr/>
            </p:nvSpPr>
            <p:spPr>
              <a:xfrm>
                <a:off x="4809254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66" name="箭头: V 形 65"/>
              <p:cNvSpPr/>
              <p:nvPr/>
            </p:nvSpPr>
            <p:spPr>
              <a:xfrm>
                <a:off x="4446946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  <p:sp>
            <p:nvSpPr>
              <p:cNvPr id="67" name="箭头: V 形 66"/>
              <p:cNvSpPr/>
              <p:nvPr/>
            </p:nvSpPr>
            <p:spPr>
              <a:xfrm>
                <a:off x="4084638" y="127344"/>
                <a:ext cx="433136" cy="433136"/>
              </a:xfrm>
              <a:prstGeom prst="chevron">
                <a:avLst/>
              </a:prstGeom>
              <a:solidFill>
                <a:srgbClr val="020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3440419" y="2390918"/>
              <a:ext cx="6966558" cy="2339103"/>
              <a:chOff x="4462139" y="2216723"/>
              <a:chExt cx="2795322" cy="938562"/>
            </a:xfrm>
          </p:grpSpPr>
          <p:sp>
            <p:nvSpPr>
              <p:cNvPr id="84" name="立方体 83"/>
              <p:cNvSpPr/>
              <p:nvPr/>
            </p:nvSpPr>
            <p:spPr>
              <a:xfrm>
                <a:off x="4462139" y="2310767"/>
                <a:ext cx="534248" cy="534248"/>
              </a:xfrm>
              <a:prstGeom prst="cube">
                <a:avLst/>
              </a:prstGeom>
              <a:solidFill>
                <a:srgbClr val="C2FDFB"/>
              </a:solidFill>
              <a:ln w="38100" cap="rnd">
                <a:solidFill>
                  <a:srgbClr val="02048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54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</a:t>
                </a:r>
                <a:endParaRPr lang="zh-CN" altLang="en-US" sz="54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5145698" y="2216723"/>
                <a:ext cx="2111763" cy="9385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600" dirty="0">
                    <a:solidFill>
                      <a:srgbClr val="020485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论文观点来源</a:t>
                </a:r>
                <a:endParaRPr lang="zh-CN" altLang="en-US" sz="6600" dirty="0">
                  <a:solidFill>
                    <a:srgbClr val="020485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  <a:p>
                <a:endParaRPr lang="zh-CN" altLang="en-US" sz="8000" dirty="0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8953059" y="285681"/>
            <a:ext cx="728968" cy="272720"/>
            <a:chOff x="4084638" y="127344"/>
            <a:chExt cx="1157752" cy="433136"/>
          </a:xfrm>
        </p:grpSpPr>
        <p:sp>
          <p:nvSpPr>
            <p:cNvPr id="43" name="箭头: V 形 42"/>
            <p:cNvSpPr/>
            <p:nvPr/>
          </p:nvSpPr>
          <p:spPr>
            <a:xfrm>
              <a:off x="4809254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4" name="箭头: V 形 43"/>
            <p:cNvSpPr/>
            <p:nvPr/>
          </p:nvSpPr>
          <p:spPr>
            <a:xfrm>
              <a:off x="4446946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  <p:sp>
          <p:nvSpPr>
            <p:cNvPr id="45" name="箭头: V 形 44"/>
            <p:cNvSpPr/>
            <p:nvPr/>
          </p:nvSpPr>
          <p:spPr>
            <a:xfrm>
              <a:off x="4084638" y="127344"/>
              <a:ext cx="433136" cy="433136"/>
            </a:xfrm>
            <a:prstGeom prst="chevron">
              <a:avLst/>
            </a:prstGeom>
            <a:solidFill>
              <a:srgbClr val="020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endParaRPr>
            </a:p>
          </p:txBody>
        </p:sp>
      </p:grpSp>
      <p:pic>
        <p:nvPicPr>
          <p:cNvPr id="5" name="图片 4" descr="校徽校名左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6845" y="965835"/>
            <a:ext cx="3031490" cy="60769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DIAGRAM" val="204221"/>
</p:tagLst>
</file>

<file path=ppt/tags/tag2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1987</Words>
  <Application>WPS 演示</Application>
  <PresentationFormat>宽屏</PresentationFormat>
  <Paragraphs>1047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思源黑体 CN ExtraLight</vt:lpstr>
      <vt:lpstr>思源黑体 CN Heavy</vt:lpstr>
      <vt:lpstr>黑体</vt:lpstr>
      <vt:lpstr>思源黑体 CN Bold</vt:lpstr>
      <vt:lpstr>微软雅黑</vt:lpstr>
      <vt:lpstr>Arial Unicode MS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答辩PPT</dc:title>
  <dc:creator>武汉理工大学团委</dc:creator>
  <cp:lastModifiedBy>十八的文心忞</cp:lastModifiedBy>
  <cp:revision>122</cp:revision>
  <dcterms:created xsi:type="dcterms:W3CDTF">2019-05-11T07:14:00Z</dcterms:created>
  <dcterms:modified xsi:type="dcterms:W3CDTF">2019-06-05T10:30:17Z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