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7" r:id="rId3"/>
    <p:sldId id="259" r:id="rId4"/>
    <p:sldId id="264" r:id="rId5"/>
    <p:sldId id="274" r:id="rId6"/>
    <p:sldId id="262" r:id="rId7"/>
    <p:sldId id="263" r:id="rId8"/>
    <p:sldId id="265" r:id="rId9"/>
    <p:sldId id="271"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p:restoredTop sz="94603"/>
  </p:normalViewPr>
  <p:slideViewPr>
    <p:cSldViewPr snapToGrid="0" snapToObjects="1">
      <p:cViewPr varScale="1">
        <p:scale>
          <a:sx n="110" d="100"/>
          <a:sy n="110"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8EB6B-FB71-364D-AE4A-84253D33708F}"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C8A1A-7BD2-3346-BDDC-A62522217EF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A2134085-6FFE-8346-8DFB-A3EC0A18D988}"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8E16F9D-A742-B248-B9B8-DD392248A14B}"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34085-6FFE-8346-8DFB-A3EC0A18D988}"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16F9D-A742-B248-B9B8-DD392248A14B}"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ppt"/>
          <p:cNvPicPr>
            <a:picLocks noChangeAspect="1"/>
          </p:cNvPicPr>
          <p:nvPr/>
        </p:nvPicPr>
        <p:blipFill>
          <a:blip r:embed="rId1"/>
          <a:stretch>
            <a:fillRect/>
          </a:stretch>
        </p:blipFill>
        <p:spPr>
          <a:xfrm>
            <a:off x="-1905" y="4445"/>
            <a:ext cx="12196445" cy="6859270"/>
          </a:xfrm>
          <a:prstGeom prst="rect">
            <a:avLst/>
          </a:prstGeom>
        </p:spPr>
      </p:pic>
      <p:sp>
        <p:nvSpPr>
          <p:cNvPr id="4" name="文本框 3"/>
          <p:cNvSpPr txBox="1"/>
          <p:nvPr/>
        </p:nvSpPr>
        <p:spPr>
          <a:xfrm>
            <a:off x="3344545" y="2211070"/>
            <a:ext cx="5502275" cy="829945"/>
          </a:xfrm>
          <a:prstGeom prst="rect">
            <a:avLst/>
          </a:prstGeom>
          <a:noFill/>
        </p:spPr>
        <p:txBody>
          <a:bodyPr wrap="square" rtlCol="0">
            <a:spAutoFit/>
          </a:bodyPr>
          <a:p>
            <a:r>
              <a:rPr lang="zh-CN" altLang="en-US" sz="4800">
                <a:solidFill>
                  <a:schemeClr val="accent6">
                    <a:lumMod val="50000"/>
                  </a:schemeClr>
                </a:solidFill>
                <a:latin typeface="黑体" panose="02010609060101010101" charset="-122"/>
                <a:ea typeface="黑体" panose="02010609060101010101" charset="-122"/>
                <a:cs typeface="黑体" panose="02010609060101010101" charset="-122"/>
              </a:rPr>
              <a:t>清新中国风</a:t>
            </a:r>
            <a:r>
              <a:rPr lang="en-US" altLang="zh-CN" sz="4800">
                <a:solidFill>
                  <a:schemeClr val="accent6">
                    <a:lumMod val="50000"/>
                  </a:schemeClr>
                </a:solidFill>
                <a:latin typeface="黑体" panose="02010609060101010101" charset="-122"/>
                <a:ea typeface="黑体" panose="02010609060101010101" charset="-122"/>
                <a:cs typeface="黑体" panose="02010609060101010101" charset="-122"/>
              </a:rPr>
              <a:t>PPT</a:t>
            </a:r>
            <a:r>
              <a:rPr lang="zh-CN" altLang="en-US" sz="4800">
                <a:solidFill>
                  <a:schemeClr val="accent6">
                    <a:lumMod val="50000"/>
                  </a:schemeClr>
                </a:solidFill>
                <a:latin typeface="黑体" panose="02010609060101010101" charset="-122"/>
                <a:ea typeface="黑体" panose="02010609060101010101" charset="-122"/>
                <a:cs typeface="黑体" panose="02010609060101010101" charset="-122"/>
              </a:rPr>
              <a:t>模板</a:t>
            </a:r>
            <a:endParaRPr lang="zh-CN" altLang="en-US" sz="4800">
              <a:solidFill>
                <a:schemeClr val="accent6">
                  <a:lumMod val="50000"/>
                </a:schemeClr>
              </a:solidFill>
              <a:latin typeface="黑体" panose="02010609060101010101" charset="-122"/>
              <a:ea typeface="黑体" panose="02010609060101010101" charset="-122"/>
              <a:cs typeface="黑体" panose="02010609060101010101"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ppt2"/>
          <p:cNvPicPr>
            <a:picLocks noChangeAspect="1"/>
          </p:cNvPicPr>
          <p:nvPr/>
        </p:nvPicPr>
        <p:blipFill>
          <a:blip r:embed="rId1"/>
          <a:stretch>
            <a:fillRect/>
          </a:stretch>
        </p:blipFill>
        <p:spPr>
          <a:xfrm>
            <a:off x="-12065" y="-9525"/>
            <a:ext cx="12223115" cy="6874510"/>
          </a:xfrm>
          <a:prstGeom prst="rect">
            <a:avLst/>
          </a:prstGeom>
        </p:spPr>
      </p:pic>
      <p:sp>
        <p:nvSpPr>
          <p:cNvPr id="6" name="文本框 5"/>
          <p:cNvSpPr txBox="1"/>
          <p:nvPr/>
        </p:nvSpPr>
        <p:spPr>
          <a:xfrm>
            <a:off x="8508332" y="2670068"/>
            <a:ext cx="677108" cy="1568450"/>
          </a:xfrm>
          <a:prstGeom prst="rect">
            <a:avLst/>
          </a:prstGeom>
          <a:noFill/>
          <a:ln>
            <a:solidFill>
              <a:schemeClr val="accent6">
                <a:lumMod val="75000"/>
              </a:schemeClr>
            </a:solidFill>
          </a:ln>
          <a:effectLst>
            <a:outerShdw blurRad="50800" dist="38100" dir="5400000" algn="t" rotWithShape="0">
              <a:prstClr val="black">
                <a:alpha val="40000"/>
              </a:prstClr>
            </a:outerShdw>
          </a:effectLst>
        </p:spPr>
        <p:txBody>
          <a:bodyPr wrap="square" rtlCol="0">
            <a:spAutoFit/>
          </a:bodyPr>
          <a:lstStyle>
            <a:defPPr>
              <a:defRPr lang="zh-CN"/>
            </a:defPPr>
            <a:lvl1pPr algn="dist">
              <a:defRPr sz="3200">
                <a:latin typeface="方正清刻本悦宋简体" panose="02000000000000000000" pitchFamily="2" charset="-122"/>
                <a:ea typeface="方正清刻本悦宋简体"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6">
                    <a:lumMod val="75000"/>
                  </a:schemeClr>
                </a:solidFill>
                <a:effectLst/>
                <a:uLnTx/>
                <a:uFillTx/>
                <a:latin typeface="文悦古典明朝体 (非商业使用) W5" pitchFamily="50" charset="-122"/>
                <a:ea typeface="文悦古典明朝体 (非商业使用) W5" pitchFamily="50" charset="-122"/>
              </a:rPr>
              <a:t>第一章</a:t>
            </a:r>
            <a:endParaRPr kumimoji="0" lang="zh-CN" altLang="en-US" sz="3200" b="0" i="0" u="none" strike="noStrike" kern="1200" cap="none" spc="0" normalizeH="0" baseline="0" noProof="0" dirty="0">
              <a:ln>
                <a:noFill/>
              </a:ln>
              <a:solidFill>
                <a:schemeClr val="accent6">
                  <a:lumMod val="75000"/>
                </a:schemeClr>
              </a:solidFill>
              <a:effectLst/>
              <a:uLnTx/>
              <a:uFillTx/>
              <a:latin typeface="文悦古典明朝体 (非商业使用) W5" pitchFamily="50" charset="-122"/>
              <a:ea typeface="文悦古典明朝体 (非商业使用) W5" pitchFamily="50" charset="-122"/>
            </a:endParaRPr>
          </a:p>
        </p:txBody>
      </p:sp>
      <p:sp>
        <p:nvSpPr>
          <p:cNvPr id="8" name="文本框 7"/>
          <p:cNvSpPr txBox="1"/>
          <p:nvPr/>
        </p:nvSpPr>
        <p:spPr>
          <a:xfrm>
            <a:off x="8008319" y="4492989"/>
            <a:ext cx="1477328" cy="1592215"/>
          </a:xfrm>
          <a:prstGeom prst="rect">
            <a:avLst/>
          </a:prstGeom>
          <a:noFill/>
          <a:effectLst>
            <a:outerShdw blurRad="50800" dist="38100" dir="5400000" algn="t" rotWithShape="0">
              <a:prstClr val="black">
                <a:alpha val="40000"/>
              </a:prstClr>
            </a:outerShdw>
          </a:effectLst>
        </p:spPr>
        <p:txBody>
          <a:bodyPr vert="eaVert"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rPr>
              <a:t>请在这里，</a:t>
            </a:r>
            <a:endParaRPr kumimoji="0" lang="en-US" altLang="zh-CN"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rPr>
              <a:t>输入副标</a:t>
            </a:r>
            <a:endParaRPr kumimoji="0" lang="en-US" altLang="zh-CN"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rPr>
              <a:t>题输入副标题</a:t>
            </a:r>
            <a:endPar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p:txBody>
      </p:sp>
      <p:sp>
        <p:nvSpPr>
          <p:cNvPr id="15" name="文本框 14"/>
          <p:cNvSpPr txBox="1"/>
          <p:nvPr/>
        </p:nvSpPr>
        <p:spPr>
          <a:xfrm>
            <a:off x="7341339" y="2670068"/>
            <a:ext cx="677108" cy="1568450"/>
          </a:xfrm>
          <a:prstGeom prst="rect">
            <a:avLst/>
          </a:prstGeom>
          <a:noFill/>
          <a:ln>
            <a:solidFill>
              <a:schemeClr val="accent6">
                <a:lumMod val="75000"/>
              </a:schemeClr>
            </a:solidFill>
          </a:ln>
          <a:effectLst>
            <a:outerShdw blurRad="50800" dist="38100" dir="5400000" algn="t" rotWithShape="0">
              <a:prstClr val="black">
                <a:alpha val="40000"/>
              </a:prstClr>
            </a:outerShdw>
          </a:effectLst>
        </p:spPr>
        <p:txBody>
          <a:bodyPr wrap="square" rtlCol="0">
            <a:spAutoFit/>
          </a:bodyPr>
          <a:lstStyle>
            <a:defPPr>
              <a:defRPr lang="zh-CN"/>
            </a:defPPr>
            <a:lvl1pPr algn="dist">
              <a:defRPr sz="3200">
                <a:latin typeface="方正清刻本悦宋简体" panose="02000000000000000000" pitchFamily="2" charset="-122"/>
                <a:ea typeface="方正清刻本悦宋简体"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6">
                    <a:lumMod val="75000"/>
                  </a:schemeClr>
                </a:solidFill>
                <a:effectLst/>
                <a:uLnTx/>
                <a:uFillTx/>
                <a:latin typeface="文悦古典明朝体 (非商业使用) W5" pitchFamily="50" charset="-122"/>
                <a:ea typeface="文悦古典明朝体 (非商业使用) W5" pitchFamily="50" charset="-122"/>
              </a:rPr>
              <a:t>第</a:t>
            </a:r>
            <a:r>
              <a:rPr lang="zh-CN" altLang="en-US" dirty="0">
                <a:solidFill>
                  <a:schemeClr val="accent6">
                    <a:lumMod val="75000"/>
                  </a:schemeClr>
                </a:solidFill>
                <a:latin typeface="文悦古典明朝体 (非商业使用) W5" pitchFamily="50" charset="-122"/>
                <a:ea typeface="文悦古典明朝体 (非商业使用) W5" pitchFamily="50" charset="-122"/>
              </a:rPr>
              <a:t>二</a:t>
            </a:r>
            <a:r>
              <a:rPr kumimoji="0" lang="zh-CN" altLang="en-US" sz="3200" b="0" i="0" u="none" strike="noStrike" kern="1200" cap="none" spc="0" normalizeH="0" baseline="0" noProof="0" dirty="0">
                <a:ln>
                  <a:noFill/>
                </a:ln>
                <a:solidFill>
                  <a:schemeClr val="accent6">
                    <a:lumMod val="75000"/>
                  </a:schemeClr>
                </a:solidFill>
                <a:effectLst/>
                <a:uLnTx/>
                <a:uFillTx/>
                <a:latin typeface="文悦古典明朝体 (非商业使用) W5" pitchFamily="50" charset="-122"/>
                <a:ea typeface="文悦古典明朝体 (非商业使用) W5" pitchFamily="50" charset="-122"/>
              </a:rPr>
              <a:t>章</a:t>
            </a:r>
            <a:endParaRPr kumimoji="0" lang="zh-CN" altLang="en-US" sz="3200" b="0" i="0" u="none" strike="noStrike" kern="1200" cap="none" spc="0" normalizeH="0" baseline="0" noProof="0" dirty="0">
              <a:ln>
                <a:noFill/>
              </a:ln>
              <a:solidFill>
                <a:schemeClr val="accent6">
                  <a:lumMod val="75000"/>
                </a:schemeClr>
              </a:solidFill>
              <a:effectLst/>
              <a:uLnTx/>
              <a:uFillTx/>
              <a:latin typeface="文悦古典明朝体 (非商业使用) W5" pitchFamily="50" charset="-122"/>
              <a:ea typeface="文悦古典明朝体 (非商业使用) W5" pitchFamily="50" charset="-122"/>
            </a:endParaRPr>
          </a:p>
        </p:txBody>
      </p:sp>
      <p:sp>
        <p:nvSpPr>
          <p:cNvPr id="16" name="文本框 15"/>
          <p:cNvSpPr txBox="1"/>
          <p:nvPr/>
        </p:nvSpPr>
        <p:spPr>
          <a:xfrm>
            <a:off x="6841326" y="4492989"/>
            <a:ext cx="1477328" cy="1592215"/>
          </a:xfrm>
          <a:prstGeom prst="rect">
            <a:avLst/>
          </a:prstGeom>
          <a:noFill/>
          <a:effectLst>
            <a:outerShdw blurRad="50800" dist="38100" dir="5400000" algn="t" rotWithShape="0">
              <a:prstClr val="black">
                <a:alpha val="40000"/>
              </a:prstClr>
            </a:outerShdw>
          </a:effectLst>
        </p:spPr>
        <p:txBody>
          <a:bodyPr vert="eaVert"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rPr>
              <a:t>请在这里，</a:t>
            </a:r>
            <a:endParaRPr kumimoji="0" lang="en-US" altLang="zh-CN"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rPr>
              <a:t>输入副标</a:t>
            </a:r>
            <a:endParaRPr kumimoji="0" lang="en-US" altLang="zh-CN"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rPr>
              <a:t>题输入副标题</a:t>
            </a:r>
            <a:endPar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p:txBody>
      </p:sp>
      <p:sp>
        <p:nvSpPr>
          <p:cNvPr id="17" name="文本框 16"/>
          <p:cNvSpPr txBox="1"/>
          <p:nvPr/>
        </p:nvSpPr>
        <p:spPr>
          <a:xfrm>
            <a:off x="6164218" y="2644301"/>
            <a:ext cx="677108" cy="1568450"/>
          </a:xfrm>
          <a:prstGeom prst="rect">
            <a:avLst/>
          </a:prstGeom>
          <a:noFill/>
          <a:ln>
            <a:solidFill>
              <a:schemeClr val="accent6">
                <a:lumMod val="75000"/>
              </a:schemeClr>
            </a:solidFill>
          </a:ln>
          <a:effectLst>
            <a:outerShdw blurRad="50800" dist="38100" dir="5400000" algn="t" rotWithShape="0">
              <a:prstClr val="black">
                <a:alpha val="40000"/>
              </a:prstClr>
            </a:outerShdw>
          </a:effectLst>
        </p:spPr>
        <p:txBody>
          <a:bodyPr wrap="square" rtlCol="0">
            <a:spAutoFit/>
          </a:bodyPr>
          <a:lstStyle>
            <a:defPPr>
              <a:defRPr lang="zh-CN"/>
            </a:defPPr>
            <a:lvl1pPr algn="dist">
              <a:defRPr sz="3200">
                <a:latin typeface="方正清刻本悦宋简体" panose="02000000000000000000" pitchFamily="2" charset="-122"/>
                <a:ea typeface="方正清刻本悦宋简体"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6">
                    <a:lumMod val="75000"/>
                  </a:schemeClr>
                </a:solidFill>
                <a:effectLst/>
                <a:uLnTx/>
                <a:uFillTx/>
                <a:latin typeface="文悦古典明朝体 (非商业使用) W5" pitchFamily="50" charset="-122"/>
                <a:ea typeface="文悦古典明朝体 (非商业使用) W5" pitchFamily="50" charset="-122"/>
              </a:rPr>
              <a:t>第三章</a:t>
            </a:r>
            <a:endParaRPr kumimoji="0" lang="zh-CN" altLang="en-US" sz="3200" b="0" i="0" u="none" strike="noStrike" kern="1200" cap="none" spc="0" normalizeH="0" baseline="0" noProof="0" dirty="0">
              <a:ln>
                <a:noFill/>
              </a:ln>
              <a:solidFill>
                <a:schemeClr val="accent6">
                  <a:lumMod val="75000"/>
                </a:schemeClr>
              </a:solidFill>
              <a:effectLst/>
              <a:uLnTx/>
              <a:uFillTx/>
              <a:latin typeface="文悦古典明朝体 (非商业使用) W5" pitchFamily="50" charset="-122"/>
              <a:ea typeface="文悦古典明朝体 (非商业使用) W5" pitchFamily="50" charset="-122"/>
            </a:endParaRPr>
          </a:p>
        </p:txBody>
      </p:sp>
      <p:sp>
        <p:nvSpPr>
          <p:cNvPr id="18" name="文本框 17"/>
          <p:cNvSpPr txBox="1"/>
          <p:nvPr/>
        </p:nvSpPr>
        <p:spPr>
          <a:xfrm>
            <a:off x="5664205" y="4467222"/>
            <a:ext cx="1477328" cy="1592215"/>
          </a:xfrm>
          <a:prstGeom prst="rect">
            <a:avLst/>
          </a:prstGeom>
          <a:noFill/>
          <a:effectLst>
            <a:outerShdw blurRad="50800" dist="38100" dir="5400000" algn="t" rotWithShape="0">
              <a:prstClr val="black">
                <a:alpha val="40000"/>
              </a:prstClr>
            </a:outerShdw>
          </a:effectLst>
        </p:spPr>
        <p:txBody>
          <a:bodyPr vert="eaVert"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rPr>
              <a:t>请在这里，</a:t>
            </a:r>
            <a:endParaRPr kumimoji="0" lang="en-US" altLang="zh-CN"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rPr>
              <a:t>输入副标</a:t>
            </a:r>
            <a:endParaRPr kumimoji="0" lang="en-US" altLang="zh-CN"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rPr>
              <a:t>题输入副标题</a:t>
            </a:r>
            <a:endPar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p:txBody>
      </p:sp>
      <p:sp>
        <p:nvSpPr>
          <p:cNvPr id="19" name="文本框 18"/>
          <p:cNvSpPr txBox="1"/>
          <p:nvPr/>
        </p:nvSpPr>
        <p:spPr>
          <a:xfrm>
            <a:off x="4997225" y="2644301"/>
            <a:ext cx="677108" cy="1568450"/>
          </a:xfrm>
          <a:prstGeom prst="rect">
            <a:avLst/>
          </a:prstGeom>
          <a:noFill/>
          <a:ln>
            <a:solidFill>
              <a:schemeClr val="accent6">
                <a:lumMod val="75000"/>
              </a:schemeClr>
            </a:solidFill>
          </a:ln>
          <a:effectLst>
            <a:outerShdw blurRad="50800" dist="38100" dir="5400000" algn="t" rotWithShape="0">
              <a:prstClr val="black">
                <a:alpha val="40000"/>
              </a:prstClr>
            </a:outerShdw>
          </a:effectLst>
        </p:spPr>
        <p:txBody>
          <a:bodyPr wrap="square" rtlCol="0">
            <a:spAutoFit/>
          </a:bodyPr>
          <a:lstStyle>
            <a:defPPr>
              <a:defRPr lang="zh-CN"/>
            </a:defPPr>
            <a:lvl1pPr algn="dist">
              <a:defRPr sz="3200">
                <a:latin typeface="方正清刻本悦宋简体" panose="02000000000000000000" pitchFamily="2" charset="-122"/>
                <a:ea typeface="方正清刻本悦宋简体"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6">
                    <a:lumMod val="75000"/>
                  </a:schemeClr>
                </a:solidFill>
                <a:effectLst/>
                <a:uLnTx/>
                <a:uFillTx/>
                <a:latin typeface="文悦古典明朝体 (非商业使用) W5" pitchFamily="50" charset="-122"/>
                <a:ea typeface="文悦古典明朝体 (非商业使用) W5" pitchFamily="50" charset="-122"/>
              </a:rPr>
              <a:t>第四章</a:t>
            </a:r>
            <a:endParaRPr kumimoji="0" lang="zh-CN" altLang="en-US" sz="3200" b="0" i="0" u="none" strike="noStrike" kern="1200" cap="none" spc="0" normalizeH="0" baseline="0" noProof="0" dirty="0">
              <a:ln>
                <a:noFill/>
              </a:ln>
              <a:solidFill>
                <a:schemeClr val="accent6">
                  <a:lumMod val="75000"/>
                </a:schemeClr>
              </a:solidFill>
              <a:effectLst/>
              <a:uLnTx/>
              <a:uFillTx/>
              <a:latin typeface="文悦古典明朝体 (非商业使用) W5" pitchFamily="50" charset="-122"/>
              <a:ea typeface="文悦古典明朝体 (非商业使用) W5" pitchFamily="50" charset="-122"/>
            </a:endParaRPr>
          </a:p>
        </p:txBody>
      </p:sp>
      <p:sp>
        <p:nvSpPr>
          <p:cNvPr id="20" name="文本框 19"/>
          <p:cNvSpPr txBox="1"/>
          <p:nvPr/>
        </p:nvSpPr>
        <p:spPr>
          <a:xfrm>
            <a:off x="4497212" y="4467222"/>
            <a:ext cx="1477328" cy="1592215"/>
          </a:xfrm>
          <a:prstGeom prst="rect">
            <a:avLst/>
          </a:prstGeom>
          <a:noFill/>
          <a:effectLst>
            <a:outerShdw blurRad="50800" dist="38100" dir="5400000" algn="t" rotWithShape="0">
              <a:prstClr val="black">
                <a:alpha val="40000"/>
              </a:prstClr>
            </a:outerShdw>
          </a:effectLst>
        </p:spPr>
        <p:txBody>
          <a:bodyPr vert="eaVert"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rPr>
              <a:t>请在这里，</a:t>
            </a:r>
            <a:endParaRPr kumimoji="0" lang="en-US" altLang="zh-CN"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rPr>
              <a:t>输入副标</a:t>
            </a:r>
            <a:endParaRPr kumimoji="0" lang="en-US" altLang="zh-CN"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rPr>
              <a:t>题输入副标题</a:t>
            </a:r>
            <a:endPar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p:txBody>
      </p:sp>
      <p:sp>
        <p:nvSpPr>
          <p:cNvPr id="7" name="文本框 6"/>
          <p:cNvSpPr txBox="1"/>
          <p:nvPr/>
        </p:nvSpPr>
        <p:spPr>
          <a:xfrm>
            <a:off x="3070384" y="2282330"/>
            <a:ext cx="1210588" cy="1323439"/>
          </a:xfrm>
          <a:prstGeom prst="rect">
            <a:avLst/>
          </a:prstGeom>
          <a:noFill/>
          <a:effectLst>
            <a:outerShdw blurRad="50800" dist="38100" algn="l" rotWithShape="0">
              <a:prstClr val="black">
                <a:alpha val="40000"/>
              </a:prstClr>
            </a:outerShdw>
          </a:effectLst>
        </p:spPr>
        <p:txBody>
          <a:bodyPr wrap="none" rtlCol="0">
            <a:spAutoFit/>
          </a:bodyPr>
          <a:p>
            <a:r>
              <a:rPr lang="zh-CN" altLang="en-US" sz="8000" dirty="0">
                <a:solidFill>
                  <a:schemeClr val="accent6">
                    <a:lumMod val="75000"/>
                  </a:schemeClr>
                </a:solidFill>
                <a:latin typeface="文悦古典明朝体 (非商业使用) W5" pitchFamily="50" charset="-122"/>
                <a:ea typeface="文悦古典明朝体 (非商业使用) W5" pitchFamily="50" charset="-122"/>
              </a:rPr>
              <a:t>录</a:t>
            </a:r>
            <a:endParaRPr lang="zh-CN" altLang="en-US" sz="8000" dirty="0">
              <a:solidFill>
                <a:schemeClr val="accent6">
                  <a:lumMod val="75000"/>
                </a:schemeClr>
              </a:solidFill>
              <a:latin typeface="文悦古典明朝体 (非商业使用) W5" pitchFamily="50" charset="-122"/>
              <a:ea typeface="文悦古典明朝体 (非商业使用) W5" pitchFamily="50" charset="-122"/>
            </a:endParaRPr>
          </a:p>
        </p:txBody>
      </p:sp>
      <p:sp>
        <p:nvSpPr>
          <p:cNvPr id="9" name="文本框 8"/>
          <p:cNvSpPr txBox="1"/>
          <p:nvPr/>
        </p:nvSpPr>
        <p:spPr>
          <a:xfrm>
            <a:off x="1911089" y="1108290"/>
            <a:ext cx="1723549" cy="1938992"/>
          </a:xfrm>
          <a:prstGeom prst="rect">
            <a:avLst/>
          </a:prstGeom>
          <a:noFill/>
          <a:effectLst>
            <a:outerShdw blurRad="50800" dist="38100" algn="l" rotWithShape="0">
              <a:prstClr val="black">
                <a:alpha val="40000"/>
              </a:prstClr>
            </a:outerShdw>
          </a:effectLst>
        </p:spPr>
        <p:txBody>
          <a:bodyPr wrap="none" rtlCol="0">
            <a:spAutoFit/>
          </a:bodyPr>
          <a:p>
            <a:r>
              <a:rPr lang="zh-CN" altLang="en-US" sz="12000" dirty="0">
                <a:solidFill>
                  <a:schemeClr val="accent6">
                    <a:lumMod val="75000"/>
                  </a:schemeClr>
                </a:solidFill>
                <a:latin typeface="文悦古典明朝体 (非商业使用) W5" pitchFamily="50" charset="-122"/>
                <a:ea typeface="文悦古典明朝体 (非商业使用) W5" pitchFamily="50" charset="-122"/>
              </a:rPr>
              <a:t>目</a:t>
            </a:r>
            <a:endParaRPr lang="zh-CN" altLang="en-US" sz="12000" dirty="0">
              <a:solidFill>
                <a:schemeClr val="accent6">
                  <a:lumMod val="75000"/>
                </a:schemeClr>
              </a:solidFill>
              <a:latin typeface="文悦古典明朝体 (非商业使用) W5" pitchFamily="50" charset="-122"/>
              <a:ea typeface="文悦古典明朝体 (非商业使用) W5" pitchFamily="50" charset="-122"/>
            </a:endParaRPr>
          </a:p>
        </p:txBody>
      </p:sp>
      <p:pic>
        <p:nvPicPr>
          <p:cNvPr id="10" name="图片 9"/>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flipH="1">
            <a:off x="1891086" y="2561060"/>
            <a:ext cx="2818875" cy="1371924"/>
          </a:xfrm>
          <a:prstGeom prst="rect">
            <a:avLst/>
          </a:prstGeom>
          <a:noFill/>
          <a:ln>
            <a:noFill/>
          </a:ln>
          <a:effectLst>
            <a:outerShdw blurRad="50800" dist="38100" algn="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250"/>
                                        <p:tgtEl>
                                          <p:spTgt spid="8"/>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250"/>
                                        <p:tgtEl>
                                          <p:spTgt spid="15"/>
                                        </p:tgtEl>
                                      </p:cBhvr>
                                    </p:animEffect>
                                  </p:childTnLst>
                                </p:cTn>
                              </p:par>
                            </p:childTnLst>
                          </p:cTn>
                        </p:par>
                        <p:par>
                          <p:cTn id="16" fill="hold">
                            <p:stCondLst>
                              <p:cond delay="4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250"/>
                                        <p:tgtEl>
                                          <p:spTgt spid="16"/>
                                        </p:tgtEl>
                                      </p:cBhvr>
                                    </p:animEffect>
                                  </p:childTnLst>
                                </p:cTn>
                              </p:par>
                            </p:childTnLst>
                          </p:cTn>
                        </p:par>
                        <p:par>
                          <p:cTn id="20" fill="hold">
                            <p:stCondLst>
                              <p:cond delay="60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250"/>
                                        <p:tgtEl>
                                          <p:spTgt spid="17"/>
                                        </p:tgtEl>
                                      </p:cBhvr>
                                    </p:animEffect>
                                  </p:childTnLst>
                                </p:cTn>
                              </p:par>
                            </p:childTnLst>
                          </p:cTn>
                        </p:par>
                        <p:par>
                          <p:cTn id="24" fill="hold">
                            <p:stCondLst>
                              <p:cond delay="750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250"/>
                                        <p:tgtEl>
                                          <p:spTgt spid="18"/>
                                        </p:tgtEl>
                                      </p:cBhvr>
                                    </p:animEffect>
                                  </p:childTnLst>
                                </p:cTn>
                              </p:par>
                            </p:childTnLst>
                          </p:cTn>
                        </p:par>
                        <p:par>
                          <p:cTn id="28" fill="hold">
                            <p:stCondLst>
                              <p:cond delay="9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250"/>
                                        <p:tgtEl>
                                          <p:spTgt spid="19"/>
                                        </p:tgtEl>
                                      </p:cBhvr>
                                    </p:animEffect>
                                  </p:childTnLst>
                                </p:cTn>
                              </p:par>
                            </p:childTnLst>
                          </p:cTn>
                        </p:par>
                        <p:par>
                          <p:cTn id="32" fill="hold">
                            <p:stCondLst>
                              <p:cond delay="105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250"/>
                                        <p:tgtEl>
                                          <p:spTgt spid="20"/>
                                        </p:tgtEl>
                                      </p:cBhvr>
                                    </p:animEffect>
                                  </p:childTnLst>
                                </p:cTn>
                              </p:par>
                              <p:par>
                                <p:cTn id="36" presetID="42"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6" presetClass="entr" presetSubtype="32"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circle(out)">
                                      <p:cBhvr>
                                        <p:cTn id="43" dur="2000"/>
                                        <p:tgtEl>
                                          <p:spTgt spid="7"/>
                                        </p:tgtEl>
                                      </p:cBhvr>
                                    </p:animEffect>
                                  </p:childTnLst>
                                </p:cTn>
                              </p:par>
                            </p:childTnLst>
                          </p:cTn>
                        </p:par>
                        <p:par>
                          <p:cTn id="44" fill="hold">
                            <p:stCondLst>
                              <p:cond delay="12000"/>
                            </p:stCondLst>
                            <p:childTnLst>
                              <p:par>
                                <p:cTn id="45" presetID="22" presetClass="entr" presetSubtype="4"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5" grpId="0" bldLvl="0" animBg="1"/>
      <p:bldP spid="16" grpId="0" bldLvl="0" animBg="1"/>
      <p:bldP spid="17" grpId="0" bldLvl="0" animBg="1"/>
      <p:bldP spid="18" grpId="0" bldLvl="0" animBg="1"/>
      <p:bldP spid="19" grpId="0" bldLvl="0" animBg="1"/>
      <p:bldP spid="20" grpId="0" bldLvl="0" animBg="1"/>
      <p:bldP spid="7" grpId="0" bldLvl="0" animBg="1"/>
      <p:bldP spid="9"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4"/>
          <p:cNvPicPr>
            <a:picLocks noChangeAspect="1"/>
          </p:cNvPicPr>
          <p:nvPr/>
        </p:nvPicPr>
        <p:blipFill>
          <a:blip r:embed="rId1"/>
          <a:stretch>
            <a:fillRect/>
          </a:stretch>
        </p:blipFill>
        <p:spPr>
          <a:xfrm>
            <a:off x="-26670" y="-14605"/>
            <a:ext cx="12245975" cy="6887210"/>
          </a:xfrm>
          <a:prstGeom prst="rect">
            <a:avLst/>
          </a:prstGeom>
        </p:spPr>
      </p:pic>
      <p:pic>
        <p:nvPicPr>
          <p:cNvPr id="2" name="图片 1"/>
          <p:cNvPicPr>
            <a:picLocks noChangeAspect="1"/>
          </p:cNvPicPr>
          <p:nvPr/>
        </p:nvPicPr>
        <p:blipFill>
          <a:blip r:embed="rId2">
            <a:clrChange>
              <a:clrFrom>
                <a:srgbClr val="000000">
                  <a:alpha val="0"/>
                </a:srgbClr>
              </a:clrFrom>
              <a:clrTo>
                <a:srgbClr val="000000">
                  <a:alpha val="0"/>
                  <a:alpha val="0"/>
                </a:srgbClr>
              </a:clrTo>
            </a:clrChange>
            <a:extLst>
              <a:ext uri="{28A0092B-C50C-407E-A947-70E740481C1C}">
                <a14:useLocalDpi xmlns:a14="http://schemas.microsoft.com/office/drawing/2010/main" val="0"/>
              </a:ext>
            </a:extLst>
          </a:blip>
          <a:stretch>
            <a:fillRect/>
          </a:stretch>
        </p:blipFill>
        <p:spPr>
          <a:xfrm>
            <a:off x="4943475" y="993775"/>
            <a:ext cx="2305050" cy="3884295"/>
          </a:xfrm>
          <a:prstGeom prst="rect">
            <a:avLst/>
          </a:prstGeom>
        </p:spPr>
      </p:pic>
      <p:sp>
        <p:nvSpPr>
          <p:cNvPr id="7" name="文本框 6"/>
          <p:cNvSpPr txBox="1"/>
          <p:nvPr/>
        </p:nvSpPr>
        <p:spPr>
          <a:xfrm>
            <a:off x="5706146" y="1951781"/>
            <a:ext cx="1066800" cy="2122805"/>
          </a:xfrm>
          <a:prstGeom prst="rect">
            <a:avLst/>
          </a:prstGeom>
          <a:noFill/>
        </p:spPr>
        <p:txBody>
          <a:bodyPr wrap="square" rtlCol="0">
            <a:spAutoFit/>
          </a:bodyPr>
          <a:p>
            <a:r>
              <a:rPr lang="zh-CN" altLang="en-US" sz="4400" dirty="0">
                <a:solidFill>
                  <a:schemeClr val="accent6">
                    <a:lumMod val="75000"/>
                  </a:schemeClr>
                </a:solidFill>
                <a:latin typeface="柳公权柳体" panose="02000000000000000000" pitchFamily="2" charset="-122"/>
                <a:ea typeface="柳公权柳体" panose="02000000000000000000" pitchFamily="2" charset="-122"/>
              </a:rPr>
              <a:t>第一章</a:t>
            </a:r>
            <a:endParaRPr lang="zh-CN" altLang="en-US" sz="4400" dirty="0">
              <a:solidFill>
                <a:schemeClr val="accent6">
                  <a:lumMod val="75000"/>
                </a:schemeClr>
              </a:solidFill>
              <a:latin typeface="柳公权柳体" panose="02000000000000000000" pitchFamily="2" charset="-122"/>
              <a:ea typeface="柳公权柳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ppt2"/>
          <p:cNvPicPr>
            <a:picLocks noChangeAspect="1"/>
          </p:cNvPicPr>
          <p:nvPr/>
        </p:nvPicPr>
        <p:blipFill>
          <a:blip r:embed="rId1"/>
          <a:stretch>
            <a:fillRect/>
          </a:stretch>
        </p:blipFill>
        <p:spPr>
          <a:xfrm>
            <a:off x="-15240" y="-8255"/>
            <a:ext cx="12223115" cy="687451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ppt2"/>
          <p:cNvPicPr>
            <a:picLocks noChangeAspect="1"/>
          </p:cNvPicPr>
          <p:nvPr/>
        </p:nvPicPr>
        <p:blipFill>
          <a:blip r:embed="rId1"/>
          <a:stretch>
            <a:fillRect/>
          </a:stretch>
        </p:blipFill>
        <p:spPr>
          <a:xfrm>
            <a:off x="-12065" y="-9525"/>
            <a:ext cx="12223115" cy="6874510"/>
          </a:xfrm>
          <a:prstGeom prst="rect">
            <a:avLst/>
          </a:prstGeom>
        </p:spPr>
      </p:pic>
      <p:sp>
        <p:nvSpPr>
          <p:cNvPr id="25" name="矩形 24"/>
          <p:cNvSpPr/>
          <p:nvPr/>
        </p:nvSpPr>
        <p:spPr>
          <a:xfrm>
            <a:off x="3628390" y="552450"/>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endParaRPr lang="zh-CN" altLang="en-US" sz="2400" dirty="0" smtClean="0">
              <a:solidFill>
                <a:schemeClr val="tx1">
                  <a:lumMod val="65000"/>
                  <a:lumOff val="35000"/>
                </a:schemeClr>
              </a:solidFill>
              <a:latin typeface="华文中宋" panose="02010600040101010101" charset="-122"/>
              <a:ea typeface="华文中宋" panose="02010600040101010101" charset="-122"/>
            </a:endParaRP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endParaRPr lang="en-US" altLang="zh-CN" sz="1400" dirty="0" smtClean="0">
              <a:solidFill>
                <a:schemeClr val="tx1">
                  <a:lumMod val="65000"/>
                  <a:lumOff val="35000"/>
                </a:schemeClr>
              </a:solidFill>
              <a:latin typeface="华文中宋" panose="02010600040101010101" charset="-122"/>
              <a:ea typeface="华文中宋" panose="02010600040101010101" charset="-122"/>
            </a:endParaRPr>
          </a:p>
        </p:txBody>
      </p:sp>
      <p:sp>
        <p:nvSpPr>
          <p:cNvPr id="26" name="椭圆 7"/>
          <p:cNvSpPr/>
          <p:nvPr/>
        </p:nvSpPr>
        <p:spPr>
          <a:xfrm>
            <a:off x="3548348" y="3719855"/>
            <a:ext cx="5141439" cy="1208639"/>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1" fmla="*/ 5141438 w 5141438"/>
              <a:gd name="connsiteY0-2" fmla="*/ 0 h 1208638"/>
              <a:gd name="connsiteX1-3" fmla="*/ 2570719 w 5141438"/>
              <a:gd name="connsiteY1-4" fmla="*/ 1208638 h 1208638"/>
              <a:gd name="connsiteX2-5" fmla="*/ 0 w 5141438"/>
              <a:gd name="connsiteY2-6" fmla="*/ 0 h 1208638"/>
            </a:gdLst>
            <a:ahLst/>
            <a:cxnLst>
              <a:cxn ang="0">
                <a:pos x="connsiteX0-1" y="connsiteY0-2"/>
              </a:cxn>
              <a:cxn ang="0">
                <a:pos x="connsiteX1-3" y="connsiteY1-4"/>
              </a:cxn>
              <a:cxn ang="0">
                <a:pos x="connsiteX2-5" y="connsiteY2-6"/>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latin typeface="微软雅黑" panose="020B0503020204020204" charset="-122"/>
              <a:ea typeface="微软雅黑" panose="020B0503020204020204" charset="-122"/>
            </a:endParaRPr>
          </a:p>
        </p:txBody>
      </p:sp>
      <p:cxnSp>
        <p:nvCxnSpPr>
          <p:cNvPr id="27" name="直接连接符 26"/>
          <p:cNvCxnSpPr>
            <a:endCxn id="26" idx="1"/>
          </p:cNvCxnSpPr>
          <p:nvPr/>
        </p:nvCxnSpPr>
        <p:spPr>
          <a:xfrm>
            <a:off x="6116013" y="3131717"/>
            <a:ext cx="3691" cy="180757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40"/>
          <p:cNvSpPr txBox="1"/>
          <p:nvPr/>
        </p:nvSpPr>
        <p:spPr>
          <a:xfrm>
            <a:off x="2302390" y="4460335"/>
            <a:ext cx="1944216" cy="963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65" dirty="0" smtClean="0">
                <a:solidFill>
                  <a:schemeClr val="tx1">
                    <a:lumMod val="75000"/>
                    <a:lumOff val="25000"/>
                  </a:schemeClr>
                </a:solidFill>
                <a:latin typeface="微软雅黑" panose="020B0503020204020204" charset="-122"/>
                <a:ea typeface="微软雅黑" panose="020B0503020204020204" charset="-122"/>
              </a:rPr>
              <a:t>此处添加文本内容</a:t>
            </a:r>
            <a:endParaRPr lang="zh-CN" altLang="en-US" sz="1465"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a:t>
            </a:r>
            <a:r>
              <a:rPr lang="zh-CN" altLang="en-US" sz="1465" dirty="0" smtClean="0">
                <a:solidFill>
                  <a:schemeClr val="tx1">
                    <a:lumMod val="75000"/>
                    <a:lumOff val="25000"/>
                  </a:schemeClr>
                </a:solidFill>
                <a:latin typeface="微软雅黑" panose="020B0503020204020204" charset="-122"/>
                <a:ea typeface="微软雅黑" panose="020B0503020204020204" charset="-122"/>
              </a:rPr>
              <a:t>内容</a:t>
            </a:r>
            <a:endParaRPr lang="zh-CN" altLang="en-US" sz="1465"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此次添加文本内容</a:t>
            </a:r>
            <a:endParaRPr lang="zh-CN" altLang="en-US" sz="1465" dirty="0">
              <a:solidFill>
                <a:schemeClr val="tx1">
                  <a:lumMod val="75000"/>
                  <a:lumOff val="25000"/>
                </a:schemeClr>
              </a:solidFill>
              <a:latin typeface="微软雅黑" panose="020B0503020204020204" charset="-122"/>
              <a:ea typeface="微软雅黑" panose="020B0503020204020204" charset="-122"/>
            </a:endParaRPr>
          </a:p>
        </p:txBody>
      </p:sp>
      <p:sp>
        <p:nvSpPr>
          <p:cNvPr id="29" name="TextBox 41"/>
          <p:cNvSpPr txBox="1"/>
          <p:nvPr/>
        </p:nvSpPr>
        <p:spPr>
          <a:xfrm>
            <a:off x="4006579" y="5488889"/>
            <a:ext cx="1944216" cy="963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65" dirty="0" smtClean="0">
                <a:solidFill>
                  <a:schemeClr val="tx1">
                    <a:lumMod val="75000"/>
                    <a:lumOff val="25000"/>
                  </a:schemeClr>
                </a:solidFill>
                <a:latin typeface="微软雅黑" panose="020B0503020204020204" charset="-122"/>
                <a:ea typeface="微软雅黑" panose="020B0503020204020204" charset="-122"/>
              </a:rPr>
              <a:t>此次添加文本内容</a:t>
            </a:r>
            <a:endParaRPr lang="zh-CN" altLang="en-US" sz="1465"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a:t>
            </a:r>
            <a:r>
              <a:rPr lang="zh-CN" altLang="en-US" sz="1465" dirty="0" smtClean="0">
                <a:solidFill>
                  <a:schemeClr val="tx1">
                    <a:lumMod val="75000"/>
                    <a:lumOff val="25000"/>
                  </a:schemeClr>
                </a:solidFill>
                <a:latin typeface="微软雅黑" panose="020B0503020204020204" charset="-122"/>
                <a:ea typeface="微软雅黑" panose="020B0503020204020204" charset="-122"/>
              </a:rPr>
              <a:t>内容</a:t>
            </a:r>
            <a:endParaRPr lang="zh-CN" altLang="en-US" sz="1465"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此次添加文本内容</a:t>
            </a:r>
            <a:endParaRPr lang="zh-CN" altLang="en-US" sz="1465" dirty="0">
              <a:solidFill>
                <a:schemeClr val="tx1">
                  <a:lumMod val="75000"/>
                  <a:lumOff val="25000"/>
                </a:schemeClr>
              </a:solidFill>
              <a:latin typeface="微软雅黑" panose="020B0503020204020204" charset="-122"/>
              <a:ea typeface="微软雅黑" panose="020B0503020204020204" charset="-122"/>
            </a:endParaRPr>
          </a:p>
        </p:txBody>
      </p:sp>
      <p:sp>
        <p:nvSpPr>
          <p:cNvPr id="30" name="TextBox 42"/>
          <p:cNvSpPr txBox="1"/>
          <p:nvPr/>
        </p:nvSpPr>
        <p:spPr>
          <a:xfrm>
            <a:off x="6352346" y="5488889"/>
            <a:ext cx="1944216" cy="963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65" dirty="0" smtClean="0">
                <a:solidFill>
                  <a:schemeClr val="tx1">
                    <a:lumMod val="75000"/>
                    <a:lumOff val="25000"/>
                  </a:schemeClr>
                </a:solidFill>
                <a:latin typeface="微软雅黑" panose="020B0503020204020204" charset="-122"/>
                <a:ea typeface="微软雅黑" panose="020B0503020204020204" charset="-122"/>
              </a:rPr>
              <a:t>此次添加文本内容</a:t>
            </a:r>
            <a:endParaRPr lang="zh-CN" altLang="en-US" sz="1465"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a:t>
            </a:r>
            <a:r>
              <a:rPr lang="zh-CN" altLang="en-US" sz="1465" dirty="0" smtClean="0">
                <a:solidFill>
                  <a:schemeClr val="tx1">
                    <a:lumMod val="75000"/>
                    <a:lumOff val="25000"/>
                  </a:schemeClr>
                </a:solidFill>
                <a:latin typeface="微软雅黑" panose="020B0503020204020204" charset="-122"/>
                <a:ea typeface="微软雅黑" panose="020B0503020204020204" charset="-122"/>
              </a:rPr>
              <a:t>内容</a:t>
            </a:r>
            <a:endParaRPr lang="zh-CN" altLang="en-US" sz="1465"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此次添加文本内容</a:t>
            </a:r>
            <a:endParaRPr lang="zh-CN" altLang="en-US" sz="1465" dirty="0">
              <a:solidFill>
                <a:schemeClr val="tx1">
                  <a:lumMod val="75000"/>
                  <a:lumOff val="25000"/>
                </a:schemeClr>
              </a:solidFill>
              <a:latin typeface="微软雅黑" panose="020B0503020204020204" charset="-122"/>
              <a:ea typeface="微软雅黑" panose="020B0503020204020204" charset="-122"/>
            </a:endParaRPr>
          </a:p>
        </p:txBody>
      </p:sp>
      <p:sp>
        <p:nvSpPr>
          <p:cNvPr id="31" name="TextBox 43"/>
          <p:cNvSpPr txBox="1"/>
          <p:nvPr/>
        </p:nvSpPr>
        <p:spPr>
          <a:xfrm>
            <a:off x="8039027" y="4522229"/>
            <a:ext cx="1944216" cy="963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65" dirty="0" smtClean="0">
                <a:solidFill>
                  <a:schemeClr val="tx1">
                    <a:lumMod val="75000"/>
                    <a:lumOff val="25000"/>
                  </a:schemeClr>
                </a:solidFill>
                <a:latin typeface="微软雅黑" panose="020B0503020204020204" charset="-122"/>
                <a:ea typeface="微软雅黑" panose="020B0503020204020204" charset="-122"/>
              </a:rPr>
              <a:t>此次添加文本内容</a:t>
            </a:r>
            <a:endParaRPr lang="zh-CN" altLang="en-US" sz="1465"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a:t>
            </a:r>
            <a:r>
              <a:rPr lang="zh-CN" altLang="en-US" sz="1465" dirty="0" smtClean="0">
                <a:solidFill>
                  <a:schemeClr val="tx1">
                    <a:lumMod val="75000"/>
                    <a:lumOff val="25000"/>
                  </a:schemeClr>
                </a:solidFill>
                <a:latin typeface="微软雅黑" panose="020B0503020204020204" charset="-122"/>
                <a:ea typeface="微软雅黑" panose="020B0503020204020204" charset="-122"/>
              </a:rPr>
              <a:t>内容</a:t>
            </a:r>
            <a:endParaRPr lang="zh-CN" altLang="en-US" sz="1465"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此次添加文本内容</a:t>
            </a:r>
            <a:endParaRPr lang="zh-CN" altLang="en-US" sz="1465" dirty="0">
              <a:solidFill>
                <a:schemeClr val="tx1">
                  <a:lumMod val="75000"/>
                  <a:lumOff val="25000"/>
                </a:schemeClr>
              </a:solidFill>
              <a:latin typeface="微软雅黑" panose="020B0503020204020204" charset="-122"/>
              <a:ea typeface="微软雅黑" panose="020B0503020204020204" charset="-122"/>
            </a:endParaRPr>
          </a:p>
        </p:txBody>
      </p:sp>
      <p:grpSp>
        <p:nvGrpSpPr>
          <p:cNvPr id="32" name="组合 31"/>
          <p:cNvGrpSpPr/>
          <p:nvPr/>
        </p:nvGrpSpPr>
        <p:grpSpPr>
          <a:xfrm>
            <a:off x="5068840" y="1401178"/>
            <a:ext cx="2084515" cy="2084515"/>
            <a:chOff x="2848131" y="1860029"/>
            <a:chExt cx="3807502" cy="3807502"/>
          </a:xfrm>
        </p:grpSpPr>
        <p:sp>
          <p:nvSpPr>
            <p:cNvPr id="33" name="椭圆 32"/>
            <p:cNvSpPr/>
            <p:nvPr/>
          </p:nvSpPr>
          <p:spPr>
            <a:xfrm>
              <a:off x="2848131" y="1860029"/>
              <a:ext cx="3807502" cy="3807502"/>
            </a:xfrm>
            <a:prstGeom prst="ellipse">
              <a:avLst/>
            </a:prstGeom>
            <a:solidFill>
              <a:srgbClr val="BCB7B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
          <p:nvSpPr>
            <p:cNvPr id="34" name="文本框 91"/>
            <p:cNvSpPr txBox="1"/>
            <p:nvPr/>
          </p:nvSpPr>
          <p:spPr>
            <a:xfrm>
              <a:off x="3293307" y="3335068"/>
              <a:ext cx="2932149" cy="1002127"/>
            </a:xfrm>
            <a:prstGeom prst="rect">
              <a:avLst/>
            </a:prstGeom>
            <a:noFill/>
          </p:spPr>
          <p:txBody>
            <a:bodyPr wrap="none" rtlCol="0">
              <a:spAutoFit/>
            </a:bodyPr>
            <a:lstStyle/>
            <a:p>
              <a:pPr algn="ctr"/>
              <a:r>
                <a:rPr lang="zh-CN" altLang="en-US" sz="2800" b="1" dirty="0" smtClean="0">
                  <a:solidFill>
                    <a:schemeClr val="bg1"/>
                  </a:solidFill>
                  <a:latin typeface="微软雅黑" panose="020B0503020204020204" charset="-122"/>
                  <a:ea typeface="微软雅黑" panose="020B0503020204020204" charset="-122"/>
                </a:rPr>
                <a:t>您的标题</a:t>
              </a:r>
              <a:endParaRPr lang="en-US" altLang="zh-CN" sz="2800" b="1" dirty="0">
                <a:solidFill>
                  <a:schemeClr val="bg1"/>
                </a:solidFill>
                <a:latin typeface="微软雅黑" panose="020B0503020204020204" charset="-122"/>
                <a:ea typeface="微软雅黑" panose="020B0503020204020204" charset="-122"/>
              </a:endParaRPr>
            </a:p>
          </p:txBody>
        </p:sp>
      </p:grpSp>
      <p:grpSp>
        <p:nvGrpSpPr>
          <p:cNvPr id="35" name="组合 34"/>
          <p:cNvGrpSpPr/>
          <p:nvPr/>
        </p:nvGrpSpPr>
        <p:grpSpPr>
          <a:xfrm>
            <a:off x="2907272" y="3154294"/>
            <a:ext cx="1075144" cy="1075144"/>
            <a:chOff x="2800449" y="3260788"/>
            <a:chExt cx="1075144" cy="1075144"/>
          </a:xfrm>
        </p:grpSpPr>
        <p:sp>
          <p:nvSpPr>
            <p:cNvPr id="36" name="椭圆 35"/>
            <p:cNvSpPr/>
            <p:nvPr/>
          </p:nvSpPr>
          <p:spPr>
            <a:xfrm>
              <a:off x="2800449" y="3260788"/>
              <a:ext cx="1075144" cy="1075144"/>
            </a:xfrm>
            <a:prstGeom prst="ellipse">
              <a:avLst/>
            </a:prstGeom>
            <a:solidFill>
              <a:srgbClr val="BCB7B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
          <p:nvSpPr>
            <p:cNvPr id="37" name="Freeform 12"/>
            <p:cNvSpPr>
              <a:spLocks noEditPoints="1"/>
            </p:cNvSpPr>
            <p:nvPr/>
          </p:nvSpPr>
          <p:spPr bwMode="black">
            <a:xfrm>
              <a:off x="3115247" y="3529914"/>
              <a:ext cx="450199" cy="498101"/>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109740" tIns="54870" rIns="109740" bIns="54870"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endParaRPr lang="en-US" sz="2400">
                <a:solidFill>
                  <a:srgbClr val="FFFFFF"/>
                </a:solidFill>
                <a:latin typeface="微软雅黑" panose="020B0503020204020204" charset="-122"/>
                <a:ea typeface="微软雅黑" panose="020B0503020204020204" charset="-122"/>
              </a:endParaRPr>
            </a:p>
          </p:txBody>
        </p:sp>
      </p:grpSp>
      <p:grpSp>
        <p:nvGrpSpPr>
          <p:cNvPr id="38" name="组合 37"/>
          <p:cNvGrpSpPr/>
          <p:nvPr/>
        </p:nvGrpSpPr>
        <p:grpSpPr>
          <a:xfrm>
            <a:off x="4385830" y="4037667"/>
            <a:ext cx="1075144" cy="1075144"/>
            <a:chOff x="4279007" y="4144161"/>
            <a:chExt cx="1075144" cy="1075144"/>
          </a:xfrm>
        </p:grpSpPr>
        <p:sp>
          <p:nvSpPr>
            <p:cNvPr id="39" name="椭圆 38"/>
            <p:cNvSpPr/>
            <p:nvPr/>
          </p:nvSpPr>
          <p:spPr>
            <a:xfrm>
              <a:off x="4279007" y="4144161"/>
              <a:ext cx="1075144" cy="1075144"/>
            </a:xfrm>
            <a:prstGeom prst="ellipse">
              <a:avLst/>
            </a:prstGeom>
            <a:solidFill>
              <a:srgbClr val="BBB0AC"/>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pic>
          <p:nvPicPr>
            <p:cNvPr id="40" name="Picture 5" descr="C:\Users\Jonahs\Dropbox\Projects SCOTT\MEET Windows Azure\source\Background\tile-icon-CD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3176" y="4333642"/>
              <a:ext cx="638782" cy="6386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组合 40"/>
          <p:cNvGrpSpPr/>
          <p:nvPr/>
        </p:nvGrpSpPr>
        <p:grpSpPr>
          <a:xfrm>
            <a:off x="6624447" y="4129031"/>
            <a:ext cx="1075144" cy="1075144"/>
            <a:chOff x="6517624" y="4235525"/>
            <a:chExt cx="1075144" cy="1075144"/>
          </a:xfrm>
        </p:grpSpPr>
        <p:sp>
          <p:nvSpPr>
            <p:cNvPr id="42" name="椭圆 41"/>
            <p:cNvSpPr/>
            <p:nvPr/>
          </p:nvSpPr>
          <p:spPr>
            <a:xfrm>
              <a:off x="6517624" y="4235525"/>
              <a:ext cx="1075144" cy="1075144"/>
            </a:xfrm>
            <a:prstGeom prst="ellipse">
              <a:avLst/>
            </a:prstGeom>
            <a:solidFill>
              <a:srgbClr val="BCB7B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pic>
          <p:nvPicPr>
            <p:cNvPr id="43" name="Picture 10" descr="C:\Users\Jonahs\Dropbox\Projects SCOTT\MEET Windows Azure\source\Background\tile-icon-netwo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1404" y="4453789"/>
              <a:ext cx="638782" cy="6386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组合 43"/>
          <p:cNvGrpSpPr/>
          <p:nvPr/>
        </p:nvGrpSpPr>
        <p:grpSpPr>
          <a:xfrm>
            <a:off x="8152215" y="3154294"/>
            <a:ext cx="1075144" cy="1075144"/>
            <a:chOff x="8045392" y="3260788"/>
            <a:chExt cx="1075144" cy="1075144"/>
          </a:xfrm>
        </p:grpSpPr>
        <p:sp>
          <p:nvSpPr>
            <p:cNvPr id="45" name="椭圆 44"/>
            <p:cNvSpPr/>
            <p:nvPr/>
          </p:nvSpPr>
          <p:spPr>
            <a:xfrm>
              <a:off x="8045392" y="3260788"/>
              <a:ext cx="1075144" cy="1075144"/>
            </a:xfrm>
            <a:prstGeom prst="ellipse">
              <a:avLst/>
            </a:prstGeom>
            <a:solidFill>
              <a:srgbClr val="BBB0AC"/>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
          <p:nvSpPr>
            <p:cNvPr id="46" name="Freeform 45"/>
            <p:cNvSpPr>
              <a:spLocks noEditPoints="1"/>
            </p:cNvSpPr>
            <p:nvPr/>
          </p:nvSpPr>
          <p:spPr bwMode="black">
            <a:xfrm>
              <a:off x="8341545" y="3499152"/>
              <a:ext cx="470167" cy="507079"/>
            </a:xfrm>
            <a:custGeom>
              <a:avLst/>
              <a:gdLst>
                <a:gd name="T0" fmla="*/ 135 w 140"/>
                <a:gd name="T1" fmla="*/ 85 h 151"/>
                <a:gd name="T2" fmla="*/ 140 w 140"/>
                <a:gd name="T3" fmla="*/ 96 h 151"/>
                <a:gd name="T4" fmla="*/ 134 w 140"/>
                <a:gd name="T5" fmla="*/ 106 h 151"/>
                <a:gd name="T6" fmla="*/ 137 w 140"/>
                <a:gd name="T7" fmla="*/ 117 h 151"/>
                <a:gd name="T8" fmla="*/ 129 w 140"/>
                <a:gd name="T9" fmla="*/ 128 h 151"/>
                <a:gd name="T10" fmla="*/ 128 w 140"/>
                <a:gd name="T11" fmla="*/ 137 h 151"/>
                <a:gd name="T12" fmla="*/ 116 w 140"/>
                <a:gd name="T13" fmla="*/ 148 h 151"/>
                <a:gd name="T14" fmla="*/ 65 w 140"/>
                <a:gd name="T15" fmla="*/ 148 h 151"/>
                <a:gd name="T16" fmla="*/ 33 w 140"/>
                <a:gd name="T17" fmla="*/ 142 h 151"/>
                <a:gd name="T18" fmla="*/ 33 w 140"/>
                <a:gd name="T19" fmla="*/ 82 h 151"/>
                <a:gd name="T20" fmla="*/ 34 w 140"/>
                <a:gd name="T21" fmla="*/ 82 h 151"/>
                <a:gd name="T22" fmla="*/ 34 w 140"/>
                <a:gd name="T23" fmla="*/ 82 h 151"/>
                <a:gd name="T24" fmla="*/ 37 w 140"/>
                <a:gd name="T25" fmla="*/ 82 h 151"/>
                <a:gd name="T26" fmla="*/ 60 w 140"/>
                <a:gd name="T27" fmla="*/ 48 h 151"/>
                <a:gd name="T28" fmla="*/ 68 w 140"/>
                <a:gd name="T29" fmla="*/ 39 h 151"/>
                <a:gd name="T30" fmla="*/ 81 w 140"/>
                <a:gd name="T31" fmla="*/ 3 h 151"/>
                <a:gd name="T32" fmla="*/ 97 w 140"/>
                <a:gd name="T33" fmla="*/ 8 h 151"/>
                <a:gd name="T34" fmla="*/ 99 w 140"/>
                <a:gd name="T35" fmla="*/ 35 h 151"/>
                <a:gd name="T36" fmla="*/ 90 w 140"/>
                <a:gd name="T37" fmla="*/ 60 h 151"/>
                <a:gd name="T38" fmla="*/ 130 w 140"/>
                <a:gd name="T39" fmla="*/ 62 h 151"/>
                <a:gd name="T40" fmla="*/ 140 w 140"/>
                <a:gd name="T41" fmla="*/ 77 h 151"/>
                <a:gd name="T42" fmla="*/ 135 w 140"/>
                <a:gd name="T43" fmla="*/ 85 h 151"/>
                <a:gd name="T44" fmla="*/ 30 w 140"/>
                <a:gd name="T45" fmla="*/ 137 h 151"/>
                <a:gd name="T46" fmla="*/ 30 w 140"/>
                <a:gd name="T47" fmla="*/ 137 h 151"/>
                <a:gd name="T48" fmla="*/ 30 w 140"/>
                <a:gd name="T49" fmla="*/ 82 h 151"/>
                <a:gd name="T50" fmla="*/ 23 w 140"/>
                <a:gd name="T51" fmla="*/ 76 h 151"/>
                <a:gd name="T52" fmla="*/ 7 w 140"/>
                <a:gd name="T53" fmla="*/ 76 h 151"/>
                <a:gd name="T54" fmla="*/ 0 w 140"/>
                <a:gd name="T55" fmla="*/ 82 h 151"/>
                <a:gd name="T56" fmla="*/ 0 w 140"/>
                <a:gd name="T57" fmla="*/ 137 h 151"/>
                <a:gd name="T58" fmla="*/ 7 w 140"/>
                <a:gd name="T59" fmla="*/ 144 h 151"/>
                <a:gd name="T60" fmla="*/ 23 w 140"/>
                <a:gd name="T61" fmla="*/ 144 h 151"/>
                <a:gd name="T62" fmla="*/ 30 w 140"/>
                <a:gd name="T63" fmla="*/ 1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51">
                  <a:moveTo>
                    <a:pt x="135" y="85"/>
                  </a:moveTo>
                  <a:cubicBezTo>
                    <a:pt x="135" y="88"/>
                    <a:pt x="140" y="93"/>
                    <a:pt x="140" y="96"/>
                  </a:cubicBezTo>
                  <a:cubicBezTo>
                    <a:pt x="140" y="99"/>
                    <a:pt x="134" y="103"/>
                    <a:pt x="134" y="106"/>
                  </a:cubicBezTo>
                  <a:cubicBezTo>
                    <a:pt x="133" y="109"/>
                    <a:pt x="137" y="114"/>
                    <a:pt x="137" y="117"/>
                  </a:cubicBezTo>
                  <a:cubicBezTo>
                    <a:pt x="137" y="121"/>
                    <a:pt x="130" y="125"/>
                    <a:pt x="129" y="128"/>
                  </a:cubicBezTo>
                  <a:cubicBezTo>
                    <a:pt x="128" y="130"/>
                    <a:pt x="129" y="135"/>
                    <a:pt x="128" y="137"/>
                  </a:cubicBezTo>
                  <a:cubicBezTo>
                    <a:pt x="127" y="141"/>
                    <a:pt x="120" y="147"/>
                    <a:pt x="116" y="148"/>
                  </a:cubicBezTo>
                  <a:cubicBezTo>
                    <a:pt x="104" y="151"/>
                    <a:pt x="65" y="148"/>
                    <a:pt x="65" y="148"/>
                  </a:cubicBezTo>
                  <a:cubicBezTo>
                    <a:pt x="65" y="148"/>
                    <a:pt x="65" y="148"/>
                    <a:pt x="33" y="142"/>
                  </a:cubicBezTo>
                  <a:cubicBezTo>
                    <a:pt x="33" y="142"/>
                    <a:pt x="33" y="142"/>
                    <a:pt x="33" y="82"/>
                  </a:cubicBezTo>
                  <a:cubicBezTo>
                    <a:pt x="33" y="82"/>
                    <a:pt x="33" y="82"/>
                    <a:pt x="34" y="82"/>
                  </a:cubicBezTo>
                  <a:cubicBezTo>
                    <a:pt x="34" y="82"/>
                    <a:pt x="34" y="82"/>
                    <a:pt x="34" y="82"/>
                  </a:cubicBezTo>
                  <a:cubicBezTo>
                    <a:pt x="34" y="82"/>
                    <a:pt x="34" y="82"/>
                    <a:pt x="37" y="82"/>
                  </a:cubicBezTo>
                  <a:cubicBezTo>
                    <a:pt x="41" y="81"/>
                    <a:pt x="49" y="75"/>
                    <a:pt x="60" y="48"/>
                  </a:cubicBezTo>
                  <a:cubicBezTo>
                    <a:pt x="61" y="44"/>
                    <a:pt x="65" y="42"/>
                    <a:pt x="68" y="39"/>
                  </a:cubicBezTo>
                  <a:cubicBezTo>
                    <a:pt x="75" y="34"/>
                    <a:pt x="79" y="27"/>
                    <a:pt x="81" y="3"/>
                  </a:cubicBezTo>
                  <a:cubicBezTo>
                    <a:pt x="81" y="0"/>
                    <a:pt x="91" y="1"/>
                    <a:pt x="97" y="8"/>
                  </a:cubicBezTo>
                  <a:cubicBezTo>
                    <a:pt x="102" y="14"/>
                    <a:pt x="102" y="26"/>
                    <a:pt x="99" y="35"/>
                  </a:cubicBezTo>
                  <a:cubicBezTo>
                    <a:pt x="96" y="41"/>
                    <a:pt x="87" y="55"/>
                    <a:pt x="90" y="60"/>
                  </a:cubicBezTo>
                  <a:cubicBezTo>
                    <a:pt x="90" y="60"/>
                    <a:pt x="124" y="59"/>
                    <a:pt x="130" y="62"/>
                  </a:cubicBezTo>
                  <a:cubicBezTo>
                    <a:pt x="134" y="63"/>
                    <a:pt x="140" y="72"/>
                    <a:pt x="140" y="77"/>
                  </a:cubicBezTo>
                  <a:cubicBezTo>
                    <a:pt x="140" y="79"/>
                    <a:pt x="136" y="83"/>
                    <a:pt x="135" y="85"/>
                  </a:cubicBezTo>
                  <a:close/>
                  <a:moveTo>
                    <a:pt x="30" y="137"/>
                  </a:moveTo>
                  <a:cubicBezTo>
                    <a:pt x="30" y="137"/>
                    <a:pt x="30" y="137"/>
                    <a:pt x="30" y="137"/>
                  </a:cubicBezTo>
                  <a:cubicBezTo>
                    <a:pt x="30" y="137"/>
                    <a:pt x="30" y="137"/>
                    <a:pt x="30" y="82"/>
                  </a:cubicBezTo>
                  <a:cubicBezTo>
                    <a:pt x="30" y="79"/>
                    <a:pt x="27" y="76"/>
                    <a:pt x="23" y="76"/>
                  </a:cubicBezTo>
                  <a:cubicBezTo>
                    <a:pt x="23" y="76"/>
                    <a:pt x="23" y="76"/>
                    <a:pt x="7" y="76"/>
                  </a:cubicBezTo>
                  <a:cubicBezTo>
                    <a:pt x="3" y="76"/>
                    <a:pt x="0" y="79"/>
                    <a:pt x="0" y="82"/>
                  </a:cubicBezTo>
                  <a:cubicBezTo>
                    <a:pt x="0" y="82"/>
                    <a:pt x="0" y="82"/>
                    <a:pt x="0" y="137"/>
                  </a:cubicBezTo>
                  <a:cubicBezTo>
                    <a:pt x="0" y="141"/>
                    <a:pt x="3" y="144"/>
                    <a:pt x="7" y="144"/>
                  </a:cubicBezTo>
                  <a:cubicBezTo>
                    <a:pt x="7" y="144"/>
                    <a:pt x="7" y="144"/>
                    <a:pt x="23" y="144"/>
                  </a:cubicBezTo>
                  <a:cubicBezTo>
                    <a:pt x="27" y="144"/>
                    <a:pt x="30" y="141"/>
                    <a:pt x="30" y="1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3" rIns="91424" bIns="45713"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sz="1865">
                <a:solidFill>
                  <a:srgbClr val="FFFFFF"/>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up)">
                                      <p:cBhvr>
                                        <p:cTn id="13" dur="500"/>
                                        <p:tgtEl>
                                          <p:spTgt spid="27"/>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1000"/>
                                        <p:tgtEl>
                                          <p:spTgt spid="35"/>
                                        </p:tgtEl>
                                      </p:cBhvr>
                                    </p:animEffect>
                                    <p:anim calcmode="lin" valueType="num">
                                      <p:cBhvr>
                                        <p:cTn id="22" dur="1000" fill="hold"/>
                                        <p:tgtEl>
                                          <p:spTgt spid="35"/>
                                        </p:tgtEl>
                                        <p:attrNameLst>
                                          <p:attrName>ppt_x</p:attrName>
                                        </p:attrNameLst>
                                      </p:cBhvr>
                                      <p:tavLst>
                                        <p:tav tm="0">
                                          <p:val>
                                            <p:strVal val="#ppt_x"/>
                                          </p:val>
                                        </p:tav>
                                        <p:tav tm="100000">
                                          <p:val>
                                            <p:strVal val="#ppt_x"/>
                                          </p:val>
                                        </p:tav>
                                      </p:tavLst>
                                    </p:anim>
                                    <p:anim calcmode="lin" valueType="num">
                                      <p:cBhvr>
                                        <p:cTn id="23" dur="1000" fill="hold"/>
                                        <p:tgtEl>
                                          <p:spTgt spid="3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1000"/>
                                        <p:tgtEl>
                                          <p:spTgt spid="38"/>
                                        </p:tgtEl>
                                      </p:cBhvr>
                                    </p:animEffect>
                                    <p:anim calcmode="lin" valueType="num">
                                      <p:cBhvr>
                                        <p:cTn id="27" dur="1000" fill="hold"/>
                                        <p:tgtEl>
                                          <p:spTgt spid="38"/>
                                        </p:tgtEl>
                                        <p:attrNameLst>
                                          <p:attrName>ppt_x</p:attrName>
                                        </p:attrNameLst>
                                      </p:cBhvr>
                                      <p:tavLst>
                                        <p:tav tm="0">
                                          <p:val>
                                            <p:strVal val="#ppt_x"/>
                                          </p:val>
                                        </p:tav>
                                        <p:tav tm="100000">
                                          <p:val>
                                            <p:strVal val="#ppt_x"/>
                                          </p:val>
                                        </p:tav>
                                      </p:tavLst>
                                    </p:anim>
                                    <p:anim calcmode="lin" valueType="num">
                                      <p:cBhvr>
                                        <p:cTn id="28" dur="1000" fill="hold"/>
                                        <p:tgtEl>
                                          <p:spTgt spid="3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1000"/>
                                        <p:tgtEl>
                                          <p:spTgt spid="41"/>
                                        </p:tgtEl>
                                      </p:cBhvr>
                                    </p:animEffect>
                                    <p:anim calcmode="lin" valueType="num">
                                      <p:cBhvr>
                                        <p:cTn id="32" dur="1000" fill="hold"/>
                                        <p:tgtEl>
                                          <p:spTgt spid="41"/>
                                        </p:tgtEl>
                                        <p:attrNameLst>
                                          <p:attrName>ppt_x</p:attrName>
                                        </p:attrNameLst>
                                      </p:cBhvr>
                                      <p:tavLst>
                                        <p:tav tm="0">
                                          <p:val>
                                            <p:strVal val="#ppt_x"/>
                                          </p:val>
                                        </p:tav>
                                        <p:tav tm="100000">
                                          <p:val>
                                            <p:strVal val="#ppt_x"/>
                                          </p:val>
                                        </p:tav>
                                      </p:tavLst>
                                    </p:anim>
                                    <p:anim calcmode="lin" valueType="num">
                                      <p:cBhvr>
                                        <p:cTn id="33" dur="1000" fill="hold"/>
                                        <p:tgtEl>
                                          <p:spTgt spid="41"/>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1000"/>
                                        <p:tgtEl>
                                          <p:spTgt spid="44"/>
                                        </p:tgtEl>
                                      </p:cBhvr>
                                    </p:animEffect>
                                    <p:anim calcmode="lin" valueType="num">
                                      <p:cBhvr>
                                        <p:cTn id="37" dur="1000" fill="hold"/>
                                        <p:tgtEl>
                                          <p:spTgt spid="44"/>
                                        </p:tgtEl>
                                        <p:attrNameLst>
                                          <p:attrName>ppt_x</p:attrName>
                                        </p:attrNameLst>
                                      </p:cBhvr>
                                      <p:tavLst>
                                        <p:tav tm="0">
                                          <p:val>
                                            <p:strVal val="#ppt_x"/>
                                          </p:val>
                                        </p:tav>
                                        <p:tav tm="100000">
                                          <p:val>
                                            <p:strVal val="#ppt_x"/>
                                          </p:val>
                                        </p:tav>
                                      </p:tavLst>
                                    </p:anim>
                                    <p:anim calcmode="lin" valueType="num">
                                      <p:cBhvr>
                                        <p:cTn id="38" dur="1000" fill="hold"/>
                                        <p:tgtEl>
                                          <p:spTgt spid="44"/>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anim calcmode="lin" valueType="num">
                                      <p:cBhvr>
                                        <p:cTn id="42" dur="1000" fill="hold"/>
                                        <p:tgtEl>
                                          <p:spTgt spid="28"/>
                                        </p:tgtEl>
                                        <p:attrNameLst>
                                          <p:attrName>ppt_x</p:attrName>
                                        </p:attrNameLst>
                                      </p:cBhvr>
                                      <p:tavLst>
                                        <p:tav tm="0">
                                          <p:val>
                                            <p:strVal val="#ppt_x"/>
                                          </p:val>
                                        </p:tav>
                                        <p:tav tm="100000">
                                          <p:val>
                                            <p:strVal val="#ppt_x"/>
                                          </p:val>
                                        </p:tav>
                                      </p:tavLst>
                                    </p:anim>
                                    <p:anim calcmode="lin" valueType="num">
                                      <p:cBhvr>
                                        <p:cTn id="43" dur="1000" fill="hold"/>
                                        <p:tgtEl>
                                          <p:spTgt spid="28"/>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1000"/>
                                        <p:tgtEl>
                                          <p:spTgt spid="29"/>
                                        </p:tgtEl>
                                      </p:cBhvr>
                                    </p:animEffect>
                                    <p:anim calcmode="lin" valueType="num">
                                      <p:cBhvr>
                                        <p:cTn id="47" dur="1000" fill="hold"/>
                                        <p:tgtEl>
                                          <p:spTgt spid="29"/>
                                        </p:tgtEl>
                                        <p:attrNameLst>
                                          <p:attrName>ppt_x</p:attrName>
                                        </p:attrNameLst>
                                      </p:cBhvr>
                                      <p:tavLst>
                                        <p:tav tm="0">
                                          <p:val>
                                            <p:strVal val="#ppt_x"/>
                                          </p:val>
                                        </p:tav>
                                        <p:tav tm="100000">
                                          <p:val>
                                            <p:strVal val="#ppt_x"/>
                                          </p:val>
                                        </p:tav>
                                      </p:tavLst>
                                    </p:anim>
                                    <p:anim calcmode="lin" valueType="num">
                                      <p:cBhvr>
                                        <p:cTn id="48" dur="1000" fill="hold"/>
                                        <p:tgtEl>
                                          <p:spTgt spid="29"/>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1000"/>
                                        <p:tgtEl>
                                          <p:spTgt spid="30"/>
                                        </p:tgtEl>
                                      </p:cBhvr>
                                    </p:animEffect>
                                    <p:anim calcmode="lin" valueType="num">
                                      <p:cBhvr>
                                        <p:cTn id="52" dur="1000" fill="hold"/>
                                        <p:tgtEl>
                                          <p:spTgt spid="30"/>
                                        </p:tgtEl>
                                        <p:attrNameLst>
                                          <p:attrName>ppt_x</p:attrName>
                                        </p:attrNameLst>
                                      </p:cBhvr>
                                      <p:tavLst>
                                        <p:tav tm="0">
                                          <p:val>
                                            <p:strVal val="#ppt_x"/>
                                          </p:val>
                                        </p:tav>
                                        <p:tav tm="100000">
                                          <p:val>
                                            <p:strVal val="#ppt_x"/>
                                          </p:val>
                                        </p:tav>
                                      </p:tavLst>
                                    </p:anim>
                                    <p:anim calcmode="lin" valueType="num">
                                      <p:cBhvr>
                                        <p:cTn id="53" dur="1000" fill="hold"/>
                                        <p:tgtEl>
                                          <p:spTgt spid="30"/>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1000"/>
                                        <p:tgtEl>
                                          <p:spTgt spid="31"/>
                                        </p:tgtEl>
                                      </p:cBhvr>
                                    </p:animEffect>
                                    <p:anim calcmode="lin" valueType="num">
                                      <p:cBhvr>
                                        <p:cTn id="57" dur="1000" fill="hold"/>
                                        <p:tgtEl>
                                          <p:spTgt spid="31"/>
                                        </p:tgtEl>
                                        <p:attrNameLst>
                                          <p:attrName>ppt_x</p:attrName>
                                        </p:attrNameLst>
                                      </p:cBhvr>
                                      <p:tavLst>
                                        <p:tav tm="0">
                                          <p:val>
                                            <p:strVal val="#ppt_x"/>
                                          </p:val>
                                        </p:tav>
                                        <p:tav tm="100000">
                                          <p:val>
                                            <p:strVal val="#ppt_x"/>
                                          </p:val>
                                        </p:tav>
                                      </p:tavLst>
                                    </p:anim>
                                    <p:anim calcmode="lin" valueType="num">
                                      <p:cBhvr>
                                        <p:cTn id="5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8" grpId="0"/>
      <p:bldP spid="29" grpId="0"/>
      <p:bldP spid="30"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ppt2"/>
          <p:cNvPicPr>
            <a:picLocks noChangeAspect="1"/>
          </p:cNvPicPr>
          <p:nvPr/>
        </p:nvPicPr>
        <p:blipFill>
          <a:blip r:embed="rId1"/>
          <a:stretch>
            <a:fillRect/>
          </a:stretch>
        </p:blipFill>
        <p:spPr>
          <a:xfrm>
            <a:off x="-12065" y="-9525"/>
            <a:ext cx="12223115" cy="6874510"/>
          </a:xfrm>
          <a:prstGeom prst="rect">
            <a:avLst/>
          </a:prstGeom>
        </p:spPr>
      </p:pic>
      <p:sp>
        <p:nvSpPr>
          <p:cNvPr id="85" name="矩形 84"/>
          <p:cNvSpPr/>
          <p:nvPr/>
        </p:nvSpPr>
        <p:spPr>
          <a:xfrm>
            <a:off x="3617595" y="595630"/>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endParaRPr lang="zh-CN" altLang="en-US" sz="2400" dirty="0" smtClean="0">
              <a:solidFill>
                <a:schemeClr val="tx1">
                  <a:lumMod val="65000"/>
                  <a:lumOff val="35000"/>
                </a:schemeClr>
              </a:solidFill>
              <a:latin typeface="华文中宋" panose="02010600040101010101" charset="-122"/>
              <a:ea typeface="华文中宋" panose="02010600040101010101" charset="-122"/>
            </a:endParaRP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endParaRPr lang="en-US" altLang="zh-CN" sz="1400" dirty="0" smtClean="0">
              <a:solidFill>
                <a:schemeClr val="tx1">
                  <a:lumMod val="65000"/>
                  <a:lumOff val="35000"/>
                </a:schemeClr>
              </a:solidFill>
              <a:latin typeface="华文中宋" panose="02010600040101010101" charset="-122"/>
              <a:ea typeface="华文中宋" panose="02010600040101010101" charset="-122"/>
            </a:endParaRPr>
          </a:p>
        </p:txBody>
      </p:sp>
      <p:sp>
        <p:nvSpPr>
          <p:cNvPr id="6" name="Freeform 471"/>
          <p:cNvSpPr>
            <a:spLocks noEditPoints="1"/>
          </p:cNvSpPr>
          <p:nvPr/>
        </p:nvSpPr>
        <p:spPr bwMode="auto">
          <a:xfrm>
            <a:off x="6555307" y="4045316"/>
            <a:ext cx="967236" cy="738967"/>
          </a:xfrm>
          <a:custGeom>
            <a:avLst/>
            <a:gdLst>
              <a:gd name="T0" fmla="*/ 103 w 106"/>
              <a:gd name="T1" fmla="*/ 44 h 81"/>
              <a:gd name="T2" fmla="*/ 85 w 106"/>
              <a:gd name="T3" fmla="*/ 26 h 81"/>
              <a:gd name="T4" fmla="*/ 66 w 106"/>
              <a:gd name="T5" fmla="*/ 7 h 81"/>
              <a:gd name="T6" fmla="*/ 47 w 106"/>
              <a:gd name="T7" fmla="*/ 26 h 81"/>
              <a:gd name="T8" fmla="*/ 29 w 106"/>
              <a:gd name="T9" fmla="*/ 44 h 81"/>
              <a:gd name="T10" fmla="*/ 4 w 106"/>
              <a:gd name="T11" fmla="*/ 44 h 81"/>
              <a:gd name="T12" fmla="*/ 4 w 106"/>
              <a:gd name="T13" fmla="*/ 81 h 81"/>
              <a:gd name="T14" fmla="*/ 66 w 106"/>
              <a:gd name="T15" fmla="*/ 81 h 81"/>
              <a:gd name="T16" fmla="*/ 66 w 106"/>
              <a:gd name="T17" fmla="*/ 53 h 81"/>
              <a:gd name="T18" fmla="*/ 84 w 106"/>
              <a:gd name="T19" fmla="*/ 53 h 81"/>
              <a:gd name="T20" fmla="*/ 84 w 106"/>
              <a:gd name="T21" fmla="*/ 81 h 81"/>
              <a:gd name="T22" fmla="*/ 103 w 106"/>
              <a:gd name="T23" fmla="*/ 81 h 81"/>
              <a:gd name="T24" fmla="*/ 103 w 106"/>
              <a:gd name="T25" fmla="*/ 44 h 81"/>
              <a:gd name="T26" fmla="*/ 25 w 106"/>
              <a:gd name="T27" fmla="*/ 66 h 81"/>
              <a:gd name="T28" fmla="*/ 11 w 106"/>
              <a:gd name="T29" fmla="*/ 66 h 81"/>
              <a:gd name="T30" fmla="*/ 11 w 106"/>
              <a:gd name="T31" fmla="*/ 52 h 81"/>
              <a:gd name="T32" fmla="*/ 25 w 106"/>
              <a:gd name="T33" fmla="*/ 52 h 81"/>
              <a:gd name="T34" fmla="*/ 25 w 106"/>
              <a:gd name="T35" fmla="*/ 66 h 81"/>
              <a:gd name="T36" fmla="*/ 47 w 106"/>
              <a:gd name="T37" fmla="*/ 66 h 81"/>
              <a:gd name="T38" fmla="*/ 33 w 106"/>
              <a:gd name="T39" fmla="*/ 66 h 81"/>
              <a:gd name="T40" fmla="*/ 33 w 106"/>
              <a:gd name="T41" fmla="*/ 52 h 81"/>
              <a:gd name="T42" fmla="*/ 47 w 106"/>
              <a:gd name="T43" fmla="*/ 52 h 81"/>
              <a:gd name="T44" fmla="*/ 47 w 106"/>
              <a:gd name="T45" fmla="*/ 66 h 81"/>
              <a:gd name="T46" fmla="*/ 63 w 106"/>
              <a:gd name="T47" fmla="*/ 38 h 81"/>
              <a:gd name="T48" fmla="*/ 56 w 106"/>
              <a:gd name="T49" fmla="*/ 31 h 81"/>
              <a:gd name="T50" fmla="*/ 63 w 106"/>
              <a:gd name="T51" fmla="*/ 25 h 81"/>
              <a:gd name="T52" fmla="*/ 70 w 106"/>
              <a:gd name="T53" fmla="*/ 31 h 81"/>
              <a:gd name="T54" fmla="*/ 63 w 106"/>
              <a:gd name="T55" fmla="*/ 38 h 81"/>
              <a:gd name="T56" fmla="*/ 106 w 106"/>
              <a:gd name="T57" fmla="*/ 40 h 81"/>
              <a:gd name="T58" fmla="*/ 104 w 106"/>
              <a:gd name="T59" fmla="*/ 42 h 81"/>
              <a:gd name="T60" fmla="*/ 66 w 106"/>
              <a:gd name="T61" fmla="*/ 3 h 81"/>
              <a:gd name="T62" fmla="*/ 28 w 106"/>
              <a:gd name="T63" fmla="*/ 41 h 81"/>
              <a:gd name="T64" fmla="*/ 28 w 106"/>
              <a:gd name="T65" fmla="*/ 42 h 81"/>
              <a:gd name="T66" fmla="*/ 0 w 106"/>
              <a:gd name="T67" fmla="*/ 42 h 81"/>
              <a:gd name="T68" fmla="*/ 21 w 106"/>
              <a:gd name="T69" fmla="*/ 20 h 81"/>
              <a:gd name="T70" fmla="*/ 47 w 106"/>
              <a:gd name="T71" fmla="*/ 20 h 81"/>
              <a:gd name="T72" fmla="*/ 66 w 106"/>
              <a:gd name="T73" fmla="*/ 0 h 81"/>
              <a:gd name="T74" fmla="*/ 87 w 106"/>
              <a:gd name="T75" fmla="*/ 21 h 81"/>
              <a:gd name="T76" fmla="*/ 87 w 106"/>
              <a:gd name="T77" fmla="*/ 9 h 81"/>
              <a:gd name="T78" fmla="*/ 95 w 106"/>
              <a:gd name="T79" fmla="*/ 9 h 81"/>
              <a:gd name="T80" fmla="*/ 95 w 106"/>
              <a:gd name="T81" fmla="*/ 30 h 81"/>
              <a:gd name="T82" fmla="*/ 106 w 106"/>
              <a:gd name="T8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6" h="81">
                <a:moveTo>
                  <a:pt x="103" y="44"/>
                </a:moveTo>
                <a:cubicBezTo>
                  <a:pt x="85" y="26"/>
                  <a:pt x="85" y="26"/>
                  <a:pt x="85" y="26"/>
                </a:cubicBezTo>
                <a:cubicBezTo>
                  <a:pt x="66" y="7"/>
                  <a:pt x="66" y="7"/>
                  <a:pt x="66" y="7"/>
                </a:cubicBezTo>
                <a:cubicBezTo>
                  <a:pt x="47" y="26"/>
                  <a:pt x="47" y="26"/>
                  <a:pt x="47" y="26"/>
                </a:cubicBezTo>
                <a:cubicBezTo>
                  <a:pt x="29" y="44"/>
                  <a:pt x="29" y="44"/>
                  <a:pt x="29" y="44"/>
                </a:cubicBezTo>
                <a:cubicBezTo>
                  <a:pt x="4" y="44"/>
                  <a:pt x="4" y="44"/>
                  <a:pt x="4" y="44"/>
                </a:cubicBezTo>
                <a:cubicBezTo>
                  <a:pt x="4" y="81"/>
                  <a:pt x="4" y="81"/>
                  <a:pt x="4" y="81"/>
                </a:cubicBezTo>
                <a:cubicBezTo>
                  <a:pt x="66" y="81"/>
                  <a:pt x="66" y="81"/>
                  <a:pt x="66" y="81"/>
                </a:cubicBezTo>
                <a:cubicBezTo>
                  <a:pt x="66" y="53"/>
                  <a:pt x="66" y="53"/>
                  <a:pt x="66" y="53"/>
                </a:cubicBezTo>
                <a:cubicBezTo>
                  <a:pt x="84" y="53"/>
                  <a:pt x="84" y="53"/>
                  <a:pt x="84" y="53"/>
                </a:cubicBezTo>
                <a:cubicBezTo>
                  <a:pt x="84" y="81"/>
                  <a:pt x="84" y="81"/>
                  <a:pt x="84" y="81"/>
                </a:cubicBezTo>
                <a:cubicBezTo>
                  <a:pt x="103" y="81"/>
                  <a:pt x="103" y="81"/>
                  <a:pt x="103" y="81"/>
                </a:cubicBezTo>
                <a:cubicBezTo>
                  <a:pt x="103" y="44"/>
                  <a:pt x="103" y="44"/>
                  <a:pt x="103" y="44"/>
                </a:cubicBezTo>
                <a:close/>
                <a:moveTo>
                  <a:pt x="25" y="66"/>
                </a:moveTo>
                <a:cubicBezTo>
                  <a:pt x="11" y="66"/>
                  <a:pt x="11" y="66"/>
                  <a:pt x="11" y="66"/>
                </a:cubicBezTo>
                <a:cubicBezTo>
                  <a:pt x="11" y="52"/>
                  <a:pt x="11" y="52"/>
                  <a:pt x="11" y="52"/>
                </a:cubicBezTo>
                <a:cubicBezTo>
                  <a:pt x="25" y="52"/>
                  <a:pt x="25" y="52"/>
                  <a:pt x="25" y="52"/>
                </a:cubicBezTo>
                <a:lnTo>
                  <a:pt x="25" y="66"/>
                </a:lnTo>
                <a:close/>
                <a:moveTo>
                  <a:pt x="47" y="66"/>
                </a:moveTo>
                <a:cubicBezTo>
                  <a:pt x="33" y="66"/>
                  <a:pt x="33" y="66"/>
                  <a:pt x="33" y="66"/>
                </a:cubicBezTo>
                <a:cubicBezTo>
                  <a:pt x="33" y="52"/>
                  <a:pt x="33" y="52"/>
                  <a:pt x="33" y="52"/>
                </a:cubicBezTo>
                <a:cubicBezTo>
                  <a:pt x="47" y="52"/>
                  <a:pt x="47" y="52"/>
                  <a:pt x="47" y="52"/>
                </a:cubicBezTo>
                <a:lnTo>
                  <a:pt x="47" y="66"/>
                </a:lnTo>
                <a:close/>
                <a:moveTo>
                  <a:pt x="63" y="38"/>
                </a:moveTo>
                <a:cubicBezTo>
                  <a:pt x="59" y="38"/>
                  <a:pt x="56" y="35"/>
                  <a:pt x="56" y="31"/>
                </a:cubicBezTo>
                <a:cubicBezTo>
                  <a:pt x="56" y="28"/>
                  <a:pt x="59" y="25"/>
                  <a:pt x="63" y="25"/>
                </a:cubicBezTo>
                <a:cubicBezTo>
                  <a:pt x="67" y="25"/>
                  <a:pt x="70" y="28"/>
                  <a:pt x="70" y="31"/>
                </a:cubicBezTo>
                <a:cubicBezTo>
                  <a:pt x="70" y="35"/>
                  <a:pt x="67" y="38"/>
                  <a:pt x="63" y="38"/>
                </a:cubicBezTo>
                <a:close/>
                <a:moveTo>
                  <a:pt x="106" y="40"/>
                </a:moveTo>
                <a:cubicBezTo>
                  <a:pt x="104" y="42"/>
                  <a:pt x="104" y="42"/>
                  <a:pt x="104" y="42"/>
                </a:cubicBezTo>
                <a:cubicBezTo>
                  <a:pt x="66" y="3"/>
                  <a:pt x="66" y="3"/>
                  <a:pt x="66" y="3"/>
                </a:cubicBezTo>
                <a:cubicBezTo>
                  <a:pt x="28" y="41"/>
                  <a:pt x="28" y="41"/>
                  <a:pt x="28" y="41"/>
                </a:cubicBezTo>
                <a:cubicBezTo>
                  <a:pt x="28" y="42"/>
                  <a:pt x="28" y="42"/>
                  <a:pt x="28" y="42"/>
                </a:cubicBezTo>
                <a:cubicBezTo>
                  <a:pt x="0" y="42"/>
                  <a:pt x="0" y="42"/>
                  <a:pt x="0" y="42"/>
                </a:cubicBezTo>
                <a:cubicBezTo>
                  <a:pt x="21" y="20"/>
                  <a:pt x="21" y="20"/>
                  <a:pt x="21" y="20"/>
                </a:cubicBezTo>
                <a:cubicBezTo>
                  <a:pt x="47" y="20"/>
                  <a:pt x="47" y="20"/>
                  <a:pt x="47" y="20"/>
                </a:cubicBezTo>
                <a:cubicBezTo>
                  <a:pt x="66" y="0"/>
                  <a:pt x="66" y="0"/>
                  <a:pt x="66" y="0"/>
                </a:cubicBezTo>
                <a:cubicBezTo>
                  <a:pt x="87" y="21"/>
                  <a:pt x="87" y="21"/>
                  <a:pt x="87" y="21"/>
                </a:cubicBezTo>
                <a:cubicBezTo>
                  <a:pt x="87" y="9"/>
                  <a:pt x="87" y="9"/>
                  <a:pt x="87" y="9"/>
                </a:cubicBezTo>
                <a:cubicBezTo>
                  <a:pt x="95" y="9"/>
                  <a:pt x="95" y="9"/>
                  <a:pt x="95" y="9"/>
                </a:cubicBezTo>
                <a:cubicBezTo>
                  <a:pt x="95" y="30"/>
                  <a:pt x="95" y="30"/>
                  <a:pt x="95" y="30"/>
                </a:cubicBezTo>
                <a:lnTo>
                  <a:pt x="106" y="40"/>
                </a:lnTo>
                <a:close/>
              </a:path>
            </a:pathLst>
          </a:custGeom>
          <a:solidFill>
            <a:srgbClr val="B1A9A5"/>
          </a:solidFill>
          <a:ln>
            <a:noFill/>
          </a:ln>
          <a:effectLst/>
        </p:spPr>
        <p:txBody>
          <a:bodyPr vert="horz" wrap="square" lIns="91438" tIns="45718" rIns="91438" bIns="45718" numCol="1" anchor="t" anchorCtr="0" compatLnSpc="1"/>
          <a:lstStyle/>
          <a:p>
            <a:endParaRPr lang="zh-CN" altLang="en-US" sz="2400">
              <a:solidFill>
                <a:schemeClr val="tx1">
                  <a:lumMod val="75000"/>
                  <a:lumOff val="25000"/>
                </a:schemeClr>
              </a:solidFill>
            </a:endParaRPr>
          </a:p>
        </p:txBody>
      </p:sp>
      <p:sp>
        <p:nvSpPr>
          <p:cNvPr id="7" name="Freeform 476"/>
          <p:cNvSpPr>
            <a:spLocks noEditPoints="1"/>
          </p:cNvSpPr>
          <p:nvPr/>
        </p:nvSpPr>
        <p:spPr bwMode="auto">
          <a:xfrm>
            <a:off x="2133291" y="1741060"/>
            <a:ext cx="1041341" cy="754547"/>
          </a:xfrm>
          <a:custGeom>
            <a:avLst/>
            <a:gdLst>
              <a:gd name="T0" fmla="*/ 125 w 125"/>
              <a:gd name="T1" fmla="*/ 71 h 73"/>
              <a:gd name="T2" fmla="*/ 124 w 125"/>
              <a:gd name="T3" fmla="*/ 73 h 73"/>
              <a:gd name="T4" fmla="*/ 2 w 125"/>
              <a:gd name="T5" fmla="*/ 73 h 73"/>
              <a:gd name="T6" fmla="*/ 0 w 125"/>
              <a:gd name="T7" fmla="*/ 71 h 73"/>
              <a:gd name="T8" fmla="*/ 0 w 125"/>
              <a:gd name="T9" fmla="*/ 68 h 73"/>
              <a:gd name="T10" fmla="*/ 2 w 125"/>
              <a:gd name="T11" fmla="*/ 66 h 73"/>
              <a:gd name="T12" fmla="*/ 124 w 125"/>
              <a:gd name="T13" fmla="*/ 66 h 73"/>
              <a:gd name="T14" fmla="*/ 125 w 125"/>
              <a:gd name="T15" fmla="*/ 68 h 73"/>
              <a:gd name="T16" fmla="*/ 125 w 125"/>
              <a:gd name="T17" fmla="*/ 71 h 73"/>
              <a:gd name="T18" fmla="*/ 118 w 125"/>
              <a:gd name="T19" fmla="*/ 5 h 73"/>
              <a:gd name="T20" fmla="*/ 118 w 125"/>
              <a:gd name="T21" fmla="*/ 58 h 73"/>
              <a:gd name="T22" fmla="*/ 113 w 125"/>
              <a:gd name="T23" fmla="*/ 63 h 73"/>
              <a:gd name="T24" fmla="*/ 12 w 125"/>
              <a:gd name="T25" fmla="*/ 63 h 73"/>
              <a:gd name="T26" fmla="*/ 7 w 125"/>
              <a:gd name="T27" fmla="*/ 58 h 73"/>
              <a:gd name="T28" fmla="*/ 7 w 125"/>
              <a:gd name="T29" fmla="*/ 5 h 73"/>
              <a:gd name="T30" fmla="*/ 12 w 125"/>
              <a:gd name="T31" fmla="*/ 0 h 73"/>
              <a:gd name="T32" fmla="*/ 113 w 125"/>
              <a:gd name="T33" fmla="*/ 0 h 73"/>
              <a:gd name="T34" fmla="*/ 118 w 125"/>
              <a:gd name="T35" fmla="*/ 5 h 73"/>
              <a:gd name="T36" fmla="*/ 113 w 125"/>
              <a:gd name="T37" fmla="*/ 6 h 73"/>
              <a:gd name="T38" fmla="*/ 12 w 125"/>
              <a:gd name="T39" fmla="*/ 6 h 73"/>
              <a:gd name="T40" fmla="*/ 12 w 125"/>
              <a:gd name="T41" fmla="*/ 59 h 73"/>
              <a:gd name="T42" fmla="*/ 113 w 125"/>
              <a:gd name="T43" fmla="*/ 59 h 73"/>
              <a:gd name="T44" fmla="*/ 113 w 125"/>
              <a:gd name="T4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73">
                <a:moveTo>
                  <a:pt x="125" y="71"/>
                </a:moveTo>
                <a:cubicBezTo>
                  <a:pt x="125" y="72"/>
                  <a:pt x="124" y="73"/>
                  <a:pt x="124" y="73"/>
                </a:cubicBezTo>
                <a:cubicBezTo>
                  <a:pt x="2" y="73"/>
                  <a:pt x="2" y="73"/>
                  <a:pt x="2" y="73"/>
                </a:cubicBezTo>
                <a:cubicBezTo>
                  <a:pt x="1" y="73"/>
                  <a:pt x="0" y="72"/>
                  <a:pt x="0" y="71"/>
                </a:cubicBezTo>
                <a:cubicBezTo>
                  <a:pt x="0" y="68"/>
                  <a:pt x="0" y="68"/>
                  <a:pt x="0" y="68"/>
                </a:cubicBezTo>
                <a:cubicBezTo>
                  <a:pt x="0" y="67"/>
                  <a:pt x="1" y="66"/>
                  <a:pt x="2" y="66"/>
                </a:cubicBezTo>
                <a:cubicBezTo>
                  <a:pt x="124" y="66"/>
                  <a:pt x="124" y="66"/>
                  <a:pt x="124" y="66"/>
                </a:cubicBezTo>
                <a:cubicBezTo>
                  <a:pt x="124" y="66"/>
                  <a:pt x="125" y="67"/>
                  <a:pt x="125" y="68"/>
                </a:cubicBezTo>
                <a:lnTo>
                  <a:pt x="125" y="71"/>
                </a:lnTo>
                <a:close/>
                <a:moveTo>
                  <a:pt x="118" y="5"/>
                </a:moveTo>
                <a:cubicBezTo>
                  <a:pt x="118" y="58"/>
                  <a:pt x="118" y="58"/>
                  <a:pt x="118" y="58"/>
                </a:cubicBezTo>
                <a:cubicBezTo>
                  <a:pt x="118" y="61"/>
                  <a:pt x="116" y="63"/>
                  <a:pt x="113" y="63"/>
                </a:cubicBezTo>
                <a:cubicBezTo>
                  <a:pt x="12" y="63"/>
                  <a:pt x="12" y="63"/>
                  <a:pt x="12" y="63"/>
                </a:cubicBezTo>
                <a:cubicBezTo>
                  <a:pt x="9" y="63"/>
                  <a:pt x="7" y="61"/>
                  <a:pt x="7" y="58"/>
                </a:cubicBezTo>
                <a:cubicBezTo>
                  <a:pt x="7" y="5"/>
                  <a:pt x="7" y="5"/>
                  <a:pt x="7" y="5"/>
                </a:cubicBezTo>
                <a:cubicBezTo>
                  <a:pt x="7" y="2"/>
                  <a:pt x="9" y="0"/>
                  <a:pt x="12" y="0"/>
                </a:cubicBezTo>
                <a:cubicBezTo>
                  <a:pt x="113" y="0"/>
                  <a:pt x="113" y="0"/>
                  <a:pt x="113" y="0"/>
                </a:cubicBezTo>
                <a:cubicBezTo>
                  <a:pt x="116" y="0"/>
                  <a:pt x="118" y="2"/>
                  <a:pt x="118" y="5"/>
                </a:cubicBezTo>
                <a:close/>
                <a:moveTo>
                  <a:pt x="113" y="6"/>
                </a:moveTo>
                <a:cubicBezTo>
                  <a:pt x="12" y="6"/>
                  <a:pt x="12" y="6"/>
                  <a:pt x="12" y="6"/>
                </a:cubicBezTo>
                <a:cubicBezTo>
                  <a:pt x="12" y="59"/>
                  <a:pt x="12" y="59"/>
                  <a:pt x="12" y="59"/>
                </a:cubicBezTo>
                <a:cubicBezTo>
                  <a:pt x="113" y="59"/>
                  <a:pt x="113" y="59"/>
                  <a:pt x="113" y="59"/>
                </a:cubicBezTo>
                <a:lnTo>
                  <a:pt x="113" y="6"/>
                </a:lnTo>
                <a:close/>
              </a:path>
            </a:pathLst>
          </a:custGeom>
          <a:solidFill>
            <a:srgbClr val="B1A9A5"/>
          </a:solidFill>
          <a:ln>
            <a:noFill/>
          </a:ln>
          <a:effectLst/>
        </p:spPr>
        <p:txBody>
          <a:bodyPr vert="horz" wrap="square" lIns="91438" tIns="45718" rIns="91438" bIns="45718" numCol="1" anchor="t" anchorCtr="0" compatLnSpc="1"/>
          <a:lstStyle/>
          <a:p>
            <a:endParaRPr lang="zh-CN" altLang="en-US" sz="2400">
              <a:solidFill>
                <a:schemeClr val="tx1">
                  <a:lumMod val="75000"/>
                  <a:lumOff val="25000"/>
                </a:schemeClr>
              </a:solidFill>
            </a:endParaRPr>
          </a:p>
        </p:txBody>
      </p:sp>
      <p:sp>
        <p:nvSpPr>
          <p:cNvPr id="8" name="Oval 493"/>
          <p:cNvSpPr>
            <a:spLocks noChangeArrowheads="1"/>
          </p:cNvSpPr>
          <p:nvPr/>
        </p:nvSpPr>
        <p:spPr bwMode="auto">
          <a:xfrm>
            <a:off x="2133290" y="4121600"/>
            <a:ext cx="730404" cy="662683"/>
          </a:xfrm>
          <a:custGeom>
            <a:avLst/>
            <a:gdLst/>
            <a:ahLst/>
            <a:cxnLst/>
            <a:rect l="l" t="t" r="r" b="b"/>
            <a:pathLst>
              <a:path w="239713" h="217487">
                <a:moveTo>
                  <a:pt x="67420" y="131762"/>
                </a:moveTo>
                <a:lnTo>
                  <a:pt x="71346" y="131762"/>
                </a:lnTo>
                <a:lnTo>
                  <a:pt x="80061" y="131762"/>
                </a:lnTo>
                <a:lnTo>
                  <a:pt x="80262" y="131762"/>
                </a:lnTo>
                <a:lnTo>
                  <a:pt x="97384" y="131762"/>
                </a:lnTo>
                <a:lnTo>
                  <a:pt x="100603" y="131762"/>
                </a:lnTo>
                <a:lnTo>
                  <a:pt x="101129" y="131762"/>
                </a:lnTo>
                <a:lnTo>
                  <a:pt x="102183" y="131762"/>
                </a:lnTo>
                <a:lnTo>
                  <a:pt x="109088" y="131762"/>
                </a:lnTo>
                <a:lnTo>
                  <a:pt x="109557" y="131762"/>
                </a:lnTo>
                <a:lnTo>
                  <a:pt x="129513" y="131762"/>
                </a:lnTo>
                <a:lnTo>
                  <a:pt x="129572" y="131762"/>
                </a:lnTo>
                <a:lnTo>
                  <a:pt x="168548" y="131762"/>
                </a:lnTo>
                <a:lnTo>
                  <a:pt x="195469" y="137003"/>
                </a:lnTo>
                <a:lnTo>
                  <a:pt x="218177" y="151330"/>
                </a:lnTo>
                <a:lnTo>
                  <a:pt x="233861" y="172645"/>
                </a:lnTo>
                <a:lnTo>
                  <a:pt x="239713" y="198851"/>
                </a:lnTo>
                <a:lnTo>
                  <a:pt x="239713" y="201181"/>
                </a:lnTo>
                <a:lnTo>
                  <a:pt x="239713" y="201181"/>
                </a:lnTo>
                <a:lnTo>
                  <a:pt x="239713" y="217487"/>
                </a:lnTo>
                <a:lnTo>
                  <a:pt x="0" y="217487"/>
                </a:lnTo>
                <a:cubicBezTo>
                  <a:pt x="0" y="217487"/>
                  <a:pt x="0" y="217487"/>
                  <a:pt x="0" y="215158"/>
                </a:cubicBezTo>
                <a:lnTo>
                  <a:pt x="0" y="198851"/>
                </a:lnTo>
                <a:cubicBezTo>
                  <a:pt x="0" y="161580"/>
                  <a:pt x="29964" y="131762"/>
                  <a:pt x="67420" y="131762"/>
                </a:cubicBezTo>
                <a:close/>
                <a:moveTo>
                  <a:pt x="119063" y="0"/>
                </a:moveTo>
                <a:lnTo>
                  <a:pt x="142545" y="4741"/>
                </a:lnTo>
                <a:lnTo>
                  <a:pt x="161720" y="17669"/>
                </a:lnTo>
                <a:lnTo>
                  <a:pt x="174648" y="36844"/>
                </a:lnTo>
                <a:lnTo>
                  <a:pt x="179388" y="60325"/>
                </a:lnTo>
                <a:lnTo>
                  <a:pt x="174648" y="83807"/>
                </a:lnTo>
                <a:lnTo>
                  <a:pt x="161720" y="102981"/>
                </a:lnTo>
                <a:lnTo>
                  <a:pt x="142545" y="115910"/>
                </a:lnTo>
                <a:cubicBezTo>
                  <a:pt x="135327" y="118962"/>
                  <a:pt x="127393" y="120650"/>
                  <a:pt x="119063" y="120650"/>
                </a:cubicBezTo>
                <a:cubicBezTo>
                  <a:pt x="102405" y="120650"/>
                  <a:pt x="87323" y="113898"/>
                  <a:pt x="76407" y="102981"/>
                </a:cubicBezTo>
                <a:cubicBezTo>
                  <a:pt x="70949" y="97523"/>
                  <a:pt x="66531" y="91024"/>
                  <a:pt x="63479" y="83807"/>
                </a:cubicBezTo>
                <a:cubicBezTo>
                  <a:pt x="60426" y="76589"/>
                  <a:pt x="58738" y="68654"/>
                  <a:pt x="58738" y="60325"/>
                </a:cubicBezTo>
                <a:cubicBezTo>
                  <a:pt x="58738" y="43667"/>
                  <a:pt x="65490" y="28585"/>
                  <a:pt x="76407" y="17669"/>
                </a:cubicBezTo>
                <a:cubicBezTo>
                  <a:pt x="81865" y="12210"/>
                  <a:pt x="88365" y="7793"/>
                  <a:pt x="95582" y="4741"/>
                </a:cubicBezTo>
                <a:cubicBezTo>
                  <a:pt x="102799" y="1688"/>
                  <a:pt x="110734" y="0"/>
                  <a:pt x="119063" y="0"/>
                </a:cubicBezTo>
                <a:close/>
              </a:path>
            </a:pathLst>
          </a:custGeom>
          <a:solidFill>
            <a:srgbClr val="BBB0AC"/>
          </a:solidFill>
          <a:ln>
            <a:noFill/>
          </a:ln>
          <a:effectLst/>
        </p:spPr>
        <p:txBody>
          <a:bodyPr vert="horz" wrap="square" lIns="91438" tIns="45718" rIns="91438" bIns="45718" numCol="1" anchor="t" anchorCtr="0" compatLnSpc="1"/>
          <a:lstStyle/>
          <a:p>
            <a:endParaRPr lang="zh-CN" altLang="en-US" sz="2400">
              <a:solidFill>
                <a:schemeClr val="tx1">
                  <a:lumMod val="75000"/>
                  <a:lumOff val="25000"/>
                </a:schemeClr>
              </a:solidFill>
            </a:endParaRPr>
          </a:p>
        </p:txBody>
      </p:sp>
      <p:sp>
        <p:nvSpPr>
          <p:cNvPr id="9" name="Freeform 497"/>
          <p:cNvSpPr>
            <a:spLocks noEditPoints="1"/>
          </p:cNvSpPr>
          <p:nvPr/>
        </p:nvSpPr>
        <p:spPr bwMode="auto">
          <a:xfrm>
            <a:off x="6555308" y="1741060"/>
            <a:ext cx="563836" cy="777833"/>
          </a:xfrm>
          <a:custGeom>
            <a:avLst/>
            <a:gdLst>
              <a:gd name="T0" fmla="*/ 125 w 128"/>
              <a:gd name="T1" fmla="*/ 83 h 177"/>
              <a:gd name="T2" fmla="*/ 64 w 128"/>
              <a:gd name="T3" fmla="*/ 177 h 177"/>
              <a:gd name="T4" fmla="*/ 0 w 128"/>
              <a:gd name="T5" fmla="*/ 71 h 177"/>
              <a:gd name="T6" fmla="*/ 0 w 128"/>
              <a:gd name="T7" fmla="*/ 70 h 177"/>
              <a:gd name="T8" fmla="*/ 0 w 128"/>
              <a:gd name="T9" fmla="*/ 64 h 177"/>
              <a:gd name="T10" fmla="*/ 64 w 128"/>
              <a:gd name="T11" fmla="*/ 0 h 177"/>
              <a:gd name="T12" fmla="*/ 128 w 128"/>
              <a:gd name="T13" fmla="*/ 64 h 177"/>
              <a:gd name="T14" fmla="*/ 127 w 128"/>
              <a:gd name="T15" fmla="*/ 68 h 177"/>
              <a:gd name="T16" fmla="*/ 125 w 128"/>
              <a:gd name="T17" fmla="*/ 83 h 177"/>
              <a:gd name="T18" fmla="*/ 64 w 128"/>
              <a:gd name="T19" fmla="*/ 20 h 177"/>
              <a:gd name="T20" fmla="*/ 22 w 128"/>
              <a:gd name="T21" fmla="*/ 62 h 177"/>
              <a:gd name="T22" fmla="*/ 64 w 128"/>
              <a:gd name="T23" fmla="*/ 104 h 177"/>
              <a:gd name="T24" fmla="*/ 106 w 128"/>
              <a:gd name="T25" fmla="*/ 62 h 177"/>
              <a:gd name="T26" fmla="*/ 64 w 128"/>
              <a:gd name="T27" fmla="*/ 20 h 177"/>
              <a:gd name="T28" fmla="*/ 64 w 128"/>
              <a:gd name="T29" fmla="*/ 40 h 177"/>
              <a:gd name="T30" fmla="*/ 44 w 128"/>
              <a:gd name="T31" fmla="*/ 60 h 177"/>
              <a:gd name="T32" fmla="*/ 64 w 128"/>
              <a:gd name="T33" fmla="*/ 80 h 177"/>
              <a:gd name="T34" fmla="*/ 84 w 128"/>
              <a:gd name="T35" fmla="*/ 60 h 177"/>
              <a:gd name="T36" fmla="*/ 64 w 128"/>
              <a:gd name="T37" fmla="*/ 4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177">
                <a:moveTo>
                  <a:pt x="125" y="83"/>
                </a:moveTo>
                <a:cubicBezTo>
                  <a:pt x="120" y="104"/>
                  <a:pt x="105" y="138"/>
                  <a:pt x="64" y="177"/>
                </a:cubicBezTo>
                <a:cubicBezTo>
                  <a:pt x="64" y="177"/>
                  <a:pt x="5" y="122"/>
                  <a:pt x="0" y="71"/>
                </a:cubicBezTo>
                <a:cubicBezTo>
                  <a:pt x="0" y="71"/>
                  <a:pt x="0" y="70"/>
                  <a:pt x="0" y="70"/>
                </a:cubicBezTo>
                <a:cubicBezTo>
                  <a:pt x="0" y="68"/>
                  <a:pt x="0" y="66"/>
                  <a:pt x="0" y="64"/>
                </a:cubicBezTo>
                <a:cubicBezTo>
                  <a:pt x="0" y="29"/>
                  <a:pt x="28" y="0"/>
                  <a:pt x="64" y="0"/>
                </a:cubicBezTo>
                <a:cubicBezTo>
                  <a:pt x="99" y="0"/>
                  <a:pt x="128" y="29"/>
                  <a:pt x="128" y="64"/>
                </a:cubicBezTo>
                <a:cubicBezTo>
                  <a:pt x="128" y="64"/>
                  <a:pt x="128" y="65"/>
                  <a:pt x="127" y="68"/>
                </a:cubicBezTo>
                <a:cubicBezTo>
                  <a:pt x="127" y="73"/>
                  <a:pt x="126" y="78"/>
                  <a:pt x="125" y="83"/>
                </a:cubicBezTo>
                <a:close/>
                <a:moveTo>
                  <a:pt x="64" y="20"/>
                </a:moveTo>
                <a:cubicBezTo>
                  <a:pt x="40" y="20"/>
                  <a:pt x="22" y="39"/>
                  <a:pt x="22" y="62"/>
                </a:cubicBezTo>
                <a:cubicBezTo>
                  <a:pt x="22" y="85"/>
                  <a:pt x="40" y="104"/>
                  <a:pt x="64" y="104"/>
                </a:cubicBezTo>
                <a:cubicBezTo>
                  <a:pt x="87" y="104"/>
                  <a:pt x="106" y="85"/>
                  <a:pt x="106" y="62"/>
                </a:cubicBezTo>
                <a:cubicBezTo>
                  <a:pt x="106" y="39"/>
                  <a:pt x="87" y="20"/>
                  <a:pt x="64" y="20"/>
                </a:cubicBezTo>
                <a:close/>
                <a:moveTo>
                  <a:pt x="64" y="40"/>
                </a:moveTo>
                <a:cubicBezTo>
                  <a:pt x="53" y="40"/>
                  <a:pt x="44" y="49"/>
                  <a:pt x="44" y="60"/>
                </a:cubicBezTo>
                <a:cubicBezTo>
                  <a:pt x="44" y="71"/>
                  <a:pt x="53" y="80"/>
                  <a:pt x="64" y="80"/>
                </a:cubicBezTo>
                <a:cubicBezTo>
                  <a:pt x="75" y="80"/>
                  <a:pt x="84" y="71"/>
                  <a:pt x="84" y="60"/>
                </a:cubicBezTo>
                <a:cubicBezTo>
                  <a:pt x="84" y="49"/>
                  <a:pt x="75" y="40"/>
                  <a:pt x="64" y="40"/>
                </a:cubicBezTo>
                <a:close/>
              </a:path>
            </a:pathLst>
          </a:custGeom>
          <a:solidFill>
            <a:srgbClr val="BBB0AC"/>
          </a:solidFill>
          <a:ln>
            <a:noFill/>
          </a:ln>
          <a:effectLst/>
        </p:spPr>
        <p:txBody>
          <a:bodyPr vert="horz" wrap="square" lIns="91438" tIns="45718" rIns="91438" bIns="45718" numCol="1" anchor="t" anchorCtr="0" compatLnSpc="1"/>
          <a:lstStyle/>
          <a:p>
            <a:endParaRPr lang="zh-CN" altLang="en-US" sz="2400">
              <a:solidFill>
                <a:schemeClr val="tx1">
                  <a:lumMod val="75000"/>
                  <a:lumOff val="25000"/>
                </a:schemeClr>
              </a:solidFill>
            </a:endParaRPr>
          </a:p>
        </p:txBody>
      </p:sp>
      <p:cxnSp>
        <p:nvCxnSpPr>
          <p:cNvPr id="10" name="直接连接符 9"/>
          <p:cNvCxnSpPr/>
          <p:nvPr/>
        </p:nvCxnSpPr>
        <p:spPr>
          <a:xfrm>
            <a:off x="2133290" y="2587837"/>
            <a:ext cx="370959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555306" y="2587837"/>
            <a:ext cx="3680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133290" y="4943276"/>
            <a:ext cx="370959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555306" y="4943276"/>
            <a:ext cx="3680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498"/>
          <p:cNvSpPr txBox="1"/>
          <p:nvPr/>
        </p:nvSpPr>
        <p:spPr>
          <a:xfrm>
            <a:off x="4146882" y="1986905"/>
            <a:ext cx="1812290" cy="438785"/>
          </a:xfrm>
          <a:prstGeom prst="rect">
            <a:avLst/>
          </a:prstGeom>
          <a:noFill/>
        </p:spPr>
        <p:txBody>
          <a:bodyPr wrap="none" lIns="91438" tIns="45718" rIns="91438" bIns="45718" rtlCol="0" anchor="ctr">
            <a:spAutoFit/>
          </a:bodyPr>
          <a:lstStyle/>
          <a:p>
            <a:pPr lvl="0" algn="r"/>
            <a:r>
              <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rPr>
              <a:t>点击添加内容</a:t>
            </a:r>
            <a:endPar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endParaRPr>
          </a:p>
        </p:txBody>
      </p:sp>
      <p:sp>
        <p:nvSpPr>
          <p:cNvPr id="15" name="TextBox 499"/>
          <p:cNvSpPr txBox="1"/>
          <p:nvPr/>
        </p:nvSpPr>
        <p:spPr>
          <a:xfrm>
            <a:off x="8539693" y="1986905"/>
            <a:ext cx="1812290" cy="438785"/>
          </a:xfrm>
          <a:prstGeom prst="rect">
            <a:avLst/>
          </a:prstGeom>
          <a:noFill/>
        </p:spPr>
        <p:txBody>
          <a:bodyPr wrap="none" lIns="91438" tIns="45718" rIns="91438" bIns="45718" rtlCol="0" anchor="ctr">
            <a:spAutoFit/>
          </a:bodyPr>
          <a:lstStyle/>
          <a:p>
            <a:pPr lvl="0" algn="r"/>
            <a:r>
              <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rPr>
              <a:t>点击添加内容</a:t>
            </a:r>
            <a:endPar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endParaRPr>
          </a:p>
        </p:txBody>
      </p:sp>
      <p:sp>
        <p:nvSpPr>
          <p:cNvPr id="16" name="TextBox 500"/>
          <p:cNvSpPr txBox="1"/>
          <p:nvPr/>
        </p:nvSpPr>
        <p:spPr>
          <a:xfrm>
            <a:off x="4146882" y="4311888"/>
            <a:ext cx="1812290" cy="438785"/>
          </a:xfrm>
          <a:prstGeom prst="rect">
            <a:avLst/>
          </a:prstGeom>
          <a:noFill/>
        </p:spPr>
        <p:txBody>
          <a:bodyPr wrap="none" lIns="91438" tIns="45718" rIns="91438" bIns="45718" rtlCol="0" anchor="ctr">
            <a:spAutoFit/>
          </a:bodyPr>
          <a:lstStyle/>
          <a:p>
            <a:pPr lvl="0" algn="r"/>
            <a:r>
              <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rPr>
              <a:t>点击添加内容</a:t>
            </a:r>
            <a:endPar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endParaRPr>
          </a:p>
        </p:txBody>
      </p:sp>
      <p:sp>
        <p:nvSpPr>
          <p:cNvPr id="17" name="TextBox 501"/>
          <p:cNvSpPr txBox="1"/>
          <p:nvPr/>
        </p:nvSpPr>
        <p:spPr>
          <a:xfrm>
            <a:off x="8539693" y="4311888"/>
            <a:ext cx="1812290" cy="438785"/>
          </a:xfrm>
          <a:prstGeom prst="rect">
            <a:avLst/>
          </a:prstGeom>
          <a:noFill/>
        </p:spPr>
        <p:txBody>
          <a:bodyPr wrap="none" lIns="91438" tIns="45718" rIns="91438" bIns="45718" rtlCol="0" anchor="ctr">
            <a:spAutoFit/>
          </a:bodyPr>
          <a:lstStyle/>
          <a:p>
            <a:pPr lvl="0" algn="r"/>
            <a:r>
              <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rPr>
              <a:t>点击添加内容</a:t>
            </a:r>
            <a:endPar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endParaRPr>
          </a:p>
        </p:txBody>
      </p:sp>
      <p:sp>
        <p:nvSpPr>
          <p:cNvPr id="18" name="TextBox 503"/>
          <p:cNvSpPr txBox="1"/>
          <p:nvPr/>
        </p:nvSpPr>
        <p:spPr>
          <a:xfrm>
            <a:off x="2008067" y="2677886"/>
            <a:ext cx="4061599" cy="1040765"/>
          </a:xfrm>
          <a:prstGeom prst="rect">
            <a:avLst/>
          </a:prstGeom>
          <a:noFill/>
        </p:spPr>
        <p:txBody>
          <a:bodyPr wrap="square" lIns="91438" tIns="45718" rIns="91438" bIns="45718" rtlCol="0">
            <a:spAutoFit/>
          </a:bodyPr>
          <a:lstStyle/>
          <a:p>
            <a:pPr>
              <a:lnSpc>
                <a:spcPct val="130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您的内容打在这里，或者通过复制您的文本后，在此框中选择粘贴，并选择只保留文字</a:t>
            </a:r>
            <a:r>
              <a:rPr lang="zh-CN" altLang="en-US" sz="16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，在此录入上述图表的描述说明。</a:t>
            </a:r>
            <a:endParaRPr lang="zh-CN" altLang="en-US" sz="16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sp>
        <p:nvSpPr>
          <p:cNvPr id="19" name="TextBox 504"/>
          <p:cNvSpPr txBox="1"/>
          <p:nvPr/>
        </p:nvSpPr>
        <p:spPr>
          <a:xfrm>
            <a:off x="6453708" y="2677886"/>
            <a:ext cx="4061599" cy="1040765"/>
          </a:xfrm>
          <a:prstGeom prst="rect">
            <a:avLst/>
          </a:prstGeom>
          <a:noFill/>
        </p:spPr>
        <p:txBody>
          <a:bodyPr wrap="square" lIns="91438" tIns="45718" rIns="91438" bIns="45718" rtlCol="0">
            <a:spAutoFit/>
          </a:bodyPr>
          <a:lstStyle>
            <a:defPPr>
              <a:defRPr lang="zh-CN"/>
            </a:defPPr>
            <a:lvl1pPr>
              <a:lnSpc>
                <a:spcPct val="130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zh-CN" altLang="en-US" sz="1600" dirty="0">
                <a:solidFill>
                  <a:schemeClr val="tx1">
                    <a:lumMod val="75000"/>
                    <a:lumOff val="25000"/>
                  </a:schemeClr>
                </a:solidFill>
              </a:rPr>
              <a:t>您的内容打在这里，或者通过复制您的文本后，在此框中选择粘贴，并选择只保留文字</a:t>
            </a:r>
            <a:r>
              <a:rPr lang="zh-CN" altLang="en-US" sz="1600" dirty="0">
                <a:solidFill>
                  <a:schemeClr val="tx1">
                    <a:lumMod val="75000"/>
                    <a:lumOff val="25000"/>
                  </a:schemeClr>
                </a:solidFill>
                <a:sym typeface="微软雅黑" panose="020B0503020204020204" charset="-122"/>
              </a:rPr>
              <a:t>，在此录入上述图表的描述说明。</a:t>
            </a:r>
            <a:endParaRPr lang="zh-CN" altLang="en-US" sz="1600" dirty="0">
              <a:solidFill>
                <a:schemeClr val="tx1">
                  <a:lumMod val="75000"/>
                  <a:lumOff val="25000"/>
                </a:schemeClr>
              </a:solidFill>
              <a:sym typeface="微软雅黑" panose="020B0503020204020204" charset="-122"/>
            </a:endParaRPr>
          </a:p>
        </p:txBody>
      </p:sp>
      <p:sp>
        <p:nvSpPr>
          <p:cNvPr id="20" name="TextBox 505"/>
          <p:cNvSpPr txBox="1"/>
          <p:nvPr/>
        </p:nvSpPr>
        <p:spPr>
          <a:xfrm>
            <a:off x="2008067" y="5043750"/>
            <a:ext cx="4061599" cy="1040765"/>
          </a:xfrm>
          <a:prstGeom prst="rect">
            <a:avLst/>
          </a:prstGeom>
          <a:noFill/>
        </p:spPr>
        <p:txBody>
          <a:bodyPr wrap="square" lIns="91438" tIns="45718" rIns="91438" bIns="45718" rtlCol="0">
            <a:spAutoFit/>
          </a:bodyPr>
          <a:lstStyle>
            <a:defPPr>
              <a:defRPr lang="zh-CN"/>
            </a:defPPr>
            <a:lvl1pPr>
              <a:lnSpc>
                <a:spcPct val="130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zh-CN" altLang="en-US" sz="1600" dirty="0">
                <a:solidFill>
                  <a:schemeClr val="tx1">
                    <a:lumMod val="75000"/>
                    <a:lumOff val="25000"/>
                  </a:schemeClr>
                </a:solidFill>
              </a:rPr>
              <a:t>您的内容打在这里，或者通过复制您的文本后，在此框中选择粘贴，并选择只保留文字</a:t>
            </a:r>
            <a:r>
              <a:rPr lang="zh-CN" altLang="en-US" sz="1600" dirty="0">
                <a:solidFill>
                  <a:schemeClr val="tx1">
                    <a:lumMod val="75000"/>
                    <a:lumOff val="25000"/>
                  </a:schemeClr>
                </a:solidFill>
                <a:sym typeface="微软雅黑" panose="020B0503020204020204" charset="-122"/>
              </a:rPr>
              <a:t>，在此录入上述图表的描述说明。</a:t>
            </a:r>
            <a:endParaRPr lang="zh-CN" altLang="en-US" sz="1600" dirty="0">
              <a:solidFill>
                <a:schemeClr val="tx1">
                  <a:lumMod val="75000"/>
                  <a:lumOff val="25000"/>
                </a:schemeClr>
              </a:solidFill>
              <a:sym typeface="微软雅黑" panose="020B0503020204020204" charset="-122"/>
            </a:endParaRPr>
          </a:p>
        </p:txBody>
      </p:sp>
      <p:sp>
        <p:nvSpPr>
          <p:cNvPr id="21" name="TextBox 506"/>
          <p:cNvSpPr txBox="1"/>
          <p:nvPr/>
        </p:nvSpPr>
        <p:spPr>
          <a:xfrm>
            <a:off x="6453708" y="5043750"/>
            <a:ext cx="4061599" cy="1040765"/>
          </a:xfrm>
          <a:prstGeom prst="rect">
            <a:avLst/>
          </a:prstGeom>
          <a:noFill/>
        </p:spPr>
        <p:txBody>
          <a:bodyPr wrap="square" lIns="91438" tIns="45718" rIns="91438" bIns="45718" rtlCol="0">
            <a:spAutoFit/>
          </a:bodyPr>
          <a:lstStyle>
            <a:defPPr>
              <a:defRPr lang="zh-CN"/>
            </a:defPPr>
            <a:lvl1pPr>
              <a:lnSpc>
                <a:spcPct val="130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zh-CN" altLang="en-US" sz="1600" dirty="0">
                <a:solidFill>
                  <a:schemeClr val="tx1">
                    <a:lumMod val="75000"/>
                    <a:lumOff val="25000"/>
                  </a:schemeClr>
                </a:solidFill>
              </a:rPr>
              <a:t>您的内容打在这里，或者通过复制您的文本后，在此框中选择粘贴，并选择只保留文字</a:t>
            </a:r>
            <a:r>
              <a:rPr lang="zh-CN" altLang="en-US" sz="1600" dirty="0">
                <a:solidFill>
                  <a:schemeClr val="tx1">
                    <a:lumMod val="75000"/>
                    <a:lumOff val="25000"/>
                  </a:schemeClr>
                </a:solidFill>
                <a:sym typeface="微软雅黑" panose="020B0503020204020204" charset="-122"/>
              </a:rPr>
              <a:t>，在此录入上述图表的描述说明。</a:t>
            </a:r>
            <a:endParaRPr lang="zh-CN" altLang="en-US" sz="1600" dirty="0">
              <a:solidFill>
                <a:schemeClr val="tx1">
                  <a:lumMod val="75000"/>
                  <a:lumOff val="25000"/>
                </a:schemeClr>
              </a:solidFill>
              <a:sym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1+#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8"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par>
                                <p:cTn id="28" presetID="22" presetClass="entr" presetSubtype="8"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par>
                                <p:cTn id="31" presetID="22" presetClass="entr" presetSubtype="8"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par>
                          <p:cTn id="34" fill="hold">
                            <p:stCondLst>
                              <p:cond delay="1500"/>
                            </p:stCondLst>
                            <p:childTnLst>
                              <p:par>
                                <p:cTn id="35" presetID="12" presetClass="entr" presetSubtype="4" fill="hold" grpId="0" nodeType="afterEffect">
                                  <p:stCondLst>
                                    <p:cond delay="0"/>
                                  </p:stCondLst>
                                  <p:iterate type="lt">
                                    <p:tmPct val="50000"/>
                                  </p:iterate>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300"/>
                                        <p:tgtEl>
                                          <p:spTgt spid="14"/>
                                        </p:tgtEl>
                                        <p:attrNameLst>
                                          <p:attrName>ppt_y</p:attrName>
                                        </p:attrNameLst>
                                      </p:cBhvr>
                                      <p:tavLst>
                                        <p:tav tm="0">
                                          <p:val>
                                            <p:strVal val="#ppt_y+#ppt_h*1.125000"/>
                                          </p:val>
                                        </p:tav>
                                        <p:tav tm="100000">
                                          <p:val>
                                            <p:strVal val="#ppt_y"/>
                                          </p:val>
                                        </p:tav>
                                      </p:tavLst>
                                    </p:anim>
                                    <p:animEffect transition="in" filter="wipe(up)">
                                      <p:cBhvr>
                                        <p:cTn id="38" dur="300"/>
                                        <p:tgtEl>
                                          <p:spTgt spid="14"/>
                                        </p:tgtEl>
                                      </p:cBhvr>
                                    </p:animEffect>
                                  </p:childTnLst>
                                </p:cTn>
                              </p:par>
                              <p:par>
                                <p:cTn id="39" presetID="12" presetClass="entr" presetSubtype="4" fill="hold" grpId="0" nodeType="withEffect">
                                  <p:stCondLst>
                                    <p:cond delay="0"/>
                                  </p:stCondLst>
                                  <p:iterate type="lt">
                                    <p:tmPct val="50000"/>
                                  </p:iterate>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300"/>
                                        <p:tgtEl>
                                          <p:spTgt spid="15"/>
                                        </p:tgtEl>
                                        <p:attrNameLst>
                                          <p:attrName>ppt_y</p:attrName>
                                        </p:attrNameLst>
                                      </p:cBhvr>
                                      <p:tavLst>
                                        <p:tav tm="0">
                                          <p:val>
                                            <p:strVal val="#ppt_y+#ppt_h*1.125000"/>
                                          </p:val>
                                        </p:tav>
                                        <p:tav tm="100000">
                                          <p:val>
                                            <p:strVal val="#ppt_y"/>
                                          </p:val>
                                        </p:tav>
                                      </p:tavLst>
                                    </p:anim>
                                    <p:animEffect transition="in" filter="wipe(up)">
                                      <p:cBhvr>
                                        <p:cTn id="42" dur="300"/>
                                        <p:tgtEl>
                                          <p:spTgt spid="15"/>
                                        </p:tgtEl>
                                      </p:cBhvr>
                                    </p:animEffect>
                                  </p:childTnLst>
                                </p:cTn>
                              </p:par>
                              <p:par>
                                <p:cTn id="43" presetID="12" presetClass="entr" presetSubtype="4" fill="hold" grpId="0" nodeType="withEffect">
                                  <p:stCondLst>
                                    <p:cond delay="0"/>
                                  </p:stCondLst>
                                  <p:iterate type="lt">
                                    <p:tmPct val="50000"/>
                                  </p:iterate>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300"/>
                                        <p:tgtEl>
                                          <p:spTgt spid="16"/>
                                        </p:tgtEl>
                                        <p:attrNameLst>
                                          <p:attrName>ppt_y</p:attrName>
                                        </p:attrNameLst>
                                      </p:cBhvr>
                                      <p:tavLst>
                                        <p:tav tm="0">
                                          <p:val>
                                            <p:strVal val="#ppt_y+#ppt_h*1.125000"/>
                                          </p:val>
                                        </p:tav>
                                        <p:tav tm="100000">
                                          <p:val>
                                            <p:strVal val="#ppt_y"/>
                                          </p:val>
                                        </p:tav>
                                      </p:tavLst>
                                    </p:anim>
                                    <p:animEffect transition="in" filter="wipe(up)">
                                      <p:cBhvr>
                                        <p:cTn id="46" dur="300"/>
                                        <p:tgtEl>
                                          <p:spTgt spid="16"/>
                                        </p:tgtEl>
                                      </p:cBhvr>
                                    </p:animEffect>
                                  </p:childTnLst>
                                </p:cTn>
                              </p:par>
                              <p:par>
                                <p:cTn id="47" presetID="12" presetClass="entr" presetSubtype="4" fill="hold" grpId="0" nodeType="withEffect">
                                  <p:stCondLst>
                                    <p:cond delay="0"/>
                                  </p:stCondLst>
                                  <p:iterate type="lt">
                                    <p:tmPct val="50000"/>
                                  </p:iterate>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300"/>
                                        <p:tgtEl>
                                          <p:spTgt spid="17"/>
                                        </p:tgtEl>
                                        <p:attrNameLst>
                                          <p:attrName>ppt_y</p:attrName>
                                        </p:attrNameLst>
                                      </p:cBhvr>
                                      <p:tavLst>
                                        <p:tav tm="0">
                                          <p:val>
                                            <p:strVal val="#ppt_y+#ppt_h*1.125000"/>
                                          </p:val>
                                        </p:tav>
                                        <p:tav tm="100000">
                                          <p:val>
                                            <p:strVal val="#ppt_y"/>
                                          </p:val>
                                        </p:tav>
                                      </p:tavLst>
                                    </p:anim>
                                    <p:animEffect transition="in" filter="wipe(up)">
                                      <p:cBhvr>
                                        <p:cTn id="50" dur="300"/>
                                        <p:tgtEl>
                                          <p:spTgt spid="17"/>
                                        </p:tgtEl>
                                      </p:cBhvr>
                                    </p:animEffect>
                                  </p:childTnLst>
                                </p:cTn>
                              </p:par>
                              <p:par>
                                <p:cTn id="51" presetID="10" presetClass="entr" presetSubtype="0" fill="hold" grpId="0" nodeType="withEffect">
                                  <p:stCondLst>
                                    <p:cond delay="1000"/>
                                  </p:stCondLst>
                                  <p:iterate type="lt">
                                    <p:tmPct val="10000"/>
                                  </p:iterate>
                                  <p:childTnLst>
                                    <p:set>
                                      <p:cBhvr>
                                        <p:cTn id="52" dur="1" fill="hold">
                                          <p:stCondLst>
                                            <p:cond delay="0"/>
                                          </p:stCondLst>
                                        </p:cTn>
                                        <p:tgtEl>
                                          <p:spTgt spid="18"/>
                                        </p:tgtEl>
                                        <p:attrNameLst>
                                          <p:attrName>style.visibility</p:attrName>
                                        </p:attrNameLst>
                                      </p:cBhvr>
                                      <p:to>
                                        <p:strVal val="visible"/>
                                      </p:to>
                                    </p:set>
                                    <p:animEffect transition="in" filter="fade">
                                      <p:cBhvr>
                                        <p:cTn id="53" dur="100"/>
                                        <p:tgtEl>
                                          <p:spTgt spid="18"/>
                                        </p:tgtEl>
                                      </p:cBhvr>
                                    </p:animEffect>
                                  </p:childTnLst>
                                </p:cTn>
                              </p:par>
                              <p:par>
                                <p:cTn id="54" presetID="10" presetClass="entr" presetSubtype="0" fill="hold" grpId="0" nodeType="withEffect">
                                  <p:stCondLst>
                                    <p:cond delay="1000"/>
                                  </p:stCondLst>
                                  <p:iterate type="lt">
                                    <p:tmPct val="10000"/>
                                  </p:iterate>
                                  <p:childTnLst>
                                    <p:set>
                                      <p:cBhvr>
                                        <p:cTn id="55" dur="1" fill="hold">
                                          <p:stCondLst>
                                            <p:cond delay="0"/>
                                          </p:stCondLst>
                                        </p:cTn>
                                        <p:tgtEl>
                                          <p:spTgt spid="19"/>
                                        </p:tgtEl>
                                        <p:attrNameLst>
                                          <p:attrName>style.visibility</p:attrName>
                                        </p:attrNameLst>
                                      </p:cBhvr>
                                      <p:to>
                                        <p:strVal val="visible"/>
                                      </p:to>
                                    </p:set>
                                    <p:animEffect transition="in" filter="fade">
                                      <p:cBhvr>
                                        <p:cTn id="56" dur="100"/>
                                        <p:tgtEl>
                                          <p:spTgt spid="19"/>
                                        </p:tgtEl>
                                      </p:cBhvr>
                                    </p:animEffect>
                                  </p:childTnLst>
                                </p:cTn>
                              </p:par>
                              <p:par>
                                <p:cTn id="57" presetID="10" presetClass="entr" presetSubtype="0" fill="hold" grpId="0" nodeType="withEffect">
                                  <p:stCondLst>
                                    <p:cond delay="1000"/>
                                  </p:stCondLst>
                                  <p:iterate type="lt">
                                    <p:tmPct val="10000"/>
                                  </p:iterate>
                                  <p:childTnLst>
                                    <p:set>
                                      <p:cBhvr>
                                        <p:cTn id="58" dur="1" fill="hold">
                                          <p:stCondLst>
                                            <p:cond delay="0"/>
                                          </p:stCondLst>
                                        </p:cTn>
                                        <p:tgtEl>
                                          <p:spTgt spid="20"/>
                                        </p:tgtEl>
                                        <p:attrNameLst>
                                          <p:attrName>style.visibility</p:attrName>
                                        </p:attrNameLst>
                                      </p:cBhvr>
                                      <p:to>
                                        <p:strVal val="visible"/>
                                      </p:to>
                                    </p:set>
                                    <p:animEffect transition="in" filter="fade">
                                      <p:cBhvr>
                                        <p:cTn id="59" dur="100"/>
                                        <p:tgtEl>
                                          <p:spTgt spid="20"/>
                                        </p:tgtEl>
                                      </p:cBhvr>
                                    </p:animEffect>
                                  </p:childTnLst>
                                </p:cTn>
                              </p:par>
                              <p:par>
                                <p:cTn id="60" presetID="10" presetClass="entr" presetSubtype="0" fill="hold" grpId="0" nodeType="withEffect">
                                  <p:stCondLst>
                                    <p:cond delay="1000"/>
                                  </p:stCondLst>
                                  <p:iterate type="lt">
                                    <p:tmPct val="10000"/>
                                  </p:iterate>
                                  <p:childTnLst>
                                    <p:set>
                                      <p:cBhvr>
                                        <p:cTn id="61" dur="1" fill="hold">
                                          <p:stCondLst>
                                            <p:cond delay="0"/>
                                          </p:stCondLst>
                                        </p:cTn>
                                        <p:tgtEl>
                                          <p:spTgt spid="21"/>
                                        </p:tgtEl>
                                        <p:attrNameLst>
                                          <p:attrName>style.visibility</p:attrName>
                                        </p:attrNameLst>
                                      </p:cBhvr>
                                      <p:to>
                                        <p:strVal val="visible"/>
                                      </p:to>
                                    </p:set>
                                    <p:animEffect transition="in" filter="fade">
                                      <p:cBhvr>
                                        <p:cTn id="62" dur="1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4" grpId="0"/>
      <p:bldP spid="15" grpId="0"/>
      <p:bldP spid="16" grpId="0"/>
      <p:bldP spid="17" grpId="0"/>
      <p:bldP spid="18" grpId="0"/>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ppt2"/>
          <p:cNvPicPr>
            <a:picLocks noChangeAspect="1"/>
          </p:cNvPicPr>
          <p:nvPr/>
        </p:nvPicPr>
        <p:blipFill>
          <a:blip r:embed="rId1"/>
          <a:stretch>
            <a:fillRect/>
          </a:stretch>
        </p:blipFill>
        <p:spPr>
          <a:xfrm>
            <a:off x="-12065" y="-9525"/>
            <a:ext cx="12223115" cy="6874510"/>
          </a:xfrm>
          <a:prstGeom prst="rect">
            <a:avLst/>
          </a:prstGeom>
        </p:spPr>
      </p:pic>
      <p:sp>
        <p:nvSpPr>
          <p:cNvPr id="85" name="矩形 84"/>
          <p:cNvSpPr/>
          <p:nvPr/>
        </p:nvSpPr>
        <p:spPr>
          <a:xfrm>
            <a:off x="3617595" y="552450"/>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endParaRPr lang="zh-CN" altLang="en-US" sz="2400" dirty="0" smtClean="0">
              <a:solidFill>
                <a:schemeClr val="tx1">
                  <a:lumMod val="65000"/>
                  <a:lumOff val="35000"/>
                </a:schemeClr>
              </a:solidFill>
              <a:latin typeface="华文中宋" panose="02010600040101010101" charset="-122"/>
              <a:ea typeface="华文中宋" panose="02010600040101010101" charset="-122"/>
            </a:endParaRP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endParaRPr lang="en-US" altLang="zh-CN" sz="1400" dirty="0" smtClean="0">
              <a:solidFill>
                <a:schemeClr val="tx1">
                  <a:lumMod val="65000"/>
                  <a:lumOff val="35000"/>
                </a:schemeClr>
              </a:solidFill>
              <a:latin typeface="华文中宋" panose="02010600040101010101" charset="-122"/>
              <a:ea typeface="华文中宋" panose="02010600040101010101" charset="-122"/>
            </a:endParaRPr>
          </a:p>
        </p:txBody>
      </p:sp>
      <p:grpSp>
        <p:nvGrpSpPr>
          <p:cNvPr id="6" name="组合 5"/>
          <p:cNvGrpSpPr/>
          <p:nvPr/>
        </p:nvGrpSpPr>
        <p:grpSpPr>
          <a:xfrm>
            <a:off x="6485333" y="1812819"/>
            <a:ext cx="4224469" cy="930139"/>
            <a:chOff x="6327173" y="1681099"/>
            <a:chExt cx="4224470" cy="930139"/>
          </a:xfrm>
        </p:grpSpPr>
        <p:sp>
          <p:nvSpPr>
            <p:cNvPr id="7" name="文本框 20"/>
            <p:cNvSpPr txBox="1"/>
            <p:nvPr/>
          </p:nvSpPr>
          <p:spPr>
            <a:xfrm>
              <a:off x="6327174" y="1681099"/>
              <a:ext cx="2321526" cy="391160"/>
            </a:xfrm>
            <a:prstGeom prst="rect">
              <a:avLst/>
            </a:prstGeom>
            <a:noFill/>
          </p:spPr>
          <p:txBody>
            <a:bodyPr wrap="square" rtlCol="0">
              <a:spAutoFit/>
            </a:bodyPr>
            <a:p>
              <a:pPr algn="just">
                <a:lnSpc>
                  <a:spcPct val="90000"/>
                </a:lnSpc>
                <a:spcBef>
                  <a:spcPts val="750"/>
                </a:spcBef>
              </a:pPr>
              <a:r>
                <a:rPr lang="zh-CN" altLang="en-US" sz="1865" b="1" dirty="0">
                  <a:solidFill>
                    <a:schemeClr val="tx1">
                      <a:lumMod val="75000"/>
                      <a:lumOff val="25000"/>
                    </a:schemeClr>
                  </a:solidFill>
                  <a:latin typeface="微软雅黑" panose="020B0503020204020204" charset="-122"/>
                  <a:ea typeface="微软雅黑" panose="020B0503020204020204" charset="-122"/>
                </a:rPr>
                <a:t>添加标题</a:t>
              </a:r>
              <a:endParaRPr lang="zh-CN" altLang="en-US" sz="1865" b="1" dirty="0">
                <a:solidFill>
                  <a:schemeClr val="tx1">
                    <a:lumMod val="75000"/>
                    <a:lumOff val="25000"/>
                  </a:schemeClr>
                </a:solidFill>
                <a:latin typeface="微软雅黑" panose="020B0503020204020204" charset="-122"/>
                <a:ea typeface="微软雅黑" panose="020B0503020204020204" charset="-122"/>
              </a:endParaRPr>
            </a:p>
          </p:txBody>
        </p:sp>
        <p:sp>
          <p:nvSpPr>
            <p:cNvPr id="8" name="文本框 21"/>
            <p:cNvSpPr txBox="1"/>
            <p:nvPr/>
          </p:nvSpPr>
          <p:spPr>
            <a:xfrm>
              <a:off x="6327173" y="1938138"/>
              <a:ext cx="4224470" cy="673100"/>
            </a:xfrm>
            <a:prstGeom prst="rect">
              <a:avLst/>
            </a:prstGeom>
            <a:noFill/>
          </p:spPr>
          <p:txBody>
            <a:bodyPr wrap="square" rtlCol="0">
              <a:spAutoFit/>
            </a:bodyPr>
            <a:p>
              <a:pPr algn="just">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a:t>
              </a:r>
              <a:endParaRPr lang="zh-CN" altLang="en-US" sz="1465"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9" name="组合 8"/>
          <p:cNvGrpSpPr/>
          <p:nvPr/>
        </p:nvGrpSpPr>
        <p:grpSpPr>
          <a:xfrm>
            <a:off x="1972831" y="3847991"/>
            <a:ext cx="889616" cy="731807"/>
            <a:chOff x="1465545" y="3524250"/>
            <a:chExt cx="889616" cy="731806"/>
          </a:xfrm>
          <a:solidFill>
            <a:srgbClr val="009900"/>
          </a:solidFill>
        </p:grpSpPr>
        <p:sp>
          <p:nvSpPr>
            <p:cNvPr id="10" name="六边形 9"/>
            <p:cNvSpPr/>
            <p:nvPr/>
          </p:nvSpPr>
          <p:spPr>
            <a:xfrm>
              <a:off x="1480540" y="3524250"/>
              <a:ext cx="848894" cy="731806"/>
            </a:xfrm>
            <a:prstGeom prst="hexagon">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11" name="文本框 24"/>
            <p:cNvSpPr txBox="1"/>
            <p:nvPr/>
          </p:nvSpPr>
          <p:spPr>
            <a:xfrm>
              <a:off x="1465545" y="3719336"/>
              <a:ext cx="889616" cy="476885"/>
            </a:xfrm>
            <a:prstGeom prst="rect">
              <a:avLst/>
            </a:prstGeom>
            <a:noFill/>
          </p:spPr>
          <p:txBody>
            <a:bodyPr wrap="square" rtlCol="0">
              <a:spAutoFit/>
            </a:bodyPr>
            <a:p>
              <a:pPr algn="ctr">
                <a:lnSpc>
                  <a:spcPct val="90000"/>
                </a:lnSpc>
                <a:spcBef>
                  <a:spcPts val="750"/>
                </a:spcBef>
              </a:pPr>
              <a:r>
                <a:rPr lang="en-US" altLang="zh-CN" sz="1865" b="1" dirty="0">
                  <a:solidFill>
                    <a:srgbClr val="E4F7F8"/>
                  </a:solidFill>
                  <a:latin typeface="微软雅黑" panose="020B0503020204020204" charset="-122"/>
                  <a:ea typeface="微软雅黑" panose="020B0503020204020204" charset="-122"/>
                </a:rPr>
                <a:t>30</a:t>
              </a:r>
              <a:r>
                <a:rPr lang="en-US" altLang="zh-CN" sz="2400" b="1" dirty="0">
                  <a:solidFill>
                    <a:srgbClr val="E4F7F8"/>
                  </a:solidFill>
                  <a:latin typeface="微软雅黑" panose="020B0503020204020204" charset="-122"/>
                  <a:ea typeface="微软雅黑" panose="020B0503020204020204" charset="-122"/>
                </a:rPr>
                <a:t>%</a:t>
              </a:r>
              <a:endParaRPr lang="zh-CN" altLang="en-US" sz="2400" b="1" dirty="0">
                <a:solidFill>
                  <a:srgbClr val="E4F7F8"/>
                </a:solidFill>
                <a:latin typeface="微软雅黑" panose="020B0503020204020204" charset="-122"/>
                <a:ea typeface="微软雅黑" panose="020B0503020204020204" charset="-122"/>
              </a:endParaRPr>
            </a:p>
          </p:txBody>
        </p:sp>
      </p:grpSp>
      <p:grpSp>
        <p:nvGrpSpPr>
          <p:cNvPr id="12" name="组合 11"/>
          <p:cNvGrpSpPr/>
          <p:nvPr/>
        </p:nvGrpSpPr>
        <p:grpSpPr>
          <a:xfrm>
            <a:off x="2740917" y="4405423"/>
            <a:ext cx="1334263" cy="1150227"/>
            <a:chOff x="2329434" y="4081682"/>
            <a:chExt cx="1334262" cy="1150226"/>
          </a:xfrm>
          <a:solidFill>
            <a:srgbClr val="009900"/>
          </a:solidFill>
        </p:grpSpPr>
        <p:sp>
          <p:nvSpPr>
            <p:cNvPr id="13" name="六边形 12"/>
            <p:cNvSpPr/>
            <p:nvPr/>
          </p:nvSpPr>
          <p:spPr>
            <a:xfrm>
              <a:off x="2329434" y="4081682"/>
              <a:ext cx="1334262" cy="1150226"/>
            </a:xfrm>
            <a:prstGeom prst="hexagon">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14" name="文本框 25"/>
            <p:cNvSpPr txBox="1"/>
            <p:nvPr/>
          </p:nvSpPr>
          <p:spPr>
            <a:xfrm>
              <a:off x="2426710" y="4416728"/>
              <a:ext cx="1134779" cy="541020"/>
            </a:xfrm>
            <a:prstGeom prst="rect">
              <a:avLst/>
            </a:prstGeom>
            <a:noFill/>
          </p:spPr>
          <p:txBody>
            <a:bodyPr wrap="square" rtlCol="0">
              <a:spAutoFit/>
            </a:bodyPr>
            <a:p>
              <a:pPr algn="ctr">
                <a:lnSpc>
                  <a:spcPct val="90000"/>
                </a:lnSpc>
                <a:spcBef>
                  <a:spcPts val="750"/>
                </a:spcBef>
              </a:pPr>
              <a:r>
                <a:rPr lang="en-US" altLang="zh-CN" sz="2800" b="1" dirty="0">
                  <a:solidFill>
                    <a:srgbClr val="E4F7F8"/>
                  </a:solidFill>
                  <a:latin typeface="微软雅黑" panose="020B0503020204020204" charset="-122"/>
                  <a:ea typeface="微软雅黑" panose="020B0503020204020204" charset="-122"/>
                </a:rPr>
                <a:t>40%</a:t>
              </a:r>
              <a:endParaRPr lang="zh-CN" altLang="en-US" sz="2800" b="1" dirty="0">
                <a:solidFill>
                  <a:srgbClr val="E4F7F8"/>
                </a:solidFill>
                <a:latin typeface="微软雅黑" panose="020B0503020204020204" charset="-122"/>
                <a:ea typeface="微软雅黑" panose="020B0503020204020204" charset="-122"/>
              </a:endParaRPr>
            </a:p>
          </p:txBody>
        </p:sp>
      </p:grpSp>
      <p:grpSp>
        <p:nvGrpSpPr>
          <p:cNvPr id="15" name="组合 14"/>
          <p:cNvGrpSpPr/>
          <p:nvPr/>
        </p:nvGrpSpPr>
        <p:grpSpPr>
          <a:xfrm>
            <a:off x="3797034" y="2869118"/>
            <a:ext cx="2432304" cy="2096815"/>
            <a:chOff x="3663696" y="2559981"/>
            <a:chExt cx="2432304" cy="2096814"/>
          </a:xfrm>
          <a:solidFill>
            <a:srgbClr val="009900"/>
          </a:solidFill>
        </p:grpSpPr>
        <p:sp>
          <p:nvSpPr>
            <p:cNvPr id="16" name="六边形 15"/>
            <p:cNvSpPr/>
            <p:nvPr/>
          </p:nvSpPr>
          <p:spPr>
            <a:xfrm>
              <a:off x="3663696" y="2559981"/>
              <a:ext cx="2432304" cy="2096814"/>
            </a:xfrm>
            <a:prstGeom prst="hexagon">
              <a:avLst/>
            </a:prstGeom>
            <a:solidFill>
              <a:srgbClr val="BBB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17" name="文本框 26"/>
            <p:cNvSpPr txBox="1"/>
            <p:nvPr/>
          </p:nvSpPr>
          <p:spPr>
            <a:xfrm>
              <a:off x="4040565" y="3229823"/>
              <a:ext cx="1678565" cy="861695"/>
            </a:xfrm>
            <a:prstGeom prst="rect">
              <a:avLst/>
            </a:prstGeom>
            <a:noFill/>
          </p:spPr>
          <p:txBody>
            <a:bodyPr wrap="square" rtlCol="0">
              <a:spAutoFit/>
            </a:bodyPr>
            <a:p>
              <a:pPr algn="ctr">
                <a:lnSpc>
                  <a:spcPct val="90000"/>
                </a:lnSpc>
                <a:spcBef>
                  <a:spcPts val="750"/>
                </a:spcBef>
              </a:pPr>
              <a:r>
                <a:rPr lang="en-US" altLang="zh-CN" sz="4800" b="1" dirty="0">
                  <a:solidFill>
                    <a:srgbClr val="E4F7F8"/>
                  </a:solidFill>
                  <a:latin typeface="微软雅黑" panose="020B0503020204020204" charset="-122"/>
                  <a:ea typeface="微软雅黑" panose="020B0503020204020204" charset="-122"/>
                </a:rPr>
                <a:t>80%</a:t>
              </a:r>
              <a:endParaRPr lang="zh-CN" altLang="en-US" sz="4800" b="1" dirty="0">
                <a:solidFill>
                  <a:srgbClr val="E4F7F8"/>
                </a:solidFill>
                <a:latin typeface="微软雅黑" panose="020B0503020204020204" charset="-122"/>
                <a:ea typeface="微软雅黑" panose="020B0503020204020204" charset="-122"/>
              </a:endParaRPr>
            </a:p>
          </p:txBody>
        </p:sp>
      </p:grpSp>
      <p:grpSp>
        <p:nvGrpSpPr>
          <p:cNvPr id="18" name="组合 17"/>
          <p:cNvGrpSpPr/>
          <p:nvPr/>
        </p:nvGrpSpPr>
        <p:grpSpPr>
          <a:xfrm>
            <a:off x="2357611" y="1995873"/>
            <a:ext cx="1727455" cy="1489184"/>
            <a:chOff x="1936242" y="1686736"/>
            <a:chExt cx="1727454" cy="1489184"/>
          </a:xfrm>
          <a:solidFill>
            <a:srgbClr val="009900"/>
          </a:solidFill>
        </p:grpSpPr>
        <p:sp>
          <p:nvSpPr>
            <p:cNvPr id="19" name="六边形 18"/>
            <p:cNvSpPr/>
            <p:nvPr/>
          </p:nvSpPr>
          <p:spPr>
            <a:xfrm>
              <a:off x="1936242" y="1686736"/>
              <a:ext cx="1727454" cy="1489184"/>
            </a:xfrm>
            <a:prstGeom prst="hexagon">
              <a:avLst/>
            </a:prstGeom>
            <a:solidFill>
              <a:srgbClr val="BC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0" name="文本框 27"/>
            <p:cNvSpPr txBox="1"/>
            <p:nvPr/>
          </p:nvSpPr>
          <p:spPr>
            <a:xfrm>
              <a:off x="1957362" y="2135861"/>
              <a:ext cx="1678565" cy="669290"/>
            </a:xfrm>
            <a:prstGeom prst="rect">
              <a:avLst/>
            </a:prstGeom>
            <a:noFill/>
          </p:spPr>
          <p:txBody>
            <a:bodyPr wrap="square" rtlCol="0">
              <a:spAutoFit/>
            </a:bodyPr>
            <a:p>
              <a:pPr algn="ctr">
                <a:lnSpc>
                  <a:spcPct val="90000"/>
                </a:lnSpc>
                <a:spcBef>
                  <a:spcPts val="750"/>
                </a:spcBef>
              </a:pPr>
              <a:r>
                <a:rPr lang="en-US" altLang="zh-CN" sz="3600" b="1" dirty="0">
                  <a:solidFill>
                    <a:srgbClr val="E4F7F8"/>
                  </a:solidFill>
                  <a:latin typeface="微软雅黑" panose="020B0503020204020204" charset="-122"/>
                  <a:ea typeface="微软雅黑" panose="020B0503020204020204" charset="-122"/>
                </a:rPr>
                <a:t>50%</a:t>
              </a:r>
              <a:endParaRPr lang="zh-CN" altLang="en-US" sz="3600" b="1" dirty="0">
                <a:solidFill>
                  <a:srgbClr val="E4F7F8"/>
                </a:solidFill>
                <a:latin typeface="微软雅黑" panose="020B0503020204020204" charset="-122"/>
                <a:ea typeface="微软雅黑" panose="020B0503020204020204" charset="-122"/>
              </a:endParaRPr>
            </a:p>
          </p:txBody>
        </p:sp>
      </p:grpSp>
      <p:grpSp>
        <p:nvGrpSpPr>
          <p:cNvPr id="21" name="组合 20"/>
          <p:cNvGrpSpPr/>
          <p:nvPr/>
        </p:nvGrpSpPr>
        <p:grpSpPr>
          <a:xfrm>
            <a:off x="6485333" y="4878291"/>
            <a:ext cx="4224469" cy="930139"/>
            <a:chOff x="6327173" y="4322384"/>
            <a:chExt cx="4224470" cy="930139"/>
          </a:xfrm>
        </p:grpSpPr>
        <p:sp>
          <p:nvSpPr>
            <p:cNvPr id="22" name="文本框 29"/>
            <p:cNvSpPr txBox="1"/>
            <p:nvPr/>
          </p:nvSpPr>
          <p:spPr>
            <a:xfrm>
              <a:off x="6327174" y="4322384"/>
              <a:ext cx="2321526" cy="391160"/>
            </a:xfrm>
            <a:prstGeom prst="rect">
              <a:avLst/>
            </a:prstGeom>
            <a:noFill/>
          </p:spPr>
          <p:txBody>
            <a:bodyPr wrap="square" rtlCol="0">
              <a:spAutoFit/>
            </a:bodyPr>
            <a:p>
              <a:pPr algn="just">
                <a:lnSpc>
                  <a:spcPct val="90000"/>
                </a:lnSpc>
                <a:spcBef>
                  <a:spcPts val="750"/>
                </a:spcBef>
              </a:pPr>
              <a:r>
                <a:rPr lang="zh-CN" altLang="en-US" sz="1865" b="1" dirty="0">
                  <a:solidFill>
                    <a:schemeClr val="tx1">
                      <a:lumMod val="75000"/>
                      <a:lumOff val="25000"/>
                    </a:schemeClr>
                  </a:solidFill>
                  <a:latin typeface="微软雅黑" panose="020B0503020204020204" charset="-122"/>
                  <a:ea typeface="微软雅黑" panose="020B0503020204020204" charset="-122"/>
                </a:rPr>
                <a:t>添加标题</a:t>
              </a:r>
              <a:endParaRPr lang="zh-CN" altLang="en-US" sz="1865" b="1" dirty="0">
                <a:solidFill>
                  <a:schemeClr val="tx1">
                    <a:lumMod val="75000"/>
                    <a:lumOff val="25000"/>
                  </a:schemeClr>
                </a:solidFill>
                <a:latin typeface="微软雅黑" panose="020B0503020204020204" charset="-122"/>
                <a:ea typeface="微软雅黑" panose="020B0503020204020204" charset="-122"/>
              </a:endParaRPr>
            </a:p>
          </p:txBody>
        </p:sp>
        <p:sp>
          <p:nvSpPr>
            <p:cNvPr id="23" name="文本框 30"/>
            <p:cNvSpPr txBox="1"/>
            <p:nvPr/>
          </p:nvSpPr>
          <p:spPr>
            <a:xfrm>
              <a:off x="6327173" y="4579423"/>
              <a:ext cx="4224470" cy="673100"/>
            </a:xfrm>
            <a:prstGeom prst="rect">
              <a:avLst/>
            </a:prstGeom>
            <a:noFill/>
          </p:spPr>
          <p:txBody>
            <a:bodyPr wrap="square" rtlCol="0">
              <a:spAutoFit/>
            </a:bodyPr>
            <a:p>
              <a:pPr algn="just">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a:t>
              </a:r>
              <a:endParaRPr lang="zh-CN" altLang="en-US" sz="1465"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24" name="组合 23"/>
          <p:cNvGrpSpPr/>
          <p:nvPr/>
        </p:nvGrpSpPr>
        <p:grpSpPr>
          <a:xfrm>
            <a:off x="6485333" y="2868937"/>
            <a:ext cx="4224469" cy="930139"/>
            <a:chOff x="6327173" y="3001742"/>
            <a:chExt cx="4224470" cy="930139"/>
          </a:xfrm>
        </p:grpSpPr>
        <p:sp>
          <p:nvSpPr>
            <p:cNvPr id="25" name="文本框 31"/>
            <p:cNvSpPr txBox="1"/>
            <p:nvPr/>
          </p:nvSpPr>
          <p:spPr>
            <a:xfrm>
              <a:off x="6327174" y="3001742"/>
              <a:ext cx="2321526" cy="391160"/>
            </a:xfrm>
            <a:prstGeom prst="rect">
              <a:avLst/>
            </a:prstGeom>
            <a:noFill/>
          </p:spPr>
          <p:txBody>
            <a:bodyPr wrap="square" rtlCol="0">
              <a:spAutoFit/>
            </a:bodyPr>
            <a:p>
              <a:pPr algn="just">
                <a:lnSpc>
                  <a:spcPct val="90000"/>
                </a:lnSpc>
                <a:spcBef>
                  <a:spcPts val="750"/>
                </a:spcBef>
              </a:pPr>
              <a:r>
                <a:rPr lang="zh-CN" altLang="en-US" sz="1865" b="1" dirty="0">
                  <a:solidFill>
                    <a:schemeClr val="tx1">
                      <a:lumMod val="75000"/>
                      <a:lumOff val="25000"/>
                    </a:schemeClr>
                  </a:solidFill>
                  <a:latin typeface="微软雅黑" panose="020B0503020204020204" charset="-122"/>
                  <a:ea typeface="微软雅黑" panose="020B0503020204020204" charset="-122"/>
                </a:rPr>
                <a:t>添加标题</a:t>
              </a:r>
              <a:endParaRPr lang="zh-CN" altLang="en-US" sz="1865" b="1" dirty="0">
                <a:solidFill>
                  <a:schemeClr val="tx1">
                    <a:lumMod val="75000"/>
                    <a:lumOff val="25000"/>
                  </a:schemeClr>
                </a:solidFill>
                <a:latin typeface="微软雅黑" panose="020B0503020204020204" charset="-122"/>
                <a:ea typeface="微软雅黑" panose="020B0503020204020204" charset="-122"/>
              </a:endParaRPr>
            </a:p>
          </p:txBody>
        </p:sp>
        <p:sp>
          <p:nvSpPr>
            <p:cNvPr id="26" name="文本框 32"/>
            <p:cNvSpPr txBox="1"/>
            <p:nvPr/>
          </p:nvSpPr>
          <p:spPr>
            <a:xfrm>
              <a:off x="6327173" y="3258781"/>
              <a:ext cx="4224470" cy="673100"/>
            </a:xfrm>
            <a:prstGeom prst="rect">
              <a:avLst/>
            </a:prstGeom>
            <a:noFill/>
          </p:spPr>
          <p:txBody>
            <a:bodyPr wrap="square" rtlCol="0">
              <a:spAutoFit/>
            </a:bodyPr>
            <a:p>
              <a:pPr algn="just">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a:t>
              </a:r>
              <a:endParaRPr lang="zh-CN" altLang="en-US" sz="1465"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27" name="组合 26"/>
          <p:cNvGrpSpPr/>
          <p:nvPr/>
        </p:nvGrpSpPr>
        <p:grpSpPr>
          <a:xfrm>
            <a:off x="6485333" y="3918185"/>
            <a:ext cx="4224469" cy="930139"/>
            <a:chOff x="6327173" y="4322384"/>
            <a:chExt cx="4224470" cy="930139"/>
          </a:xfrm>
        </p:grpSpPr>
        <p:sp>
          <p:nvSpPr>
            <p:cNvPr id="28" name="文本框 33"/>
            <p:cNvSpPr txBox="1"/>
            <p:nvPr/>
          </p:nvSpPr>
          <p:spPr>
            <a:xfrm>
              <a:off x="6327174" y="4322384"/>
              <a:ext cx="2321526" cy="391160"/>
            </a:xfrm>
            <a:prstGeom prst="rect">
              <a:avLst/>
            </a:prstGeom>
            <a:noFill/>
          </p:spPr>
          <p:txBody>
            <a:bodyPr wrap="square" rtlCol="0">
              <a:spAutoFit/>
            </a:bodyPr>
            <a:p>
              <a:pPr algn="just">
                <a:lnSpc>
                  <a:spcPct val="90000"/>
                </a:lnSpc>
                <a:spcBef>
                  <a:spcPts val="750"/>
                </a:spcBef>
              </a:pPr>
              <a:r>
                <a:rPr lang="zh-CN" altLang="en-US" sz="1865" b="1" dirty="0">
                  <a:solidFill>
                    <a:schemeClr val="tx1">
                      <a:lumMod val="75000"/>
                      <a:lumOff val="25000"/>
                    </a:schemeClr>
                  </a:solidFill>
                  <a:latin typeface="微软雅黑" panose="020B0503020204020204" charset="-122"/>
                  <a:ea typeface="微软雅黑" panose="020B0503020204020204" charset="-122"/>
                </a:rPr>
                <a:t>添加标题</a:t>
              </a:r>
              <a:endParaRPr lang="zh-CN" altLang="en-US" sz="1865" b="1" dirty="0">
                <a:solidFill>
                  <a:schemeClr val="tx1">
                    <a:lumMod val="75000"/>
                    <a:lumOff val="25000"/>
                  </a:schemeClr>
                </a:solidFill>
                <a:latin typeface="微软雅黑" panose="020B0503020204020204" charset="-122"/>
                <a:ea typeface="微软雅黑" panose="020B0503020204020204" charset="-122"/>
              </a:endParaRPr>
            </a:p>
          </p:txBody>
        </p:sp>
        <p:sp>
          <p:nvSpPr>
            <p:cNvPr id="29" name="文本框 34"/>
            <p:cNvSpPr txBox="1"/>
            <p:nvPr/>
          </p:nvSpPr>
          <p:spPr>
            <a:xfrm>
              <a:off x="6327173" y="4579423"/>
              <a:ext cx="4224470" cy="673100"/>
            </a:xfrm>
            <a:prstGeom prst="rect">
              <a:avLst/>
            </a:prstGeom>
            <a:noFill/>
          </p:spPr>
          <p:txBody>
            <a:bodyPr wrap="square" rtlCol="0">
              <a:spAutoFit/>
            </a:bodyPr>
            <a:p>
              <a:pPr algn="just">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a:t>
              </a:r>
              <a:endParaRPr lang="zh-CN" altLang="en-US" sz="1465" dirty="0">
                <a:solidFill>
                  <a:schemeClr val="tx1">
                    <a:lumMod val="75000"/>
                    <a:lumOff val="25000"/>
                  </a:schemeClr>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5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anim calcmode="lin" valueType="num">
                                      <p:cBhvr>
                                        <p:cTn id="17" dur="500" fill="hold"/>
                                        <p:tgtEl>
                                          <p:spTgt spid="12"/>
                                        </p:tgtEl>
                                        <p:attrNameLst>
                                          <p:attrName>ppt_x</p:attrName>
                                        </p:attrNameLst>
                                      </p:cBhvr>
                                      <p:tavLst>
                                        <p:tav tm="0">
                                          <p:val>
                                            <p:fltVal val="0.5"/>
                                          </p:val>
                                        </p:tav>
                                        <p:tav tm="100000">
                                          <p:val>
                                            <p:strVal val="#ppt_x"/>
                                          </p:val>
                                        </p:tav>
                                      </p:tavLst>
                                    </p:anim>
                                    <p:anim calcmode="lin" valueType="num">
                                      <p:cBhvr>
                                        <p:cTn id="18" dur="500" fill="hold"/>
                                        <p:tgtEl>
                                          <p:spTgt spid="12"/>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50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anim calcmode="lin" valueType="num">
                                      <p:cBhvr>
                                        <p:cTn id="24" dur="500" fill="hold"/>
                                        <p:tgtEl>
                                          <p:spTgt spid="18"/>
                                        </p:tgtEl>
                                        <p:attrNameLst>
                                          <p:attrName>ppt_x</p:attrName>
                                        </p:attrNameLst>
                                      </p:cBhvr>
                                      <p:tavLst>
                                        <p:tav tm="0">
                                          <p:val>
                                            <p:fltVal val="0.5"/>
                                          </p:val>
                                        </p:tav>
                                        <p:tav tm="100000">
                                          <p:val>
                                            <p:strVal val="#ppt_x"/>
                                          </p:val>
                                        </p:tav>
                                      </p:tavLst>
                                    </p:anim>
                                    <p:anim calcmode="lin" valueType="num">
                                      <p:cBhvr>
                                        <p:cTn id="25" dur="500" fill="hold"/>
                                        <p:tgtEl>
                                          <p:spTgt spid="18"/>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75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anim calcmode="lin" valueType="num">
                                      <p:cBhvr>
                                        <p:cTn id="31" dur="500" fill="hold"/>
                                        <p:tgtEl>
                                          <p:spTgt spid="15"/>
                                        </p:tgtEl>
                                        <p:attrNameLst>
                                          <p:attrName>ppt_x</p:attrName>
                                        </p:attrNameLst>
                                      </p:cBhvr>
                                      <p:tavLst>
                                        <p:tav tm="0">
                                          <p:val>
                                            <p:fltVal val="0.5"/>
                                          </p:val>
                                        </p:tav>
                                        <p:tav tm="100000">
                                          <p:val>
                                            <p:strVal val="#ppt_x"/>
                                          </p:val>
                                        </p:tav>
                                      </p:tavLst>
                                    </p:anim>
                                    <p:anim calcmode="lin" valueType="num">
                                      <p:cBhvr>
                                        <p:cTn id="32" dur="500" fill="hold"/>
                                        <p:tgtEl>
                                          <p:spTgt spid="15"/>
                                        </p:tgtEl>
                                        <p:attrNameLst>
                                          <p:attrName>ppt_y</p:attrName>
                                        </p:attrNameLst>
                                      </p:cBhvr>
                                      <p:tavLst>
                                        <p:tav tm="0">
                                          <p:val>
                                            <p:fltVal val="0.5"/>
                                          </p:val>
                                        </p:tav>
                                        <p:tav tm="100000">
                                          <p:val>
                                            <p:strVal val="#ppt_y"/>
                                          </p:val>
                                        </p:tav>
                                      </p:tavLst>
                                    </p:anim>
                                  </p:childTnLst>
                                </p:cTn>
                              </p:par>
                            </p:childTnLst>
                          </p:cTn>
                        </p:par>
                        <p:par>
                          <p:cTn id="33" fill="hold">
                            <p:stCondLst>
                              <p:cond delay="500"/>
                            </p:stCondLst>
                            <p:childTnLst>
                              <p:par>
                                <p:cTn id="34" presetID="37"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anim calcmode="lin" valueType="num">
                                      <p:cBhvr>
                                        <p:cTn id="37" dur="500" fill="hold"/>
                                        <p:tgtEl>
                                          <p:spTgt spid="6"/>
                                        </p:tgtEl>
                                        <p:attrNameLst>
                                          <p:attrName>ppt_x</p:attrName>
                                        </p:attrNameLst>
                                      </p:cBhvr>
                                      <p:tavLst>
                                        <p:tav tm="0">
                                          <p:val>
                                            <p:strVal val="#ppt_x"/>
                                          </p:val>
                                        </p:tav>
                                        <p:tav tm="100000">
                                          <p:val>
                                            <p:strVal val="#ppt_x"/>
                                          </p:val>
                                        </p:tav>
                                      </p:tavLst>
                                    </p:anim>
                                    <p:anim calcmode="lin" valueType="num">
                                      <p:cBhvr>
                                        <p:cTn id="38" dur="450" decel="100000" fill="hold"/>
                                        <p:tgtEl>
                                          <p:spTgt spid="6"/>
                                        </p:tgtEl>
                                        <p:attrNameLst>
                                          <p:attrName>ppt_y</p:attrName>
                                        </p:attrNameLst>
                                      </p:cBhvr>
                                      <p:tavLst>
                                        <p:tav tm="0">
                                          <p:val>
                                            <p:strVal val="#ppt_y+1"/>
                                          </p:val>
                                        </p:tav>
                                        <p:tav tm="100000">
                                          <p:val>
                                            <p:strVal val="#ppt_y-.03"/>
                                          </p:val>
                                        </p:tav>
                                      </p:tavLst>
                                    </p:anim>
                                    <p:anim calcmode="lin" valueType="num">
                                      <p:cBhvr>
                                        <p:cTn id="39" dur="50" accel="100000" fill="hold">
                                          <p:stCondLst>
                                            <p:cond delay="450"/>
                                          </p:stCondLst>
                                        </p:cTn>
                                        <p:tgtEl>
                                          <p:spTgt spid="6"/>
                                        </p:tgtEl>
                                        <p:attrNameLst>
                                          <p:attrName>ppt_y</p:attrName>
                                        </p:attrNameLst>
                                      </p:cBhvr>
                                      <p:tavLst>
                                        <p:tav tm="0">
                                          <p:val>
                                            <p:strVal val="#ppt_y-.03"/>
                                          </p:val>
                                        </p:tav>
                                        <p:tav tm="100000">
                                          <p:val>
                                            <p:strVal val="#ppt_y"/>
                                          </p:val>
                                        </p:tav>
                                      </p:tavLst>
                                    </p:anim>
                                  </p:childTnLst>
                                </p:cTn>
                              </p:par>
                              <p:par>
                                <p:cTn id="40" presetID="37" presetClass="entr" presetSubtype="0" fill="hold" nodeType="withEffect">
                                  <p:stCondLst>
                                    <p:cond delay="25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anim calcmode="lin" valueType="num">
                                      <p:cBhvr>
                                        <p:cTn id="43" dur="500" fill="hold"/>
                                        <p:tgtEl>
                                          <p:spTgt spid="24"/>
                                        </p:tgtEl>
                                        <p:attrNameLst>
                                          <p:attrName>ppt_x</p:attrName>
                                        </p:attrNameLst>
                                      </p:cBhvr>
                                      <p:tavLst>
                                        <p:tav tm="0">
                                          <p:val>
                                            <p:strVal val="#ppt_x"/>
                                          </p:val>
                                        </p:tav>
                                        <p:tav tm="100000">
                                          <p:val>
                                            <p:strVal val="#ppt_x"/>
                                          </p:val>
                                        </p:tav>
                                      </p:tavLst>
                                    </p:anim>
                                    <p:anim calcmode="lin" valueType="num">
                                      <p:cBhvr>
                                        <p:cTn id="44" dur="450" decel="100000" fill="hold"/>
                                        <p:tgtEl>
                                          <p:spTgt spid="24"/>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24"/>
                                        </p:tgtEl>
                                        <p:attrNameLst>
                                          <p:attrName>ppt_y</p:attrName>
                                        </p:attrNameLst>
                                      </p:cBhvr>
                                      <p:tavLst>
                                        <p:tav tm="0">
                                          <p:val>
                                            <p:strVal val="#ppt_y-.03"/>
                                          </p:val>
                                        </p:tav>
                                        <p:tav tm="100000">
                                          <p:val>
                                            <p:strVal val="#ppt_y"/>
                                          </p:val>
                                        </p:tav>
                                      </p:tavLst>
                                    </p:anim>
                                  </p:childTnLst>
                                </p:cTn>
                              </p:par>
                              <p:par>
                                <p:cTn id="46" presetID="37" presetClass="entr" presetSubtype="0" fill="hold" nodeType="withEffect">
                                  <p:stCondLst>
                                    <p:cond delay="50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anim calcmode="lin" valueType="num">
                                      <p:cBhvr>
                                        <p:cTn id="49" dur="500" fill="hold"/>
                                        <p:tgtEl>
                                          <p:spTgt spid="27"/>
                                        </p:tgtEl>
                                        <p:attrNameLst>
                                          <p:attrName>ppt_x</p:attrName>
                                        </p:attrNameLst>
                                      </p:cBhvr>
                                      <p:tavLst>
                                        <p:tav tm="0">
                                          <p:val>
                                            <p:strVal val="#ppt_x"/>
                                          </p:val>
                                        </p:tav>
                                        <p:tav tm="100000">
                                          <p:val>
                                            <p:strVal val="#ppt_x"/>
                                          </p:val>
                                        </p:tav>
                                      </p:tavLst>
                                    </p:anim>
                                    <p:anim calcmode="lin" valueType="num">
                                      <p:cBhvr>
                                        <p:cTn id="50" dur="450" decel="100000" fill="hold"/>
                                        <p:tgtEl>
                                          <p:spTgt spid="27"/>
                                        </p:tgtEl>
                                        <p:attrNameLst>
                                          <p:attrName>ppt_y</p:attrName>
                                        </p:attrNameLst>
                                      </p:cBhvr>
                                      <p:tavLst>
                                        <p:tav tm="0">
                                          <p:val>
                                            <p:strVal val="#ppt_y+1"/>
                                          </p:val>
                                        </p:tav>
                                        <p:tav tm="100000">
                                          <p:val>
                                            <p:strVal val="#ppt_y-.03"/>
                                          </p:val>
                                        </p:tav>
                                      </p:tavLst>
                                    </p:anim>
                                    <p:anim calcmode="lin" valueType="num">
                                      <p:cBhvr>
                                        <p:cTn id="51" dur="50" accel="100000" fill="hold">
                                          <p:stCondLst>
                                            <p:cond delay="450"/>
                                          </p:stCondLst>
                                        </p:cTn>
                                        <p:tgtEl>
                                          <p:spTgt spid="27"/>
                                        </p:tgtEl>
                                        <p:attrNameLst>
                                          <p:attrName>ppt_y</p:attrName>
                                        </p:attrNameLst>
                                      </p:cBhvr>
                                      <p:tavLst>
                                        <p:tav tm="0">
                                          <p:val>
                                            <p:strVal val="#ppt_y-.03"/>
                                          </p:val>
                                        </p:tav>
                                        <p:tav tm="100000">
                                          <p:val>
                                            <p:strVal val="#ppt_y"/>
                                          </p:val>
                                        </p:tav>
                                      </p:tavLst>
                                    </p:anim>
                                  </p:childTnLst>
                                </p:cTn>
                              </p:par>
                              <p:par>
                                <p:cTn id="52" presetID="37" presetClass="entr" presetSubtype="0" fill="hold" nodeType="withEffect">
                                  <p:stCondLst>
                                    <p:cond delay="75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anim calcmode="lin" valueType="num">
                                      <p:cBhvr>
                                        <p:cTn id="55" dur="500" fill="hold"/>
                                        <p:tgtEl>
                                          <p:spTgt spid="21"/>
                                        </p:tgtEl>
                                        <p:attrNameLst>
                                          <p:attrName>ppt_x</p:attrName>
                                        </p:attrNameLst>
                                      </p:cBhvr>
                                      <p:tavLst>
                                        <p:tav tm="0">
                                          <p:val>
                                            <p:strVal val="#ppt_x"/>
                                          </p:val>
                                        </p:tav>
                                        <p:tav tm="100000">
                                          <p:val>
                                            <p:strVal val="#ppt_x"/>
                                          </p:val>
                                        </p:tav>
                                      </p:tavLst>
                                    </p:anim>
                                    <p:anim calcmode="lin" valueType="num">
                                      <p:cBhvr>
                                        <p:cTn id="56" dur="450" decel="100000" fill="hold"/>
                                        <p:tgtEl>
                                          <p:spTgt spid="21"/>
                                        </p:tgtEl>
                                        <p:attrNameLst>
                                          <p:attrName>ppt_y</p:attrName>
                                        </p:attrNameLst>
                                      </p:cBhvr>
                                      <p:tavLst>
                                        <p:tav tm="0">
                                          <p:val>
                                            <p:strVal val="#ppt_y+1"/>
                                          </p:val>
                                        </p:tav>
                                        <p:tav tm="100000">
                                          <p:val>
                                            <p:strVal val="#ppt_y-.03"/>
                                          </p:val>
                                        </p:tav>
                                      </p:tavLst>
                                    </p:anim>
                                    <p:anim calcmode="lin" valueType="num">
                                      <p:cBhvr>
                                        <p:cTn id="57" dur="50" accel="100000" fill="hold">
                                          <p:stCondLst>
                                            <p:cond delay="45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4"/>
          <p:cNvPicPr>
            <a:picLocks noChangeAspect="1"/>
          </p:cNvPicPr>
          <p:nvPr/>
        </p:nvPicPr>
        <p:blipFill>
          <a:blip r:embed="rId1"/>
          <a:stretch>
            <a:fillRect/>
          </a:stretch>
        </p:blipFill>
        <p:spPr>
          <a:xfrm>
            <a:off x="-26670" y="-14605"/>
            <a:ext cx="12245975" cy="6887210"/>
          </a:xfrm>
          <a:prstGeom prst="rect">
            <a:avLst/>
          </a:prstGeom>
        </p:spPr>
      </p:pic>
      <p:pic>
        <p:nvPicPr>
          <p:cNvPr id="2" name="图片 1"/>
          <p:cNvPicPr>
            <a:picLocks noChangeAspect="1"/>
          </p:cNvPicPr>
          <p:nvPr/>
        </p:nvPicPr>
        <p:blipFill>
          <a:blip r:embed="rId2">
            <a:clrChange>
              <a:clrFrom>
                <a:srgbClr val="000000">
                  <a:alpha val="0"/>
                </a:srgbClr>
              </a:clrFrom>
              <a:clrTo>
                <a:srgbClr val="000000">
                  <a:alpha val="0"/>
                  <a:alpha val="0"/>
                </a:srgbClr>
              </a:clrTo>
            </a:clrChange>
            <a:extLst>
              <a:ext uri="{28A0092B-C50C-407E-A947-70E740481C1C}">
                <a14:useLocalDpi xmlns:a14="http://schemas.microsoft.com/office/drawing/2010/main" val="0"/>
              </a:ext>
            </a:extLst>
          </a:blip>
          <a:stretch>
            <a:fillRect/>
          </a:stretch>
        </p:blipFill>
        <p:spPr>
          <a:xfrm>
            <a:off x="4943475" y="993775"/>
            <a:ext cx="2305050" cy="3884295"/>
          </a:xfrm>
          <a:prstGeom prst="rect">
            <a:avLst/>
          </a:prstGeom>
        </p:spPr>
      </p:pic>
      <p:sp>
        <p:nvSpPr>
          <p:cNvPr id="7" name="文本框 6"/>
          <p:cNvSpPr txBox="1"/>
          <p:nvPr/>
        </p:nvSpPr>
        <p:spPr>
          <a:xfrm>
            <a:off x="5706146" y="1951781"/>
            <a:ext cx="1066800" cy="2122805"/>
          </a:xfrm>
          <a:prstGeom prst="rect">
            <a:avLst/>
          </a:prstGeom>
          <a:noFill/>
        </p:spPr>
        <p:txBody>
          <a:bodyPr wrap="square" rtlCol="0">
            <a:spAutoFit/>
          </a:bodyPr>
          <a:p>
            <a:r>
              <a:rPr lang="zh-CN" altLang="en-US" sz="4400" dirty="0">
                <a:solidFill>
                  <a:schemeClr val="accent6">
                    <a:lumMod val="75000"/>
                  </a:schemeClr>
                </a:solidFill>
                <a:latin typeface="柳公权柳体" panose="02000000000000000000" pitchFamily="2" charset="-122"/>
                <a:ea typeface="柳公权柳体" panose="02000000000000000000" pitchFamily="2" charset="-122"/>
              </a:rPr>
              <a:t>第二章</a:t>
            </a:r>
            <a:endParaRPr lang="zh-CN" altLang="en-US" sz="4400" dirty="0">
              <a:solidFill>
                <a:schemeClr val="accent6">
                  <a:lumMod val="75000"/>
                </a:schemeClr>
              </a:solidFill>
              <a:latin typeface="柳公权柳体" panose="02000000000000000000" pitchFamily="2" charset="-122"/>
              <a:ea typeface="柳公权柳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ppt3"/>
          <p:cNvPicPr>
            <a:picLocks noChangeAspect="1"/>
          </p:cNvPicPr>
          <p:nvPr/>
        </p:nvPicPr>
        <p:blipFill>
          <a:blip r:embed="rId1"/>
          <a:stretch>
            <a:fillRect/>
          </a:stretch>
        </p:blipFill>
        <p:spPr>
          <a:xfrm>
            <a:off x="-26670" y="-14605"/>
            <a:ext cx="12244705" cy="6886575"/>
          </a:xfrm>
          <a:prstGeom prst="rect">
            <a:avLst/>
          </a:prstGeom>
        </p:spPr>
      </p:pic>
      <p:sp>
        <p:nvSpPr>
          <p:cNvPr id="10" name="文本框 9"/>
          <p:cNvSpPr txBox="1"/>
          <p:nvPr/>
        </p:nvSpPr>
        <p:spPr>
          <a:xfrm>
            <a:off x="5586095" y="1310005"/>
            <a:ext cx="1102995" cy="1310640"/>
          </a:xfrm>
          <a:prstGeom prst="rect">
            <a:avLst/>
          </a:prstGeom>
          <a:noFill/>
        </p:spPr>
        <p:txBody>
          <a:bodyPr wrap="square" rtlCol="0">
            <a:spAutoFit/>
          </a:bodyPr>
          <a:p>
            <a:pPr algn="l"/>
            <a:r>
              <a:rPr lang="zh-CN" altLang="en-US" sz="8000" b="1" kern="8400" spc="840" dirty="0">
                <a:solidFill>
                  <a:schemeClr val="accent6">
                    <a:lumMod val="50000"/>
                  </a:schemeClr>
                </a:solidFill>
                <a:latin typeface="华文中宋" panose="02010600040101010101" charset="-122"/>
                <a:ea typeface="华文中宋" panose="02010600040101010101" charset="-122"/>
              </a:rPr>
              <a:t>谢</a:t>
            </a:r>
            <a:endParaRPr lang="zh-CN" altLang="en-US" sz="8000" b="1" kern="8400" spc="840" dirty="0">
              <a:solidFill>
                <a:schemeClr val="accent6">
                  <a:lumMod val="50000"/>
                </a:schemeClr>
              </a:solidFill>
              <a:latin typeface="华文中宋" panose="02010600040101010101" charset="-122"/>
              <a:ea typeface="华文中宋" panose="02010600040101010101" charset="-122"/>
            </a:endParaRPr>
          </a:p>
        </p:txBody>
      </p:sp>
      <p:sp>
        <p:nvSpPr>
          <p:cNvPr id="11" name="文本框 10"/>
          <p:cNvSpPr txBox="1"/>
          <p:nvPr/>
        </p:nvSpPr>
        <p:spPr>
          <a:xfrm>
            <a:off x="6107430" y="2308860"/>
            <a:ext cx="1102995" cy="1310640"/>
          </a:xfrm>
          <a:prstGeom prst="rect">
            <a:avLst/>
          </a:prstGeom>
          <a:noFill/>
        </p:spPr>
        <p:txBody>
          <a:bodyPr wrap="square" rtlCol="0">
            <a:spAutoFit/>
          </a:bodyPr>
          <a:p>
            <a:pPr algn="l"/>
            <a:r>
              <a:rPr lang="zh-CN" altLang="en-US" sz="8000" b="1" kern="8400" spc="840" dirty="0">
                <a:solidFill>
                  <a:schemeClr val="accent6">
                    <a:lumMod val="50000"/>
                  </a:schemeClr>
                </a:solidFill>
                <a:latin typeface="华文中宋" panose="02010600040101010101" charset="-122"/>
                <a:ea typeface="华文中宋" panose="02010600040101010101" charset="-122"/>
              </a:rPr>
              <a:t>谢</a:t>
            </a:r>
            <a:endParaRPr lang="zh-CN" altLang="en-US" sz="8000" b="1" kern="8400" spc="840" dirty="0">
              <a:solidFill>
                <a:schemeClr val="accent6">
                  <a:lumMod val="50000"/>
                </a:schemeClr>
              </a:solidFill>
              <a:latin typeface="华文中宋" panose="02010600040101010101" charset="-122"/>
              <a:ea typeface="华文中宋" panose="02010600040101010101" charset="-122"/>
            </a:endParaRPr>
          </a:p>
        </p:txBody>
      </p:sp>
      <p:sp>
        <p:nvSpPr>
          <p:cNvPr id="13" name=" 184"/>
          <p:cNvSpPr/>
          <p:nvPr/>
        </p:nvSpPr>
        <p:spPr>
          <a:xfrm>
            <a:off x="5748020" y="2550795"/>
            <a:ext cx="199390" cy="199390"/>
          </a:xfrm>
          <a:prstGeom prst="ellipse">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 184"/>
          <p:cNvSpPr/>
          <p:nvPr/>
        </p:nvSpPr>
        <p:spPr>
          <a:xfrm>
            <a:off x="6051550" y="2550795"/>
            <a:ext cx="199390" cy="199390"/>
          </a:xfrm>
          <a:prstGeom prst="ellipse">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16" name="图片 15" descr="5de101964d001b5eb0b8e18458c80e73"/>
          <p:cNvPicPr>
            <a:picLocks noChangeAspect="1"/>
          </p:cNvPicPr>
          <p:nvPr/>
        </p:nvPicPr>
        <p:blipFill>
          <a:blip r:embed="rId2"/>
          <a:stretch>
            <a:fillRect/>
          </a:stretch>
        </p:blipFill>
        <p:spPr>
          <a:xfrm>
            <a:off x="6292850" y="3491865"/>
            <a:ext cx="572770" cy="763270"/>
          </a:xfrm>
          <a:prstGeom prst="rect">
            <a:avLst/>
          </a:prstGeom>
        </p:spPr>
      </p:pic>
      <p:sp>
        <p:nvSpPr>
          <p:cNvPr id="17" name="Rectangle 3"/>
          <p:cNvSpPr txBox="1">
            <a:spLocks noChangeArrowheads="1"/>
          </p:cNvSpPr>
          <p:nvPr/>
        </p:nvSpPr>
        <p:spPr bwMode="auto">
          <a:xfrm flipH="1">
            <a:off x="6007100" y="2847975"/>
            <a:ext cx="285750" cy="2459990"/>
          </a:xfrm>
          <a:prstGeom prst="rect">
            <a:avLst/>
          </a:prstGeom>
          <a:noFill/>
        </p:spPr>
        <p:txBody>
          <a:bodyPr vert="eaVert" wrap="square" lIns="0" tIns="0" rIns="0" bIns="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r>
              <a:rPr lang="en-US" altLang="ko-KR" sz="935" b="0" dirty="0" err="1">
                <a:solidFill>
                  <a:schemeClr val="tx1"/>
                </a:solidFill>
                <a:effectLst/>
                <a:latin typeface="华文中宋" panose="02010600040101010101" charset="-122"/>
                <a:ea typeface="华文中宋" panose="02010600040101010101" charset="-122"/>
                <a:sym typeface="+mn-ea"/>
              </a:rPr>
              <a:t>Powerpoint</a:t>
            </a:r>
            <a:r>
              <a:rPr lang="en-US" altLang="ko-KR" sz="935" b="0">
                <a:solidFill>
                  <a:schemeClr val="tx1"/>
                </a:solidFill>
                <a:effectLst/>
                <a:latin typeface="华文中宋" panose="02010600040101010101" charset="-122"/>
                <a:ea typeface="华文中宋" panose="02010600040101010101" charset="-122"/>
                <a:sym typeface="+mn-ea"/>
              </a:rPr>
              <a:t> is a complete presentation graphic package it gives you everyt</a:t>
            </a:r>
            <a:endParaRPr lang="en-US" altLang="ko-KR" sz="935" b="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endParaRPr>
          </a:p>
        </p:txBody>
      </p:sp>
      <p:sp>
        <p:nvSpPr>
          <p:cNvPr id="18" name="Rectangle 4"/>
          <p:cNvSpPr txBox="1">
            <a:spLocks noChangeArrowheads="1"/>
          </p:cNvSpPr>
          <p:nvPr/>
        </p:nvSpPr>
        <p:spPr bwMode="auto">
          <a:xfrm>
            <a:off x="5675630" y="2225040"/>
            <a:ext cx="292100" cy="309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sz="1400" b="0" dirty="0">
                <a:solidFill>
                  <a:schemeClr val="tx1"/>
                </a:solidFill>
                <a:latin typeface="华文中宋" panose="02010600040101010101" charset="-122"/>
                <a:ea typeface="华文中宋" panose="02010600040101010101" charset="-122"/>
              </a:rPr>
              <a:t>这里可以输入文字</a:t>
            </a:r>
            <a:endParaRPr lang="zh-CN" altLang="en-US" sz="1400" b="0" dirty="0">
              <a:solidFill>
                <a:schemeClr val="tx1"/>
              </a:solidFill>
              <a:latin typeface="华文中宋" panose="02010600040101010101" charset="-122"/>
              <a:ea typeface="华文中宋" panose="02010600040101010101" charset="-122"/>
            </a:endParaRPr>
          </a:p>
          <a:p>
            <a:pPr algn="l"/>
            <a:endParaRPr lang="zh-CN" altLang="en-US" sz="1400" b="0" dirty="0">
              <a:solidFill>
                <a:schemeClr val="tx1"/>
              </a:solidFill>
              <a:latin typeface="华文中宋" panose="02010600040101010101" charset="-122"/>
              <a:ea typeface="华文中宋"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8" grpId="0" bldLvl="0" animBg="1"/>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810</Words>
  <Application>WPS 演示</Application>
  <PresentationFormat>宽屏</PresentationFormat>
  <Paragraphs>114</Paragraphs>
  <Slides>9</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9</vt:i4>
      </vt:variant>
    </vt:vector>
  </HeadingPairs>
  <TitlesOfParts>
    <vt:vector size="28" baseType="lpstr">
      <vt:lpstr>Arial</vt:lpstr>
      <vt:lpstr>宋体</vt:lpstr>
      <vt:lpstr>Wingdings</vt:lpstr>
      <vt:lpstr>Arial</vt:lpstr>
      <vt:lpstr>黑体</vt:lpstr>
      <vt:lpstr>方正清刻本悦宋简体</vt:lpstr>
      <vt:lpstr>文悦古典明朝体 (非商业使用) W5</vt:lpstr>
      <vt:lpstr>柳公权柳体</vt:lpstr>
      <vt:lpstr>华文中宋</vt:lpstr>
      <vt:lpstr>微软雅黑</vt:lpstr>
      <vt:lpstr>UKIJ Qolyazma</vt:lpstr>
      <vt:lpstr>Tahoma</vt:lpstr>
      <vt:lpstr>仿宋_GB2312</vt:lpstr>
      <vt:lpstr>Arial Unicode MS</vt:lpstr>
      <vt:lpstr>等线 Light</vt:lpstr>
      <vt:lpstr>等线</vt:lpstr>
      <vt:lpstr>AMGDT</vt:lpstr>
      <vt:lpstr>仿宋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操 一铭</dc:creator>
  <cp:lastModifiedBy>       黑胡椒.</cp:lastModifiedBy>
  <cp:revision>12</cp:revision>
  <dcterms:created xsi:type="dcterms:W3CDTF">2019-02-26T03:16:00Z</dcterms:created>
  <dcterms:modified xsi:type="dcterms:W3CDTF">2019-02-27T14:48:16Z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