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3"/>
    <p:sldId id="259" r:id="rId4"/>
    <p:sldId id="264" r:id="rId5"/>
    <p:sldId id="274" r:id="rId6"/>
    <p:sldId id="262" r:id="rId7"/>
    <p:sldId id="263" r:id="rId8"/>
    <p:sldId id="265" r:id="rId9"/>
    <p:sldId id="271"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7068"/>
    <a:srgbClr val="E875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03"/>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8EB6B-FB71-364D-AE4A-84253D33708F}"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C8A1A-7BD2-3346-BDDC-A62522217EF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16F9D-A742-B248-B9B8-DD392248A14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ppt1"/>
          <p:cNvPicPr>
            <a:picLocks noChangeAspect="1"/>
          </p:cNvPicPr>
          <p:nvPr/>
        </p:nvPicPr>
        <p:blipFill>
          <a:blip r:embed="rId1"/>
          <a:stretch>
            <a:fillRect/>
          </a:stretch>
        </p:blipFill>
        <p:spPr>
          <a:xfrm>
            <a:off x="-15240" y="-7620"/>
            <a:ext cx="12221210" cy="6873240"/>
          </a:xfrm>
          <a:prstGeom prst="rect">
            <a:avLst/>
          </a:prstGeom>
        </p:spPr>
      </p:pic>
      <p:sp>
        <p:nvSpPr>
          <p:cNvPr id="4" name="文本框 3"/>
          <p:cNvSpPr txBox="1"/>
          <p:nvPr/>
        </p:nvSpPr>
        <p:spPr>
          <a:xfrm>
            <a:off x="3962400" y="2459990"/>
            <a:ext cx="4265930" cy="829945"/>
          </a:xfrm>
          <a:prstGeom prst="rect">
            <a:avLst/>
          </a:prstGeom>
          <a:noFill/>
        </p:spPr>
        <p:txBody>
          <a:bodyPr wrap="square" rtlCol="0">
            <a:spAutoFit/>
          </a:bodyPr>
          <a:p>
            <a:r>
              <a:rPr lang="zh-CN" altLang="en-US" sz="4800">
                <a:solidFill>
                  <a:srgbClr val="E87564"/>
                </a:solidFill>
                <a:latin typeface="黑体" panose="02010609060101010101" charset="-122"/>
                <a:ea typeface="黑体" panose="02010609060101010101" charset="-122"/>
                <a:cs typeface="黑体" panose="02010609060101010101" charset="-122"/>
              </a:rPr>
              <a:t>唯美风</a:t>
            </a:r>
            <a:r>
              <a:rPr lang="en-US" altLang="zh-CN" sz="4800">
                <a:solidFill>
                  <a:srgbClr val="E87564"/>
                </a:solidFill>
                <a:latin typeface="黑体" panose="02010609060101010101" charset="-122"/>
                <a:ea typeface="黑体" panose="02010609060101010101" charset="-122"/>
                <a:cs typeface="黑体" panose="02010609060101010101" charset="-122"/>
              </a:rPr>
              <a:t>PPT</a:t>
            </a:r>
            <a:r>
              <a:rPr lang="zh-CN" altLang="en-US" sz="4800">
                <a:solidFill>
                  <a:srgbClr val="E87564"/>
                </a:solidFill>
                <a:latin typeface="黑体" panose="02010609060101010101" charset="-122"/>
                <a:ea typeface="黑体" panose="02010609060101010101" charset="-122"/>
                <a:cs typeface="黑体" panose="02010609060101010101" charset="-122"/>
              </a:rPr>
              <a:t>模板</a:t>
            </a:r>
            <a:endParaRPr lang="zh-CN" altLang="en-US" sz="4800">
              <a:solidFill>
                <a:srgbClr val="E87564"/>
              </a:solidFill>
              <a:latin typeface="黑体" panose="02010609060101010101" charset="-122"/>
              <a:ea typeface="黑体" panose="02010609060101010101" charset="-122"/>
              <a:cs typeface="黑体" panose="02010609060101010101"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2"/>
          <p:cNvPicPr>
            <a:picLocks noChangeAspect="1"/>
          </p:cNvPicPr>
          <p:nvPr/>
        </p:nvPicPr>
        <p:blipFill>
          <a:blip r:embed="rId1"/>
          <a:stretch>
            <a:fillRect/>
          </a:stretch>
        </p:blipFill>
        <p:spPr>
          <a:xfrm>
            <a:off x="-20955" y="-3175"/>
            <a:ext cx="12215495" cy="6870065"/>
          </a:xfrm>
          <a:prstGeom prst="rect">
            <a:avLst/>
          </a:prstGeom>
        </p:spPr>
      </p:pic>
      <p:sp>
        <p:nvSpPr>
          <p:cNvPr id="6" name="文本框 5"/>
          <p:cNvSpPr txBox="1"/>
          <p:nvPr/>
        </p:nvSpPr>
        <p:spPr>
          <a:xfrm>
            <a:off x="8508332" y="2670068"/>
            <a:ext cx="677108" cy="1568450"/>
          </a:xfrm>
          <a:prstGeom prst="rect">
            <a:avLst/>
          </a:prstGeom>
          <a:noFill/>
          <a:ln>
            <a:solidFill>
              <a:srgbClr val="E37068"/>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rPr>
              <a:t>第一章</a:t>
            </a:r>
            <a:endPar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endParaRPr>
          </a:p>
        </p:txBody>
      </p:sp>
      <p:sp>
        <p:nvSpPr>
          <p:cNvPr id="8" name="文本框 7"/>
          <p:cNvSpPr txBox="1"/>
          <p:nvPr/>
        </p:nvSpPr>
        <p:spPr>
          <a:xfrm>
            <a:off x="8008319" y="4492989"/>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题输入副标题</a:t>
            </a: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15" name="文本框 14"/>
          <p:cNvSpPr txBox="1"/>
          <p:nvPr/>
        </p:nvSpPr>
        <p:spPr>
          <a:xfrm>
            <a:off x="7341339" y="2670068"/>
            <a:ext cx="677108" cy="1568450"/>
          </a:xfrm>
          <a:prstGeom prst="rect">
            <a:avLst/>
          </a:prstGeom>
          <a:noFill/>
          <a:ln>
            <a:solidFill>
              <a:srgbClr val="E87564"/>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rPr>
              <a:t>第</a:t>
            </a:r>
            <a:r>
              <a:rPr lang="zh-CN" altLang="en-US" dirty="0">
                <a:solidFill>
                  <a:srgbClr val="E87564"/>
                </a:solidFill>
                <a:latin typeface="文悦古典明朝体 (非商业使用) W5" pitchFamily="50" charset="-122"/>
                <a:ea typeface="文悦古典明朝体 (非商业使用) W5" pitchFamily="50" charset="-122"/>
              </a:rPr>
              <a:t>二</a:t>
            </a:r>
            <a:r>
              <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rPr>
              <a:t>章</a:t>
            </a:r>
            <a:endPar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endParaRPr>
          </a:p>
        </p:txBody>
      </p:sp>
      <p:sp>
        <p:nvSpPr>
          <p:cNvPr id="16" name="文本框 15"/>
          <p:cNvSpPr txBox="1"/>
          <p:nvPr/>
        </p:nvSpPr>
        <p:spPr>
          <a:xfrm>
            <a:off x="6841326" y="4492989"/>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题输入副标题</a:t>
            </a: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17" name="文本框 16"/>
          <p:cNvSpPr txBox="1"/>
          <p:nvPr/>
        </p:nvSpPr>
        <p:spPr>
          <a:xfrm>
            <a:off x="6164218" y="2644301"/>
            <a:ext cx="677108" cy="1568450"/>
          </a:xfrm>
          <a:prstGeom prst="rect">
            <a:avLst/>
          </a:prstGeom>
          <a:noFill/>
          <a:ln>
            <a:solidFill>
              <a:srgbClr val="E87564"/>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rPr>
              <a:t>第三章</a:t>
            </a:r>
            <a:endPar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endParaRPr>
          </a:p>
        </p:txBody>
      </p:sp>
      <p:sp>
        <p:nvSpPr>
          <p:cNvPr id="18" name="文本框 17"/>
          <p:cNvSpPr txBox="1"/>
          <p:nvPr/>
        </p:nvSpPr>
        <p:spPr>
          <a:xfrm>
            <a:off x="5664205" y="4467222"/>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题输入副标题</a:t>
            </a: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19" name="文本框 18"/>
          <p:cNvSpPr txBox="1"/>
          <p:nvPr/>
        </p:nvSpPr>
        <p:spPr>
          <a:xfrm>
            <a:off x="4997225" y="2644301"/>
            <a:ext cx="677108" cy="1568450"/>
          </a:xfrm>
          <a:prstGeom prst="rect">
            <a:avLst/>
          </a:prstGeom>
          <a:noFill/>
          <a:ln>
            <a:solidFill>
              <a:srgbClr val="E87564"/>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rPr>
              <a:t>第四章</a:t>
            </a:r>
            <a:endParaRPr kumimoji="0" lang="zh-CN" altLang="en-US" sz="3200" b="0" i="0" u="none" strike="noStrike" kern="1200" cap="none" spc="0" normalizeH="0" baseline="0" noProof="0" dirty="0">
              <a:ln>
                <a:noFill/>
              </a:ln>
              <a:solidFill>
                <a:srgbClr val="E87564"/>
              </a:solidFill>
              <a:effectLst/>
              <a:uLnTx/>
              <a:uFillTx/>
              <a:latin typeface="文悦古典明朝体 (非商业使用) W5" pitchFamily="50" charset="-122"/>
              <a:ea typeface="文悦古典明朝体 (非商业使用) W5" pitchFamily="50" charset="-122"/>
            </a:endParaRPr>
          </a:p>
        </p:txBody>
      </p:sp>
      <p:sp>
        <p:nvSpPr>
          <p:cNvPr id="20" name="文本框 19"/>
          <p:cNvSpPr txBox="1"/>
          <p:nvPr/>
        </p:nvSpPr>
        <p:spPr>
          <a:xfrm>
            <a:off x="4497212" y="4467222"/>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87564"/>
                </a:solidFill>
                <a:effectLst/>
                <a:uLnTx/>
                <a:uFillTx/>
                <a:latin typeface="柳公权柳体" panose="02000000000000000000" pitchFamily="2" charset="-122"/>
                <a:ea typeface="柳公权柳体" panose="02000000000000000000" pitchFamily="2" charset="-122"/>
              </a:rPr>
              <a:t>题输入副标题</a:t>
            </a: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7" name="文本框 6"/>
          <p:cNvSpPr txBox="1"/>
          <p:nvPr/>
        </p:nvSpPr>
        <p:spPr>
          <a:xfrm>
            <a:off x="3070384" y="2282330"/>
            <a:ext cx="1210588" cy="1323439"/>
          </a:xfrm>
          <a:prstGeom prst="rect">
            <a:avLst/>
          </a:prstGeom>
          <a:noFill/>
          <a:effectLst>
            <a:outerShdw blurRad="50800" dist="38100" algn="l" rotWithShape="0">
              <a:prstClr val="black">
                <a:alpha val="40000"/>
              </a:prstClr>
            </a:outerShdw>
          </a:effectLst>
        </p:spPr>
        <p:txBody>
          <a:bodyPr wrap="none" rtlCol="0">
            <a:spAutoFit/>
          </a:bodyPr>
          <a:p>
            <a:r>
              <a:rPr lang="zh-CN" altLang="en-US" sz="8000" dirty="0">
                <a:solidFill>
                  <a:srgbClr val="E87564"/>
                </a:solidFill>
                <a:latin typeface="文悦古典明朝体 (非商业使用) W5" pitchFamily="50" charset="-122"/>
                <a:ea typeface="文悦古典明朝体 (非商业使用) W5" pitchFamily="50" charset="-122"/>
              </a:rPr>
              <a:t>录</a:t>
            </a:r>
            <a:endParaRPr lang="zh-CN" altLang="en-US" sz="8000" dirty="0">
              <a:solidFill>
                <a:srgbClr val="E87564"/>
              </a:solidFill>
              <a:latin typeface="文悦古典明朝体 (非商业使用) W5" pitchFamily="50" charset="-122"/>
              <a:ea typeface="文悦古典明朝体 (非商业使用) W5" pitchFamily="50" charset="-122"/>
            </a:endParaRPr>
          </a:p>
        </p:txBody>
      </p:sp>
      <p:pic>
        <p:nvPicPr>
          <p:cNvPr id="10" name="图片 9"/>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flipH="1">
            <a:off x="1891086" y="2561060"/>
            <a:ext cx="2818875" cy="1371924"/>
          </a:xfrm>
          <a:prstGeom prst="rect">
            <a:avLst/>
          </a:prstGeom>
          <a:noFill/>
          <a:ln>
            <a:noFill/>
          </a:ln>
          <a:effectLst>
            <a:outerShdw blurRad="50800" dist="38100" algn="l" rotWithShape="0">
              <a:prstClr val="black">
                <a:alpha val="40000"/>
              </a:prstClr>
            </a:outerShdw>
          </a:effectLst>
        </p:spPr>
      </p:pic>
      <p:sp>
        <p:nvSpPr>
          <p:cNvPr id="9" name="文本框 8"/>
          <p:cNvSpPr txBox="1"/>
          <p:nvPr/>
        </p:nvSpPr>
        <p:spPr>
          <a:xfrm>
            <a:off x="1911089" y="1108290"/>
            <a:ext cx="1723549" cy="1938992"/>
          </a:xfrm>
          <a:prstGeom prst="rect">
            <a:avLst/>
          </a:prstGeom>
          <a:noFill/>
          <a:effectLst>
            <a:outerShdw blurRad="50800" dist="38100" algn="l" rotWithShape="0">
              <a:prstClr val="black">
                <a:alpha val="40000"/>
              </a:prstClr>
            </a:outerShdw>
          </a:effectLst>
        </p:spPr>
        <p:txBody>
          <a:bodyPr wrap="none" rtlCol="0">
            <a:spAutoFit/>
          </a:bodyPr>
          <a:p>
            <a:r>
              <a:rPr lang="zh-CN" altLang="en-US" sz="12000" dirty="0">
                <a:solidFill>
                  <a:srgbClr val="E87564"/>
                </a:solidFill>
                <a:latin typeface="文悦古典明朝体 (非商业使用) W5" pitchFamily="50" charset="-122"/>
                <a:ea typeface="文悦古典明朝体 (非商业使用) W5" pitchFamily="50" charset="-122"/>
              </a:rPr>
              <a:t>目</a:t>
            </a:r>
            <a:endParaRPr lang="zh-CN" altLang="en-US" sz="12000" dirty="0">
              <a:solidFill>
                <a:srgbClr val="E87564"/>
              </a:solidFill>
              <a:latin typeface="文悦古典明朝体 (非商业使用) W5" pitchFamily="50" charset="-122"/>
              <a:ea typeface="文悦古典明朝体 (非商业使用) W5" pitchFamily="5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250"/>
                                        <p:tgtEl>
                                          <p:spTgt spid="8"/>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250"/>
                                        <p:tgtEl>
                                          <p:spTgt spid="15"/>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250"/>
                                        <p:tgtEl>
                                          <p:spTgt spid="16"/>
                                        </p:tgtEl>
                                      </p:cBhvr>
                                    </p:animEffect>
                                  </p:childTnLst>
                                </p:cTn>
                              </p:par>
                            </p:childTnLst>
                          </p:cTn>
                        </p:par>
                        <p:par>
                          <p:cTn id="20" fill="hold">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250"/>
                                        <p:tgtEl>
                                          <p:spTgt spid="17"/>
                                        </p:tgtEl>
                                      </p:cBhvr>
                                    </p:animEffect>
                                  </p:childTnLst>
                                </p:cTn>
                              </p:par>
                            </p:childTnLst>
                          </p:cTn>
                        </p:par>
                        <p:par>
                          <p:cTn id="24" fill="hold">
                            <p:stCondLst>
                              <p:cond delay="7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250"/>
                                        <p:tgtEl>
                                          <p:spTgt spid="18"/>
                                        </p:tgtEl>
                                      </p:cBhvr>
                                    </p:animEffect>
                                  </p:childTnLst>
                                </p:cTn>
                              </p:par>
                            </p:childTnLst>
                          </p:cTn>
                        </p:par>
                        <p:par>
                          <p:cTn id="28" fill="hold">
                            <p:stCondLst>
                              <p:cond delay="9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250"/>
                                        <p:tgtEl>
                                          <p:spTgt spid="19"/>
                                        </p:tgtEl>
                                      </p:cBhvr>
                                    </p:animEffect>
                                  </p:childTnLst>
                                </p:cTn>
                              </p:par>
                            </p:childTnLst>
                          </p:cTn>
                        </p:par>
                        <p:par>
                          <p:cTn id="32" fill="hold">
                            <p:stCondLst>
                              <p:cond delay="10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250"/>
                                        <p:tgtEl>
                                          <p:spTgt spid="20"/>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6" presetClass="entr" presetSubtype="32"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circle(out)">
                                      <p:cBhvr>
                                        <p:cTn id="43" dur="2000"/>
                                        <p:tgtEl>
                                          <p:spTgt spid="7"/>
                                        </p:tgtEl>
                                      </p:cBhvr>
                                    </p:animEffect>
                                  </p:childTnLst>
                                </p:cTn>
                              </p:par>
                            </p:childTnLst>
                          </p:cTn>
                        </p:par>
                        <p:par>
                          <p:cTn id="44" fill="hold">
                            <p:stCondLst>
                              <p:cond delay="12000"/>
                            </p:stCondLst>
                            <p:childTnLst>
                              <p:par>
                                <p:cTn id="45" presetID="22" presetClass="entr" presetSubtype="4"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5" grpId="0" bldLvl="0" animBg="1"/>
      <p:bldP spid="16" grpId="0" bldLvl="0" animBg="1"/>
      <p:bldP spid="17" grpId="0" bldLvl="0" animBg="1"/>
      <p:bldP spid="18" grpId="0" bldLvl="0" animBg="1"/>
      <p:bldP spid="19" grpId="0" bldLvl="0" animBg="1"/>
      <p:bldP spid="20" grpId="0" bldLvl="0" animBg="1"/>
      <p:bldP spid="7" grpId="0" bldLvl="0" animBg="1"/>
      <p:bldP spid="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2"/>
          <p:cNvPicPr>
            <a:picLocks noChangeAspect="1"/>
          </p:cNvPicPr>
          <p:nvPr/>
        </p:nvPicPr>
        <p:blipFill>
          <a:blip r:embed="rId1"/>
          <a:stretch>
            <a:fillRect/>
          </a:stretch>
        </p:blipFill>
        <p:spPr>
          <a:xfrm>
            <a:off x="-20955" y="-3175"/>
            <a:ext cx="12215495" cy="6870065"/>
          </a:xfrm>
          <a:prstGeom prst="rect">
            <a:avLst/>
          </a:prstGeom>
        </p:spPr>
      </p:pic>
      <p:pic>
        <p:nvPicPr>
          <p:cNvPr id="2" name="图片 1"/>
          <p:cNvPicPr>
            <a:picLocks noChangeAspect="1"/>
          </p:cNvPicPr>
          <p:nvPr/>
        </p:nvPicPr>
        <p:blipFill>
          <a:blip r:embed="rId2">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tretch>
            <a:fillRect/>
          </a:stretch>
        </p:blipFill>
        <p:spPr>
          <a:xfrm>
            <a:off x="4943475" y="993775"/>
            <a:ext cx="2305050" cy="3884295"/>
          </a:xfrm>
          <a:prstGeom prst="rect">
            <a:avLst/>
          </a:prstGeom>
        </p:spPr>
      </p:pic>
      <p:sp>
        <p:nvSpPr>
          <p:cNvPr id="7" name="文本框 6"/>
          <p:cNvSpPr txBox="1"/>
          <p:nvPr/>
        </p:nvSpPr>
        <p:spPr>
          <a:xfrm>
            <a:off x="5706146" y="1951781"/>
            <a:ext cx="1066800" cy="2122805"/>
          </a:xfrm>
          <a:prstGeom prst="rect">
            <a:avLst/>
          </a:prstGeom>
          <a:noFill/>
        </p:spPr>
        <p:txBody>
          <a:bodyPr wrap="square" rtlCol="0">
            <a:spAutoFit/>
          </a:bodyPr>
          <a:p>
            <a:r>
              <a:rPr lang="zh-CN" altLang="en-US" sz="4400" dirty="0">
                <a:solidFill>
                  <a:srgbClr val="E87564"/>
                </a:solidFill>
                <a:latin typeface="柳公权柳体" panose="02000000000000000000" pitchFamily="2" charset="-122"/>
                <a:ea typeface="柳公权柳体" panose="02000000000000000000" pitchFamily="2" charset="-122"/>
              </a:rPr>
              <a:t>第一章</a:t>
            </a:r>
            <a:endParaRPr lang="zh-CN" altLang="en-US" sz="4400" dirty="0">
              <a:solidFill>
                <a:srgbClr val="E87564"/>
              </a:solidFill>
              <a:latin typeface="柳公权柳体" panose="02000000000000000000" pitchFamily="2" charset="-122"/>
              <a:ea typeface="柳公权柳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2"/>
          <p:cNvPicPr>
            <a:picLocks noChangeAspect="1"/>
          </p:cNvPicPr>
          <p:nvPr/>
        </p:nvPicPr>
        <p:blipFill>
          <a:blip r:embed="rId1"/>
          <a:stretch>
            <a:fillRect/>
          </a:stretch>
        </p:blipFill>
        <p:spPr>
          <a:xfrm>
            <a:off x="-20955" y="-3175"/>
            <a:ext cx="12215495" cy="68700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2"/>
          <p:cNvPicPr>
            <a:picLocks noChangeAspect="1"/>
          </p:cNvPicPr>
          <p:nvPr/>
        </p:nvPicPr>
        <p:blipFill>
          <a:blip r:embed="rId1"/>
          <a:stretch>
            <a:fillRect/>
          </a:stretch>
        </p:blipFill>
        <p:spPr>
          <a:xfrm>
            <a:off x="-20955" y="-3175"/>
            <a:ext cx="12215495" cy="6870065"/>
          </a:xfrm>
          <a:prstGeom prst="rect">
            <a:avLst/>
          </a:prstGeom>
        </p:spPr>
      </p:pic>
      <p:sp>
        <p:nvSpPr>
          <p:cNvPr id="25" name="矩形 24"/>
          <p:cNvSpPr/>
          <p:nvPr/>
        </p:nvSpPr>
        <p:spPr>
          <a:xfrm>
            <a:off x="3628390" y="55245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endParaRPr lang="zh-CN" altLang="en-US" sz="2400" dirty="0" smtClean="0">
              <a:solidFill>
                <a:schemeClr val="tx1">
                  <a:lumMod val="65000"/>
                  <a:lumOff val="35000"/>
                </a:schemeClr>
              </a:solidFill>
              <a:latin typeface="华文中宋" panose="02010600040101010101" charset="-122"/>
              <a:ea typeface="华文中宋" panose="02010600040101010101" charset="-122"/>
            </a:endParaRP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endParaRPr lang="en-US" altLang="zh-CN" sz="1400" dirty="0" smtClean="0">
              <a:solidFill>
                <a:schemeClr val="tx1">
                  <a:lumMod val="65000"/>
                  <a:lumOff val="35000"/>
                </a:schemeClr>
              </a:solidFill>
              <a:latin typeface="华文中宋" panose="02010600040101010101" charset="-122"/>
              <a:ea typeface="华文中宋" panose="02010600040101010101" charset="-122"/>
            </a:endParaRPr>
          </a:p>
        </p:txBody>
      </p:sp>
      <p:sp>
        <p:nvSpPr>
          <p:cNvPr id="26" name="椭圆 7"/>
          <p:cNvSpPr/>
          <p:nvPr/>
        </p:nvSpPr>
        <p:spPr>
          <a:xfrm>
            <a:off x="3548348" y="3719855"/>
            <a:ext cx="5141439" cy="120863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latin typeface="微软雅黑" panose="020B0503020204020204" charset="-122"/>
              <a:ea typeface="微软雅黑" panose="020B0503020204020204" charset="-122"/>
            </a:endParaRPr>
          </a:p>
        </p:txBody>
      </p:sp>
      <p:cxnSp>
        <p:nvCxnSpPr>
          <p:cNvPr id="27" name="直接连接符 26"/>
          <p:cNvCxnSpPr>
            <a:endCxn id="26" idx="1"/>
          </p:cNvCxnSpPr>
          <p:nvPr/>
        </p:nvCxnSpPr>
        <p:spPr>
          <a:xfrm>
            <a:off x="6116013" y="3131717"/>
            <a:ext cx="3691" cy="180757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40"/>
          <p:cNvSpPr txBox="1"/>
          <p:nvPr/>
        </p:nvSpPr>
        <p:spPr>
          <a:xfrm>
            <a:off x="2302390" y="4460335"/>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此处添加文本内容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sp>
        <p:nvSpPr>
          <p:cNvPr id="29" name="TextBox 41"/>
          <p:cNvSpPr txBox="1"/>
          <p:nvPr/>
        </p:nvSpPr>
        <p:spPr>
          <a:xfrm>
            <a:off x="4006579" y="5488889"/>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sp>
        <p:nvSpPr>
          <p:cNvPr id="30" name="TextBox 42"/>
          <p:cNvSpPr txBox="1"/>
          <p:nvPr/>
        </p:nvSpPr>
        <p:spPr>
          <a:xfrm>
            <a:off x="6352346" y="5488889"/>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sp>
        <p:nvSpPr>
          <p:cNvPr id="31" name="TextBox 43"/>
          <p:cNvSpPr txBox="1"/>
          <p:nvPr/>
        </p:nvSpPr>
        <p:spPr>
          <a:xfrm>
            <a:off x="8039027" y="4522229"/>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nvGrpSpPr>
          <p:cNvPr id="32" name="组合 31"/>
          <p:cNvGrpSpPr/>
          <p:nvPr/>
        </p:nvGrpSpPr>
        <p:grpSpPr>
          <a:xfrm>
            <a:off x="5068840" y="1401178"/>
            <a:ext cx="2084515" cy="2084515"/>
            <a:chOff x="2848131" y="1860029"/>
            <a:chExt cx="3807502" cy="3807502"/>
          </a:xfrm>
        </p:grpSpPr>
        <p:sp>
          <p:nvSpPr>
            <p:cNvPr id="33" name="椭圆 32"/>
            <p:cNvSpPr/>
            <p:nvPr/>
          </p:nvSpPr>
          <p:spPr>
            <a:xfrm>
              <a:off x="2848131" y="1860029"/>
              <a:ext cx="3807502" cy="3807502"/>
            </a:xfrm>
            <a:prstGeom prst="ellipse">
              <a:avLst/>
            </a:prstGeom>
            <a:solidFill>
              <a:srgbClr val="BC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34" name="文本框 91"/>
            <p:cNvSpPr txBox="1"/>
            <p:nvPr/>
          </p:nvSpPr>
          <p:spPr>
            <a:xfrm>
              <a:off x="3293307" y="3335068"/>
              <a:ext cx="2932149" cy="1002127"/>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charset="-122"/>
                  <a:ea typeface="微软雅黑" panose="020B0503020204020204" charset="-122"/>
                </a:rPr>
                <a:t>您的标题</a:t>
              </a:r>
              <a:endParaRPr lang="en-US" altLang="zh-CN" sz="2800" b="1" dirty="0">
                <a:solidFill>
                  <a:schemeClr val="bg1"/>
                </a:solidFill>
                <a:latin typeface="微软雅黑" panose="020B0503020204020204" charset="-122"/>
                <a:ea typeface="微软雅黑" panose="020B0503020204020204" charset="-122"/>
              </a:endParaRPr>
            </a:p>
          </p:txBody>
        </p:sp>
      </p:grpSp>
      <p:grpSp>
        <p:nvGrpSpPr>
          <p:cNvPr id="35" name="组合 34"/>
          <p:cNvGrpSpPr/>
          <p:nvPr/>
        </p:nvGrpSpPr>
        <p:grpSpPr>
          <a:xfrm>
            <a:off x="2907272" y="3154294"/>
            <a:ext cx="1075144" cy="1075144"/>
            <a:chOff x="2800449" y="3260788"/>
            <a:chExt cx="1075144" cy="1075144"/>
          </a:xfrm>
        </p:grpSpPr>
        <p:sp>
          <p:nvSpPr>
            <p:cNvPr id="36" name="椭圆 35"/>
            <p:cNvSpPr/>
            <p:nvPr/>
          </p:nvSpPr>
          <p:spPr>
            <a:xfrm>
              <a:off x="2800449" y="3260788"/>
              <a:ext cx="1075144" cy="1075144"/>
            </a:xfrm>
            <a:prstGeom prst="ellipse">
              <a:avLst/>
            </a:prstGeom>
            <a:solidFill>
              <a:srgbClr val="BCB7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37" name="Freeform 12"/>
            <p:cNvSpPr>
              <a:spLocks noEditPoints="1"/>
            </p:cNvSpPr>
            <p:nvPr/>
          </p:nvSpPr>
          <p:spPr bwMode="black">
            <a:xfrm>
              <a:off x="3115247" y="3529914"/>
              <a:ext cx="450199" cy="49810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109740" tIns="54870" rIns="109740" bIns="5487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endParaRPr lang="en-US" sz="2400">
                <a:solidFill>
                  <a:srgbClr val="FFFFFF"/>
                </a:solidFill>
                <a:latin typeface="微软雅黑" panose="020B0503020204020204" charset="-122"/>
                <a:ea typeface="微软雅黑" panose="020B0503020204020204" charset="-122"/>
              </a:endParaRPr>
            </a:p>
          </p:txBody>
        </p:sp>
      </p:grpSp>
      <p:grpSp>
        <p:nvGrpSpPr>
          <p:cNvPr id="38" name="组合 37"/>
          <p:cNvGrpSpPr/>
          <p:nvPr/>
        </p:nvGrpSpPr>
        <p:grpSpPr>
          <a:xfrm>
            <a:off x="4385830" y="4037667"/>
            <a:ext cx="1075144" cy="1075144"/>
            <a:chOff x="4279007" y="4144161"/>
            <a:chExt cx="1075144" cy="1075144"/>
          </a:xfrm>
        </p:grpSpPr>
        <p:sp>
          <p:nvSpPr>
            <p:cNvPr id="39" name="椭圆 38"/>
            <p:cNvSpPr/>
            <p:nvPr/>
          </p:nvSpPr>
          <p:spPr>
            <a:xfrm>
              <a:off x="4279007" y="4144161"/>
              <a:ext cx="1075144" cy="1075144"/>
            </a:xfrm>
            <a:prstGeom prst="ellipse">
              <a:avLst/>
            </a:prstGeom>
            <a:solidFill>
              <a:srgbClr val="BBB0A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pic>
          <p:nvPicPr>
            <p:cNvPr id="40" name="Picture 5" descr="C:\Users\Jonahs\Dropbox\Projects SCOTT\MEET Windows Azure\source\Background\tile-icon-CD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3176" y="4333642"/>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624447" y="4129031"/>
            <a:ext cx="1075144" cy="1075144"/>
            <a:chOff x="6517624" y="4235525"/>
            <a:chExt cx="1075144" cy="1075144"/>
          </a:xfrm>
        </p:grpSpPr>
        <p:sp>
          <p:nvSpPr>
            <p:cNvPr id="42" name="椭圆 41"/>
            <p:cNvSpPr/>
            <p:nvPr/>
          </p:nvSpPr>
          <p:spPr>
            <a:xfrm>
              <a:off x="6517624" y="4235525"/>
              <a:ext cx="1075144" cy="1075144"/>
            </a:xfrm>
            <a:prstGeom prst="ellipse">
              <a:avLst/>
            </a:prstGeom>
            <a:solidFill>
              <a:srgbClr val="BCB7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pic>
          <p:nvPicPr>
            <p:cNvPr id="43" name="Picture 10" descr="C:\Users\Jonahs\Dropbox\Projects SCOTT\MEET Windows Azure\source\Background\tile-icon-netwo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404" y="4453789"/>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8152215" y="3154294"/>
            <a:ext cx="1075144" cy="1075144"/>
            <a:chOff x="8045392" y="3260788"/>
            <a:chExt cx="1075144" cy="1075144"/>
          </a:xfrm>
        </p:grpSpPr>
        <p:sp>
          <p:nvSpPr>
            <p:cNvPr id="45" name="椭圆 44"/>
            <p:cNvSpPr/>
            <p:nvPr/>
          </p:nvSpPr>
          <p:spPr>
            <a:xfrm>
              <a:off x="8045392" y="3260788"/>
              <a:ext cx="1075144" cy="1075144"/>
            </a:xfrm>
            <a:prstGeom prst="ellipse">
              <a:avLst/>
            </a:prstGeom>
            <a:solidFill>
              <a:srgbClr val="BBB0A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46" name="Freeform 45"/>
            <p:cNvSpPr>
              <a:spLocks noEditPoints="1"/>
            </p:cNvSpPr>
            <p:nvPr/>
          </p:nvSpPr>
          <p:spPr bwMode="black">
            <a:xfrm>
              <a:off x="8341545" y="3499152"/>
              <a:ext cx="470167" cy="507079"/>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3" rIns="91424" bIns="45713"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sz="1865">
                <a:solidFill>
                  <a:srgbClr val="FFFFFF"/>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anim calcmode="lin" valueType="num">
                                      <p:cBhvr>
                                        <p:cTn id="37" dur="1000" fill="hold"/>
                                        <p:tgtEl>
                                          <p:spTgt spid="44"/>
                                        </p:tgtEl>
                                        <p:attrNameLst>
                                          <p:attrName>ppt_x</p:attrName>
                                        </p:attrNameLst>
                                      </p:cBhvr>
                                      <p:tavLst>
                                        <p:tav tm="0">
                                          <p:val>
                                            <p:strVal val="#ppt_x"/>
                                          </p:val>
                                        </p:tav>
                                        <p:tav tm="100000">
                                          <p:val>
                                            <p:strVal val="#ppt_x"/>
                                          </p:val>
                                        </p:tav>
                                      </p:tavLst>
                                    </p:anim>
                                    <p:anim calcmode="lin" valueType="num">
                                      <p:cBhvr>
                                        <p:cTn id="38" dur="1000" fill="hold"/>
                                        <p:tgtEl>
                                          <p:spTgt spid="44"/>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8" grpId="0"/>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2"/>
          <p:cNvPicPr>
            <a:picLocks noChangeAspect="1"/>
          </p:cNvPicPr>
          <p:nvPr/>
        </p:nvPicPr>
        <p:blipFill>
          <a:blip r:embed="rId1"/>
          <a:stretch>
            <a:fillRect/>
          </a:stretch>
        </p:blipFill>
        <p:spPr>
          <a:xfrm>
            <a:off x="-20955" y="-3175"/>
            <a:ext cx="12215495" cy="6870065"/>
          </a:xfrm>
          <a:prstGeom prst="rect">
            <a:avLst/>
          </a:prstGeom>
        </p:spPr>
      </p:pic>
      <p:sp>
        <p:nvSpPr>
          <p:cNvPr id="85" name="矩形 84"/>
          <p:cNvSpPr/>
          <p:nvPr/>
        </p:nvSpPr>
        <p:spPr>
          <a:xfrm>
            <a:off x="3617595" y="59563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endParaRPr lang="zh-CN" altLang="en-US" sz="2400" dirty="0" smtClean="0">
              <a:solidFill>
                <a:schemeClr val="tx1">
                  <a:lumMod val="65000"/>
                  <a:lumOff val="35000"/>
                </a:schemeClr>
              </a:solidFill>
              <a:latin typeface="华文中宋" panose="02010600040101010101" charset="-122"/>
              <a:ea typeface="华文中宋" panose="02010600040101010101" charset="-122"/>
            </a:endParaRP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endParaRPr lang="en-US" altLang="zh-CN" sz="1400" dirty="0" smtClean="0">
              <a:solidFill>
                <a:schemeClr val="tx1">
                  <a:lumMod val="65000"/>
                  <a:lumOff val="35000"/>
                </a:schemeClr>
              </a:solidFill>
              <a:latin typeface="华文中宋" panose="02010600040101010101" charset="-122"/>
              <a:ea typeface="华文中宋" panose="02010600040101010101" charset="-122"/>
            </a:endParaRPr>
          </a:p>
        </p:txBody>
      </p:sp>
      <p:sp>
        <p:nvSpPr>
          <p:cNvPr id="6" name="Freeform 471"/>
          <p:cNvSpPr>
            <a:spLocks noEditPoints="1"/>
          </p:cNvSpPr>
          <p:nvPr/>
        </p:nvSpPr>
        <p:spPr bwMode="auto">
          <a:xfrm>
            <a:off x="6555307" y="4045316"/>
            <a:ext cx="967236" cy="738967"/>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B1A9A5"/>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7" name="Freeform 476"/>
          <p:cNvSpPr>
            <a:spLocks noEditPoints="1"/>
          </p:cNvSpPr>
          <p:nvPr/>
        </p:nvSpPr>
        <p:spPr bwMode="auto">
          <a:xfrm>
            <a:off x="2133291" y="1741060"/>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B1A9A5"/>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8" name="Oval 493"/>
          <p:cNvSpPr>
            <a:spLocks noChangeArrowheads="1"/>
          </p:cNvSpPr>
          <p:nvPr/>
        </p:nvSpPr>
        <p:spPr bwMode="auto">
          <a:xfrm>
            <a:off x="2133290" y="4121600"/>
            <a:ext cx="730404" cy="662683"/>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BBB0AC"/>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9" name="Freeform 497"/>
          <p:cNvSpPr>
            <a:spLocks noEditPoints="1"/>
          </p:cNvSpPr>
          <p:nvPr/>
        </p:nvSpPr>
        <p:spPr bwMode="auto">
          <a:xfrm>
            <a:off x="6555308" y="1741060"/>
            <a:ext cx="563836" cy="77783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rgbClr val="BBB0AC"/>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cxnSp>
        <p:nvCxnSpPr>
          <p:cNvPr id="10" name="直接连接符 9"/>
          <p:cNvCxnSpPr/>
          <p:nvPr/>
        </p:nvCxnSpPr>
        <p:spPr>
          <a:xfrm>
            <a:off x="2133290" y="2587837"/>
            <a:ext cx="3709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555306" y="2587837"/>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33290" y="4943276"/>
            <a:ext cx="3709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55306" y="4943276"/>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4146882" y="1986905"/>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endPar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endParaRPr>
          </a:p>
        </p:txBody>
      </p:sp>
      <p:sp>
        <p:nvSpPr>
          <p:cNvPr id="15" name="TextBox 499"/>
          <p:cNvSpPr txBox="1"/>
          <p:nvPr/>
        </p:nvSpPr>
        <p:spPr>
          <a:xfrm>
            <a:off x="8539693" y="1986905"/>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endPar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endParaRPr>
          </a:p>
        </p:txBody>
      </p:sp>
      <p:sp>
        <p:nvSpPr>
          <p:cNvPr id="16" name="TextBox 500"/>
          <p:cNvSpPr txBox="1"/>
          <p:nvPr/>
        </p:nvSpPr>
        <p:spPr>
          <a:xfrm>
            <a:off x="4146882" y="4311888"/>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endPar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endParaRPr>
          </a:p>
        </p:txBody>
      </p:sp>
      <p:sp>
        <p:nvSpPr>
          <p:cNvPr id="17" name="TextBox 501"/>
          <p:cNvSpPr txBox="1"/>
          <p:nvPr/>
        </p:nvSpPr>
        <p:spPr>
          <a:xfrm>
            <a:off x="8539693" y="4311888"/>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endPar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endParaRPr>
          </a:p>
        </p:txBody>
      </p:sp>
      <p:sp>
        <p:nvSpPr>
          <p:cNvPr id="18" name="TextBox 503"/>
          <p:cNvSpPr txBox="1"/>
          <p:nvPr/>
        </p:nvSpPr>
        <p:spPr>
          <a:xfrm>
            <a:off x="2008067" y="2677886"/>
            <a:ext cx="4061599" cy="1040765"/>
          </a:xfrm>
          <a:prstGeom prst="rect">
            <a:avLst/>
          </a:prstGeom>
          <a:noFill/>
        </p:spPr>
        <p:txBody>
          <a:bodyPr wrap="square" lIns="91438" tIns="45718" rIns="91438" bIns="45718" rtlCol="0">
            <a:spAutoFit/>
          </a:bodyPr>
          <a:lstStyle/>
          <a:p>
            <a:pPr>
              <a:lnSpc>
                <a:spcPct val="130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6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，在此录入上述图表的描述说明。</a:t>
            </a:r>
            <a:endParaRPr lang="zh-CN" altLang="en-US" sz="16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19" name="TextBox 504"/>
          <p:cNvSpPr txBox="1"/>
          <p:nvPr/>
        </p:nvSpPr>
        <p:spPr>
          <a:xfrm>
            <a:off x="6453708" y="2677886"/>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endParaRPr lang="zh-CN" altLang="en-US" sz="1600" dirty="0">
              <a:solidFill>
                <a:schemeClr val="tx1">
                  <a:lumMod val="75000"/>
                  <a:lumOff val="25000"/>
                </a:schemeClr>
              </a:solidFill>
              <a:sym typeface="微软雅黑" panose="020B0503020204020204" charset="-122"/>
            </a:endParaRPr>
          </a:p>
        </p:txBody>
      </p:sp>
      <p:sp>
        <p:nvSpPr>
          <p:cNvPr id="20" name="TextBox 505"/>
          <p:cNvSpPr txBox="1"/>
          <p:nvPr/>
        </p:nvSpPr>
        <p:spPr>
          <a:xfrm>
            <a:off x="2008067" y="5043750"/>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endParaRPr lang="zh-CN" altLang="en-US" sz="1600" dirty="0">
              <a:solidFill>
                <a:schemeClr val="tx1">
                  <a:lumMod val="75000"/>
                  <a:lumOff val="25000"/>
                </a:schemeClr>
              </a:solidFill>
              <a:sym typeface="微软雅黑" panose="020B0503020204020204" charset="-122"/>
            </a:endParaRPr>
          </a:p>
        </p:txBody>
      </p:sp>
      <p:sp>
        <p:nvSpPr>
          <p:cNvPr id="21" name="TextBox 506"/>
          <p:cNvSpPr txBox="1"/>
          <p:nvPr/>
        </p:nvSpPr>
        <p:spPr>
          <a:xfrm>
            <a:off x="6453708" y="5043750"/>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endParaRPr lang="zh-CN" altLang="en-US" sz="1600" dirty="0">
              <a:solidFill>
                <a:schemeClr val="tx1">
                  <a:lumMod val="75000"/>
                  <a:lumOff val="25000"/>
                </a:schemeClr>
              </a:solidFill>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1500"/>
                            </p:stCondLst>
                            <p:childTnLst>
                              <p:par>
                                <p:cTn id="35" presetID="12" presetClass="entr" presetSubtype="4" fill="hold" grpId="0" nodeType="afterEffect">
                                  <p:stCondLst>
                                    <p:cond delay="0"/>
                                  </p:stCondLst>
                                  <p:iterate type="lt">
                                    <p:tmPct val="50000"/>
                                  </p:iterate>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300"/>
                                        <p:tgtEl>
                                          <p:spTgt spid="14"/>
                                        </p:tgtEl>
                                        <p:attrNameLst>
                                          <p:attrName>ppt_y</p:attrName>
                                        </p:attrNameLst>
                                      </p:cBhvr>
                                      <p:tavLst>
                                        <p:tav tm="0">
                                          <p:val>
                                            <p:strVal val="#ppt_y+#ppt_h*1.125000"/>
                                          </p:val>
                                        </p:tav>
                                        <p:tav tm="100000">
                                          <p:val>
                                            <p:strVal val="#ppt_y"/>
                                          </p:val>
                                        </p:tav>
                                      </p:tavLst>
                                    </p:anim>
                                    <p:animEffect transition="in" filter="wipe(up)">
                                      <p:cBhvr>
                                        <p:cTn id="38" dur="300"/>
                                        <p:tgtEl>
                                          <p:spTgt spid="14"/>
                                        </p:tgtEl>
                                      </p:cBhvr>
                                    </p:animEffect>
                                  </p:childTnLst>
                                </p:cTn>
                              </p:par>
                              <p:par>
                                <p:cTn id="39" presetID="12" presetClass="entr" presetSubtype="4" fill="hold" grpId="0" nodeType="withEffect">
                                  <p:stCondLst>
                                    <p:cond delay="0"/>
                                  </p:stCondLst>
                                  <p:iterate type="lt">
                                    <p:tmPct val="50000"/>
                                  </p:iterate>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300"/>
                                        <p:tgtEl>
                                          <p:spTgt spid="15"/>
                                        </p:tgtEl>
                                        <p:attrNameLst>
                                          <p:attrName>ppt_y</p:attrName>
                                        </p:attrNameLst>
                                      </p:cBhvr>
                                      <p:tavLst>
                                        <p:tav tm="0">
                                          <p:val>
                                            <p:strVal val="#ppt_y+#ppt_h*1.125000"/>
                                          </p:val>
                                        </p:tav>
                                        <p:tav tm="100000">
                                          <p:val>
                                            <p:strVal val="#ppt_y"/>
                                          </p:val>
                                        </p:tav>
                                      </p:tavLst>
                                    </p:anim>
                                    <p:animEffect transition="in" filter="wipe(up)">
                                      <p:cBhvr>
                                        <p:cTn id="42" dur="300"/>
                                        <p:tgtEl>
                                          <p:spTgt spid="15"/>
                                        </p:tgtEl>
                                      </p:cBhvr>
                                    </p:animEffect>
                                  </p:childTnLst>
                                </p:cTn>
                              </p:par>
                              <p:par>
                                <p:cTn id="43" presetID="12" presetClass="entr" presetSubtype="4" fill="hold" grpId="0" nodeType="withEffect">
                                  <p:stCondLst>
                                    <p:cond delay="0"/>
                                  </p:stCondLst>
                                  <p:iterate type="lt">
                                    <p:tmPct val="50000"/>
                                  </p:iterate>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300"/>
                                        <p:tgtEl>
                                          <p:spTgt spid="16"/>
                                        </p:tgtEl>
                                        <p:attrNameLst>
                                          <p:attrName>ppt_y</p:attrName>
                                        </p:attrNameLst>
                                      </p:cBhvr>
                                      <p:tavLst>
                                        <p:tav tm="0">
                                          <p:val>
                                            <p:strVal val="#ppt_y+#ppt_h*1.125000"/>
                                          </p:val>
                                        </p:tav>
                                        <p:tav tm="100000">
                                          <p:val>
                                            <p:strVal val="#ppt_y"/>
                                          </p:val>
                                        </p:tav>
                                      </p:tavLst>
                                    </p:anim>
                                    <p:animEffect transition="in" filter="wipe(up)">
                                      <p:cBhvr>
                                        <p:cTn id="46" dur="300"/>
                                        <p:tgtEl>
                                          <p:spTgt spid="16"/>
                                        </p:tgtEl>
                                      </p:cBhvr>
                                    </p:animEffect>
                                  </p:childTnLst>
                                </p:cTn>
                              </p:par>
                              <p:par>
                                <p:cTn id="47" presetID="12" presetClass="entr" presetSubtype="4" fill="hold" grpId="0" nodeType="withEffect">
                                  <p:stCondLst>
                                    <p:cond delay="0"/>
                                  </p:stCondLst>
                                  <p:iterate type="lt">
                                    <p:tmPct val="50000"/>
                                  </p:iterate>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300"/>
                                        <p:tgtEl>
                                          <p:spTgt spid="17"/>
                                        </p:tgtEl>
                                        <p:attrNameLst>
                                          <p:attrName>ppt_y</p:attrName>
                                        </p:attrNameLst>
                                      </p:cBhvr>
                                      <p:tavLst>
                                        <p:tav tm="0">
                                          <p:val>
                                            <p:strVal val="#ppt_y+#ppt_h*1.125000"/>
                                          </p:val>
                                        </p:tav>
                                        <p:tav tm="100000">
                                          <p:val>
                                            <p:strVal val="#ppt_y"/>
                                          </p:val>
                                        </p:tav>
                                      </p:tavLst>
                                    </p:anim>
                                    <p:animEffect transition="in" filter="wipe(up)">
                                      <p:cBhvr>
                                        <p:cTn id="50" dur="300"/>
                                        <p:tgtEl>
                                          <p:spTgt spid="17"/>
                                        </p:tgtEl>
                                      </p:cBhvr>
                                    </p:animEffect>
                                  </p:childTnLst>
                                </p:cTn>
                              </p:par>
                              <p:par>
                                <p:cTn id="51" presetID="10" presetClass="entr" presetSubtype="0" fill="hold" grpId="0" nodeType="withEffect">
                                  <p:stCondLst>
                                    <p:cond delay="1000"/>
                                  </p:stCondLst>
                                  <p:iterate type="lt">
                                    <p:tmPct val="10000"/>
                                  </p:iterate>
                                  <p:childTnLst>
                                    <p:set>
                                      <p:cBhvr>
                                        <p:cTn id="52" dur="1" fill="hold">
                                          <p:stCondLst>
                                            <p:cond delay="0"/>
                                          </p:stCondLst>
                                        </p:cTn>
                                        <p:tgtEl>
                                          <p:spTgt spid="18"/>
                                        </p:tgtEl>
                                        <p:attrNameLst>
                                          <p:attrName>style.visibility</p:attrName>
                                        </p:attrNameLst>
                                      </p:cBhvr>
                                      <p:to>
                                        <p:strVal val="visible"/>
                                      </p:to>
                                    </p:set>
                                    <p:animEffect transition="in" filter="fade">
                                      <p:cBhvr>
                                        <p:cTn id="53" dur="100"/>
                                        <p:tgtEl>
                                          <p:spTgt spid="18"/>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19"/>
                                        </p:tgtEl>
                                        <p:attrNameLst>
                                          <p:attrName>style.visibility</p:attrName>
                                        </p:attrNameLst>
                                      </p:cBhvr>
                                      <p:to>
                                        <p:strVal val="visible"/>
                                      </p:to>
                                    </p:set>
                                    <p:animEffect transition="in" filter="fade">
                                      <p:cBhvr>
                                        <p:cTn id="56" dur="100"/>
                                        <p:tgtEl>
                                          <p:spTgt spid="19"/>
                                        </p:tgtEl>
                                      </p:cBhvr>
                                    </p:animEffect>
                                  </p:childTnLst>
                                </p:cTn>
                              </p:par>
                              <p:par>
                                <p:cTn id="57" presetID="10" presetClass="entr" presetSubtype="0" fill="hold" grpId="0" nodeType="withEffect">
                                  <p:stCondLst>
                                    <p:cond delay="1000"/>
                                  </p:stCondLst>
                                  <p:iterate type="lt">
                                    <p:tmPct val="10000"/>
                                  </p:iterate>
                                  <p:childTnLst>
                                    <p:set>
                                      <p:cBhvr>
                                        <p:cTn id="58" dur="1" fill="hold">
                                          <p:stCondLst>
                                            <p:cond delay="0"/>
                                          </p:stCondLst>
                                        </p:cTn>
                                        <p:tgtEl>
                                          <p:spTgt spid="20"/>
                                        </p:tgtEl>
                                        <p:attrNameLst>
                                          <p:attrName>style.visibility</p:attrName>
                                        </p:attrNameLst>
                                      </p:cBhvr>
                                      <p:to>
                                        <p:strVal val="visible"/>
                                      </p:to>
                                    </p:set>
                                    <p:animEffect transition="in" filter="fade">
                                      <p:cBhvr>
                                        <p:cTn id="59" dur="100"/>
                                        <p:tgtEl>
                                          <p:spTgt spid="20"/>
                                        </p:tgtEl>
                                      </p:cBhvr>
                                    </p:animEffect>
                                  </p:childTnLst>
                                </p:cTn>
                              </p:par>
                              <p:par>
                                <p:cTn id="60" presetID="10" presetClass="entr" presetSubtype="0" fill="hold" grpId="0" nodeType="withEffect">
                                  <p:stCondLst>
                                    <p:cond delay="1000"/>
                                  </p:stCondLst>
                                  <p:iterate type="lt">
                                    <p:tmPct val="10000"/>
                                  </p:iterate>
                                  <p:childTnLst>
                                    <p:set>
                                      <p:cBhvr>
                                        <p:cTn id="61" dur="1" fill="hold">
                                          <p:stCondLst>
                                            <p:cond delay="0"/>
                                          </p:stCondLst>
                                        </p:cTn>
                                        <p:tgtEl>
                                          <p:spTgt spid="21"/>
                                        </p:tgtEl>
                                        <p:attrNameLst>
                                          <p:attrName>style.visibility</p:attrName>
                                        </p:attrNameLst>
                                      </p:cBhvr>
                                      <p:to>
                                        <p:strVal val="visible"/>
                                      </p:to>
                                    </p:set>
                                    <p:animEffect transition="in" filter="fade">
                                      <p:cBhvr>
                                        <p:cTn id="62" dur="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4" grpId="0"/>
      <p:bldP spid="15" grpId="0"/>
      <p:bldP spid="16"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2"/>
          <p:cNvPicPr>
            <a:picLocks noChangeAspect="1"/>
          </p:cNvPicPr>
          <p:nvPr/>
        </p:nvPicPr>
        <p:blipFill>
          <a:blip r:embed="rId1"/>
          <a:stretch>
            <a:fillRect/>
          </a:stretch>
        </p:blipFill>
        <p:spPr>
          <a:xfrm>
            <a:off x="-20955" y="-3175"/>
            <a:ext cx="12215495" cy="6870065"/>
          </a:xfrm>
          <a:prstGeom prst="rect">
            <a:avLst/>
          </a:prstGeom>
        </p:spPr>
      </p:pic>
      <p:sp>
        <p:nvSpPr>
          <p:cNvPr id="85" name="矩形 84"/>
          <p:cNvSpPr/>
          <p:nvPr/>
        </p:nvSpPr>
        <p:spPr>
          <a:xfrm>
            <a:off x="3617595" y="55245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endParaRPr lang="zh-CN" altLang="en-US" sz="2400" dirty="0" smtClean="0">
              <a:solidFill>
                <a:schemeClr val="tx1">
                  <a:lumMod val="65000"/>
                  <a:lumOff val="35000"/>
                </a:schemeClr>
              </a:solidFill>
              <a:latin typeface="华文中宋" panose="02010600040101010101" charset="-122"/>
              <a:ea typeface="华文中宋" panose="02010600040101010101" charset="-122"/>
            </a:endParaRP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endParaRPr lang="en-US" altLang="zh-CN" sz="1400" dirty="0" smtClean="0">
              <a:solidFill>
                <a:schemeClr val="tx1">
                  <a:lumMod val="65000"/>
                  <a:lumOff val="35000"/>
                </a:schemeClr>
              </a:solidFill>
              <a:latin typeface="华文中宋" panose="02010600040101010101" charset="-122"/>
              <a:ea typeface="华文中宋" panose="02010600040101010101" charset="-122"/>
            </a:endParaRPr>
          </a:p>
        </p:txBody>
      </p:sp>
      <p:grpSp>
        <p:nvGrpSpPr>
          <p:cNvPr id="6" name="组合 5"/>
          <p:cNvGrpSpPr/>
          <p:nvPr/>
        </p:nvGrpSpPr>
        <p:grpSpPr>
          <a:xfrm>
            <a:off x="6485333" y="1812819"/>
            <a:ext cx="4224469" cy="930139"/>
            <a:chOff x="6327173" y="1681099"/>
            <a:chExt cx="4224470" cy="930139"/>
          </a:xfrm>
        </p:grpSpPr>
        <p:sp>
          <p:nvSpPr>
            <p:cNvPr id="7" name="文本框 20"/>
            <p:cNvSpPr txBox="1"/>
            <p:nvPr/>
          </p:nvSpPr>
          <p:spPr>
            <a:xfrm>
              <a:off x="6327174" y="1681099"/>
              <a:ext cx="2321526" cy="391160"/>
            </a:xfrm>
            <a:prstGeom prst="rect">
              <a:avLst/>
            </a:prstGeom>
            <a:noFill/>
          </p:spPr>
          <p:txBody>
            <a:bodyPr wrap="square" rtlCol="0">
              <a:spAutoFit/>
            </a:bodyPr>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endParaRPr lang="zh-CN" altLang="en-US" sz="1865" b="1" dirty="0">
                <a:solidFill>
                  <a:schemeClr val="tx1">
                    <a:lumMod val="75000"/>
                    <a:lumOff val="25000"/>
                  </a:schemeClr>
                </a:solidFill>
                <a:latin typeface="微软雅黑" panose="020B0503020204020204" charset="-122"/>
                <a:ea typeface="微软雅黑" panose="020B0503020204020204" charset="-122"/>
              </a:endParaRPr>
            </a:p>
          </p:txBody>
        </p:sp>
        <p:sp>
          <p:nvSpPr>
            <p:cNvPr id="8" name="文本框 21"/>
            <p:cNvSpPr txBox="1"/>
            <p:nvPr/>
          </p:nvSpPr>
          <p:spPr>
            <a:xfrm>
              <a:off x="6327173" y="1938138"/>
              <a:ext cx="4224470" cy="673100"/>
            </a:xfrm>
            <a:prstGeom prst="rect">
              <a:avLst/>
            </a:prstGeom>
            <a:noFill/>
          </p:spPr>
          <p:txBody>
            <a:bodyPr wrap="square" rtlCol="0">
              <a:spAutoFit/>
            </a:bodyPr>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9" name="组合 8"/>
          <p:cNvGrpSpPr/>
          <p:nvPr/>
        </p:nvGrpSpPr>
        <p:grpSpPr>
          <a:xfrm>
            <a:off x="1972831" y="3847991"/>
            <a:ext cx="889616" cy="731807"/>
            <a:chOff x="1465545" y="3524250"/>
            <a:chExt cx="889616" cy="731806"/>
          </a:xfrm>
          <a:solidFill>
            <a:srgbClr val="009900"/>
          </a:solidFill>
        </p:grpSpPr>
        <p:sp>
          <p:nvSpPr>
            <p:cNvPr id="10" name="六边形 9"/>
            <p:cNvSpPr/>
            <p:nvPr/>
          </p:nvSpPr>
          <p:spPr>
            <a:xfrm>
              <a:off x="1480540" y="3524250"/>
              <a:ext cx="848894" cy="731806"/>
            </a:xfrm>
            <a:prstGeom prst="hexagon">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1" name="文本框 24"/>
            <p:cNvSpPr txBox="1"/>
            <p:nvPr/>
          </p:nvSpPr>
          <p:spPr>
            <a:xfrm>
              <a:off x="1465545" y="3719336"/>
              <a:ext cx="889616" cy="476885"/>
            </a:xfrm>
            <a:prstGeom prst="rect">
              <a:avLst/>
            </a:prstGeom>
            <a:noFill/>
          </p:spPr>
          <p:txBody>
            <a:bodyPr wrap="square" rtlCol="0">
              <a:spAutoFit/>
            </a:bodyPr>
            <a:p>
              <a:pPr algn="ctr">
                <a:lnSpc>
                  <a:spcPct val="90000"/>
                </a:lnSpc>
                <a:spcBef>
                  <a:spcPts val="750"/>
                </a:spcBef>
              </a:pPr>
              <a:r>
                <a:rPr lang="en-US" altLang="zh-CN" sz="1865" b="1" dirty="0">
                  <a:solidFill>
                    <a:srgbClr val="E4F7F8"/>
                  </a:solidFill>
                  <a:latin typeface="微软雅黑" panose="020B0503020204020204" charset="-122"/>
                  <a:ea typeface="微软雅黑" panose="020B0503020204020204" charset="-122"/>
                </a:rPr>
                <a:t>30</a:t>
              </a:r>
              <a:r>
                <a:rPr lang="en-US" altLang="zh-CN" sz="2400" b="1" dirty="0">
                  <a:solidFill>
                    <a:srgbClr val="E4F7F8"/>
                  </a:solidFill>
                  <a:latin typeface="微软雅黑" panose="020B0503020204020204" charset="-122"/>
                  <a:ea typeface="微软雅黑" panose="020B0503020204020204" charset="-122"/>
                </a:rPr>
                <a:t>%</a:t>
              </a:r>
              <a:endParaRPr lang="zh-CN" altLang="en-US" sz="2400" b="1" dirty="0">
                <a:solidFill>
                  <a:srgbClr val="E4F7F8"/>
                </a:solidFill>
                <a:latin typeface="微软雅黑" panose="020B0503020204020204" charset="-122"/>
                <a:ea typeface="微软雅黑" panose="020B0503020204020204" charset="-122"/>
              </a:endParaRPr>
            </a:p>
          </p:txBody>
        </p:sp>
      </p:grpSp>
      <p:grpSp>
        <p:nvGrpSpPr>
          <p:cNvPr id="12" name="组合 11"/>
          <p:cNvGrpSpPr/>
          <p:nvPr/>
        </p:nvGrpSpPr>
        <p:grpSpPr>
          <a:xfrm>
            <a:off x="2740917" y="4405423"/>
            <a:ext cx="1334263" cy="1150227"/>
            <a:chOff x="2329434" y="4081682"/>
            <a:chExt cx="1334262" cy="1150226"/>
          </a:xfrm>
          <a:solidFill>
            <a:srgbClr val="009900"/>
          </a:solidFill>
        </p:grpSpPr>
        <p:sp>
          <p:nvSpPr>
            <p:cNvPr id="13" name="六边形 12"/>
            <p:cNvSpPr/>
            <p:nvPr/>
          </p:nvSpPr>
          <p:spPr>
            <a:xfrm>
              <a:off x="2329434" y="4081682"/>
              <a:ext cx="1334262" cy="1150226"/>
            </a:xfrm>
            <a:prstGeom prst="hexagon">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4" name="文本框 25"/>
            <p:cNvSpPr txBox="1"/>
            <p:nvPr/>
          </p:nvSpPr>
          <p:spPr>
            <a:xfrm>
              <a:off x="2426710" y="4416728"/>
              <a:ext cx="1134779" cy="541020"/>
            </a:xfrm>
            <a:prstGeom prst="rect">
              <a:avLst/>
            </a:prstGeom>
            <a:noFill/>
          </p:spPr>
          <p:txBody>
            <a:bodyPr wrap="square" rtlCol="0">
              <a:spAutoFit/>
            </a:bodyPr>
            <a:p>
              <a:pPr algn="ctr">
                <a:lnSpc>
                  <a:spcPct val="90000"/>
                </a:lnSpc>
                <a:spcBef>
                  <a:spcPts val="750"/>
                </a:spcBef>
              </a:pPr>
              <a:r>
                <a:rPr lang="en-US" altLang="zh-CN" sz="2800" b="1" dirty="0">
                  <a:solidFill>
                    <a:srgbClr val="E4F7F8"/>
                  </a:solidFill>
                  <a:latin typeface="微软雅黑" panose="020B0503020204020204" charset="-122"/>
                  <a:ea typeface="微软雅黑" panose="020B0503020204020204" charset="-122"/>
                </a:rPr>
                <a:t>40%</a:t>
              </a:r>
              <a:endParaRPr lang="zh-CN" altLang="en-US" sz="2800" b="1" dirty="0">
                <a:solidFill>
                  <a:srgbClr val="E4F7F8"/>
                </a:solidFill>
                <a:latin typeface="微软雅黑" panose="020B0503020204020204" charset="-122"/>
                <a:ea typeface="微软雅黑" panose="020B0503020204020204" charset="-122"/>
              </a:endParaRPr>
            </a:p>
          </p:txBody>
        </p:sp>
      </p:grpSp>
      <p:grpSp>
        <p:nvGrpSpPr>
          <p:cNvPr id="15" name="组合 14"/>
          <p:cNvGrpSpPr/>
          <p:nvPr/>
        </p:nvGrpSpPr>
        <p:grpSpPr>
          <a:xfrm>
            <a:off x="3797034" y="2869118"/>
            <a:ext cx="2432304" cy="2096815"/>
            <a:chOff x="3663696" y="2559981"/>
            <a:chExt cx="2432304" cy="2096814"/>
          </a:xfrm>
          <a:solidFill>
            <a:srgbClr val="009900"/>
          </a:solidFill>
        </p:grpSpPr>
        <p:sp>
          <p:nvSpPr>
            <p:cNvPr id="16" name="六边形 15"/>
            <p:cNvSpPr/>
            <p:nvPr/>
          </p:nvSpPr>
          <p:spPr>
            <a:xfrm>
              <a:off x="3663696" y="2559981"/>
              <a:ext cx="2432304" cy="2096814"/>
            </a:xfrm>
            <a:prstGeom prst="hexagon">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7" name="文本框 26"/>
            <p:cNvSpPr txBox="1"/>
            <p:nvPr/>
          </p:nvSpPr>
          <p:spPr>
            <a:xfrm>
              <a:off x="4040565" y="3229823"/>
              <a:ext cx="1678565" cy="861695"/>
            </a:xfrm>
            <a:prstGeom prst="rect">
              <a:avLst/>
            </a:prstGeom>
            <a:noFill/>
          </p:spPr>
          <p:txBody>
            <a:bodyPr wrap="square" rtlCol="0">
              <a:spAutoFit/>
            </a:bodyPr>
            <a:p>
              <a:pPr algn="ctr">
                <a:lnSpc>
                  <a:spcPct val="90000"/>
                </a:lnSpc>
                <a:spcBef>
                  <a:spcPts val="750"/>
                </a:spcBef>
              </a:pPr>
              <a:r>
                <a:rPr lang="en-US" altLang="zh-CN" sz="4800" b="1" dirty="0">
                  <a:solidFill>
                    <a:srgbClr val="E4F7F8"/>
                  </a:solidFill>
                  <a:latin typeface="微软雅黑" panose="020B0503020204020204" charset="-122"/>
                  <a:ea typeface="微软雅黑" panose="020B0503020204020204" charset="-122"/>
                </a:rPr>
                <a:t>80%</a:t>
              </a:r>
              <a:endParaRPr lang="zh-CN" altLang="en-US" sz="4800" b="1" dirty="0">
                <a:solidFill>
                  <a:srgbClr val="E4F7F8"/>
                </a:solidFill>
                <a:latin typeface="微软雅黑" panose="020B0503020204020204" charset="-122"/>
                <a:ea typeface="微软雅黑" panose="020B0503020204020204" charset="-122"/>
              </a:endParaRPr>
            </a:p>
          </p:txBody>
        </p:sp>
      </p:grpSp>
      <p:grpSp>
        <p:nvGrpSpPr>
          <p:cNvPr id="18" name="组合 17"/>
          <p:cNvGrpSpPr/>
          <p:nvPr/>
        </p:nvGrpSpPr>
        <p:grpSpPr>
          <a:xfrm>
            <a:off x="2357611" y="1995873"/>
            <a:ext cx="1727455" cy="1489184"/>
            <a:chOff x="1936242" y="1686736"/>
            <a:chExt cx="1727454" cy="1489184"/>
          </a:xfrm>
          <a:solidFill>
            <a:srgbClr val="009900"/>
          </a:solidFill>
        </p:grpSpPr>
        <p:sp>
          <p:nvSpPr>
            <p:cNvPr id="19" name="六边形 18"/>
            <p:cNvSpPr/>
            <p:nvPr/>
          </p:nvSpPr>
          <p:spPr>
            <a:xfrm>
              <a:off x="1936242" y="1686736"/>
              <a:ext cx="1727454" cy="1489184"/>
            </a:xfrm>
            <a:prstGeom prst="hexagon">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0" name="文本框 27"/>
            <p:cNvSpPr txBox="1"/>
            <p:nvPr/>
          </p:nvSpPr>
          <p:spPr>
            <a:xfrm>
              <a:off x="1957362" y="2135861"/>
              <a:ext cx="1678565" cy="669290"/>
            </a:xfrm>
            <a:prstGeom prst="rect">
              <a:avLst/>
            </a:prstGeom>
            <a:noFill/>
          </p:spPr>
          <p:txBody>
            <a:bodyPr wrap="square" rtlCol="0">
              <a:spAutoFit/>
            </a:bodyPr>
            <a:p>
              <a:pPr algn="ctr">
                <a:lnSpc>
                  <a:spcPct val="90000"/>
                </a:lnSpc>
                <a:spcBef>
                  <a:spcPts val="750"/>
                </a:spcBef>
              </a:pPr>
              <a:r>
                <a:rPr lang="en-US" altLang="zh-CN" sz="3600" b="1" dirty="0">
                  <a:solidFill>
                    <a:srgbClr val="E4F7F8"/>
                  </a:solidFill>
                  <a:latin typeface="微软雅黑" panose="020B0503020204020204" charset="-122"/>
                  <a:ea typeface="微软雅黑" panose="020B0503020204020204" charset="-122"/>
                </a:rPr>
                <a:t>50%</a:t>
              </a:r>
              <a:endParaRPr lang="zh-CN" altLang="en-US" sz="3600" b="1" dirty="0">
                <a:solidFill>
                  <a:srgbClr val="E4F7F8"/>
                </a:solidFill>
                <a:latin typeface="微软雅黑" panose="020B0503020204020204" charset="-122"/>
                <a:ea typeface="微软雅黑" panose="020B0503020204020204" charset="-122"/>
              </a:endParaRPr>
            </a:p>
          </p:txBody>
        </p:sp>
      </p:grpSp>
      <p:grpSp>
        <p:nvGrpSpPr>
          <p:cNvPr id="21" name="组合 20"/>
          <p:cNvGrpSpPr/>
          <p:nvPr/>
        </p:nvGrpSpPr>
        <p:grpSpPr>
          <a:xfrm>
            <a:off x="6485333" y="4878291"/>
            <a:ext cx="4224469" cy="930139"/>
            <a:chOff x="6327173" y="4322384"/>
            <a:chExt cx="4224470" cy="930139"/>
          </a:xfrm>
        </p:grpSpPr>
        <p:sp>
          <p:nvSpPr>
            <p:cNvPr id="22" name="文本框 29"/>
            <p:cNvSpPr txBox="1"/>
            <p:nvPr/>
          </p:nvSpPr>
          <p:spPr>
            <a:xfrm>
              <a:off x="6327174" y="4322384"/>
              <a:ext cx="2321526" cy="391160"/>
            </a:xfrm>
            <a:prstGeom prst="rect">
              <a:avLst/>
            </a:prstGeom>
            <a:noFill/>
          </p:spPr>
          <p:txBody>
            <a:bodyPr wrap="square" rtlCol="0">
              <a:spAutoFit/>
            </a:bodyPr>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endParaRPr lang="zh-CN" altLang="en-US" sz="1865" b="1" dirty="0">
                <a:solidFill>
                  <a:schemeClr val="tx1">
                    <a:lumMod val="75000"/>
                    <a:lumOff val="25000"/>
                  </a:schemeClr>
                </a:solidFill>
                <a:latin typeface="微软雅黑" panose="020B0503020204020204" charset="-122"/>
                <a:ea typeface="微软雅黑" panose="020B0503020204020204" charset="-122"/>
              </a:endParaRPr>
            </a:p>
          </p:txBody>
        </p:sp>
        <p:sp>
          <p:nvSpPr>
            <p:cNvPr id="23" name="文本框 30"/>
            <p:cNvSpPr txBox="1"/>
            <p:nvPr/>
          </p:nvSpPr>
          <p:spPr>
            <a:xfrm>
              <a:off x="6327173" y="4579423"/>
              <a:ext cx="4224470" cy="673100"/>
            </a:xfrm>
            <a:prstGeom prst="rect">
              <a:avLst/>
            </a:prstGeom>
            <a:noFill/>
          </p:spPr>
          <p:txBody>
            <a:bodyPr wrap="square" rtlCol="0">
              <a:spAutoFit/>
            </a:bodyPr>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24" name="组合 23"/>
          <p:cNvGrpSpPr/>
          <p:nvPr/>
        </p:nvGrpSpPr>
        <p:grpSpPr>
          <a:xfrm>
            <a:off x="6485333" y="2868937"/>
            <a:ext cx="4224469" cy="930139"/>
            <a:chOff x="6327173" y="3001742"/>
            <a:chExt cx="4224470" cy="930139"/>
          </a:xfrm>
        </p:grpSpPr>
        <p:sp>
          <p:nvSpPr>
            <p:cNvPr id="25" name="文本框 31"/>
            <p:cNvSpPr txBox="1"/>
            <p:nvPr/>
          </p:nvSpPr>
          <p:spPr>
            <a:xfrm>
              <a:off x="6327174" y="3001742"/>
              <a:ext cx="2321526" cy="391160"/>
            </a:xfrm>
            <a:prstGeom prst="rect">
              <a:avLst/>
            </a:prstGeom>
            <a:noFill/>
          </p:spPr>
          <p:txBody>
            <a:bodyPr wrap="square" rtlCol="0">
              <a:spAutoFit/>
            </a:bodyPr>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endParaRPr lang="zh-CN" altLang="en-US" sz="1865" b="1" dirty="0">
                <a:solidFill>
                  <a:schemeClr val="tx1">
                    <a:lumMod val="75000"/>
                    <a:lumOff val="25000"/>
                  </a:schemeClr>
                </a:solidFill>
                <a:latin typeface="微软雅黑" panose="020B0503020204020204" charset="-122"/>
                <a:ea typeface="微软雅黑" panose="020B0503020204020204" charset="-122"/>
              </a:endParaRPr>
            </a:p>
          </p:txBody>
        </p:sp>
        <p:sp>
          <p:nvSpPr>
            <p:cNvPr id="26" name="文本框 32"/>
            <p:cNvSpPr txBox="1"/>
            <p:nvPr/>
          </p:nvSpPr>
          <p:spPr>
            <a:xfrm>
              <a:off x="6327173" y="3258781"/>
              <a:ext cx="4224470" cy="673100"/>
            </a:xfrm>
            <a:prstGeom prst="rect">
              <a:avLst/>
            </a:prstGeom>
            <a:noFill/>
          </p:spPr>
          <p:txBody>
            <a:bodyPr wrap="square" rtlCol="0">
              <a:spAutoFit/>
            </a:bodyPr>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27" name="组合 26"/>
          <p:cNvGrpSpPr/>
          <p:nvPr/>
        </p:nvGrpSpPr>
        <p:grpSpPr>
          <a:xfrm>
            <a:off x="6485333" y="3918185"/>
            <a:ext cx="4224469" cy="930139"/>
            <a:chOff x="6327173" y="4322384"/>
            <a:chExt cx="4224470" cy="930139"/>
          </a:xfrm>
        </p:grpSpPr>
        <p:sp>
          <p:nvSpPr>
            <p:cNvPr id="28" name="文本框 33"/>
            <p:cNvSpPr txBox="1"/>
            <p:nvPr/>
          </p:nvSpPr>
          <p:spPr>
            <a:xfrm>
              <a:off x="6327174" y="4322384"/>
              <a:ext cx="2321526" cy="391160"/>
            </a:xfrm>
            <a:prstGeom prst="rect">
              <a:avLst/>
            </a:prstGeom>
            <a:noFill/>
          </p:spPr>
          <p:txBody>
            <a:bodyPr wrap="square" rtlCol="0">
              <a:spAutoFit/>
            </a:bodyPr>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endParaRPr lang="zh-CN" altLang="en-US" sz="1865" b="1" dirty="0">
                <a:solidFill>
                  <a:schemeClr val="tx1">
                    <a:lumMod val="75000"/>
                    <a:lumOff val="25000"/>
                  </a:schemeClr>
                </a:solidFill>
                <a:latin typeface="微软雅黑" panose="020B0503020204020204" charset="-122"/>
                <a:ea typeface="微软雅黑" panose="020B0503020204020204" charset="-122"/>
              </a:endParaRPr>
            </a:p>
          </p:txBody>
        </p:sp>
        <p:sp>
          <p:nvSpPr>
            <p:cNvPr id="29" name="文本框 34"/>
            <p:cNvSpPr txBox="1"/>
            <p:nvPr/>
          </p:nvSpPr>
          <p:spPr>
            <a:xfrm>
              <a:off x="6327173" y="4579423"/>
              <a:ext cx="4224470" cy="673100"/>
            </a:xfrm>
            <a:prstGeom prst="rect">
              <a:avLst/>
            </a:prstGeom>
            <a:noFill/>
          </p:spPr>
          <p:txBody>
            <a:bodyPr wrap="square" rtlCol="0">
              <a:spAutoFit/>
            </a:bodyPr>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fltVal val="0.5"/>
                                          </p:val>
                                        </p:tav>
                                        <p:tav tm="100000">
                                          <p:val>
                                            <p:strVal val="#ppt_x"/>
                                          </p:val>
                                        </p:tav>
                                      </p:tavLst>
                                    </p:anim>
                                    <p:anim calcmode="lin" valueType="num">
                                      <p:cBhvr>
                                        <p:cTn id="18" dur="500" fill="hold"/>
                                        <p:tgtEl>
                                          <p:spTgt spid="1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anim calcmode="lin" valueType="num">
                                      <p:cBhvr>
                                        <p:cTn id="24" dur="500" fill="hold"/>
                                        <p:tgtEl>
                                          <p:spTgt spid="18"/>
                                        </p:tgtEl>
                                        <p:attrNameLst>
                                          <p:attrName>ppt_x</p:attrName>
                                        </p:attrNameLst>
                                      </p:cBhvr>
                                      <p:tavLst>
                                        <p:tav tm="0">
                                          <p:val>
                                            <p:fltVal val="0.5"/>
                                          </p:val>
                                        </p:tav>
                                        <p:tav tm="100000">
                                          <p:val>
                                            <p:strVal val="#ppt_x"/>
                                          </p:val>
                                        </p:tav>
                                      </p:tavLst>
                                    </p:anim>
                                    <p:anim calcmode="lin" valueType="num">
                                      <p:cBhvr>
                                        <p:cTn id="25" dur="500" fill="hold"/>
                                        <p:tgtEl>
                                          <p:spTgt spid="18"/>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fltVal val="0.5"/>
                                          </p:val>
                                        </p:tav>
                                        <p:tav tm="100000">
                                          <p:val>
                                            <p:strVal val="#ppt_x"/>
                                          </p:val>
                                        </p:tav>
                                      </p:tavLst>
                                    </p:anim>
                                    <p:anim calcmode="lin" valueType="num">
                                      <p:cBhvr>
                                        <p:cTn id="32" dur="500" fill="hold"/>
                                        <p:tgtEl>
                                          <p:spTgt spid="15"/>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37"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anim calcmode="lin" valueType="num">
                                      <p:cBhvr>
                                        <p:cTn id="37" dur="500" fill="hold"/>
                                        <p:tgtEl>
                                          <p:spTgt spid="6"/>
                                        </p:tgtEl>
                                        <p:attrNameLst>
                                          <p:attrName>ppt_x</p:attrName>
                                        </p:attrNameLst>
                                      </p:cBhvr>
                                      <p:tavLst>
                                        <p:tav tm="0">
                                          <p:val>
                                            <p:strVal val="#ppt_x"/>
                                          </p:val>
                                        </p:tav>
                                        <p:tav tm="100000">
                                          <p:val>
                                            <p:strVal val="#ppt_x"/>
                                          </p:val>
                                        </p:tav>
                                      </p:tavLst>
                                    </p:anim>
                                    <p:anim calcmode="lin" valueType="num">
                                      <p:cBhvr>
                                        <p:cTn id="38" dur="450" decel="100000" fill="hold"/>
                                        <p:tgtEl>
                                          <p:spTgt spid="6"/>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25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450" decel="100000" fill="hold"/>
                                        <p:tgtEl>
                                          <p:spTgt spid="24"/>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24"/>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50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anim calcmode="lin" valueType="num">
                                      <p:cBhvr>
                                        <p:cTn id="49" dur="500" fill="hold"/>
                                        <p:tgtEl>
                                          <p:spTgt spid="27"/>
                                        </p:tgtEl>
                                        <p:attrNameLst>
                                          <p:attrName>ppt_x</p:attrName>
                                        </p:attrNameLst>
                                      </p:cBhvr>
                                      <p:tavLst>
                                        <p:tav tm="0">
                                          <p:val>
                                            <p:strVal val="#ppt_x"/>
                                          </p:val>
                                        </p:tav>
                                        <p:tav tm="100000">
                                          <p:val>
                                            <p:strVal val="#ppt_x"/>
                                          </p:val>
                                        </p:tav>
                                      </p:tavLst>
                                    </p:anim>
                                    <p:anim calcmode="lin" valueType="num">
                                      <p:cBhvr>
                                        <p:cTn id="50" dur="450" decel="100000" fill="hold"/>
                                        <p:tgtEl>
                                          <p:spTgt spid="27"/>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27"/>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75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anim calcmode="lin" valueType="num">
                                      <p:cBhvr>
                                        <p:cTn id="55" dur="500" fill="hold"/>
                                        <p:tgtEl>
                                          <p:spTgt spid="21"/>
                                        </p:tgtEl>
                                        <p:attrNameLst>
                                          <p:attrName>ppt_x</p:attrName>
                                        </p:attrNameLst>
                                      </p:cBhvr>
                                      <p:tavLst>
                                        <p:tav tm="0">
                                          <p:val>
                                            <p:strVal val="#ppt_x"/>
                                          </p:val>
                                        </p:tav>
                                        <p:tav tm="100000">
                                          <p:val>
                                            <p:strVal val="#ppt_x"/>
                                          </p:val>
                                        </p:tav>
                                      </p:tavLst>
                                    </p:anim>
                                    <p:anim calcmode="lin" valueType="num">
                                      <p:cBhvr>
                                        <p:cTn id="56" dur="450" decel="100000" fill="hold"/>
                                        <p:tgtEl>
                                          <p:spTgt spid="21"/>
                                        </p:tgtEl>
                                        <p:attrNameLst>
                                          <p:attrName>ppt_y</p:attrName>
                                        </p:attrNameLst>
                                      </p:cBhvr>
                                      <p:tavLst>
                                        <p:tav tm="0">
                                          <p:val>
                                            <p:strVal val="#ppt_y+1"/>
                                          </p:val>
                                        </p:tav>
                                        <p:tav tm="100000">
                                          <p:val>
                                            <p:strVal val="#ppt_y-.03"/>
                                          </p:val>
                                        </p:tav>
                                      </p:tavLst>
                                    </p:anim>
                                    <p:anim calcmode="lin" valueType="num">
                                      <p:cBhvr>
                                        <p:cTn id="57"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2"/>
          <p:cNvPicPr>
            <a:picLocks noChangeAspect="1"/>
          </p:cNvPicPr>
          <p:nvPr/>
        </p:nvPicPr>
        <p:blipFill>
          <a:blip r:embed="rId1"/>
          <a:stretch>
            <a:fillRect/>
          </a:stretch>
        </p:blipFill>
        <p:spPr>
          <a:xfrm>
            <a:off x="-20955" y="-3175"/>
            <a:ext cx="12215495" cy="6870065"/>
          </a:xfrm>
          <a:prstGeom prst="rect">
            <a:avLst/>
          </a:prstGeom>
        </p:spPr>
      </p:pic>
      <p:pic>
        <p:nvPicPr>
          <p:cNvPr id="2" name="图片 1"/>
          <p:cNvPicPr>
            <a:picLocks noChangeAspect="1"/>
          </p:cNvPicPr>
          <p:nvPr/>
        </p:nvPicPr>
        <p:blipFill>
          <a:blip r:embed="rId2">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tretch>
            <a:fillRect/>
          </a:stretch>
        </p:blipFill>
        <p:spPr>
          <a:xfrm>
            <a:off x="4943475" y="993775"/>
            <a:ext cx="2305050" cy="3884295"/>
          </a:xfrm>
          <a:prstGeom prst="rect">
            <a:avLst/>
          </a:prstGeom>
        </p:spPr>
      </p:pic>
      <p:sp>
        <p:nvSpPr>
          <p:cNvPr id="7" name="文本框 6"/>
          <p:cNvSpPr txBox="1"/>
          <p:nvPr/>
        </p:nvSpPr>
        <p:spPr>
          <a:xfrm>
            <a:off x="5706146" y="1951781"/>
            <a:ext cx="1066800" cy="2122805"/>
          </a:xfrm>
          <a:prstGeom prst="rect">
            <a:avLst/>
          </a:prstGeom>
          <a:noFill/>
        </p:spPr>
        <p:txBody>
          <a:bodyPr wrap="square" rtlCol="0">
            <a:spAutoFit/>
          </a:bodyPr>
          <a:p>
            <a:r>
              <a:rPr lang="zh-CN" altLang="en-US" sz="4400" dirty="0">
                <a:solidFill>
                  <a:srgbClr val="E87564"/>
                </a:solidFill>
                <a:latin typeface="柳公权柳体" panose="02000000000000000000" pitchFamily="2" charset="-122"/>
                <a:ea typeface="柳公权柳体" panose="02000000000000000000" pitchFamily="2" charset="-122"/>
              </a:rPr>
              <a:t>第二章</a:t>
            </a:r>
            <a:endParaRPr lang="zh-CN" altLang="en-US" sz="4400" dirty="0">
              <a:solidFill>
                <a:srgbClr val="E87564"/>
              </a:solidFill>
              <a:latin typeface="柳公权柳体" panose="02000000000000000000" pitchFamily="2" charset="-122"/>
              <a:ea typeface="柳公权柳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2"/>
          <p:cNvPicPr>
            <a:picLocks noChangeAspect="1"/>
          </p:cNvPicPr>
          <p:nvPr/>
        </p:nvPicPr>
        <p:blipFill>
          <a:blip r:embed="rId1"/>
          <a:stretch>
            <a:fillRect/>
          </a:stretch>
        </p:blipFill>
        <p:spPr>
          <a:xfrm>
            <a:off x="-20955" y="-3175"/>
            <a:ext cx="12215495" cy="6870065"/>
          </a:xfrm>
          <a:prstGeom prst="rect">
            <a:avLst/>
          </a:prstGeom>
        </p:spPr>
      </p:pic>
      <p:sp>
        <p:nvSpPr>
          <p:cNvPr id="10" name="文本框 9"/>
          <p:cNvSpPr txBox="1"/>
          <p:nvPr/>
        </p:nvSpPr>
        <p:spPr>
          <a:xfrm>
            <a:off x="5586095" y="1310005"/>
            <a:ext cx="1102995" cy="1310640"/>
          </a:xfrm>
          <a:prstGeom prst="rect">
            <a:avLst/>
          </a:prstGeom>
          <a:noFill/>
        </p:spPr>
        <p:txBody>
          <a:bodyPr wrap="square" rtlCol="0">
            <a:spAutoFit/>
          </a:bodyPr>
          <a:p>
            <a:pPr algn="l"/>
            <a:r>
              <a:rPr lang="zh-CN" altLang="en-US" sz="8000" b="1" kern="8400" spc="840" dirty="0">
                <a:solidFill>
                  <a:srgbClr val="E87564"/>
                </a:solidFill>
                <a:latin typeface="华文中宋" panose="02010600040101010101" charset="-122"/>
                <a:ea typeface="华文中宋" panose="02010600040101010101" charset="-122"/>
              </a:rPr>
              <a:t>谢</a:t>
            </a:r>
            <a:endParaRPr lang="zh-CN" altLang="en-US" sz="8000" b="1" kern="8400" spc="840" dirty="0">
              <a:solidFill>
                <a:srgbClr val="E87564"/>
              </a:solidFill>
              <a:latin typeface="华文中宋" panose="02010600040101010101" charset="-122"/>
              <a:ea typeface="华文中宋" panose="02010600040101010101" charset="-122"/>
            </a:endParaRPr>
          </a:p>
        </p:txBody>
      </p:sp>
      <p:sp>
        <p:nvSpPr>
          <p:cNvPr id="11" name="文本框 10"/>
          <p:cNvSpPr txBox="1"/>
          <p:nvPr/>
        </p:nvSpPr>
        <p:spPr>
          <a:xfrm>
            <a:off x="6107430" y="2308860"/>
            <a:ext cx="1102995" cy="1310640"/>
          </a:xfrm>
          <a:prstGeom prst="rect">
            <a:avLst/>
          </a:prstGeom>
          <a:noFill/>
        </p:spPr>
        <p:txBody>
          <a:bodyPr wrap="square" rtlCol="0">
            <a:spAutoFit/>
          </a:bodyPr>
          <a:p>
            <a:pPr algn="l"/>
            <a:r>
              <a:rPr lang="zh-CN" altLang="en-US" sz="8000" b="1" kern="8400" spc="840" dirty="0">
                <a:solidFill>
                  <a:srgbClr val="E87564"/>
                </a:solidFill>
                <a:latin typeface="华文中宋" panose="02010600040101010101" charset="-122"/>
                <a:ea typeface="华文中宋" panose="02010600040101010101" charset="-122"/>
              </a:rPr>
              <a:t>谢</a:t>
            </a:r>
            <a:endParaRPr lang="zh-CN" altLang="en-US" sz="8000" b="1" kern="8400" spc="840" dirty="0">
              <a:solidFill>
                <a:srgbClr val="E87564"/>
              </a:solidFill>
              <a:latin typeface="华文中宋" panose="02010600040101010101" charset="-122"/>
              <a:ea typeface="华文中宋" panose="02010600040101010101" charset="-122"/>
            </a:endParaRPr>
          </a:p>
        </p:txBody>
      </p:sp>
      <p:sp>
        <p:nvSpPr>
          <p:cNvPr id="13" name=" 184"/>
          <p:cNvSpPr/>
          <p:nvPr/>
        </p:nvSpPr>
        <p:spPr>
          <a:xfrm>
            <a:off x="574802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84"/>
          <p:cNvSpPr/>
          <p:nvPr/>
        </p:nvSpPr>
        <p:spPr>
          <a:xfrm>
            <a:off x="605155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16" name="图片 15" descr="5de101964d001b5eb0b8e18458c80e73"/>
          <p:cNvPicPr>
            <a:picLocks noChangeAspect="1"/>
          </p:cNvPicPr>
          <p:nvPr/>
        </p:nvPicPr>
        <p:blipFill>
          <a:blip r:embed="rId2"/>
          <a:stretch>
            <a:fillRect/>
          </a:stretch>
        </p:blipFill>
        <p:spPr>
          <a:xfrm>
            <a:off x="6292850" y="3491865"/>
            <a:ext cx="572770" cy="763270"/>
          </a:xfrm>
          <a:prstGeom prst="rect">
            <a:avLst/>
          </a:prstGeom>
        </p:spPr>
      </p:pic>
      <p:sp>
        <p:nvSpPr>
          <p:cNvPr id="17" name="Rectangle 3"/>
          <p:cNvSpPr txBox="1">
            <a:spLocks noChangeArrowheads="1"/>
          </p:cNvSpPr>
          <p:nvPr/>
        </p:nvSpPr>
        <p:spPr bwMode="auto">
          <a:xfrm flipH="1">
            <a:off x="6007100" y="2847975"/>
            <a:ext cx="285750" cy="2459990"/>
          </a:xfrm>
          <a:prstGeom prst="rect">
            <a:avLst/>
          </a:prstGeom>
          <a:noFill/>
        </p:spPr>
        <p:txBody>
          <a:bodyPr vert="eaVert"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35" b="0" dirty="0" err="1">
                <a:solidFill>
                  <a:schemeClr val="tx1"/>
                </a:solidFill>
                <a:effectLst/>
                <a:latin typeface="华文中宋" panose="02010600040101010101" charset="-122"/>
                <a:ea typeface="华文中宋" panose="02010600040101010101" charset="-122"/>
                <a:sym typeface="+mn-ea"/>
              </a:rPr>
              <a:t>Powerpoint</a:t>
            </a:r>
            <a:r>
              <a:rPr lang="en-US" altLang="ko-KR" sz="935" b="0">
                <a:solidFill>
                  <a:schemeClr val="tx1"/>
                </a:solidFill>
                <a:effectLst/>
                <a:latin typeface="华文中宋" panose="02010600040101010101" charset="-122"/>
                <a:ea typeface="华文中宋" panose="02010600040101010101" charset="-122"/>
                <a:sym typeface="+mn-ea"/>
              </a:rPr>
              <a:t> is a complete presentation graphic package it gives you everyt</a:t>
            </a:r>
            <a:endParaRPr lang="en-US" altLang="ko-KR" sz="935" b="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
        <p:nvSpPr>
          <p:cNvPr id="18" name="Rectangle 4"/>
          <p:cNvSpPr txBox="1">
            <a:spLocks noChangeArrowheads="1"/>
          </p:cNvSpPr>
          <p:nvPr/>
        </p:nvSpPr>
        <p:spPr bwMode="auto">
          <a:xfrm>
            <a:off x="5675630" y="2225040"/>
            <a:ext cx="2921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400" b="0" dirty="0">
                <a:solidFill>
                  <a:schemeClr val="tx1"/>
                </a:solidFill>
                <a:latin typeface="华文中宋" panose="02010600040101010101" charset="-122"/>
                <a:ea typeface="华文中宋" panose="02010600040101010101" charset="-122"/>
              </a:rPr>
              <a:t>这里可以输入文字</a:t>
            </a:r>
            <a:endParaRPr lang="zh-CN" altLang="en-US" sz="1400" b="0" dirty="0">
              <a:solidFill>
                <a:schemeClr val="tx1"/>
              </a:solidFill>
              <a:latin typeface="华文中宋" panose="02010600040101010101" charset="-122"/>
              <a:ea typeface="华文中宋" panose="02010600040101010101" charset="-122"/>
            </a:endParaRPr>
          </a:p>
          <a:p>
            <a:pPr algn="l"/>
            <a:endParaRPr lang="zh-CN" altLang="en-US" sz="1400" b="0" dirty="0">
              <a:solidFill>
                <a:schemeClr val="tx1"/>
              </a:solidFill>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8" grpId="0" bldLvl="0" animBg="1"/>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808</Words>
  <Application>WPS 演示</Application>
  <PresentationFormat>宽屏</PresentationFormat>
  <Paragraphs>114</Paragraphs>
  <Slides>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宋体</vt:lpstr>
      <vt:lpstr>Wingdings</vt:lpstr>
      <vt:lpstr>Arial</vt:lpstr>
      <vt:lpstr>黑体</vt:lpstr>
      <vt:lpstr>方正清刻本悦宋简体</vt:lpstr>
      <vt:lpstr>文悦古典明朝体 (非商业使用) W5</vt:lpstr>
      <vt:lpstr>柳公权柳体</vt:lpstr>
      <vt:lpstr>华文中宋</vt:lpstr>
      <vt:lpstr>微软雅黑</vt:lpstr>
      <vt:lpstr>UKIJ Qolyazma</vt:lpstr>
      <vt:lpstr>Tahoma</vt:lpstr>
      <vt:lpstr>仿宋_GB2312</vt:lpstr>
      <vt:lpstr>Arial Unicode MS</vt:lpstr>
      <vt:lpstr>等线 Light</vt:lpstr>
      <vt:lpstr>等线</vt:lpstr>
      <vt:lpstr>AMGDT</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操 一铭</dc:creator>
  <cp:lastModifiedBy>       黑胡椒.</cp:lastModifiedBy>
  <cp:revision>13</cp:revision>
  <dcterms:created xsi:type="dcterms:W3CDTF">2019-02-26T03:16:00Z</dcterms:created>
  <dcterms:modified xsi:type="dcterms:W3CDTF">2019-03-02T16:01:12Z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