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8" r:id="rId4"/>
    <p:sldId id="257" r:id="rId5"/>
    <p:sldId id="259" r:id="rId6"/>
    <p:sldId id="262" r:id="rId7"/>
    <p:sldId id="264" r:id="rId8"/>
    <p:sldId id="267" r:id="rId9"/>
    <p:sldId id="265" r:id="rId10"/>
    <p:sldId id="261"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517F"/>
    <a:srgbClr val="9C1F47"/>
    <a:srgbClr val="E096BF"/>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64702480"/>
        <c:axId val="-64709008"/>
      </c:barChart>
      <c:catAx>
        <c:axId val="-6470248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64709008"/>
        <c:crosses val="autoZero"/>
        <c:auto val="1"/>
        <c:lblAlgn val="ctr"/>
        <c:lblOffset val="100"/>
        <c:noMultiLvlLbl val="0"/>
      </c:catAx>
      <c:valAx>
        <c:axId val="-6470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6470248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9C70D-B7C8-466D-B87C-22D855EF72C6}" type="datetimeFigureOut">
              <a:rPr lang="zh-CN" altLang="en-US" smtClean="0"/>
              <a:t>2019/3/6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045BA-9AC9-4435-A9A0-D822685BA71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5.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1"/>
          <p:cNvPicPr>
            <a:picLocks noChangeAspect="1"/>
          </p:cNvPicPr>
          <p:nvPr/>
        </p:nvPicPr>
        <p:blipFill>
          <a:blip r:embed="rId3"/>
          <a:stretch>
            <a:fillRect/>
          </a:stretch>
        </p:blipFill>
        <p:spPr>
          <a:xfrm>
            <a:off x="0" y="0"/>
            <a:ext cx="12266295" cy="6892290"/>
          </a:xfrm>
          <a:prstGeom prst="rect">
            <a:avLst/>
          </a:prstGeom>
        </p:spPr>
      </p:pic>
      <p:sp>
        <p:nvSpPr>
          <p:cNvPr id="5" name="文本框 4"/>
          <p:cNvSpPr txBox="1"/>
          <p:nvPr/>
        </p:nvSpPr>
        <p:spPr>
          <a:xfrm>
            <a:off x="4660265" y="2680335"/>
            <a:ext cx="3038475" cy="922020"/>
          </a:xfrm>
          <a:prstGeom prst="rect">
            <a:avLst/>
          </a:prstGeom>
          <a:noFill/>
        </p:spPr>
        <p:txBody>
          <a:bodyPr wrap="square" rtlCol="0">
            <a:spAutoFit/>
          </a:bodyPr>
          <a:lstStyle/>
          <a:p>
            <a:r>
              <a:rPr lang="zh-CN" altLang="en-US" sz="5400">
                <a:latin typeface="黑体" panose="02010609060101010101" charset="-122"/>
                <a:ea typeface="黑体" panose="02010609060101010101" charset="-122"/>
              </a:rPr>
              <a:t>输入标题</a:t>
            </a:r>
          </a:p>
        </p:txBody>
      </p:sp>
      <p:sp>
        <p:nvSpPr>
          <p:cNvPr id="6" name="文本框 5"/>
          <p:cNvSpPr txBox="1"/>
          <p:nvPr/>
        </p:nvSpPr>
        <p:spPr>
          <a:xfrm>
            <a:off x="6890385" y="3780155"/>
            <a:ext cx="1616710" cy="368300"/>
          </a:xfrm>
          <a:prstGeom prst="rect">
            <a:avLst/>
          </a:prstGeom>
          <a:noFill/>
        </p:spPr>
        <p:txBody>
          <a:bodyPr wrap="square" rtlCol="0">
            <a:spAutoFit/>
          </a:bodyPr>
          <a:lstStyle/>
          <a:p>
            <a:r>
              <a:rPr lang="zh-CN" altLang="en-US">
                <a:latin typeface="黑体" panose="02010609060101010101" charset="-122"/>
                <a:ea typeface="黑体" panose="02010609060101010101" charset="-122"/>
              </a:rPr>
              <a:t>输入姓名</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1"/>
          <p:cNvPicPr>
            <a:picLocks noChangeAspect="1"/>
          </p:cNvPicPr>
          <p:nvPr/>
        </p:nvPicPr>
        <p:blipFill>
          <a:blip r:embed="rId2"/>
          <a:stretch>
            <a:fillRect/>
          </a:stretch>
        </p:blipFill>
        <p:spPr>
          <a:xfrm>
            <a:off x="-36830" y="-17145"/>
            <a:ext cx="12266295" cy="6892290"/>
          </a:xfrm>
          <a:prstGeom prst="rect">
            <a:avLst/>
          </a:prstGeom>
        </p:spPr>
      </p:pic>
      <p:sp>
        <p:nvSpPr>
          <p:cNvPr id="5" name="文本框 4"/>
          <p:cNvSpPr txBox="1"/>
          <p:nvPr/>
        </p:nvSpPr>
        <p:spPr>
          <a:xfrm>
            <a:off x="4660265" y="2680335"/>
            <a:ext cx="3038475" cy="922020"/>
          </a:xfrm>
          <a:prstGeom prst="rect">
            <a:avLst/>
          </a:prstGeom>
          <a:noFill/>
        </p:spPr>
        <p:txBody>
          <a:bodyPr wrap="square" rtlCol="0">
            <a:spAutoFit/>
          </a:bodyPr>
          <a:lstStyle/>
          <a:p>
            <a:r>
              <a:rPr lang="zh-CN" altLang="en-US" sz="5400">
                <a:latin typeface="黑体" panose="02010609060101010101" charset="-122"/>
                <a:ea typeface="黑体" panose="02010609060101010101" charset="-122"/>
              </a:rPr>
              <a:t>谢谢观看</a:t>
            </a: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3"/>
          <p:cNvPicPr>
            <a:picLocks noChangeAspect="1"/>
          </p:cNvPicPr>
          <p:nvPr/>
        </p:nvPicPr>
        <p:blipFill>
          <a:blip r:embed="rId2"/>
          <a:stretch>
            <a:fillRect/>
          </a:stretch>
        </p:blipFill>
        <p:spPr>
          <a:xfrm>
            <a:off x="-38100" y="-17780"/>
            <a:ext cx="12230100" cy="6875780"/>
          </a:xfrm>
          <a:prstGeom prst="rect">
            <a:avLst/>
          </a:prstGeom>
        </p:spPr>
      </p:pic>
      <p:sp>
        <p:nvSpPr>
          <p:cNvPr id="5" name="文本框 4"/>
          <p:cNvSpPr txBox="1"/>
          <p:nvPr/>
        </p:nvSpPr>
        <p:spPr>
          <a:xfrm>
            <a:off x="8508332" y="2670068"/>
            <a:ext cx="677108" cy="1569660"/>
          </a:xfrm>
          <a:prstGeom prst="rect">
            <a:avLst/>
          </a:prstGeom>
          <a:noFill/>
          <a:ln>
            <a:solidFill>
              <a:srgbClr val="E37068"/>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C9517F"/>
                </a:solidFill>
                <a:effectLst/>
                <a:uLnTx/>
                <a:uFillTx/>
                <a:latin typeface="文悦古典明朝体 (非商业使用) W5" pitchFamily="50" charset="-122"/>
                <a:ea typeface="文悦古典明朝体 (非商业使用) W5" pitchFamily="50" charset="-122"/>
              </a:rPr>
              <a:t>第一</a:t>
            </a:r>
            <a:r>
              <a:rPr kumimoji="0" lang="zh-CN" altLang="en-US" sz="3200" b="0" i="0" u="none" strike="noStrike" kern="1200" cap="none" spc="0" normalizeH="0" baseline="0" noProof="0" dirty="0" smtClean="0">
                <a:ln>
                  <a:noFill/>
                </a:ln>
                <a:solidFill>
                  <a:srgbClr val="C9517F"/>
                </a:solidFill>
                <a:effectLst/>
                <a:uLnTx/>
                <a:uFillTx/>
                <a:latin typeface="文悦古典明朝体 (非商业使用) W5" pitchFamily="50" charset="-122"/>
                <a:ea typeface="文悦古典明朝体 (非商业使用) W5" pitchFamily="50" charset="-122"/>
              </a:rPr>
              <a:t>章</a:t>
            </a:r>
            <a:endParaRPr kumimoji="0" lang="en-US" altLang="zh-CN" sz="3200" b="0" i="0" u="none" strike="noStrike" kern="1200" cap="none" spc="0" normalizeH="0" baseline="0" noProof="0" dirty="0" smtClean="0">
              <a:ln>
                <a:noFill/>
              </a:ln>
              <a:solidFill>
                <a:srgbClr val="C9517F"/>
              </a:solidFill>
              <a:effectLst/>
              <a:uLnTx/>
              <a:uFillTx/>
              <a:latin typeface="文悦古典明朝体 (非商业使用) W5" pitchFamily="50" charset="-122"/>
              <a:ea typeface="文悦古典明朝体 (非商业使用) W5" pitchFamily="50"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C9517F"/>
              </a:solidFill>
              <a:effectLst/>
              <a:uLnTx/>
              <a:uFillTx/>
              <a:latin typeface="文悦古典明朝体 (非商业使用) W5" pitchFamily="50" charset="-122"/>
              <a:ea typeface="文悦古典明朝体 (非商业使用) W5" pitchFamily="50" charset="-122"/>
            </a:endParaRPr>
          </a:p>
        </p:txBody>
      </p:sp>
      <p:sp>
        <p:nvSpPr>
          <p:cNvPr id="6" name="文本框 5"/>
          <p:cNvSpPr txBox="1"/>
          <p:nvPr/>
        </p:nvSpPr>
        <p:spPr>
          <a:xfrm>
            <a:off x="8008326" y="4492989"/>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题输入副标题</a:t>
            </a: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p:txBody>
      </p:sp>
      <p:sp>
        <p:nvSpPr>
          <p:cNvPr id="7" name="文本框 6"/>
          <p:cNvSpPr txBox="1"/>
          <p:nvPr/>
        </p:nvSpPr>
        <p:spPr>
          <a:xfrm>
            <a:off x="7341339" y="2670068"/>
            <a:ext cx="677108" cy="1569660"/>
          </a:xfrm>
          <a:prstGeom prst="rect">
            <a:avLst/>
          </a:prstGeom>
          <a:noFill/>
          <a:ln>
            <a:solidFill>
              <a:srgbClr val="E87564"/>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C9517F"/>
                </a:solidFill>
                <a:effectLst/>
                <a:uLnTx/>
                <a:uFillTx/>
                <a:latin typeface="文悦古典明朝体 (非商业使用) W5" pitchFamily="50" charset="-122"/>
                <a:ea typeface="文悦古典明朝体 (非商业使用) W5" pitchFamily="50" charset="-122"/>
              </a:rPr>
              <a:t>第</a:t>
            </a:r>
            <a:r>
              <a:rPr lang="zh-CN" altLang="en-US" dirty="0">
                <a:solidFill>
                  <a:srgbClr val="C9517F"/>
                </a:solidFill>
                <a:latin typeface="文悦古典明朝体 (非商业使用) W5" pitchFamily="50" charset="-122"/>
                <a:ea typeface="文悦古典明朝体 (非商业使用) W5" pitchFamily="50" charset="-122"/>
              </a:rPr>
              <a:t>二</a:t>
            </a:r>
            <a:r>
              <a:rPr kumimoji="0" lang="zh-CN" altLang="en-US" sz="3200" b="0" i="0" u="none" strike="noStrike" kern="1200" cap="none" spc="0" normalizeH="0" baseline="0" noProof="0" dirty="0" smtClean="0">
                <a:ln>
                  <a:noFill/>
                </a:ln>
                <a:solidFill>
                  <a:srgbClr val="C9517F"/>
                </a:solidFill>
                <a:effectLst/>
                <a:uLnTx/>
                <a:uFillTx/>
                <a:latin typeface="文悦古典明朝体 (非商业使用) W5" pitchFamily="50" charset="-122"/>
                <a:ea typeface="文悦古典明朝体 (非商业使用) W5" pitchFamily="50" charset="-122"/>
              </a:rPr>
              <a:t>章</a:t>
            </a:r>
            <a:endParaRPr kumimoji="0" lang="en-US" altLang="zh-CN" sz="3200" b="0" i="0" u="none" strike="noStrike" kern="1200" cap="none" spc="0" normalizeH="0" baseline="0" noProof="0" dirty="0" smtClean="0">
              <a:ln>
                <a:noFill/>
              </a:ln>
              <a:solidFill>
                <a:srgbClr val="C9517F"/>
              </a:solidFill>
              <a:effectLst/>
              <a:uLnTx/>
              <a:uFillTx/>
              <a:latin typeface="文悦古典明朝体 (非商业使用) W5" pitchFamily="50" charset="-122"/>
              <a:ea typeface="文悦古典明朝体 (非商业使用) W5" pitchFamily="50"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C9517F"/>
              </a:solidFill>
              <a:effectLst/>
              <a:uLnTx/>
              <a:uFillTx/>
              <a:latin typeface="文悦古典明朝体 (非商业使用) W5" pitchFamily="50" charset="-122"/>
              <a:ea typeface="文悦古典明朝体 (非商业使用) W5" pitchFamily="50" charset="-122"/>
            </a:endParaRPr>
          </a:p>
        </p:txBody>
      </p:sp>
      <p:sp>
        <p:nvSpPr>
          <p:cNvPr id="8" name="文本框 7"/>
          <p:cNvSpPr txBox="1"/>
          <p:nvPr/>
        </p:nvSpPr>
        <p:spPr>
          <a:xfrm>
            <a:off x="6841333" y="4492989"/>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题输入副标题</a:t>
            </a: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p:txBody>
      </p:sp>
      <p:sp>
        <p:nvSpPr>
          <p:cNvPr id="9" name="文本框 8"/>
          <p:cNvSpPr txBox="1"/>
          <p:nvPr/>
        </p:nvSpPr>
        <p:spPr>
          <a:xfrm>
            <a:off x="6164218" y="2644301"/>
            <a:ext cx="677108" cy="1569660"/>
          </a:xfrm>
          <a:prstGeom prst="rect">
            <a:avLst/>
          </a:prstGeom>
          <a:noFill/>
          <a:ln>
            <a:solidFill>
              <a:srgbClr val="E87564"/>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C9517F"/>
                </a:solidFill>
                <a:effectLst/>
                <a:uLnTx/>
                <a:uFillTx/>
                <a:latin typeface="文悦古典明朝体 (非商业使用) W5" pitchFamily="50" charset="-122"/>
                <a:ea typeface="文悦古典明朝体 (非商业使用) W5" pitchFamily="50" charset="-122"/>
              </a:rPr>
              <a:t>第三</a:t>
            </a:r>
            <a:r>
              <a:rPr kumimoji="0" lang="zh-CN" altLang="en-US" sz="3200" b="0" i="0" u="none" strike="noStrike" kern="1200" cap="none" spc="0" normalizeH="0" baseline="0" noProof="0" dirty="0" smtClean="0">
                <a:ln>
                  <a:noFill/>
                </a:ln>
                <a:solidFill>
                  <a:srgbClr val="C9517F"/>
                </a:solidFill>
                <a:effectLst/>
                <a:uLnTx/>
                <a:uFillTx/>
                <a:latin typeface="文悦古典明朝体 (非商业使用) W5" pitchFamily="50" charset="-122"/>
                <a:ea typeface="文悦古典明朝体 (非商业使用) W5" pitchFamily="50" charset="-122"/>
              </a:rPr>
              <a:t>章</a:t>
            </a:r>
            <a:endParaRPr kumimoji="0" lang="en-US" altLang="zh-CN" sz="3200" b="0" i="0" u="none" strike="noStrike" kern="1200" cap="none" spc="0" normalizeH="0" baseline="0" noProof="0" dirty="0" smtClean="0">
              <a:ln>
                <a:noFill/>
              </a:ln>
              <a:solidFill>
                <a:srgbClr val="C9517F"/>
              </a:solidFill>
              <a:effectLst/>
              <a:uLnTx/>
              <a:uFillTx/>
              <a:latin typeface="文悦古典明朝体 (非商业使用) W5" pitchFamily="50" charset="-122"/>
              <a:ea typeface="文悦古典明朝体 (非商业使用) W5" pitchFamily="50"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C9517F"/>
              </a:solidFill>
              <a:effectLst/>
              <a:uLnTx/>
              <a:uFillTx/>
              <a:latin typeface="文悦古典明朝体 (非商业使用) W5" pitchFamily="50" charset="-122"/>
              <a:ea typeface="文悦古典明朝体 (非商业使用) W5" pitchFamily="50" charset="-122"/>
            </a:endParaRPr>
          </a:p>
        </p:txBody>
      </p:sp>
      <p:sp>
        <p:nvSpPr>
          <p:cNvPr id="10" name="文本框 9"/>
          <p:cNvSpPr txBox="1"/>
          <p:nvPr/>
        </p:nvSpPr>
        <p:spPr>
          <a:xfrm>
            <a:off x="5664211" y="4467222"/>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题输入副标题</a:t>
            </a: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accent6">
                  <a:lumMod val="75000"/>
                </a:schemeClr>
              </a:solidFill>
              <a:effectLst/>
              <a:uLnTx/>
              <a:uFillTx/>
              <a:latin typeface="柳公权柳体" panose="02000000000000000000" pitchFamily="2" charset="-122"/>
              <a:ea typeface="柳公权柳体" panose="02000000000000000000" pitchFamily="2" charset="-122"/>
            </a:endParaRPr>
          </a:p>
        </p:txBody>
      </p:sp>
      <p:sp>
        <p:nvSpPr>
          <p:cNvPr id="11" name="文本框 10"/>
          <p:cNvSpPr txBox="1"/>
          <p:nvPr/>
        </p:nvSpPr>
        <p:spPr>
          <a:xfrm>
            <a:off x="4997225" y="2644301"/>
            <a:ext cx="677108" cy="1569660"/>
          </a:xfrm>
          <a:prstGeom prst="rect">
            <a:avLst/>
          </a:prstGeom>
          <a:noFill/>
          <a:ln>
            <a:solidFill>
              <a:srgbClr val="E87564"/>
            </a:solidFill>
          </a:ln>
          <a:effectLst>
            <a:outerShdw blurRad="50800" dist="38100" dir="5400000" algn="t" rotWithShape="0">
              <a:prstClr val="black">
                <a:alpha val="40000"/>
              </a:prstClr>
            </a:outerShdw>
          </a:effectLst>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C9517F"/>
                </a:solidFill>
                <a:effectLst/>
                <a:uLnTx/>
                <a:uFillTx/>
                <a:latin typeface="文悦古典明朝体 (非商业使用) W5" pitchFamily="50" charset="-122"/>
                <a:ea typeface="文悦古典明朝体 (非商业使用) W5" pitchFamily="50" charset="-122"/>
              </a:rPr>
              <a:t>第四</a:t>
            </a:r>
            <a:r>
              <a:rPr kumimoji="0" lang="zh-CN" altLang="en-US" sz="3200" b="0" i="0" u="none" strike="noStrike" kern="1200" cap="none" spc="0" normalizeH="0" baseline="0" noProof="0" dirty="0" smtClean="0">
                <a:ln>
                  <a:noFill/>
                </a:ln>
                <a:solidFill>
                  <a:srgbClr val="C9517F"/>
                </a:solidFill>
                <a:effectLst/>
                <a:uLnTx/>
                <a:uFillTx/>
                <a:latin typeface="文悦古典明朝体 (非商业使用) W5" pitchFamily="50" charset="-122"/>
                <a:ea typeface="文悦古典明朝体 (非商业使用) W5" pitchFamily="50" charset="-122"/>
              </a:rPr>
              <a:t>章</a:t>
            </a:r>
            <a:endParaRPr kumimoji="0" lang="en-US" altLang="zh-CN" sz="3200" b="0" i="0" u="none" strike="noStrike" kern="1200" cap="none" spc="0" normalizeH="0" baseline="0" noProof="0" dirty="0" smtClean="0">
              <a:ln>
                <a:noFill/>
              </a:ln>
              <a:solidFill>
                <a:srgbClr val="C9517F"/>
              </a:solidFill>
              <a:effectLst/>
              <a:uLnTx/>
              <a:uFillTx/>
              <a:latin typeface="文悦古典明朝体 (非商业使用) W5" pitchFamily="50" charset="-122"/>
              <a:ea typeface="文悦古典明朝体 (非商业使用) W5" pitchFamily="50"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C9517F"/>
              </a:solidFill>
              <a:effectLst/>
              <a:uLnTx/>
              <a:uFillTx/>
              <a:latin typeface="文悦古典明朝体 (非商业使用) W5" pitchFamily="50" charset="-122"/>
              <a:ea typeface="文悦古典明朝体 (非商业使用) W5" pitchFamily="50" charset="-122"/>
            </a:endParaRPr>
          </a:p>
        </p:txBody>
      </p:sp>
      <p:sp>
        <p:nvSpPr>
          <p:cNvPr id="12" name="文本框 11"/>
          <p:cNvSpPr txBox="1"/>
          <p:nvPr/>
        </p:nvSpPr>
        <p:spPr>
          <a:xfrm>
            <a:off x="4497219" y="4467222"/>
            <a:ext cx="1477328" cy="1592215"/>
          </a:xfrm>
          <a:prstGeom prst="rect">
            <a:avLst/>
          </a:prstGeom>
          <a:noFill/>
          <a:effectLst>
            <a:outerShdw blurRad="50800" dist="38100" dir="5400000" algn="t" rotWithShape="0">
              <a:prstClr val="black">
                <a:alpha val="40000"/>
              </a:prstClr>
            </a:outerShdw>
          </a:effectLst>
        </p:spPr>
        <p:txBody>
          <a:bodyPr vert="eaVert"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请在这里，</a:t>
            </a:r>
            <a:endParaRPr kumimoji="0" lang="en-US" altLang="zh-CN"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输入副标</a:t>
            </a:r>
            <a:endParaRPr kumimoji="0" lang="en-US" altLang="zh-CN"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rPr>
              <a:t>题输入副标题</a:t>
            </a:r>
          </a:p>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C9517F"/>
              </a:solidFill>
              <a:effectLst/>
              <a:uLnTx/>
              <a:uFillTx/>
              <a:latin typeface="柳公权柳体" panose="02000000000000000000" pitchFamily="2" charset="-122"/>
              <a:ea typeface="柳公权柳体" panose="02000000000000000000" pitchFamily="2" charset="-122"/>
            </a:endParaRPr>
          </a:p>
        </p:txBody>
      </p:sp>
      <p:sp>
        <p:nvSpPr>
          <p:cNvPr id="13" name="文本框 12"/>
          <p:cNvSpPr txBox="1"/>
          <p:nvPr/>
        </p:nvSpPr>
        <p:spPr>
          <a:xfrm>
            <a:off x="3070384" y="2282330"/>
            <a:ext cx="697627" cy="1323439"/>
          </a:xfrm>
          <a:prstGeom prst="rect">
            <a:avLst/>
          </a:prstGeom>
          <a:noFill/>
          <a:effectLst>
            <a:outerShdw blurRad="50800" dist="38100" algn="l" rotWithShape="0">
              <a:prstClr val="black">
                <a:alpha val="40000"/>
              </a:prstClr>
            </a:outerShdw>
          </a:effectLst>
        </p:spPr>
        <p:txBody>
          <a:bodyPr wrap="none" rtlCol="0">
            <a:spAutoFit/>
          </a:bodyPr>
          <a:lstStyle/>
          <a:p>
            <a:r>
              <a:rPr lang="zh-CN" altLang="en-US" sz="8000" dirty="0">
                <a:solidFill>
                  <a:srgbClr val="C9517F"/>
                </a:solidFill>
                <a:latin typeface="文悦古典明朝体 (非商业使用) W5" pitchFamily="50" charset="-122"/>
                <a:ea typeface="文悦古典明朝体 (非商业使用) W5" pitchFamily="50" charset="-122"/>
              </a:rPr>
              <a:t>录</a:t>
            </a:r>
          </a:p>
        </p:txBody>
      </p:sp>
      <p:pic>
        <p:nvPicPr>
          <p:cNvPr id="14" name="图片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flipH="1">
            <a:off x="1891086" y="2561060"/>
            <a:ext cx="2818875" cy="1371924"/>
          </a:xfrm>
          <a:prstGeom prst="rect">
            <a:avLst/>
          </a:prstGeom>
          <a:noFill/>
          <a:ln>
            <a:noFill/>
          </a:ln>
          <a:effectLst>
            <a:outerShdw blurRad="50800" dist="38100" algn="l" rotWithShape="0">
              <a:prstClr val="black">
                <a:alpha val="40000"/>
              </a:prstClr>
            </a:outerShdw>
          </a:effectLst>
        </p:spPr>
      </p:pic>
      <p:sp>
        <p:nvSpPr>
          <p:cNvPr id="15" name="文本框 14"/>
          <p:cNvSpPr txBox="1"/>
          <p:nvPr/>
        </p:nvSpPr>
        <p:spPr>
          <a:xfrm>
            <a:off x="1911089" y="1108290"/>
            <a:ext cx="954107" cy="1938992"/>
          </a:xfrm>
          <a:prstGeom prst="rect">
            <a:avLst/>
          </a:prstGeom>
          <a:noFill/>
          <a:effectLst>
            <a:outerShdw blurRad="50800" dist="38100" algn="l" rotWithShape="0">
              <a:prstClr val="black">
                <a:alpha val="40000"/>
              </a:prstClr>
            </a:outerShdw>
          </a:effectLst>
        </p:spPr>
        <p:txBody>
          <a:bodyPr wrap="none" rtlCol="0">
            <a:spAutoFit/>
          </a:bodyPr>
          <a:lstStyle/>
          <a:p>
            <a:r>
              <a:rPr lang="zh-CN" altLang="en-US" sz="12000" dirty="0">
                <a:solidFill>
                  <a:srgbClr val="C9517F"/>
                </a:solidFill>
                <a:latin typeface="文悦古典明朝体 (非商业使用) W5" pitchFamily="50" charset="-122"/>
                <a:ea typeface="文悦古典明朝体 (非商业使用) W5" pitchFamily="50" charset="-122"/>
              </a:rPr>
              <a:t>目</a:t>
            </a:r>
          </a:p>
        </p:txBody>
      </p:sp>
    </p:spTree>
    <p:extLst>
      <p:ext uri="{BB962C8B-B14F-4D97-AF65-F5344CB8AC3E}">
        <p14:creationId xmlns:p14="http://schemas.microsoft.com/office/powerpoint/2010/main" val="127451316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250"/>
                                        <p:tgtEl>
                                          <p:spTgt spid="7"/>
                                        </p:tgtEl>
                                      </p:cBhvr>
                                    </p:animEffect>
                                  </p:childTnLst>
                                </p:cTn>
                              </p:par>
                            </p:childTnLst>
                          </p:cTn>
                        </p:par>
                        <p:par>
                          <p:cTn id="16" fill="hold">
                            <p:stCondLst>
                              <p:cond delay="37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250"/>
                                        <p:tgtEl>
                                          <p:spTgt spid="8"/>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250"/>
                                        <p:tgtEl>
                                          <p:spTgt spid="9"/>
                                        </p:tgtEl>
                                      </p:cBhvr>
                                    </p:animEffect>
                                  </p:childTnLst>
                                </p:cTn>
                              </p:par>
                            </p:childTnLst>
                          </p:cTn>
                        </p:par>
                        <p:par>
                          <p:cTn id="24" fill="hold">
                            <p:stCondLst>
                              <p:cond delay="625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250"/>
                                        <p:tgtEl>
                                          <p:spTgt spid="10"/>
                                        </p:tgtEl>
                                      </p:cBhvr>
                                    </p:animEffect>
                                  </p:childTnLst>
                                </p:cTn>
                              </p:par>
                            </p:childTnLst>
                          </p:cTn>
                        </p:par>
                        <p:par>
                          <p:cTn id="28" fill="hold">
                            <p:stCondLst>
                              <p:cond delay="75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250"/>
                                        <p:tgtEl>
                                          <p:spTgt spid="11"/>
                                        </p:tgtEl>
                                      </p:cBhvr>
                                    </p:animEffect>
                                  </p:childTnLst>
                                </p:cTn>
                              </p:par>
                            </p:childTnLst>
                          </p:cTn>
                        </p:par>
                        <p:par>
                          <p:cTn id="32" fill="hold">
                            <p:stCondLst>
                              <p:cond delay="875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250"/>
                                        <p:tgtEl>
                                          <p:spTgt spid="12"/>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par>
                                <p:cTn id="41" presetID="6" presetClass="entr" presetSubtype="3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circle(out)">
                                      <p:cBhvr>
                                        <p:cTn id="43" dur="2000"/>
                                        <p:tgtEl>
                                          <p:spTgt spid="13"/>
                                        </p:tgtEl>
                                      </p:cBhvr>
                                    </p:animEffect>
                                  </p:childTnLst>
                                </p:cTn>
                              </p:par>
                            </p:childTnLst>
                          </p:cTn>
                        </p:par>
                        <p:par>
                          <p:cTn id="44" fill="hold">
                            <p:stCondLst>
                              <p:cond delay="10750"/>
                            </p:stCondLst>
                            <p:childTnLst>
                              <p:par>
                                <p:cTn id="45" presetID="22" presetClass="entr" presetSubtype="4"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p:bldP spid="7" grpId="0" bldLvl="0" animBg="1"/>
      <p:bldP spid="8" grpId="0" bldLvl="0"/>
      <p:bldP spid="9" grpId="0" bldLvl="0" animBg="1"/>
      <p:bldP spid="10" grpId="0" bldLvl="0"/>
      <p:bldP spid="11" grpId="0" bldLvl="0" animBg="1"/>
      <p:bldP spid="12" grpId="0" bldLvl="0"/>
      <p:bldP spid="13" grpId="0" bldLvl="0"/>
      <p:bldP spid="15"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3"/>
          <p:cNvPicPr>
            <a:picLocks noChangeAspect="1"/>
          </p:cNvPicPr>
          <p:nvPr/>
        </p:nvPicPr>
        <p:blipFill>
          <a:blip r:embed="rId2"/>
          <a:stretch>
            <a:fillRect/>
          </a:stretch>
        </p:blipFill>
        <p:spPr>
          <a:xfrm>
            <a:off x="-38100" y="-17780"/>
            <a:ext cx="12230100" cy="6875780"/>
          </a:xfrm>
          <a:prstGeom prst="rect">
            <a:avLst/>
          </a:prstGeom>
        </p:spPr>
      </p:pic>
      <p:pic>
        <p:nvPicPr>
          <p:cNvPr id="9" name="图片 8"/>
          <p:cNvPicPr>
            <a:picLocks noChangeAspect="1"/>
          </p:cNvPicPr>
          <p:nvPr/>
        </p:nvPicPr>
        <p:blipFill>
          <a:blip r:embed="rId3">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tretch>
            <a:fillRect/>
          </a:stretch>
        </p:blipFill>
        <p:spPr>
          <a:xfrm>
            <a:off x="4943475" y="993775"/>
            <a:ext cx="2305050" cy="3884295"/>
          </a:xfrm>
          <a:prstGeom prst="rect">
            <a:avLst/>
          </a:prstGeom>
        </p:spPr>
      </p:pic>
      <p:sp>
        <p:nvSpPr>
          <p:cNvPr id="10" name="文本框 9"/>
          <p:cNvSpPr txBox="1"/>
          <p:nvPr/>
        </p:nvSpPr>
        <p:spPr>
          <a:xfrm>
            <a:off x="5706146" y="1951781"/>
            <a:ext cx="1066800" cy="2122805"/>
          </a:xfrm>
          <a:prstGeom prst="rect">
            <a:avLst/>
          </a:prstGeom>
          <a:noFill/>
        </p:spPr>
        <p:txBody>
          <a:bodyPr wrap="square" rtlCol="0">
            <a:spAutoFit/>
          </a:bodyPr>
          <a:lstStyle/>
          <a:p>
            <a:r>
              <a:rPr lang="zh-CN" altLang="en-US" sz="4400" dirty="0">
                <a:solidFill>
                  <a:srgbClr val="C9517F"/>
                </a:solidFill>
                <a:latin typeface="柳公权柳体" panose="02000000000000000000" pitchFamily="2" charset="-122"/>
                <a:ea typeface="柳公权柳体" panose="02000000000000000000" pitchFamily="2" charset="-122"/>
              </a:rPr>
              <a:t>第一章</a:t>
            </a: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2"/>
          <p:cNvPicPr>
            <a:picLocks noChangeAspect="1"/>
          </p:cNvPicPr>
          <p:nvPr/>
        </p:nvPicPr>
        <p:blipFill>
          <a:blip r:embed="rId20"/>
          <a:stretch>
            <a:fillRect/>
          </a:stretch>
        </p:blipFill>
        <p:spPr>
          <a:xfrm>
            <a:off x="-19050" y="-15875"/>
            <a:ext cx="12249150" cy="6882765"/>
          </a:xfrm>
          <a:prstGeom prst="rect">
            <a:avLst/>
          </a:prstGeom>
        </p:spPr>
      </p:pic>
      <p:sp>
        <p:nvSpPr>
          <p:cNvPr id="5" name="圆角矩形 4"/>
          <p:cNvSpPr/>
          <p:nvPr>
            <p:custDataLst>
              <p:tags r:id="rId1"/>
            </p:custDataLst>
          </p:nvPr>
        </p:nvSpPr>
        <p:spPr>
          <a:xfrm>
            <a:off x="2794335" y="2111687"/>
            <a:ext cx="2303938" cy="377299"/>
          </a:xfrm>
          <a:prstGeom prst="roundRect">
            <a:avLst/>
          </a:prstGeom>
          <a:solidFill>
            <a:srgbClr val="9D9D9D">
              <a:lumMod val="40000"/>
              <a:lumOff val="60000"/>
            </a:srgbClr>
          </a:solidFill>
          <a:ln>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fontScale="97500" lnSpcReduction="10000"/>
          </a:bodyPr>
          <a:lstStyle/>
          <a:p>
            <a:pPr algn="ctr"/>
            <a:endParaRPr lang="zh-CN" altLang="en-US">
              <a:solidFill>
                <a:sysClr val="window" lastClr="FFFFFF"/>
              </a:solidFill>
            </a:endParaRPr>
          </a:p>
        </p:txBody>
      </p:sp>
      <p:sp>
        <p:nvSpPr>
          <p:cNvPr id="6" name="任意多边形 5"/>
          <p:cNvSpPr/>
          <p:nvPr>
            <p:custDataLst>
              <p:tags r:id="rId2"/>
            </p:custDataLst>
          </p:nvPr>
        </p:nvSpPr>
        <p:spPr>
          <a:xfrm>
            <a:off x="2794334" y="2111687"/>
            <a:ext cx="1245699" cy="377299"/>
          </a:xfrm>
          <a:custGeom>
            <a:avLst/>
            <a:gdLst>
              <a:gd name="connsiteX0" fmla="*/ 66979 w 1052733"/>
              <a:gd name="connsiteY0" fmla="*/ 0 h 401864"/>
              <a:gd name="connsiteX1" fmla="*/ 1052733 w 1052733"/>
              <a:gd name="connsiteY1" fmla="*/ 0 h 401864"/>
              <a:gd name="connsiteX2" fmla="*/ 771292 w 1052733"/>
              <a:gd name="connsiteY2" fmla="*/ 401864 h 401864"/>
              <a:gd name="connsiteX3" fmla="*/ 66979 w 1052733"/>
              <a:gd name="connsiteY3" fmla="*/ 401864 h 401864"/>
              <a:gd name="connsiteX4" fmla="*/ 0 w 1052733"/>
              <a:gd name="connsiteY4" fmla="*/ 334885 h 401864"/>
              <a:gd name="connsiteX5" fmla="*/ 0 w 1052733"/>
              <a:gd name="connsiteY5" fmla="*/ 66979 h 401864"/>
              <a:gd name="connsiteX6" fmla="*/ 66979 w 1052733"/>
              <a:gd name="connsiteY6" fmla="*/ 0 h 40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33" h="401864">
                <a:moveTo>
                  <a:pt x="66979" y="0"/>
                </a:moveTo>
                <a:lnTo>
                  <a:pt x="1052733" y="0"/>
                </a:lnTo>
                <a:lnTo>
                  <a:pt x="771292" y="401864"/>
                </a:lnTo>
                <a:lnTo>
                  <a:pt x="66979" y="401864"/>
                </a:lnTo>
                <a:cubicBezTo>
                  <a:pt x="29988" y="401864"/>
                  <a:pt x="0" y="371876"/>
                  <a:pt x="0" y="334885"/>
                </a:cubicBezTo>
                <a:lnTo>
                  <a:pt x="0" y="66979"/>
                </a:lnTo>
                <a:cubicBezTo>
                  <a:pt x="0" y="29988"/>
                  <a:pt x="29988" y="0"/>
                  <a:pt x="66979" y="0"/>
                </a:cubicBezTo>
                <a:close/>
              </a:path>
            </a:pathLst>
          </a:custGeom>
          <a:solidFill>
            <a:srgbClr val="3069B4"/>
          </a:solidFill>
          <a:ln>
            <a:noFill/>
          </a:ln>
        </p:spPr>
        <p:style>
          <a:lnRef idx="2">
            <a:srgbClr val="3069B4">
              <a:shade val="50000"/>
            </a:srgbClr>
          </a:lnRef>
          <a:fillRef idx="1">
            <a:srgbClr val="3069B4"/>
          </a:fillRef>
          <a:effectRef idx="0">
            <a:srgbClr val="3069B4"/>
          </a:effectRef>
          <a:fontRef idx="minor">
            <a:sysClr val="window" lastClr="FFFFFF"/>
          </a:fontRef>
        </p:style>
        <p:txBody>
          <a:bodyPr wrap="square" lIns="0" rtlCol="0" anchor="ctr">
            <a:normAutofit/>
          </a:bodyPr>
          <a:lstStyle/>
          <a:p>
            <a:pPr algn="ctr"/>
            <a:r>
              <a:rPr lang="en-US" altLang="zh-CN">
                <a:solidFill>
                  <a:sysClr val="window" lastClr="FFFFFF"/>
                </a:solidFill>
              </a:rPr>
              <a:t>35%</a:t>
            </a:r>
            <a:endParaRPr lang="zh-CN" altLang="en-US">
              <a:solidFill>
                <a:sysClr val="window" lastClr="FFFFFF"/>
              </a:solidFill>
            </a:endParaRPr>
          </a:p>
        </p:txBody>
      </p:sp>
      <p:sp>
        <p:nvSpPr>
          <p:cNvPr id="7" name="圆角矩形 6"/>
          <p:cNvSpPr/>
          <p:nvPr>
            <p:custDataLst>
              <p:tags r:id="rId3"/>
            </p:custDataLst>
          </p:nvPr>
        </p:nvSpPr>
        <p:spPr>
          <a:xfrm>
            <a:off x="7479940" y="2111687"/>
            <a:ext cx="2303938" cy="377299"/>
          </a:xfrm>
          <a:prstGeom prst="roundRect">
            <a:avLst/>
          </a:prstGeom>
          <a:solidFill>
            <a:srgbClr val="9D9D9D">
              <a:lumMod val="40000"/>
              <a:lumOff val="60000"/>
            </a:srgbClr>
          </a:solidFill>
          <a:ln>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fontScale="97500" lnSpcReduction="10000"/>
          </a:bodyPr>
          <a:lstStyle/>
          <a:p>
            <a:pPr algn="ctr"/>
            <a:endParaRPr lang="zh-CN" altLang="en-US">
              <a:solidFill>
                <a:sysClr val="window" lastClr="FFFFFF"/>
              </a:solidFill>
            </a:endParaRPr>
          </a:p>
        </p:txBody>
      </p:sp>
      <p:sp>
        <p:nvSpPr>
          <p:cNvPr id="8" name="任意多边形 7"/>
          <p:cNvSpPr/>
          <p:nvPr>
            <p:custDataLst>
              <p:tags r:id="rId4"/>
            </p:custDataLst>
          </p:nvPr>
        </p:nvSpPr>
        <p:spPr>
          <a:xfrm>
            <a:off x="7489825" y="2118360"/>
            <a:ext cx="1245870" cy="340360"/>
          </a:xfrm>
          <a:custGeom>
            <a:avLst/>
            <a:gdLst>
              <a:gd name="connsiteX0" fmla="*/ 66979 w 1052733"/>
              <a:gd name="connsiteY0" fmla="*/ 0 h 401864"/>
              <a:gd name="connsiteX1" fmla="*/ 1052733 w 1052733"/>
              <a:gd name="connsiteY1" fmla="*/ 0 h 401864"/>
              <a:gd name="connsiteX2" fmla="*/ 771292 w 1052733"/>
              <a:gd name="connsiteY2" fmla="*/ 401864 h 401864"/>
              <a:gd name="connsiteX3" fmla="*/ 66979 w 1052733"/>
              <a:gd name="connsiteY3" fmla="*/ 401864 h 401864"/>
              <a:gd name="connsiteX4" fmla="*/ 0 w 1052733"/>
              <a:gd name="connsiteY4" fmla="*/ 334885 h 401864"/>
              <a:gd name="connsiteX5" fmla="*/ 0 w 1052733"/>
              <a:gd name="connsiteY5" fmla="*/ 66979 h 401864"/>
              <a:gd name="connsiteX6" fmla="*/ 66979 w 1052733"/>
              <a:gd name="connsiteY6" fmla="*/ 0 h 40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33" h="401864">
                <a:moveTo>
                  <a:pt x="66979" y="0"/>
                </a:moveTo>
                <a:lnTo>
                  <a:pt x="1052733" y="0"/>
                </a:lnTo>
                <a:lnTo>
                  <a:pt x="771292" y="401864"/>
                </a:lnTo>
                <a:lnTo>
                  <a:pt x="66979" y="401864"/>
                </a:lnTo>
                <a:cubicBezTo>
                  <a:pt x="29988" y="401864"/>
                  <a:pt x="0" y="371876"/>
                  <a:pt x="0" y="334885"/>
                </a:cubicBezTo>
                <a:lnTo>
                  <a:pt x="0" y="66979"/>
                </a:lnTo>
                <a:cubicBezTo>
                  <a:pt x="0" y="29988"/>
                  <a:pt x="29988" y="0"/>
                  <a:pt x="66979" y="0"/>
                </a:cubicBezTo>
                <a:close/>
              </a:path>
            </a:pathLst>
          </a:custGeom>
          <a:solidFill>
            <a:srgbClr val="15AA96"/>
          </a:solidFill>
          <a:ln>
            <a:noFill/>
          </a:ln>
        </p:spPr>
        <p:style>
          <a:lnRef idx="2">
            <a:srgbClr val="3069B4">
              <a:shade val="50000"/>
            </a:srgbClr>
          </a:lnRef>
          <a:fillRef idx="1">
            <a:srgbClr val="3069B4"/>
          </a:fillRef>
          <a:effectRef idx="0">
            <a:srgbClr val="3069B4"/>
          </a:effectRef>
          <a:fontRef idx="minor">
            <a:sysClr val="window" lastClr="FFFFFF"/>
          </a:fontRef>
        </p:style>
        <p:txBody>
          <a:bodyPr wrap="square" lIns="0" rtlCol="0" anchor="ctr">
            <a:normAutofit fontScale="97500" lnSpcReduction="10000"/>
          </a:bodyPr>
          <a:lstStyle/>
          <a:p>
            <a:pPr algn="ctr"/>
            <a:r>
              <a:rPr lang="en-US" altLang="zh-CN">
                <a:solidFill>
                  <a:sysClr val="window" lastClr="FFFFFF"/>
                </a:solidFill>
              </a:rPr>
              <a:t>10%</a:t>
            </a:r>
            <a:endParaRPr lang="zh-CN" altLang="en-US">
              <a:solidFill>
                <a:sysClr val="window" lastClr="FFFFFF"/>
              </a:solidFill>
            </a:endParaRPr>
          </a:p>
        </p:txBody>
      </p:sp>
      <p:sp>
        <p:nvSpPr>
          <p:cNvPr id="9" name="KSO_Shape"/>
          <p:cNvSpPr/>
          <p:nvPr>
            <p:custDataLst>
              <p:tags r:id="rId5"/>
            </p:custDataLst>
          </p:nvPr>
        </p:nvSpPr>
        <p:spPr>
          <a:xfrm>
            <a:off x="2375647" y="2141800"/>
            <a:ext cx="371569" cy="317072"/>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rgbClr val="3069B4"/>
          </a:solidFill>
          <a:ln>
            <a:noFill/>
          </a:ln>
        </p:spPr>
        <p:style>
          <a:lnRef idx="2">
            <a:srgbClr val="3069B4">
              <a:shade val="50000"/>
            </a:srgbClr>
          </a:lnRef>
          <a:fillRef idx="1">
            <a:srgbClr val="3069B4"/>
          </a:fillRef>
          <a:effectRef idx="0">
            <a:srgbClr val="3069B4"/>
          </a:effectRef>
          <a:fontRef idx="minor">
            <a:sysClr val="window" lastClr="FFFFFF"/>
          </a:fontRef>
        </p:style>
        <p:txBody>
          <a:bodyPr anchor="ctr">
            <a:normAutofit fontScale="87500" lnSpcReduction="10000"/>
          </a:bodyPr>
          <a:lstStyle/>
          <a:p>
            <a:pPr algn="ctr" eaLnBrk="1" hangingPunct="1">
              <a:spcBef>
                <a:spcPts val="0"/>
              </a:spcBef>
              <a:spcAft>
                <a:spcPts val="0"/>
              </a:spcAft>
              <a:defRPr/>
            </a:pPr>
            <a:endParaRPr lang="zh-CN" altLang="en-US">
              <a:solidFill>
                <a:sysClr val="window" lastClr="FFFFFF"/>
              </a:solidFill>
            </a:endParaRPr>
          </a:p>
        </p:txBody>
      </p:sp>
      <p:sp>
        <p:nvSpPr>
          <p:cNvPr id="10" name="KSO_Shape"/>
          <p:cNvSpPr/>
          <p:nvPr>
            <p:custDataLst>
              <p:tags r:id="rId6"/>
            </p:custDataLst>
          </p:nvPr>
        </p:nvSpPr>
        <p:spPr bwMode="auto">
          <a:xfrm>
            <a:off x="7076414" y="2165778"/>
            <a:ext cx="323208" cy="323208"/>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rgbClr val="15AA96"/>
          </a:solidFill>
          <a:ln>
            <a:noFill/>
          </a:ln>
        </p:spPr>
        <p:txBody>
          <a:bodyPr anchor="ctr">
            <a:normAutofit fontScale="90000" lnSpcReduction="10000"/>
          </a:bodyPr>
          <a:lstStyle/>
          <a:p>
            <a:endParaRPr lang="zh-CN" altLang="en-US">
              <a:solidFill>
                <a:sysClr val="window" lastClr="FFFFFF"/>
              </a:solidFill>
            </a:endParaRPr>
          </a:p>
        </p:txBody>
      </p:sp>
      <p:sp>
        <p:nvSpPr>
          <p:cNvPr id="11" name="文本框 10"/>
          <p:cNvSpPr txBox="1"/>
          <p:nvPr>
            <p:custDataLst>
              <p:tags r:id="rId7"/>
            </p:custDataLst>
          </p:nvPr>
        </p:nvSpPr>
        <p:spPr>
          <a:xfrm>
            <a:off x="2988905" y="2578819"/>
            <a:ext cx="2109367" cy="369332"/>
          </a:xfrm>
          <a:prstGeom prst="rect">
            <a:avLst/>
          </a:prstGeom>
          <a:noFill/>
        </p:spPr>
        <p:txBody>
          <a:bodyPr wrap="square" rtlCol="0">
            <a:normAutofit/>
          </a:bodyPr>
          <a:lstStyle/>
          <a:p>
            <a:r>
              <a:rPr lang="zh-CN" altLang="en-US">
                <a:solidFill>
                  <a:srgbClr val="3069B4"/>
                </a:solidFill>
                <a:latin typeface="Arial" panose="020B0604020202020204" pitchFamily="34" charset="0"/>
                <a:ea typeface="黑体" panose="02010609060101010101" charset="-122"/>
                <a:cs typeface="+mn-ea"/>
              </a:rPr>
              <a:t>名称</a:t>
            </a:r>
          </a:p>
        </p:txBody>
      </p:sp>
      <p:sp>
        <p:nvSpPr>
          <p:cNvPr id="12" name="文本框 11"/>
          <p:cNvSpPr txBox="1"/>
          <p:nvPr>
            <p:custDataLst>
              <p:tags r:id="rId8"/>
            </p:custDataLst>
          </p:nvPr>
        </p:nvSpPr>
        <p:spPr>
          <a:xfrm>
            <a:off x="2704381" y="2975409"/>
            <a:ext cx="2393892" cy="646331"/>
          </a:xfrm>
          <a:prstGeom prst="rect">
            <a:avLst/>
          </a:prstGeom>
          <a:noFill/>
        </p:spPr>
        <p:txBody>
          <a:bodyPr wrap="square" rtlCol="0">
            <a:normAutofit/>
          </a:bodyPr>
          <a:lstStyle/>
          <a:p>
            <a:r>
              <a:rPr lang="zh-CN" altLang="en-US" dirty="0">
                <a:latin typeface="黑体" panose="02010609060101010101" charset="-122"/>
                <a:ea typeface="黑体" panose="02010609060101010101" charset="-122"/>
              </a:rPr>
              <a:t>输入信息</a:t>
            </a:r>
          </a:p>
        </p:txBody>
      </p:sp>
      <p:sp>
        <p:nvSpPr>
          <p:cNvPr id="13" name="矩形 12"/>
          <p:cNvSpPr/>
          <p:nvPr>
            <p:custDataLst>
              <p:tags r:id="rId9"/>
            </p:custDataLst>
          </p:nvPr>
        </p:nvSpPr>
        <p:spPr>
          <a:xfrm>
            <a:off x="2794334" y="2665680"/>
            <a:ext cx="194571" cy="194571"/>
          </a:xfrm>
          <a:prstGeom prst="rect">
            <a:avLst/>
          </a:prstGeom>
          <a:ln>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fontScale="40000" lnSpcReduction="20000"/>
          </a:bodyPr>
          <a:lstStyle/>
          <a:p>
            <a:pPr algn="ctr"/>
            <a:endParaRPr lang="zh-CN" altLang="en-US"/>
          </a:p>
        </p:txBody>
      </p:sp>
      <p:sp>
        <p:nvSpPr>
          <p:cNvPr id="14" name="文本框 13"/>
          <p:cNvSpPr txBox="1"/>
          <p:nvPr>
            <p:custDataLst>
              <p:tags r:id="rId10"/>
            </p:custDataLst>
          </p:nvPr>
        </p:nvSpPr>
        <p:spPr>
          <a:xfrm>
            <a:off x="7684146" y="2578819"/>
            <a:ext cx="2109367" cy="369332"/>
          </a:xfrm>
          <a:prstGeom prst="rect">
            <a:avLst/>
          </a:prstGeom>
          <a:noFill/>
        </p:spPr>
        <p:txBody>
          <a:bodyPr wrap="square" rtlCol="0">
            <a:normAutofit/>
          </a:bodyPr>
          <a:lstStyle/>
          <a:p>
            <a:r>
              <a:rPr lang="zh-CN" altLang="en-US">
                <a:solidFill>
                  <a:srgbClr val="15AA96"/>
                </a:solidFill>
                <a:latin typeface="Arial" panose="020B0604020202020204" pitchFamily="34" charset="0"/>
                <a:ea typeface="黑体" panose="02010609060101010101" charset="-122"/>
                <a:cs typeface="+mn-ea"/>
              </a:rPr>
              <a:t>名称</a:t>
            </a:r>
          </a:p>
        </p:txBody>
      </p:sp>
      <p:sp>
        <p:nvSpPr>
          <p:cNvPr id="15" name="文本框 14"/>
          <p:cNvSpPr txBox="1"/>
          <p:nvPr>
            <p:custDataLst>
              <p:tags r:id="rId11"/>
            </p:custDataLst>
          </p:nvPr>
        </p:nvSpPr>
        <p:spPr>
          <a:xfrm>
            <a:off x="7399622" y="2975409"/>
            <a:ext cx="2393892" cy="646331"/>
          </a:xfrm>
          <a:prstGeom prst="rect">
            <a:avLst/>
          </a:prstGeom>
          <a:noFill/>
        </p:spPr>
        <p:txBody>
          <a:bodyPr wrap="square" rtlCol="0">
            <a:normAutofit/>
          </a:bodyPr>
          <a:lstStyle/>
          <a:p>
            <a:r>
              <a:rPr lang="zh-CN" altLang="en-US" dirty="0">
                <a:latin typeface="黑体" panose="02010609060101010101" charset="-122"/>
                <a:ea typeface="黑体" panose="02010609060101010101" charset="-122"/>
              </a:rPr>
              <a:t>输入信息</a:t>
            </a:r>
          </a:p>
        </p:txBody>
      </p:sp>
      <p:sp>
        <p:nvSpPr>
          <p:cNvPr id="16" name="矩形 15"/>
          <p:cNvSpPr/>
          <p:nvPr>
            <p:custDataLst>
              <p:tags r:id="rId12"/>
            </p:custDataLst>
          </p:nvPr>
        </p:nvSpPr>
        <p:spPr>
          <a:xfrm>
            <a:off x="7489575" y="2665680"/>
            <a:ext cx="194571" cy="194571"/>
          </a:xfrm>
          <a:prstGeom prst="rect">
            <a:avLst/>
          </a:prstGeom>
          <a:solidFill>
            <a:srgbClr val="15AA96"/>
          </a:solidFill>
          <a:ln>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fontScale="40000" lnSpcReduction="20000"/>
          </a:bodyPr>
          <a:lstStyle/>
          <a:p>
            <a:pPr algn="ctr"/>
            <a:endParaRPr lang="zh-CN" altLang="en-US"/>
          </a:p>
        </p:txBody>
      </p:sp>
      <p:sp>
        <p:nvSpPr>
          <p:cNvPr id="17" name="圆角矩形 16"/>
          <p:cNvSpPr/>
          <p:nvPr>
            <p:custDataLst>
              <p:tags r:id="rId13"/>
            </p:custDataLst>
          </p:nvPr>
        </p:nvSpPr>
        <p:spPr>
          <a:xfrm>
            <a:off x="5131958" y="3978595"/>
            <a:ext cx="2303938" cy="377299"/>
          </a:xfrm>
          <a:prstGeom prst="roundRect">
            <a:avLst/>
          </a:prstGeom>
          <a:solidFill>
            <a:srgbClr val="9D9D9D">
              <a:lumMod val="40000"/>
              <a:lumOff val="60000"/>
            </a:srgbClr>
          </a:solidFill>
          <a:ln>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fontScale="97500" lnSpcReduction="10000"/>
          </a:bodyPr>
          <a:lstStyle/>
          <a:p>
            <a:pPr algn="ctr"/>
            <a:endParaRPr lang="zh-CN" altLang="en-US">
              <a:solidFill>
                <a:sysClr val="window" lastClr="FFFFFF"/>
              </a:solidFill>
            </a:endParaRPr>
          </a:p>
        </p:txBody>
      </p:sp>
      <p:sp>
        <p:nvSpPr>
          <p:cNvPr id="18" name="任意多边形 17"/>
          <p:cNvSpPr/>
          <p:nvPr>
            <p:custDataLst>
              <p:tags r:id="rId14"/>
            </p:custDataLst>
          </p:nvPr>
        </p:nvSpPr>
        <p:spPr>
          <a:xfrm>
            <a:off x="5131957" y="3978595"/>
            <a:ext cx="1245699" cy="377299"/>
          </a:xfrm>
          <a:custGeom>
            <a:avLst/>
            <a:gdLst>
              <a:gd name="connsiteX0" fmla="*/ 66979 w 1052733"/>
              <a:gd name="connsiteY0" fmla="*/ 0 h 401864"/>
              <a:gd name="connsiteX1" fmla="*/ 1052733 w 1052733"/>
              <a:gd name="connsiteY1" fmla="*/ 0 h 401864"/>
              <a:gd name="connsiteX2" fmla="*/ 771292 w 1052733"/>
              <a:gd name="connsiteY2" fmla="*/ 401864 h 401864"/>
              <a:gd name="connsiteX3" fmla="*/ 66979 w 1052733"/>
              <a:gd name="connsiteY3" fmla="*/ 401864 h 401864"/>
              <a:gd name="connsiteX4" fmla="*/ 0 w 1052733"/>
              <a:gd name="connsiteY4" fmla="*/ 334885 h 401864"/>
              <a:gd name="connsiteX5" fmla="*/ 0 w 1052733"/>
              <a:gd name="connsiteY5" fmla="*/ 66979 h 401864"/>
              <a:gd name="connsiteX6" fmla="*/ 66979 w 1052733"/>
              <a:gd name="connsiteY6" fmla="*/ 0 h 40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33" h="401864">
                <a:moveTo>
                  <a:pt x="66979" y="0"/>
                </a:moveTo>
                <a:lnTo>
                  <a:pt x="1052733" y="0"/>
                </a:lnTo>
                <a:lnTo>
                  <a:pt x="771292" y="401864"/>
                </a:lnTo>
                <a:lnTo>
                  <a:pt x="66979" y="401864"/>
                </a:lnTo>
                <a:cubicBezTo>
                  <a:pt x="29988" y="401864"/>
                  <a:pt x="0" y="371876"/>
                  <a:pt x="0" y="334885"/>
                </a:cubicBezTo>
                <a:lnTo>
                  <a:pt x="0" y="66979"/>
                </a:lnTo>
                <a:cubicBezTo>
                  <a:pt x="0" y="29988"/>
                  <a:pt x="29988" y="0"/>
                  <a:pt x="66979" y="0"/>
                </a:cubicBezTo>
                <a:close/>
              </a:path>
            </a:pathLst>
          </a:custGeom>
          <a:solidFill>
            <a:srgbClr val="F4A516"/>
          </a:solidFill>
          <a:ln>
            <a:noFill/>
          </a:ln>
        </p:spPr>
        <p:style>
          <a:lnRef idx="2">
            <a:srgbClr val="3069B4">
              <a:shade val="50000"/>
            </a:srgbClr>
          </a:lnRef>
          <a:fillRef idx="1">
            <a:srgbClr val="3069B4"/>
          </a:fillRef>
          <a:effectRef idx="0">
            <a:srgbClr val="3069B4"/>
          </a:effectRef>
          <a:fontRef idx="minor">
            <a:sysClr val="window" lastClr="FFFFFF"/>
          </a:fontRef>
        </p:style>
        <p:txBody>
          <a:bodyPr wrap="square" lIns="0" rtlCol="0" anchor="ctr">
            <a:normAutofit/>
          </a:bodyPr>
          <a:lstStyle/>
          <a:p>
            <a:pPr algn="ctr"/>
            <a:r>
              <a:rPr lang="en-US" altLang="zh-CN">
                <a:solidFill>
                  <a:sysClr val="window" lastClr="FFFFFF"/>
                </a:solidFill>
              </a:rPr>
              <a:t>15%</a:t>
            </a:r>
            <a:endParaRPr lang="zh-CN" altLang="en-US">
              <a:solidFill>
                <a:sysClr val="window" lastClr="FFFFFF"/>
              </a:solidFill>
            </a:endParaRPr>
          </a:p>
        </p:txBody>
      </p:sp>
      <p:sp>
        <p:nvSpPr>
          <p:cNvPr id="19" name="KSO_Shape"/>
          <p:cNvSpPr/>
          <p:nvPr>
            <p:custDataLst>
              <p:tags r:id="rId15"/>
            </p:custDataLst>
          </p:nvPr>
        </p:nvSpPr>
        <p:spPr>
          <a:xfrm>
            <a:off x="4713269" y="4032629"/>
            <a:ext cx="371570" cy="323266"/>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rgbClr val="F4A516"/>
          </a:solidFill>
          <a:ln>
            <a:noFill/>
          </a:ln>
        </p:spPr>
        <p:style>
          <a:lnRef idx="2">
            <a:srgbClr val="3069B4">
              <a:shade val="50000"/>
            </a:srgbClr>
          </a:lnRef>
          <a:fillRef idx="1">
            <a:srgbClr val="3069B4"/>
          </a:fillRef>
          <a:effectRef idx="0">
            <a:srgbClr val="3069B4"/>
          </a:effectRef>
          <a:fontRef idx="minor">
            <a:sysClr val="window" lastClr="FFFFFF"/>
          </a:fontRef>
        </p:style>
        <p:txBody>
          <a:bodyPr anchor="ctr">
            <a:normAutofit fontScale="90000" lnSpcReduction="10000"/>
          </a:bodyPr>
          <a:lstStyle/>
          <a:p>
            <a:pPr algn="ctr" eaLnBrk="1" hangingPunct="1">
              <a:spcBef>
                <a:spcPts val="0"/>
              </a:spcBef>
              <a:spcAft>
                <a:spcPts val="0"/>
              </a:spcAft>
              <a:defRPr/>
            </a:pPr>
            <a:endParaRPr lang="zh-CN" altLang="en-US">
              <a:solidFill>
                <a:sysClr val="window" lastClr="FFFFFF"/>
              </a:solidFill>
            </a:endParaRPr>
          </a:p>
        </p:txBody>
      </p:sp>
      <p:sp>
        <p:nvSpPr>
          <p:cNvPr id="23" name="文本框 22"/>
          <p:cNvSpPr txBox="1"/>
          <p:nvPr>
            <p:custDataLst>
              <p:tags r:id="rId16"/>
            </p:custDataLst>
          </p:nvPr>
        </p:nvSpPr>
        <p:spPr>
          <a:xfrm>
            <a:off x="5369363" y="4466742"/>
            <a:ext cx="2109367" cy="369332"/>
          </a:xfrm>
          <a:prstGeom prst="rect">
            <a:avLst/>
          </a:prstGeom>
          <a:noFill/>
        </p:spPr>
        <p:txBody>
          <a:bodyPr wrap="square" rtlCol="0">
            <a:normAutofit/>
          </a:bodyPr>
          <a:lstStyle/>
          <a:p>
            <a:r>
              <a:rPr lang="zh-CN" altLang="en-US">
                <a:solidFill>
                  <a:srgbClr val="F4A516"/>
                </a:solidFill>
                <a:latin typeface="Arial" panose="020B0604020202020204" pitchFamily="34" charset="0"/>
                <a:ea typeface="黑体" panose="02010609060101010101" charset="-122"/>
                <a:cs typeface="+mn-ea"/>
              </a:rPr>
              <a:t>名称</a:t>
            </a:r>
          </a:p>
        </p:txBody>
      </p:sp>
      <p:sp>
        <p:nvSpPr>
          <p:cNvPr id="24" name="文本框 23"/>
          <p:cNvSpPr txBox="1"/>
          <p:nvPr>
            <p:custDataLst>
              <p:tags r:id="rId17"/>
            </p:custDataLst>
          </p:nvPr>
        </p:nvSpPr>
        <p:spPr>
          <a:xfrm>
            <a:off x="5084839" y="4863332"/>
            <a:ext cx="2393892" cy="646331"/>
          </a:xfrm>
          <a:prstGeom prst="rect">
            <a:avLst/>
          </a:prstGeom>
          <a:noFill/>
        </p:spPr>
        <p:txBody>
          <a:bodyPr wrap="square" rtlCol="0">
            <a:normAutofit/>
          </a:bodyPr>
          <a:lstStyle/>
          <a:p>
            <a:r>
              <a:rPr lang="zh-CN" altLang="en-US" dirty="0">
                <a:latin typeface="黑体" panose="02010609060101010101" charset="-122"/>
                <a:ea typeface="黑体" panose="02010609060101010101" charset="-122"/>
              </a:rPr>
              <a:t>输入信息</a:t>
            </a:r>
          </a:p>
        </p:txBody>
      </p:sp>
      <p:sp>
        <p:nvSpPr>
          <p:cNvPr id="25" name="矩形 24"/>
          <p:cNvSpPr/>
          <p:nvPr>
            <p:custDataLst>
              <p:tags r:id="rId18"/>
            </p:custDataLst>
          </p:nvPr>
        </p:nvSpPr>
        <p:spPr>
          <a:xfrm>
            <a:off x="5174792" y="4553603"/>
            <a:ext cx="194571" cy="194571"/>
          </a:xfrm>
          <a:prstGeom prst="rect">
            <a:avLst/>
          </a:prstGeom>
          <a:solidFill>
            <a:srgbClr val="F4A516"/>
          </a:solidFill>
          <a:ln>
            <a:noFill/>
          </a:ln>
        </p:spPr>
        <p:style>
          <a:lnRef idx="2">
            <a:srgbClr val="3069B4">
              <a:shade val="50000"/>
            </a:srgbClr>
          </a:lnRef>
          <a:fillRef idx="1">
            <a:srgbClr val="3069B4"/>
          </a:fillRef>
          <a:effectRef idx="0">
            <a:srgbClr val="3069B4"/>
          </a:effectRef>
          <a:fontRef idx="minor">
            <a:sysClr val="window" lastClr="FFFFFF"/>
          </a:fontRef>
        </p:style>
        <p:txBody>
          <a:bodyPr rtlCol="0" anchor="ctr">
            <a:normAutofit fontScale="40000" lnSpcReduction="20000"/>
          </a:bodyPr>
          <a:lstStyle/>
          <a:p>
            <a:pPr algn="ctr"/>
            <a:endParaRPr lang="zh-CN" altLang="en-US"/>
          </a:p>
        </p:txBody>
      </p:sp>
      <p:sp>
        <p:nvSpPr>
          <p:cNvPr id="20" name="文本框 19"/>
          <p:cNvSpPr txBox="1"/>
          <p:nvPr/>
        </p:nvSpPr>
        <p:spPr>
          <a:xfrm>
            <a:off x="2988945" y="374650"/>
            <a:ext cx="3346450" cy="583565"/>
          </a:xfrm>
          <a:prstGeom prst="rect">
            <a:avLst/>
          </a:prstGeom>
          <a:noFill/>
        </p:spPr>
        <p:txBody>
          <a:bodyPr wrap="square" rtlCol="0">
            <a:spAutoFit/>
          </a:bodyPr>
          <a:lstStyle/>
          <a:p>
            <a:r>
              <a:rPr lang="zh-CN" altLang="en-US" sz="3200">
                <a:latin typeface="黑体" panose="02010609060101010101" charset="-122"/>
                <a:ea typeface="黑体" panose="02010609060101010101" charset="-122"/>
              </a:rPr>
              <a:t>输入标题</a:t>
            </a: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4"/>
          <p:cNvPicPr>
            <a:picLocks noChangeAspect="1"/>
          </p:cNvPicPr>
          <p:nvPr/>
        </p:nvPicPr>
        <p:blipFill>
          <a:blip r:embed="rId2"/>
          <a:stretch>
            <a:fillRect/>
          </a:stretch>
        </p:blipFill>
        <p:spPr>
          <a:xfrm>
            <a:off x="-9525" y="1905"/>
            <a:ext cx="12211050" cy="6871335"/>
          </a:xfrm>
          <a:prstGeom prst="rect">
            <a:avLst/>
          </a:prstGeom>
        </p:spPr>
      </p:pic>
      <p:graphicFrame>
        <p:nvGraphicFramePr>
          <p:cNvPr id="5" name="图表 4"/>
          <p:cNvGraphicFramePr/>
          <p:nvPr/>
        </p:nvGraphicFramePr>
        <p:xfrm>
          <a:off x="2921000" y="1047750"/>
          <a:ext cx="6350000" cy="4762500"/>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3035935" y="347980"/>
            <a:ext cx="2331085" cy="583565"/>
          </a:xfrm>
          <a:prstGeom prst="rect">
            <a:avLst/>
          </a:prstGeom>
          <a:noFill/>
        </p:spPr>
        <p:txBody>
          <a:bodyPr wrap="square" rtlCol="0">
            <a:spAutoFit/>
          </a:bodyPr>
          <a:lstStyle/>
          <a:p>
            <a:r>
              <a:rPr lang="zh-CN" altLang="en-US" sz="3200">
                <a:latin typeface="黑体" panose="02010609060101010101" charset="-122"/>
                <a:ea typeface="黑体" panose="02010609060101010101" charset="-122"/>
              </a:rPr>
              <a:t>输入标题</a:t>
            </a: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4"/>
          <p:cNvPicPr>
            <a:picLocks noChangeAspect="1"/>
          </p:cNvPicPr>
          <p:nvPr/>
        </p:nvPicPr>
        <p:blipFill>
          <a:blip r:embed="rId2"/>
          <a:stretch>
            <a:fillRect/>
          </a:stretch>
        </p:blipFill>
        <p:spPr>
          <a:xfrm>
            <a:off x="-9525" y="1905"/>
            <a:ext cx="12211050" cy="6871335"/>
          </a:xfrm>
          <a:prstGeom prst="rect">
            <a:avLst/>
          </a:prstGeom>
        </p:spPr>
      </p:pic>
      <p:sp>
        <p:nvSpPr>
          <p:cNvPr id="85" name="矩形 84"/>
          <p:cNvSpPr/>
          <p:nvPr/>
        </p:nvSpPr>
        <p:spPr>
          <a:xfrm>
            <a:off x="3617595" y="55245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黑体" panose="02010609060101010101" charset="-122"/>
                <a:ea typeface="黑体" panose="02010609060101010101" charset="-122"/>
                <a:cs typeface="黑体" panose="02010609060101010101" charset="-122"/>
              </a:rPr>
              <a:t>单击此处添加标题  </a:t>
            </a:r>
          </a:p>
          <a:p>
            <a:pPr algn="ctr"/>
            <a:r>
              <a:rPr lang="en-US" altLang="zh-CN" sz="1400" dirty="0" smtClean="0">
                <a:solidFill>
                  <a:schemeClr val="tx1">
                    <a:lumMod val="65000"/>
                    <a:lumOff val="35000"/>
                  </a:schemeClr>
                </a:solidFill>
                <a:latin typeface="黑体" panose="02010609060101010101" charset="-122"/>
                <a:ea typeface="黑体" panose="02010609060101010101" charset="-122"/>
                <a:cs typeface="黑体" panose="02010609060101010101" charset="-122"/>
              </a:rPr>
              <a:t>Click here to add a title</a:t>
            </a:r>
          </a:p>
        </p:txBody>
      </p:sp>
      <p:grpSp>
        <p:nvGrpSpPr>
          <p:cNvPr id="7" name="组合 6"/>
          <p:cNvGrpSpPr/>
          <p:nvPr/>
        </p:nvGrpSpPr>
        <p:grpSpPr>
          <a:xfrm>
            <a:off x="6485333" y="1812819"/>
            <a:ext cx="4224469" cy="935219"/>
            <a:chOff x="6327173" y="1681099"/>
            <a:chExt cx="4224470" cy="935219"/>
          </a:xfrm>
        </p:grpSpPr>
        <p:sp>
          <p:nvSpPr>
            <p:cNvPr id="8" name="文本框 20"/>
            <p:cNvSpPr txBox="1"/>
            <p:nvPr/>
          </p:nvSpPr>
          <p:spPr>
            <a:xfrm>
              <a:off x="6327174" y="1681099"/>
              <a:ext cx="2321526" cy="349250"/>
            </a:xfrm>
            <a:prstGeom prst="rect">
              <a:avLst/>
            </a:prstGeom>
            <a:noFill/>
          </p:spPr>
          <p:txBody>
            <a:bodyPr wrap="square" rtlCol="0">
              <a:spAutoFit/>
            </a:bodyPr>
            <a:lstStyle/>
            <a:p>
              <a:pPr algn="just">
                <a:lnSpc>
                  <a:spcPct val="90000"/>
                </a:lnSpc>
                <a:spcBef>
                  <a:spcPts val="750"/>
                </a:spcBef>
              </a:pPr>
              <a:r>
                <a:rPr lang="zh-CN" altLang="en-US" sz="1865" b="1" dirty="0">
                  <a:solidFill>
                    <a:schemeClr val="tx1">
                      <a:lumMod val="75000"/>
                      <a:lumOff val="25000"/>
                    </a:schemeClr>
                  </a:solidFill>
                  <a:latin typeface="黑体" panose="02010609060101010101" charset="-122"/>
                  <a:ea typeface="黑体" panose="02010609060101010101" charset="-122"/>
                </a:rPr>
                <a:t>添加标题</a:t>
              </a:r>
            </a:p>
          </p:txBody>
        </p:sp>
        <p:sp>
          <p:nvSpPr>
            <p:cNvPr id="9" name="文本框 21"/>
            <p:cNvSpPr txBox="1"/>
            <p:nvPr/>
          </p:nvSpPr>
          <p:spPr>
            <a:xfrm>
              <a:off x="6327173" y="1938138"/>
              <a:ext cx="4224470" cy="678180"/>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单击添加文本单击添加文本单击添加文本单击添加文本单击添加文本单击添加文本单击添加文本</a:t>
              </a:r>
            </a:p>
          </p:txBody>
        </p:sp>
      </p:grpSp>
      <p:grpSp>
        <p:nvGrpSpPr>
          <p:cNvPr id="10" name="组合 9"/>
          <p:cNvGrpSpPr/>
          <p:nvPr/>
        </p:nvGrpSpPr>
        <p:grpSpPr>
          <a:xfrm>
            <a:off x="1972831" y="3847991"/>
            <a:ext cx="889616" cy="731807"/>
            <a:chOff x="1465545" y="3524250"/>
            <a:chExt cx="889616" cy="731806"/>
          </a:xfrm>
          <a:solidFill>
            <a:srgbClr val="009900"/>
          </a:solidFill>
        </p:grpSpPr>
        <p:sp>
          <p:nvSpPr>
            <p:cNvPr id="11" name="六边形 10"/>
            <p:cNvSpPr/>
            <p:nvPr/>
          </p:nvSpPr>
          <p:spPr>
            <a:xfrm>
              <a:off x="1480540" y="3524250"/>
              <a:ext cx="848894" cy="731806"/>
            </a:xfrm>
            <a:prstGeom prst="hexagon">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文本框 24"/>
            <p:cNvSpPr txBox="1"/>
            <p:nvPr/>
          </p:nvSpPr>
          <p:spPr>
            <a:xfrm>
              <a:off x="1465545" y="3719336"/>
              <a:ext cx="889616" cy="476885"/>
            </a:xfrm>
            <a:prstGeom prst="rect">
              <a:avLst/>
            </a:prstGeom>
            <a:noFill/>
          </p:spPr>
          <p:txBody>
            <a:bodyPr wrap="square" rtlCol="0">
              <a:spAutoFit/>
            </a:bodyPr>
            <a:lstStyle/>
            <a:p>
              <a:pPr algn="ctr">
                <a:lnSpc>
                  <a:spcPct val="90000"/>
                </a:lnSpc>
                <a:spcBef>
                  <a:spcPts val="750"/>
                </a:spcBef>
              </a:pPr>
              <a:r>
                <a:rPr lang="en-US" altLang="zh-CN" sz="1865" b="1" dirty="0">
                  <a:solidFill>
                    <a:srgbClr val="E4F7F8"/>
                  </a:solidFill>
                  <a:latin typeface="微软雅黑" panose="020B0503020204020204" charset="-122"/>
                  <a:ea typeface="微软雅黑" panose="020B0503020204020204" charset="-122"/>
                </a:rPr>
                <a:t>30</a:t>
              </a:r>
              <a:r>
                <a:rPr lang="en-US" altLang="zh-CN" sz="2400" b="1" dirty="0">
                  <a:solidFill>
                    <a:srgbClr val="E4F7F8"/>
                  </a:solidFill>
                  <a:latin typeface="微软雅黑" panose="020B0503020204020204" charset="-122"/>
                  <a:ea typeface="微软雅黑" panose="020B0503020204020204" charset="-122"/>
                </a:rPr>
                <a:t>%</a:t>
              </a:r>
              <a:endParaRPr lang="zh-CN" altLang="en-US" sz="2400" b="1" dirty="0">
                <a:solidFill>
                  <a:srgbClr val="E4F7F8"/>
                </a:solidFill>
                <a:latin typeface="微软雅黑" panose="020B0503020204020204" charset="-122"/>
                <a:ea typeface="微软雅黑" panose="020B0503020204020204" charset="-122"/>
              </a:endParaRPr>
            </a:p>
          </p:txBody>
        </p:sp>
      </p:grpSp>
      <p:grpSp>
        <p:nvGrpSpPr>
          <p:cNvPr id="13" name="组合 12"/>
          <p:cNvGrpSpPr/>
          <p:nvPr/>
        </p:nvGrpSpPr>
        <p:grpSpPr>
          <a:xfrm>
            <a:off x="2740917" y="4405423"/>
            <a:ext cx="1334263" cy="1150227"/>
            <a:chOff x="2329434" y="4081682"/>
            <a:chExt cx="1334262" cy="1150226"/>
          </a:xfrm>
          <a:solidFill>
            <a:srgbClr val="009900"/>
          </a:solidFill>
        </p:grpSpPr>
        <p:sp>
          <p:nvSpPr>
            <p:cNvPr id="14" name="六边形 13"/>
            <p:cNvSpPr/>
            <p:nvPr/>
          </p:nvSpPr>
          <p:spPr>
            <a:xfrm>
              <a:off x="2329434" y="4081682"/>
              <a:ext cx="1334262" cy="1150226"/>
            </a:xfrm>
            <a:prstGeom prst="hexagon">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文本框 25"/>
            <p:cNvSpPr txBox="1"/>
            <p:nvPr/>
          </p:nvSpPr>
          <p:spPr>
            <a:xfrm>
              <a:off x="2426710" y="4416728"/>
              <a:ext cx="1134779" cy="541020"/>
            </a:xfrm>
            <a:prstGeom prst="rect">
              <a:avLst/>
            </a:prstGeom>
            <a:noFill/>
          </p:spPr>
          <p:txBody>
            <a:bodyPr wrap="square" rtlCol="0">
              <a:spAutoFit/>
            </a:bodyPr>
            <a:lstStyle/>
            <a:p>
              <a:pPr algn="ctr">
                <a:lnSpc>
                  <a:spcPct val="90000"/>
                </a:lnSpc>
                <a:spcBef>
                  <a:spcPts val="750"/>
                </a:spcBef>
              </a:pPr>
              <a:r>
                <a:rPr lang="en-US" altLang="zh-CN" sz="2800" b="1" dirty="0">
                  <a:solidFill>
                    <a:srgbClr val="E4F7F8"/>
                  </a:solidFill>
                  <a:latin typeface="微软雅黑" panose="020B0503020204020204" charset="-122"/>
                  <a:ea typeface="微软雅黑" panose="020B0503020204020204" charset="-122"/>
                </a:rPr>
                <a:t>40%</a:t>
              </a:r>
              <a:endParaRPr lang="zh-CN" altLang="en-US" sz="2800" b="1" dirty="0">
                <a:solidFill>
                  <a:srgbClr val="E4F7F8"/>
                </a:solidFill>
                <a:latin typeface="微软雅黑" panose="020B0503020204020204" charset="-122"/>
                <a:ea typeface="微软雅黑" panose="020B0503020204020204" charset="-122"/>
              </a:endParaRPr>
            </a:p>
          </p:txBody>
        </p:sp>
      </p:grpSp>
      <p:grpSp>
        <p:nvGrpSpPr>
          <p:cNvPr id="16" name="组合 15"/>
          <p:cNvGrpSpPr/>
          <p:nvPr/>
        </p:nvGrpSpPr>
        <p:grpSpPr>
          <a:xfrm>
            <a:off x="3797034" y="2869118"/>
            <a:ext cx="2432304" cy="2096815"/>
            <a:chOff x="3663696" y="2559981"/>
            <a:chExt cx="2432304" cy="2096814"/>
          </a:xfrm>
          <a:solidFill>
            <a:srgbClr val="009900"/>
          </a:solidFill>
        </p:grpSpPr>
        <p:sp>
          <p:nvSpPr>
            <p:cNvPr id="17" name="六边形 16"/>
            <p:cNvSpPr/>
            <p:nvPr/>
          </p:nvSpPr>
          <p:spPr>
            <a:xfrm>
              <a:off x="3663696" y="2559981"/>
              <a:ext cx="2432304" cy="2096814"/>
            </a:xfrm>
            <a:prstGeom prst="hexagon">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文本框 26"/>
            <p:cNvSpPr txBox="1"/>
            <p:nvPr/>
          </p:nvSpPr>
          <p:spPr>
            <a:xfrm>
              <a:off x="4040565" y="3229823"/>
              <a:ext cx="1678565" cy="861695"/>
            </a:xfrm>
            <a:prstGeom prst="rect">
              <a:avLst/>
            </a:prstGeom>
            <a:noFill/>
          </p:spPr>
          <p:txBody>
            <a:bodyPr wrap="square" rtlCol="0">
              <a:spAutoFit/>
            </a:bodyPr>
            <a:lstStyle/>
            <a:p>
              <a:pPr algn="ctr">
                <a:lnSpc>
                  <a:spcPct val="90000"/>
                </a:lnSpc>
                <a:spcBef>
                  <a:spcPts val="750"/>
                </a:spcBef>
              </a:pPr>
              <a:r>
                <a:rPr lang="en-US" altLang="zh-CN" sz="4800" b="1" dirty="0">
                  <a:solidFill>
                    <a:srgbClr val="E4F7F8"/>
                  </a:solidFill>
                  <a:latin typeface="微软雅黑" panose="020B0503020204020204" charset="-122"/>
                  <a:ea typeface="微软雅黑" panose="020B0503020204020204" charset="-122"/>
                </a:rPr>
                <a:t>80%</a:t>
              </a:r>
              <a:endParaRPr lang="zh-CN" altLang="en-US" sz="4800" b="1" dirty="0">
                <a:solidFill>
                  <a:srgbClr val="E4F7F8"/>
                </a:solidFill>
                <a:latin typeface="微软雅黑" panose="020B0503020204020204" charset="-122"/>
                <a:ea typeface="微软雅黑" panose="020B0503020204020204" charset="-122"/>
              </a:endParaRPr>
            </a:p>
          </p:txBody>
        </p:sp>
      </p:grpSp>
      <p:grpSp>
        <p:nvGrpSpPr>
          <p:cNvPr id="19" name="组合 18"/>
          <p:cNvGrpSpPr/>
          <p:nvPr/>
        </p:nvGrpSpPr>
        <p:grpSpPr>
          <a:xfrm>
            <a:off x="2357611" y="1995873"/>
            <a:ext cx="1727455" cy="1489184"/>
            <a:chOff x="1936242" y="1686736"/>
            <a:chExt cx="1727454" cy="1489184"/>
          </a:xfrm>
          <a:solidFill>
            <a:srgbClr val="009900"/>
          </a:solidFill>
        </p:grpSpPr>
        <p:sp>
          <p:nvSpPr>
            <p:cNvPr id="20" name="六边形 19"/>
            <p:cNvSpPr/>
            <p:nvPr/>
          </p:nvSpPr>
          <p:spPr>
            <a:xfrm>
              <a:off x="1936242" y="1686736"/>
              <a:ext cx="1727454" cy="1489184"/>
            </a:xfrm>
            <a:prstGeom prst="hexagon">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文本框 27"/>
            <p:cNvSpPr txBox="1"/>
            <p:nvPr/>
          </p:nvSpPr>
          <p:spPr>
            <a:xfrm>
              <a:off x="1957362" y="2135861"/>
              <a:ext cx="1678565" cy="669290"/>
            </a:xfrm>
            <a:prstGeom prst="rect">
              <a:avLst/>
            </a:prstGeom>
            <a:noFill/>
          </p:spPr>
          <p:txBody>
            <a:bodyPr wrap="square" rtlCol="0">
              <a:spAutoFit/>
            </a:bodyPr>
            <a:lstStyle/>
            <a:p>
              <a:pPr algn="ctr">
                <a:lnSpc>
                  <a:spcPct val="90000"/>
                </a:lnSpc>
                <a:spcBef>
                  <a:spcPts val="750"/>
                </a:spcBef>
              </a:pPr>
              <a:r>
                <a:rPr lang="en-US" altLang="zh-CN" sz="3600" b="1" dirty="0">
                  <a:solidFill>
                    <a:srgbClr val="E4F7F8"/>
                  </a:solidFill>
                  <a:latin typeface="微软雅黑" panose="020B0503020204020204" charset="-122"/>
                  <a:ea typeface="微软雅黑" panose="020B0503020204020204" charset="-122"/>
                </a:rPr>
                <a:t>50%</a:t>
              </a:r>
              <a:endParaRPr lang="zh-CN" altLang="en-US" sz="3600" b="1" dirty="0">
                <a:solidFill>
                  <a:srgbClr val="E4F7F8"/>
                </a:solidFill>
                <a:latin typeface="微软雅黑" panose="020B0503020204020204" charset="-122"/>
                <a:ea typeface="微软雅黑" panose="020B0503020204020204" charset="-122"/>
              </a:endParaRPr>
            </a:p>
          </p:txBody>
        </p:sp>
      </p:grpSp>
      <p:grpSp>
        <p:nvGrpSpPr>
          <p:cNvPr id="22" name="组合 21"/>
          <p:cNvGrpSpPr/>
          <p:nvPr/>
        </p:nvGrpSpPr>
        <p:grpSpPr>
          <a:xfrm>
            <a:off x="6485333" y="4878291"/>
            <a:ext cx="4224469" cy="935219"/>
            <a:chOff x="6327173" y="4322384"/>
            <a:chExt cx="4224470" cy="935219"/>
          </a:xfrm>
        </p:grpSpPr>
        <p:sp>
          <p:nvSpPr>
            <p:cNvPr id="23" name="文本框 29"/>
            <p:cNvSpPr txBox="1"/>
            <p:nvPr/>
          </p:nvSpPr>
          <p:spPr>
            <a:xfrm>
              <a:off x="6327174" y="4322384"/>
              <a:ext cx="2321526" cy="349250"/>
            </a:xfrm>
            <a:prstGeom prst="rect">
              <a:avLst/>
            </a:prstGeom>
            <a:noFill/>
          </p:spPr>
          <p:txBody>
            <a:bodyPr wrap="square" rtlCol="0">
              <a:spAutoFit/>
            </a:bodyPr>
            <a:lstStyle/>
            <a:p>
              <a:pPr algn="just">
                <a:lnSpc>
                  <a:spcPct val="90000"/>
                </a:lnSpc>
                <a:spcBef>
                  <a:spcPts val="750"/>
                </a:spcBef>
              </a:pPr>
              <a:r>
                <a:rPr lang="zh-CN" altLang="en-US" sz="1865" b="1" dirty="0">
                  <a:solidFill>
                    <a:schemeClr val="tx1">
                      <a:lumMod val="75000"/>
                      <a:lumOff val="25000"/>
                    </a:schemeClr>
                  </a:solidFill>
                  <a:latin typeface="黑体" panose="02010609060101010101" charset="-122"/>
                  <a:ea typeface="黑体" panose="02010609060101010101" charset="-122"/>
                </a:rPr>
                <a:t>添加标题</a:t>
              </a:r>
            </a:p>
          </p:txBody>
        </p:sp>
        <p:sp>
          <p:nvSpPr>
            <p:cNvPr id="24" name="文本框 30"/>
            <p:cNvSpPr txBox="1"/>
            <p:nvPr/>
          </p:nvSpPr>
          <p:spPr>
            <a:xfrm>
              <a:off x="6327173" y="4579423"/>
              <a:ext cx="4224470" cy="678180"/>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单击添加文本单击添加文本单击添加文本单击添加文本单击添加文本单击添加文本单击添加文本</a:t>
              </a:r>
            </a:p>
          </p:txBody>
        </p:sp>
      </p:grpSp>
      <p:grpSp>
        <p:nvGrpSpPr>
          <p:cNvPr id="25" name="组合 24"/>
          <p:cNvGrpSpPr/>
          <p:nvPr/>
        </p:nvGrpSpPr>
        <p:grpSpPr>
          <a:xfrm>
            <a:off x="6485333" y="2868937"/>
            <a:ext cx="4224469" cy="935219"/>
            <a:chOff x="6327173" y="3001742"/>
            <a:chExt cx="4224470" cy="935219"/>
          </a:xfrm>
        </p:grpSpPr>
        <p:sp>
          <p:nvSpPr>
            <p:cNvPr id="26" name="文本框 31"/>
            <p:cNvSpPr txBox="1"/>
            <p:nvPr/>
          </p:nvSpPr>
          <p:spPr>
            <a:xfrm>
              <a:off x="6327174" y="3001742"/>
              <a:ext cx="2321526" cy="349250"/>
            </a:xfrm>
            <a:prstGeom prst="rect">
              <a:avLst/>
            </a:prstGeom>
            <a:noFill/>
          </p:spPr>
          <p:txBody>
            <a:bodyPr wrap="square" rtlCol="0">
              <a:spAutoFit/>
            </a:bodyPr>
            <a:lstStyle/>
            <a:p>
              <a:pPr algn="just">
                <a:lnSpc>
                  <a:spcPct val="90000"/>
                </a:lnSpc>
                <a:spcBef>
                  <a:spcPts val="750"/>
                </a:spcBef>
              </a:pPr>
              <a:r>
                <a:rPr lang="zh-CN" altLang="en-US" sz="1865" b="1" dirty="0">
                  <a:solidFill>
                    <a:schemeClr val="tx1">
                      <a:lumMod val="75000"/>
                      <a:lumOff val="25000"/>
                    </a:schemeClr>
                  </a:solidFill>
                  <a:latin typeface="黑体" panose="02010609060101010101" charset="-122"/>
                  <a:ea typeface="黑体" panose="02010609060101010101" charset="-122"/>
                </a:rPr>
                <a:t>添加标题</a:t>
              </a:r>
            </a:p>
          </p:txBody>
        </p:sp>
        <p:sp>
          <p:nvSpPr>
            <p:cNvPr id="27" name="文本框 32"/>
            <p:cNvSpPr txBox="1"/>
            <p:nvPr/>
          </p:nvSpPr>
          <p:spPr>
            <a:xfrm>
              <a:off x="6327173" y="3258781"/>
              <a:ext cx="4224470" cy="678180"/>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单击添加文本单击添加文本单击添加文本单击添加文本单击添加文本单击添加文本单击添加文本</a:t>
              </a:r>
            </a:p>
          </p:txBody>
        </p:sp>
      </p:grpSp>
      <p:grpSp>
        <p:nvGrpSpPr>
          <p:cNvPr id="28" name="组合 27"/>
          <p:cNvGrpSpPr/>
          <p:nvPr/>
        </p:nvGrpSpPr>
        <p:grpSpPr>
          <a:xfrm>
            <a:off x="6485333" y="3918185"/>
            <a:ext cx="4224469" cy="935219"/>
            <a:chOff x="6327173" y="4322384"/>
            <a:chExt cx="4224470" cy="935219"/>
          </a:xfrm>
        </p:grpSpPr>
        <p:sp>
          <p:nvSpPr>
            <p:cNvPr id="29" name="文本框 33"/>
            <p:cNvSpPr txBox="1"/>
            <p:nvPr/>
          </p:nvSpPr>
          <p:spPr>
            <a:xfrm>
              <a:off x="6327174" y="4322384"/>
              <a:ext cx="2321526" cy="349250"/>
            </a:xfrm>
            <a:prstGeom prst="rect">
              <a:avLst/>
            </a:prstGeom>
            <a:noFill/>
          </p:spPr>
          <p:txBody>
            <a:bodyPr wrap="square" rtlCol="0">
              <a:spAutoFit/>
            </a:bodyPr>
            <a:lstStyle/>
            <a:p>
              <a:pPr algn="just">
                <a:lnSpc>
                  <a:spcPct val="90000"/>
                </a:lnSpc>
                <a:spcBef>
                  <a:spcPts val="750"/>
                </a:spcBef>
              </a:pPr>
              <a:r>
                <a:rPr lang="zh-CN" altLang="en-US" sz="1865" b="1" dirty="0">
                  <a:solidFill>
                    <a:schemeClr val="tx1">
                      <a:lumMod val="75000"/>
                      <a:lumOff val="25000"/>
                    </a:schemeClr>
                  </a:solidFill>
                  <a:latin typeface="黑体" panose="02010609060101010101" charset="-122"/>
                  <a:ea typeface="黑体" panose="02010609060101010101" charset="-122"/>
                </a:rPr>
                <a:t>添加标题</a:t>
              </a:r>
            </a:p>
          </p:txBody>
        </p:sp>
        <p:sp>
          <p:nvSpPr>
            <p:cNvPr id="30" name="文本框 34"/>
            <p:cNvSpPr txBox="1"/>
            <p:nvPr/>
          </p:nvSpPr>
          <p:spPr>
            <a:xfrm>
              <a:off x="6327173" y="4579423"/>
              <a:ext cx="4224470" cy="678180"/>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单击添加文本单击添加文本单击添加文本单击添加文本单击添加文本单击添加文本单击添加文本</a:t>
              </a: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fltVal val="0.5"/>
                                          </p:val>
                                        </p:tav>
                                        <p:tav tm="100000">
                                          <p:val>
                                            <p:strVal val="#ppt_x"/>
                                          </p:val>
                                        </p:tav>
                                      </p:tavLst>
                                    </p:anim>
                                    <p:anim calcmode="lin" valueType="num">
                                      <p:cBhvr>
                                        <p:cTn id="18" dur="500" fill="hold"/>
                                        <p:tgtEl>
                                          <p:spTgt spid="13"/>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anim calcmode="lin" valueType="num">
                                      <p:cBhvr>
                                        <p:cTn id="24" dur="500" fill="hold"/>
                                        <p:tgtEl>
                                          <p:spTgt spid="19"/>
                                        </p:tgtEl>
                                        <p:attrNameLst>
                                          <p:attrName>ppt_x</p:attrName>
                                        </p:attrNameLst>
                                      </p:cBhvr>
                                      <p:tavLst>
                                        <p:tav tm="0">
                                          <p:val>
                                            <p:fltVal val="0.5"/>
                                          </p:val>
                                        </p:tav>
                                        <p:tav tm="100000">
                                          <p:val>
                                            <p:strVal val="#ppt_x"/>
                                          </p:val>
                                        </p:tav>
                                      </p:tavLst>
                                    </p:anim>
                                    <p:anim calcmode="lin" valueType="num">
                                      <p:cBhvr>
                                        <p:cTn id="25" dur="500" fill="hold"/>
                                        <p:tgtEl>
                                          <p:spTgt spid="19"/>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fltVal val="0.5"/>
                                          </p:val>
                                        </p:tav>
                                        <p:tav tm="100000">
                                          <p:val>
                                            <p:strVal val="#ppt_x"/>
                                          </p:val>
                                        </p:tav>
                                      </p:tavLst>
                                    </p:anim>
                                    <p:anim calcmode="lin" valueType="num">
                                      <p:cBhvr>
                                        <p:cTn id="32" dur="500" fill="hold"/>
                                        <p:tgtEl>
                                          <p:spTgt spid="16"/>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37"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450" decel="100000" fill="hold"/>
                                        <p:tgtEl>
                                          <p:spTgt spid="7"/>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25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anim calcmode="lin" valueType="num">
                                      <p:cBhvr>
                                        <p:cTn id="43" dur="500" fill="hold"/>
                                        <p:tgtEl>
                                          <p:spTgt spid="25"/>
                                        </p:tgtEl>
                                        <p:attrNameLst>
                                          <p:attrName>ppt_x</p:attrName>
                                        </p:attrNameLst>
                                      </p:cBhvr>
                                      <p:tavLst>
                                        <p:tav tm="0">
                                          <p:val>
                                            <p:strVal val="#ppt_x"/>
                                          </p:val>
                                        </p:tav>
                                        <p:tav tm="100000">
                                          <p:val>
                                            <p:strVal val="#ppt_x"/>
                                          </p:val>
                                        </p:tav>
                                      </p:tavLst>
                                    </p:anim>
                                    <p:anim calcmode="lin" valueType="num">
                                      <p:cBhvr>
                                        <p:cTn id="44" dur="450" decel="100000" fill="hold"/>
                                        <p:tgtEl>
                                          <p:spTgt spid="25"/>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50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anim calcmode="lin" valueType="num">
                                      <p:cBhvr>
                                        <p:cTn id="49" dur="500" fill="hold"/>
                                        <p:tgtEl>
                                          <p:spTgt spid="28"/>
                                        </p:tgtEl>
                                        <p:attrNameLst>
                                          <p:attrName>ppt_x</p:attrName>
                                        </p:attrNameLst>
                                      </p:cBhvr>
                                      <p:tavLst>
                                        <p:tav tm="0">
                                          <p:val>
                                            <p:strVal val="#ppt_x"/>
                                          </p:val>
                                        </p:tav>
                                        <p:tav tm="100000">
                                          <p:val>
                                            <p:strVal val="#ppt_x"/>
                                          </p:val>
                                        </p:tav>
                                      </p:tavLst>
                                    </p:anim>
                                    <p:anim calcmode="lin" valueType="num">
                                      <p:cBhvr>
                                        <p:cTn id="50" dur="450" decel="100000" fill="hold"/>
                                        <p:tgtEl>
                                          <p:spTgt spid="28"/>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75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450" decel="100000" fill="hold"/>
                                        <p:tgtEl>
                                          <p:spTgt spid="22"/>
                                        </p:tgtEl>
                                        <p:attrNameLst>
                                          <p:attrName>ppt_y</p:attrName>
                                        </p:attrNameLst>
                                      </p:cBhvr>
                                      <p:tavLst>
                                        <p:tav tm="0">
                                          <p:val>
                                            <p:strVal val="#ppt_y+1"/>
                                          </p:val>
                                        </p:tav>
                                        <p:tav tm="100000">
                                          <p:val>
                                            <p:strVal val="#ppt_y-.03"/>
                                          </p:val>
                                        </p:tav>
                                      </p:tavLst>
                                    </p:anim>
                                    <p:anim calcmode="lin" valueType="num">
                                      <p:cBhvr>
                                        <p:cTn id="57"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4"/>
          <p:cNvPicPr>
            <a:picLocks noChangeAspect="1"/>
          </p:cNvPicPr>
          <p:nvPr/>
        </p:nvPicPr>
        <p:blipFill>
          <a:blip r:embed="rId2"/>
          <a:stretch>
            <a:fillRect/>
          </a:stretch>
        </p:blipFill>
        <p:spPr>
          <a:xfrm>
            <a:off x="-9525" y="1905"/>
            <a:ext cx="12211050" cy="6871335"/>
          </a:xfrm>
          <a:prstGeom prst="rect">
            <a:avLst/>
          </a:prstGeom>
        </p:spPr>
      </p:pic>
      <p:sp>
        <p:nvSpPr>
          <p:cNvPr id="85" name="矩形 84"/>
          <p:cNvSpPr/>
          <p:nvPr/>
        </p:nvSpPr>
        <p:spPr>
          <a:xfrm>
            <a:off x="3617595" y="59563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黑体" panose="02010609060101010101" charset="-122"/>
                <a:ea typeface="黑体" panose="02010609060101010101" charset="-122"/>
                <a:cs typeface="黑体" panose="02010609060101010101" charset="-122"/>
              </a:rPr>
              <a:t>单击此处添加标题  </a:t>
            </a:r>
          </a:p>
          <a:p>
            <a:pPr algn="ctr"/>
            <a:r>
              <a:rPr lang="en-US" altLang="zh-CN" sz="1400" dirty="0" smtClean="0">
                <a:solidFill>
                  <a:schemeClr val="tx1">
                    <a:lumMod val="65000"/>
                    <a:lumOff val="35000"/>
                  </a:schemeClr>
                </a:solidFill>
                <a:latin typeface="黑体" panose="02010609060101010101" charset="-122"/>
                <a:ea typeface="黑体" panose="02010609060101010101" charset="-122"/>
                <a:cs typeface="黑体" panose="02010609060101010101" charset="-122"/>
              </a:rPr>
              <a:t>Click here to add a title</a:t>
            </a:r>
          </a:p>
        </p:txBody>
      </p:sp>
      <p:sp>
        <p:nvSpPr>
          <p:cNvPr id="6" name="Freeform 471"/>
          <p:cNvSpPr>
            <a:spLocks noEditPoints="1"/>
          </p:cNvSpPr>
          <p:nvPr/>
        </p:nvSpPr>
        <p:spPr bwMode="auto">
          <a:xfrm>
            <a:off x="6555307" y="4045316"/>
            <a:ext cx="967236" cy="738967"/>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B1A9A5"/>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7" name="Freeform 476"/>
          <p:cNvSpPr>
            <a:spLocks noEditPoints="1"/>
          </p:cNvSpPr>
          <p:nvPr/>
        </p:nvSpPr>
        <p:spPr bwMode="auto">
          <a:xfrm>
            <a:off x="2133291" y="1741060"/>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B1A9A5"/>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8" name="Oval 493"/>
          <p:cNvSpPr>
            <a:spLocks noChangeArrowheads="1"/>
          </p:cNvSpPr>
          <p:nvPr/>
        </p:nvSpPr>
        <p:spPr bwMode="auto">
          <a:xfrm>
            <a:off x="2133290" y="4121600"/>
            <a:ext cx="730404" cy="662683"/>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BBB0AC"/>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9" name="Freeform 497"/>
          <p:cNvSpPr>
            <a:spLocks noEditPoints="1"/>
          </p:cNvSpPr>
          <p:nvPr/>
        </p:nvSpPr>
        <p:spPr bwMode="auto">
          <a:xfrm>
            <a:off x="6555308" y="1741060"/>
            <a:ext cx="563836" cy="77783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rgbClr val="BBB0AC"/>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cxnSp>
        <p:nvCxnSpPr>
          <p:cNvPr id="10" name="直接连接符 9"/>
          <p:cNvCxnSpPr/>
          <p:nvPr/>
        </p:nvCxnSpPr>
        <p:spPr>
          <a:xfrm>
            <a:off x="2133290" y="2587837"/>
            <a:ext cx="3709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555306" y="2587837"/>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33290" y="4943276"/>
            <a:ext cx="3709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55306" y="4943276"/>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4139262" y="1996748"/>
            <a:ext cx="1819910" cy="419100"/>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黑体" panose="02010609060101010101" charset="-122"/>
                <a:ea typeface="黑体" panose="02010609060101010101" charset="-122"/>
                <a:cs typeface="UKIJ Qolyazma" pitchFamily="18" charset="0"/>
              </a:rPr>
              <a:t>点击添加内容</a:t>
            </a:r>
          </a:p>
        </p:txBody>
      </p:sp>
      <p:sp>
        <p:nvSpPr>
          <p:cNvPr id="15" name="TextBox 499"/>
          <p:cNvSpPr txBox="1"/>
          <p:nvPr/>
        </p:nvSpPr>
        <p:spPr>
          <a:xfrm>
            <a:off x="8532073" y="1996748"/>
            <a:ext cx="1819910" cy="419100"/>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黑体" panose="02010609060101010101" charset="-122"/>
                <a:ea typeface="黑体" panose="02010609060101010101" charset="-122"/>
                <a:cs typeface="UKIJ Qolyazma" pitchFamily="18" charset="0"/>
              </a:rPr>
              <a:t>点击添加内容</a:t>
            </a:r>
          </a:p>
        </p:txBody>
      </p:sp>
      <p:sp>
        <p:nvSpPr>
          <p:cNvPr id="16" name="TextBox 500"/>
          <p:cNvSpPr txBox="1"/>
          <p:nvPr/>
        </p:nvSpPr>
        <p:spPr>
          <a:xfrm>
            <a:off x="4139262" y="4321731"/>
            <a:ext cx="1819910" cy="419100"/>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黑体" panose="02010609060101010101" charset="-122"/>
                <a:ea typeface="黑体" panose="02010609060101010101" charset="-122"/>
                <a:cs typeface="UKIJ Qolyazma" pitchFamily="18" charset="0"/>
              </a:rPr>
              <a:t>点击添加内容</a:t>
            </a:r>
          </a:p>
        </p:txBody>
      </p:sp>
      <p:sp>
        <p:nvSpPr>
          <p:cNvPr id="17" name="TextBox 501"/>
          <p:cNvSpPr txBox="1"/>
          <p:nvPr/>
        </p:nvSpPr>
        <p:spPr>
          <a:xfrm>
            <a:off x="8532073" y="4321731"/>
            <a:ext cx="1819910" cy="419100"/>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黑体" panose="02010609060101010101" charset="-122"/>
                <a:ea typeface="黑体" panose="02010609060101010101" charset="-122"/>
                <a:cs typeface="UKIJ Qolyazma" pitchFamily="18" charset="0"/>
              </a:rPr>
              <a:t>点击添加内容</a:t>
            </a:r>
          </a:p>
        </p:txBody>
      </p:sp>
      <p:sp>
        <p:nvSpPr>
          <p:cNvPr id="18" name="TextBox 503"/>
          <p:cNvSpPr txBox="1"/>
          <p:nvPr/>
        </p:nvSpPr>
        <p:spPr>
          <a:xfrm>
            <a:off x="2008067" y="2677886"/>
            <a:ext cx="4061599" cy="1049655"/>
          </a:xfrm>
          <a:prstGeom prst="rect">
            <a:avLst/>
          </a:prstGeom>
          <a:noFill/>
        </p:spPr>
        <p:txBody>
          <a:bodyPr wrap="square" lIns="91438" tIns="45718" rIns="91438" bIns="45718" rtlCol="0">
            <a:spAutoFit/>
          </a:bodyPr>
          <a:lstStyle/>
          <a:p>
            <a:pPr>
              <a:lnSpc>
                <a:spcPct val="130000"/>
              </a:lnSpc>
            </a:pPr>
            <a:r>
              <a:rPr lang="zh-CN" altLang="en-US" sz="1600" dirty="0">
                <a:solidFill>
                  <a:schemeClr val="tx1">
                    <a:lumMod val="75000"/>
                    <a:lumOff val="25000"/>
                  </a:schemeClr>
                </a:solidFill>
                <a:latin typeface="黑体" panose="02010609060101010101" charset="-122"/>
                <a:ea typeface="黑体" panose="02010609060101010101" charset="-122"/>
              </a:rPr>
              <a:t>您的内容打在这里，或者通过复制您的文本后，在此框中选择粘贴，并选择只保留文字</a:t>
            </a:r>
            <a:r>
              <a:rPr lang="zh-CN" altLang="en-US" sz="1600" dirty="0">
                <a:solidFill>
                  <a:schemeClr val="tx1">
                    <a:lumMod val="75000"/>
                    <a:lumOff val="25000"/>
                  </a:schemeClr>
                </a:solidFill>
                <a:latin typeface="黑体" panose="02010609060101010101" charset="-122"/>
                <a:ea typeface="黑体" panose="02010609060101010101" charset="-122"/>
                <a:sym typeface="微软雅黑" panose="020B0503020204020204" charset="-122"/>
              </a:rPr>
              <a:t>，在此录入上述图表的描述说明。</a:t>
            </a:r>
          </a:p>
        </p:txBody>
      </p:sp>
      <p:sp>
        <p:nvSpPr>
          <p:cNvPr id="19" name="TextBox 504"/>
          <p:cNvSpPr txBox="1"/>
          <p:nvPr/>
        </p:nvSpPr>
        <p:spPr>
          <a:xfrm>
            <a:off x="6453708" y="2677886"/>
            <a:ext cx="4061599" cy="104965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latin typeface="黑体" panose="02010609060101010101" charset="-122"/>
                <a:ea typeface="黑体" panose="02010609060101010101" charset="-122"/>
              </a:rPr>
              <a:t>您的内容打在这里，或者通过复制您的文本后，在此框中选择粘贴，并选择只保留文字</a:t>
            </a:r>
            <a:r>
              <a:rPr lang="zh-CN" altLang="en-US" sz="1600" dirty="0">
                <a:solidFill>
                  <a:schemeClr val="tx1">
                    <a:lumMod val="75000"/>
                    <a:lumOff val="25000"/>
                  </a:schemeClr>
                </a:solidFill>
                <a:latin typeface="黑体" panose="02010609060101010101" charset="-122"/>
                <a:ea typeface="黑体" panose="02010609060101010101" charset="-122"/>
                <a:sym typeface="微软雅黑" panose="020B0503020204020204" charset="-122"/>
              </a:rPr>
              <a:t>，在此录入上述图表的描述说明。</a:t>
            </a:r>
          </a:p>
        </p:txBody>
      </p:sp>
      <p:sp>
        <p:nvSpPr>
          <p:cNvPr id="20" name="TextBox 505"/>
          <p:cNvSpPr txBox="1"/>
          <p:nvPr/>
        </p:nvSpPr>
        <p:spPr>
          <a:xfrm>
            <a:off x="2008067" y="5043750"/>
            <a:ext cx="4061599" cy="104965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latin typeface="黑体" panose="02010609060101010101" charset="-122"/>
                <a:ea typeface="黑体" panose="02010609060101010101" charset="-122"/>
              </a:rPr>
              <a:t>您的内容打在这里，或者通过复制您的文本后，在此框中选择粘贴，并选择只保留文字</a:t>
            </a:r>
            <a:r>
              <a:rPr lang="zh-CN" altLang="en-US" sz="1600" dirty="0">
                <a:solidFill>
                  <a:schemeClr val="tx1">
                    <a:lumMod val="75000"/>
                    <a:lumOff val="25000"/>
                  </a:schemeClr>
                </a:solidFill>
                <a:latin typeface="黑体" panose="02010609060101010101" charset="-122"/>
                <a:ea typeface="黑体" panose="02010609060101010101" charset="-122"/>
                <a:sym typeface="微软雅黑" panose="020B0503020204020204" charset="-122"/>
              </a:rPr>
              <a:t>，在此录入上述图表的描述说明。</a:t>
            </a:r>
          </a:p>
        </p:txBody>
      </p:sp>
      <p:sp>
        <p:nvSpPr>
          <p:cNvPr id="21" name="TextBox 506"/>
          <p:cNvSpPr txBox="1"/>
          <p:nvPr/>
        </p:nvSpPr>
        <p:spPr>
          <a:xfrm>
            <a:off x="6453708" y="5043750"/>
            <a:ext cx="4061599" cy="104965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latin typeface="黑体" panose="02010609060101010101" charset="-122"/>
                <a:ea typeface="黑体" panose="02010609060101010101" charset="-122"/>
              </a:rPr>
              <a:t>您的内容打在这里，或者通过复制您的文本后，在此框中选择粘贴，并选择只保留文字</a:t>
            </a:r>
            <a:r>
              <a:rPr lang="zh-CN" altLang="en-US" sz="1600" dirty="0">
                <a:solidFill>
                  <a:schemeClr val="tx1">
                    <a:lumMod val="75000"/>
                    <a:lumOff val="25000"/>
                  </a:schemeClr>
                </a:solidFill>
                <a:latin typeface="黑体" panose="02010609060101010101" charset="-122"/>
                <a:ea typeface="黑体" panose="02010609060101010101" charset="-122"/>
                <a:sym typeface="微软雅黑" panose="020B0503020204020204" charset="-122"/>
              </a:rPr>
              <a:t>，在此录入上述图表的描述说明</a:t>
            </a:r>
            <a:r>
              <a:rPr lang="zh-CN" altLang="en-US" sz="1600" dirty="0">
                <a:solidFill>
                  <a:schemeClr val="tx1">
                    <a:lumMod val="75000"/>
                    <a:lumOff val="25000"/>
                  </a:schemeClr>
                </a:solidFill>
                <a:sym typeface="微软雅黑" panose="020B0503020204020204" charset="-122"/>
              </a:rPr>
              <a:t>。</a:t>
            </a: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1500"/>
                            </p:stCondLst>
                            <p:childTnLst>
                              <p:par>
                                <p:cTn id="35" presetID="12" presetClass="entr" presetSubtype="4" fill="hold" grpId="0" nodeType="afterEffect">
                                  <p:stCondLst>
                                    <p:cond delay="0"/>
                                  </p:stCondLst>
                                  <p:iterate type="lt">
                                    <p:tmPct val="50000"/>
                                  </p:iterate>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300"/>
                                        <p:tgtEl>
                                          <p:spTgt spid="14"/>
                                        </p:tgtEl>
                                        <p:attrNameLst>
                                          <p:attrName>ppt_y</p:attrName>
                                        </p:attrNameLst>
                                      </p:cBhvr>
                                      <p:tavLst>
                                        <p:tav tm="0">
                                          <p:val>
                                            <p:strVal val="#ppt_y+#ppt_h*1.125000"/>
                                          </p:val>
                                        </p:tav>
                                        <p:tav tm="100000">
                                          <p:val>
                                            <p:strVal val="#ppt_y"/>
                                          </p:val>
                                        </p:tav>
                                      </p:tavLst>
                                    </p:anim>
                                    <p:animEffect transition="in" filter="wipe(up)">
                                      <p:cBhvr>
                                        <p:cTn id="38" dur="300"/>
                                        <p:tgtEl>
                                          <p:spTgt spid="14"/>
                                        </p:tgtEl>
                                      </p:cBhvr>
                                    </p:animEffect>
                                  </p:childTnLst>
                                </p:cTn>
                              </p:par>
                              <p:par>
                                <p:cTn id="39" presetID="12" presetClass="entr" presetSubtype="4" fill="hold" grpId="0" nodeType="withEffect">
                                  <p:stCondLst>
                                    <p:cond delay="0"/>
                                  </p:stCondLst>
                                  <p:iterate type="lt">
                                    <p:tmPct val="50000"/>
                                  </p:iterate>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300"/>
                                        <p:tgtEl>
                                          <p:spTgt spid="15"/>
                                        </p:tgtEl>
                                        <p:attrNameLst>
                                          <p:attrName>ppt_y</p:attrName>
                                        </p:attrNameLst>
                                      </p:cBhvr>
                                      <p:tavLst>
                                        <p:tav tm="0">
                                          <p:val>
                                            <p:strVal val="#ppt_y+#ppt_h*1.125000"/>
                                          </p:val>
                                        </p:tav>
                                        <p:tav tm="100000">
                                          <p:val>
                                            <p:strVal val="#ppt_y"/>
                                          </p:val>
                                        </p:tav>
                                      </p:tavLst>
                                    </p:anim>
                                    <p:animEffect transition="in" filter="wipe(up)">
                                      <p:cBhvr>
                                        <p:cTn id="42" dur="300"/>
                                        <p:tgtEl>
                                          <p:spTgt spid="15"/>
                                        </p:tgtEl>
                                      </p:cBhvr>
                                    </p:animEffect>
                                  </p:childTnLst>
                                </p:cTn>
                              </p:par>
                              <p:par>
                                <p:cTn id="43" presetID="12" presetClass="entr" presetSubtype="4" fill="hold" grpId="0" nodeType="withEffect">
                                  <p:stCondLst>
                                    <p:cond delay="0"/>
                                  </p:stCondLst>
                                  <p:iterate type="lt">
                                    <p:tmPct val="50000"/>
                                  </p:iterate>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300"/>
                                        <p:tgtEl>
                                          <p:spTgt spid="16"/>
                                        </p:tgtEl>
                                        <p:attrNameLst>
                                          <p:attrName>ppt_y</p:attrName>
                                        </p:attrNameLst>
                                      </p:cBhvr>
                                      <p:tavLst>
                                        <p:tav tm="0">
                                          <p:val>
                                            <p:strVal val="#ppt_y+#ppt_h*1.125000"/>
                                          </p:val>
                                        </p:tav>
                                        <p:tav tm="100000">
                                          <p:val>
                                            <p:strVal val="#ppt_y"/>
                                          </p:val>
                                        </p:tav>
                                      </p:tavLst>
                                    </p:anim>
                                    <p:animEffect transition="in" filter="wipe(up)">
                                      <p:cBhvr>
                                        <p:cTn id="46" dur="300"/>
                                        <p:tgtEl>
                                          <p:spTgt spid="16"/>
                                        </p:tgtEl>
                                      </p:cBhvr>
                                    </p:animEffect>
                                  </p:childTnLst>
                                </p:cTn>
                              </p:par>
                              <p:par>
                                <p:cTn id="47" presetID="12" presetClass="entr" presetSubtype="4" fill="hold" grpId="0" nodeType="withEffect">
                                  <p:stCondLst>
                                    <p:cond delay="0"/>
                                  </p:stCondLst>
                                  <p:iterate type="lt">
                                    <p:tmPct val="50000"/>
                                  </p:iterate>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300"/>
                                        <p:tgtEl>
                                          <p:spTgt spid="17"/>
                                        </p:tgtEl>
                                        <p:attrNameLst>
                                          <p:attrName>ppt_y</p:attrName>
                                        </p:attrNameLst>
                                      </p:cBhvr>
                                      <p:tavLst>
                                        <p:tav tm="0">
                                          <p:val>
                                            <p:strVal val="#ppt_y+#ppt_h*1.125000"/>
                                          </p:val>
                                        </p:tav>
                                        <p:tav tm="100000">
                                          <p:val>
                                            <p:strVal val="#ppt_y"/>
                                          </p:val>
                                        </p:tav>
                                      </p:tavLst>
                                    </p:anim>
                                    <p:animEffect transition="in" filter="wipe(up)">
                                      <p:cBhvr>
                                        <p:cTn id="50" dur="300"/>
                                        <p:tgtEl>
                                          <p:spTgt spid="17"/>
                                        </p:tgtEl>
                                      </p:cBhvr>
                                    </p:animEffect>
                                  </p:childTnLst>
                                </p:cTn>
                              </p:par>
                              <p:par>
                                <p:cTn id="51" presetID="10" presetClass="entr" presetSubtype="0" fill="hold" grpId="0" nodeType="withEffect">
                                  <p:stCondLst>
                                    <p:cond delay="1000"/>
                                  </p:stCondLst>
                                  <p:iterate type="lt">
                                    <p:tmPct val="10000"/>
                                  </p:iterate>
                                  <p:childTnLst>
                                    <p:set>
                                      <p:cBhvr>
                                        <p:cTn id="52" dur="1" fill="hold">
                                          <p:stCondLst>
                                            <p:cond delay="0"/>
                                          </p:stCondLst>
                                        </p:cTn>
                                        <p:tgtEl>
                                          <p:spTgt spid="18"/>
                                        </p:tgtEl>
                                        <p:attrNameLst>
                                          <p:attrName>style.visibility</p:attrName>
                                        </p:attrNameLst>
                                      </p:cBhvr>
                                      <p:to>
                                        <p:strVal val="visible"/>
                                      </p:to>
                                    </p:set>
                                    <p:animEffect transition="in" filter="fade">
                                      <p:cBhvr>
                                        <p:cTn id="53" dur="100"/>
                                        <p:tgtEl>
                                          <p:spTgt spid="18"/>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19"/>
                                        </p:tgtEl>
                                        <p:attrNameLst>
                                          <p:attrName>style.visibility</p:attrName>
                                        </p:attrNameLst>
                                      </p:cBhvr>
                                      <p:to>
                                        <p:strVal val="visible"/>
                                      </p:to>
                                    </p:set>
                                    <p:animEffect transition="in" filter="fade">
                                      <p:cBhvr>
                                        <p:cTn id="56" dur="100"/>
                                        <p:tgtEl>
                                          <p:spTgt spid="19"/>
                                        </p:tgtEl>
                                      </p:cBhvr>
                                    </p:animEffect>
                                  </p:childTnLst>
                                </p:cTn>
                              </p:par>
                              <p:par>
                                <p:cTn id="57" presetID="10" presetClass="entr" presetSubtype="0" fill="hold" grpId="0" nodeType="withEffect">
                                  <p:stCondLst>
                                    <p:cond delay="1000"/>
                                  </p:stCondLst>
                                  <p:iterate type="lt">
                                    <p:tmPct val="10000"/>
                                  </p:iterate>
                                  <p:childTnLst>
                                    <p:set>
                                      <p:cBhvr>
                                        <p:cTn id="58" dur="1" fill="hold">
                                          <p:stCondLst>
                                            <p:cond delay="0"/>
                                          </p:stCondLst>
                                        </p:cTn>
                                        <p:tgtEl>
                                          <p:spTgt spid="20"/>
                                        </p:tgtEl>
                                        <p:attrNameLst>
                                          <p:attrName>style.visibility</p:attrName>
                                        </p:attrNameLst>
                                      </p:cBhvr>
                                      <p:to>
                                        <p:strVal val="visible"/>
                                      </p:to>
                                    </p:set>
                                    <p:animEffect transition="in" filter="fade">
                                      <p:cBhvr>
                                        <p:cTn id="59" dur="100"/>
                                        <p:tgtEl>
                                          <p:spTgt spid="20"/>
                                        </p:tgtEl>
                                      </p:cBhvr>
                                    </p:animEffect>
                                  </p:childTnLst>
                                </p:cTn>
                              </p:par>
                              <p:par>
                                <p:cTn id="60" presetID="10" presetClass="entr" presetSubtype="0" fill="hold" grpId="0" nodeType="withEffect">
                                  <p:stCondLst>
                                    <p:cond delay="1000"/>
                                  </p:stCondLst>
                                  <p:iterate type="lt">
                                    <p:tmPct val="10000"/>
                                  </p:iterate>
                                  <p:childTnLst>
                                    <p:set>
                                      <p:cBhvr>
                                        <p:cTn id="61" dur="1" fill="hold">
                                          <p:stCondLst>
                                            <p:cond delay="0"/>
                                          </p:stCondLst>
                                        </p:cTn>
                                        <p:tgtEl>
                                          <p:spTgt spid="21"/>
                                        </p:tgtEl>
                                        <p:attrNameLst>
                                          <p:attrName>style.visibility</p:attrName>
                                        </p:attrNameLst>
                                      </p:cBhvr>
                                      <p:to>
                                        <p:strVal val="visible"/>
                                      </p:to>
                                    </p:set>
                                    <p:animEffect transition="in" filter="fade">
                                      <p:cBhvr>
                                        <p:cTn id="62" dur="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4" grpId="0"/>
      <p:bldP spid="15"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3"/>
          <p:cNvPicPr>
            <a:picLocks noChangeAspect="1"/>
          </p:cNvPicPr>
          <p:nvPr/>
        </p:nvPicPr>
        <p:blipFill>
          <a:blip r:embed="rId2"/>
          <a:stretch>
            <a:fillRect/>
          </a:stretch>
        </p:blipFill>
        <p:spPr>
          <a:xfrm>
            <a:off x="-38100" y="-17780"/>
            <a:ext cx="12230100" cy="6875780"/>
          </a:xfrm>
          <a:prstGeom prst="rect">
            <a:avLst/>
          </a:prstGeom>
        </p:spPr>
      </p:pic>
      <p:pic>
        <p:nvPicPr>
          <p:cNvPr id="9" name="图片 8"/>
          <p:cNvPicPr>
            <a:picLocks noChangeAspect="1"/>
          </p:cNvPicPr>
          <p:nvPr/>
        </p:nvPicPr>
        <p:blipFill>
          <a:blip r:embed="rId3">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tretch>
            <a:fillRect/>
          </a:stretch>
        </p:blipFill>
        <p:spPr>
          <a:xfrm>
            <a:off x="4943475" y="993775"/>
            <a:ext cx="2305050" cy="3884295"/>
          </a:xfrm>
          <a:prstGeom prst="rect">
            <a:avLst/>
          </a:prstGeom>
        </p:spPr>
      </p:pic>
      <p:sp>
        <p:nvSpPr>
          <p:cNvPr id="10" name="文本框 9"/>
          <p:cNvSpPr txBox="1"/>
          <p:nvPr/>
        </p:nvSpPr>
        <p:spPr>
          <a:xfrm>
            <a:off x="5706146" y="1951781"/>
            <a:ext cx="1066800" cy="2123658"/>
          </a:xfrm>
          <a:prstGeom prst="rect">
            <a:avLst/>
          </a:prstGeom>
          <a:noFill/>
        </p:spPr>
        <p:txBody>
          <a:bodyPr wrap="square" rtlCol="0">
            <a:spAutoFit/>
          </a:bodyPr>
          <a:lstStyle/>
          <a:p>
            <a:r>
              <a:rPr lang="zh-CN" altLang="en-US" sz="4400" dirty="0" smtClean="0">
                <a:solidFill>
                  <a:srgbClr val="C9517F"/>
                </a:solidFill>
                <a:latin typeface="柳公权柳体" panose="02000000000000000000" pitchFamily="2" charset="-122"/>
                <a:ea typeface="柳公权柳体" panose="02000000000000000000" pitchFamily="2" charset="-122"/>
              </a:rPr>
              <a:t>第二章</a:t>
            </a:r>
            <a:endParaRPr lang="zh-CN" altLang="en-US" sz="4400" dirty="0">
              <a:solidFill>
                <a:srgbClr val="C9517F"/>
              </a:solidFill>
              <a:latin typeface="柳公权柳体" panose="02000000000000000000" pitchFamily="2" charset="-122"/>
              <a:ea typeface="柳公权柳体" panose="02000000000000000000" pitchFamily="2" charset="-122"/>
            </a:endParaRPr>
          </a:p>
        </p:txBody>
      </p:sp>
    </p:spTree>
    <p:extLst>
      <p:ext uri="{BB962C8B-B14F-4D97-AF65-F5344CB8AC3E}">
        <p14:creationId xmlns:p14="http://schemas.microsoft.com/office/powerpoint/2010/main" val="359695429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ppt4"/>
          <p:cNvPicPr>
            <a:picLocks noChangeAspect="1"/>
          </p:cNvPicPr>
          <p:nvPr/>
        </p:nvPicPr>
        <p:blipFill>
          <a:blip r:embed="rId2"/>
          <a:stretch>
            <a:fillRect/>
          </a:stretch>
        </p:blipFill>
        <p:spPr>
          <a:xfrm>
            <a:off x="-9525" y="1905"/>
            <a:ext cx="12211050" cy="6871335"/>
          </a:xfrm>
          <a:prstGeom prst="rect">
            <a:avLst/>
          </a:prstGeom>
        </p:spPr>
      </p:pic>
      <p:sp>
        <p:nvSpPr>
          <p:cNvPr id="25" name="矩形 24"/>
          <p:cNvSpPr/>
          <p:nvPr/>
        </p:nvSpPr>
        <p:spPr>
          <a:xfrm>
            <a:off x="3628390" y="552450"/>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黑体" panose="02010609060101010101" charset="-122"/>
                <a:ea typeface="黑体" panose="02010609060101010101" charset="-122"/>
                <a:cs typeface="黑体" panose="02010609060101010101" charset="-122"/>
              </a:rPr>
              <a:t>单击此处添加标题  </a:t>
            </a:r>
          </a:p>
          <a:p>
            <a:pPr algn="ctr"/>
            <a:r>
              <a:rPr lang="en-US" altLang="zh-CN" sz="1400" dirty="0" smtClean="0">
                <a:solidFill>
                  <a:schemeClr val="tx1">
                    <a:lumMod val="65000"/>
                    <a:lumOff val="35000"/>
                  </a:schemeClr>
                </a:solidFill>
                <a:latin typeface="黑体" panose="02010609060101010101" charset="-122"/>
                <a:ea typeface="黑体" panose="02010609060101010101" charset="-122"/>
                <a:cs typeface="黑体" panose="02010609060101010101" charset="-122"/>
              </a:rPr>
              <a:t>Click here to add a title</a:t>
            </a:r>
          </a:p>
        </p:txBody>
      </p:sp>
      <p:sp>
        <p:nvSpPr>
          <p:cNvPr id="26" name="椭圆 7"/>
          <p:cNvSpPr/>
          <p:nvPr/>
        </p:nvSpPr>
        <p:spPr>
          <a:xfrm>
            <a:off x="3548348" y="3719855"/>
            <a:ext cx="5141439" cy="120863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latin typeface="微软雅黑" panose="020B0503020204020204" charset="-122"/>
              <a:ea typeface="微软雅黑" panose="020B0503020204020204" charset="-122"/>
            </a:endParaRPr>
          </a:p>
        </p:txBody>
      </p:sp>
      <p:cxnSp>
        <p:nvCxnSpPr>
          <p:cNvPr id="27" name="直接连接符 26"/>
          <p:cNvCxnSpPr>
            <a:endCxn id="26" idx="1"/>
          </p:cNvCxnSpPr>
          <p:nvPr/>
        </p:nvCxnSpPr>
        <p:spPr>
          <a:xfrm>
            <a:off x="6116013" y="3131717"/>
            <a:ext cx="3691" cy="180757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40"/>
          <p:cNvSpPr txBox="1"/>
          <p:nvPr/>
        </p:nvSpPr>
        <p:spPr>
          <a:xfrm>
            <a:off x="2302390" y="4460335"/>
            <a:ext cx="1944216" cy="972185"/>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黑体" panose="02010609060101010101" charset="-122"/>
                <a:ea typeface="黑体" panose="02010609060101010101" charset="-122"/>
              </a:rPr>
              <a:t>此处添加文本内容</a:t>
            </a:r>
          </a:p>
          <a:p>
            <a:pPr algn="ctr">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此次添加文本</a:t>
            </a:r>
            <a:r>
              <a:rPr lang="zh-CN" altLang="en-US" sz="1465" dirty="0" smtClean="0">
                <a:solidFill>
                  <a:schemeClr val="tx1">
                    <a:lumMod val="75000"/>
                    <a:lumOff val="25000"/>
                  </a:schemeClr>
                </a:solidFill>
                <a:latin typeface="黑体" panose="02010609060101010101" charset="-122"/>
                <a:ea typeface="黑体" panose="02010609060101010101" charset="-122"/>
              </a:rPr>
              <a:t>内容</a:t>
            </a:r>
          </a:p>
          <a:p>
            <a:pPr algn="ctr">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此次添加文本内容</a:t>
            </a:r>
          </a:p>
        </p:txBody>
      </p:sp>
      <p:sp>
        <p:nvSpPr>
          <p:cNvPr id="29" name="TextBox 41"/>
          <p:cNvSpPr txBox="1"/>
          <p:nvPr/>
        </p:nvSpPr>
        <p:spPr>
          <a:xfrm>
            <a:off x="4006579" y="5488889"/>
            <a:ext cx="1944216" cy="972185"/>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黑体" panose="02010609060101010101" charset="-122"/>
                <a:ea typeface="黑体" panose="02010609060101010101" charset="-122"/>
              </a:rPr>
              <a:t>此次添加文本内容</a:t>
            </a:r>
          </a:p>
          <a:p>
            <a:pPr algn="ctr">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此次添加文本</a:t>
            </a:r>
            <a:r>
              <a:rPr lang="zh-CN" altLang="en-US" sz="1465" dirty="0" smtClean="0">
                <a:solidFill>
                  <a:schemeClr val="tx1">
                    <a:lumMod val="75000"/>
                    <a:lumOff val="25000"/>
                  </a:schemeClr>
                </a:solidFill>
                <a:latin typeface="黑体" panose="02010609060101010101" charset="-122"/>
                <a:ea typeface="黑体" panose="02010609060101010101" charset="-122"/>
              </a:rPr>
              <a:t>内容</a:t>
            </a:r>
          </a:p>
          <a:p>
            <a:pPr algn="ctr">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此次添加文本内容</a:t>
            </a:r>
          </a:p>
        </p:txBody>
      </p:sp>
      <p:sp>
        <p:nvSpPr>
          <p:cNvPr id="30" name="TextBox 42"/>
          <p:cNvSpPr txBox="1"/>
          <p:nvPr/>
        </p:nvSpPr>
        <p:spPr>
          <a:xfrm>
            <a:off x="6352346" y="5488889"/>
            <a:ext cx="1944216" cy="972185"/>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黑体" panose="02010609060101010101" charset="-122"/>
                <a:ea typeface="黑体" panose="02010609060101010101" charset="-122"/>
              </a:rPr>
              <a:t>此次添加文本内容</a:t>
            </a:r>
          </a:p>
          <a:p>
            <a:pPr algn="ctr">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此次添加文本</a:t>
            </a:r>
            <a:r>
              <a:rPr lang="zh-CN" altLang="en-US" sz="1465" dirty="0" smtClean="0">
                <a:solidFill>
                  <a:schemeClr val="tx1">
                    <a:lumMod val="75000"/>
                    <a:lumOff val="25000"/>
                  </a:schemeClr>
                </a:solidFill>
                <a:latin typeface="黑体" panose="02010609060101010101" charset="-122"/>
                <a:ea typeface="黑体" panose="02010609060101010101" charset="-122"/>
              </a:rPr>
              <a:t>内容</a:t>
            </a:r>
          </a:p>
          <a:p>
            <a:pPr algn="ctr">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此次添加文本内容</a:t>
            </a:r>
          </a:p>
        </p:txBody>
      </p:sp>
      <p:sp>
        <p:nvSpPr>
          <p:cNvPr id="31" name="TextBox 43"/>
          <p:cNvSpPr txBox="1"/>
          <p:nvPr/>
        </p:nvSpPr>
        <p:spPr>
          <a:xfrm>
            <a:off x="8039027" y="4522229"/>
            <a:ext cx="1944216" cy="972185"/>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黑体" panose="02010609060101010101" charset="-122"/>
                <a:ea typeface="黑体" panose="02010609060101010101" charset="-122"/>
              </a:rPr>
              <a:t>此次添加文本内容</a:t>
            </a:r>
          </a:p>
          <a:p>
            <a:pPr algn="ctr">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此次添加文本</a:t>
            </a:r>
            <a:r>
              <a:rPr lang="zh-CN" altLang="en-US" sz="1465" dirty="0" smtClean="0">
                <a:solidFill>
                  <a:schemeClr val="tx1">
                    <a:lumMod val="75000"/>
                    <a:lumOff val="25000"/>
                  </a:schemeClr>
                </a:solidFill>
                <a:latin typeface="黑体" panose="02010609060101010101" charset="-122"/>
                <a:ea typeface="黑体" panose="02010609060101010101" charset="-122"/>
              </a:rPr>
              <a:t>内容</a:t>
            </a:r>
          </a:p>
          <a:p>
            <a:pPr algn="ctr">
              <a:lnSpc>
                <a:spcPct val="130000"/>
              </a:lnSpc>
            </a:pPr>
            <a:r>
              <a:rPr lang="zh-CN" altLang="en-US" sz="1465" dirty="0">
                <a:solidFill>
                  <a:schemeClr val="tx1">
                    <a:lumMod val="75000"/>
                    <a:lumOff val="25000"/>
                  </a:schemeClr>
                </a:solidFill>
                <a:latin typeface="黑体" panose="02010609060101010101" charset="-122"/>
                <a:ea typeface="黑体" panose="02010609060101010101" charset="-122"/>
              </a:rPr>
              <a:t>此次添加文本内容</a:t>
            </a:r>
          </a:p>
        </p:txBody>
      </p:sp>
      <p:grpSp>
        <p:nvGrpSpPr>
          <p:cNvPr id="32" name="组合 31"/>
          <p:cNvGrpSpPr/>
          <p:nvPr/>
        </p:nvGrpSpPr>
        <p:grpSpPr>
          <a:xfrm>
            <a:off x="5068840" y="1401178"/>
            <a:ext cx="2084515" cy="2084515"/>
            <a:chOff x="2848131" y="1860029"/>
            <a:chExt cx="3807502" cy="3807502"/>
          </a:xfrm>
        </p:grpSpPr>
        <p:sp>
          <p:nvSpPr>
            <p:cNvPr id="33" name="椭圆 32"/>
            <p:cNvSpPr/>
            <p:nvPr/>
          </p:nvSpPr>
          <p:spPr>
            <a:xfrm>
              <a:off x="2848131" y="1860029"/>
              <a:ext cx="3807502" cy="3807502"/>
            </a:xfrm>
            <a:prstGeom prst="ellipse">
              <a:avLst/>
            </a:prstGeom>
            <a:solidFill>
              <a:srgbClr val="BC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34" name="文本框 91"/>
            <p:cNvSpPr txBox="1"/>
            <p:nvPr/>
          </p:nvSpPr>
          <p:spPr>
            <a:xfrm>
              <a:off x="3286348" y="3335068"/>
              <a:ext cx="2946067" cy="953412"/>
            </a:xfrm>
            <a:prstGeom prst="rect">
              <a:avLst/>
            </a:prstGeom>
            <a:noFill/>
          </p:spPr>
          <p:txBody>
            <a:bodyPr wrap="none" rtlCol="0">
              <a:spAutoFit/>
            </a:bodyPr>
            <a:lstStyle/>
            <a:p>
              <a:pPr algn="ctr"/>
              <a:r>
                <a:rPr lang="zh-CN" altLang="en-US" sz="2800" b="1" dirty="0" smtClean="0">
                  <a:solidFill>
                    <a:schemeClr val="bg1"/>
                  </a:solidFill>
                  <a:latin typeface="黑体" panose="02010609060101010101" charset="-122"/>
                  <a:ea typeface="黑体" panose="02010609060101010101" charset="-122"/>
                </a:rPr>
                <a:t>您的标题</a:t>
              </a:r>
              <a:endParaRPr lang="en-US" altLang="zh-CN" sz="2800" b="1" dirty="0">
                <a:solidFill>
                  <a:schemeClr val="bg1"/>
                </a:solidFill>
                <a:latin typeface="黑体" panose="02010609060101010101" charset="-122"/>
                <a:ea typeface="黑体" panose="02010609060101010101" charset="-122"/>
              </a:endParaRPr>
            </a:p>
          </p:txBody>
        </p:sp>
      </p:grpSp>
      <p:grpSp>
        <p:nvGrpSpPr>
          <p:cNvPr id="35" name="组合 34"/>
          <p:cNvGrpSpPr/>
          <p:nvPr/>
        </p:nvGrpSpPr>
        <p:grpSpPr>
          <a:xfrm>
            <a:off x="2907272" y="3154294"/>
            <a:ext cx="1075144" cy="1075144"/>
            <a:chOff x="2800449" y="3260788"/>
            <a:chExt cx="1075144" cy="1075144"/>
          </a:xfrm>
        </p:grpSpPr>
        <p:sp>
          <p:nvSpPr>
            <p:cNvPr id="36" name="椭圆 35"/>
            <p:cNvSpPr/>
            <p:nvPr/>
          </p:nvSpPr>
          <p:spPr>
            <a:xfrm>
              <a:off x="2800449" y="3260788"/>
              <a:ext cx="1075144" cy="1075144"/>
            </a:xfrm>
            <a:prstGeom prst="ellipse">
              <a:avLst/>
            </a:prstGeom>
            <a:solidFill>
              <a:srgbClr val="BCB7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37" name="Freeform 12"/>
            <p:cNvSpPr>
              <a:spLocks noEditPoints="1"/>
            </p:cNvSpPr>
            <p:nvPr/>
          </p:nvSpPr>
          <p:spPr bwMode="black">
            <a:xfrm>
              <a:off x="3115247" y="3529914"/>
              <a:ext cx="450199" cy="49810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109740" tIns="54870" rIns="109740" bIns="5487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endParaRPr lang="en-US" sz="2400">
                <a:solidFill>
                  <a:srgbClr val="FFFFFF"/>
                </a:solidFill>
                <a:latin typeface="微软雅黑" panose="020B0503020204020204" charset="-122"/>
                <a:ea typeface="微软雅黑" panose="020B0503020204020204" charset="-122"/>
              </a:endParaRPr>
            </a:p>
          </p:txBody>
        </p:sp>
      </p:grpSp>
      <p:grpSp>
        <p:nvGrpSpPr>
          <p:cNvPr id="38" name="组合 37"/>
          <p:cNvGrpSpPr/>
          <p:nvPr/>
        </p:nvGrpSpPr>
        <p:grpSpPr>
          <a:xfrm>
            <a:off x="4385830" y="4037667"/>
            <a:ext cx="1075144" cy="1075144"/>
            <a:chOff x="4279007" y="4144161"/>
            <a:chExt cx="1075144" cy="1075144"/>
          </a:xfrm>
        </p:grpSpPr>
        <p:sp>
          <p:nvSpPr>
            <p:cNvPr id="39" name="椭圆 38"/>
            <p:cNvSpPr/>
            <p:nvPr/>
          </p:nvSpPr>
          <p:spPr>
            <a:xfrm>
              <a:off x="4279007" y="4144161"/>
              <a:ext cx="1075144" cy="1075144"/>
            </a:xfrm>
            <a:prstGeom prst="ellipse">
              <a:avLst/>
            </a:prstGeom>
            <a:solidFill>
              <a:srgbClr val="BBB0A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pic>
          <p:nvPicPr>
            <p:cNvPr id="40" name="Picture 5" descr="C:\Users\Jonahs\Dropbox\Projects SCOTT\MEET Windows Azure\source\Background\tile-icon-CD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3176" y="4333642"/>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624447" y="4129031"/>
            <a:ext cx="1075144" cy="1075144"/>
            <a:chOff x="6517624" y="4235525"/>
            <a:chExt cx="1075144" cy="1075144"/>
          </a:xfrm>
        </p:grpSpPr>
        <p:sp>
          <p:nvSpPr>
            <p:cNvPr id="42" name="椭圆 41"/>
            <p:cNvSpPr/>
            <p:nvPr/>
          </p:nvSpPr>
          <p:spPr>
            <a:xfrm>
              <a:off x="6517624" y="4235525"/>
              <a:ext cx="1075144" cy="1075144"/>
            </a:xfrm>
            <a:prstGeom prst="ellipse">
              <a:avLst/>
            </a:prstGeom>
            <a:solidFill>
              <a:srgbClr val="BCB7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pic>
          <p:nvPicPr>
            <p:cNvPr id="43" name="Picture 10" descr="C:\Users\Jonahs\Dropbox\Projects SCOTT\MEET Windows Azure\source\Background\tile-icon-netwo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404" y="4453789"/>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8152215" y="3154294"/>
            <a:ext cx="1075144" cy="1075144"/>
            <a:chOff x="8045392" y="3260788"/>
            <a:chExt cx="1075144" cy="1075144"/>
          </a:xfrm>
        </p:grpSpPr>
        <p:sp>
          <p:nvSpPr>
            <p:cNvPr id="45" name="椭圆 44"/>
            <p:cNvSpPr/>
            <p:nvPr/>
          </p:nvSpPr>
          <p:spPr>
            <a:xfrm>
              <a:off x="8045392" y="3260788"/>
              <a:ext cx="1075144" cy="1075144"/>
            </a:xfrm>
            <a:prstGeom prst="ellipse">
              <a:avLst/>
            </a:prstGeom>
            <a:solidFill>
              <a:srgbClr val="BBB0A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46" name="Freeform 45"/>
            <p:cNvSpPr>
              <a:spLocks noEditPoints="1"/>
            </p:cNvSpPr>
            <p:nvPr/>
          </p:nvSpPr>
          <p:spPr bwMode="black">
            <a:xfrm>
              <a:off x="8341545" y="3499152"/>
              <a:ext cx="470167" cy="507079"/>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3" rIns="91424" bIns="45713"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sz="1865">
                <a:solidFill>
                  <a:srgbClr val="FFFF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anim calcmode="lin" valueType="num">
                                      <p:cBhvr>
                                        <p:cTn id="37" dur="1000" fill="hold"/>
                                        <p:tgtEl>
                                          <p:spTgt spid="44"/>
                                        </p:tgtEl>
                                        <p:attrNameLst>
                                          <p:attrName>ppt_x</p:attrName>
                                        </p:attrNameLst>
                                      </p:cBhvr>
                                      <p:tavLst>
                                        <p:tav tm="0">
                                          <p:val>
                                            <p:strVal val="#ppt_x"/>
                                          </p:val>
                                        </p:tav>
                                        <p:tav tm="100000">
                                          <p:val>
                                            <p:strVal val="#ppt_x"/>
                                          </p:val>
                                        </p:tav>
                                      </p:tavLst>
                                    </p:anim>
                                    <p:anim calcmode="lin" valueType="num">
                                      <p:cBhvr>
                                        <p:cTn id="38" dur="1000" fill="hold"/>
                                        <p:tgtEl>
                                          <p:spTgt spid="44"/>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8" grpId="0"/>
      <p:bldP spid="29" grpId="0"/>
      <p:bldP spid="30" grpId="0"/>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7"/>
  <p:tag name="KSO_WM_UNIT_ID" val="diagram768_4*l_i*1_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h_a"/>
  <p:tag name="KSO_WM_UNIT_INDEX" val="1_2_1"/>
  <p:tag name="KSO_WM_UNIT_ID" val="diagram768_4*l_h_a*1_2_1"/>
  <p:tag name="KSO_WM_UNIT_CLEAR" val="1"/>
  <p:tag name="KSO_WM_UNIT_LAYERLEVEL" val="1_1_1"/>
  <p:tag name="KSO_WM_UNIT_VALUE" val="8"/>
  <p:tag name="KSO_WM_UNIT_HIGHLIGHT" val="0"/>
  <p:tag name="KSO_WM_UNIT_COMPATIBLE" val="0"/>
  <p:tag name="KSO_WM_BEAUTIFY_FLAG" val="#wm#"/>
  <p:tag name="KSO_WM_DIAGRAM_GROUP_CODE" val="l1-1"/>
  <p:tag name="KSO_WM_UNIT_PRESET_TEXT" val="LOREM"/>
  <p:tag name="KSO_WM_UNIT_TEXT_FILL_FORE_SCHEMECOLOR_INDEX" val="6"/>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h_f"/>
  <p:tag name="KSO_WM_UNIT_INDEX" val="1_2_1"/>
  <p:tag name="KSO_WM_UNIT_ID" val="diagram768_4*l_h_f*1_2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8"/>
  <p:tag name="KSO_WM_UNIT_ID" val="diagram768_4*l_i*1_8"/>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9"/>
  <p:tag name="KSO_WM_UNIT_ID" val="diagram768_4*l_i*1_9"/>
  <p:tag name="KSO_WM_UNIT_CLEAR" val="1"/>
  <p:tag name="KSO_WM_UNIT_LAYERLEVEL" val="1_1"/>
  <p:tag name="KSO_WM_BEAUTIFY_FLAG" val="#wm#"/>
  <p:tag name="KSO_WM_DIAGRAM_GROUP_CODE" val="l1-1"/>
  <p:tag name="KSO_WM_UNIT_FILL_FORE_SCHEMECOLOR_INDEX" val="10"/>
  <p:tag name="KSO_WM_UNIT_FILL_TYPE" val="1"/>
  <p:tag name="KSO_WM_UNIT_TEXT_FILL_FORE_SCHEMECOLOR_INDEX" val="14"/>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10"/>
  <p:tag name="KSO_WM_UNIT_ID" val="diagram768_4*l_i*1_10"/>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1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11"/>
  <p:tag name="KSO_WM_UNIT_ID" val="diagram768_4*l_i*1_11"/>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14"/>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h_a"/>
  <p:tag name="KSO_WM_UNIT_INDEX" val="1_3_1"/>
  <p:tag name="KSO_WM_UNIT_ID" val="diagram768_4*l_h_a*1_3_1"/>
  <p:tag name="KSO_WM_UNIT_CLEAR" val="1"/>
  <p:tag name="KSO_WM_UNIT_LAYERLEVEL" val="1_1_1"/>
  <p:tag name="KSO_WM_UNIT_VALUE" val="8"/>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h_f"/>
  <p:tag name="KSO_WM_UNIT_INDEX" val="1_3_1"/>
  <p:tag name="KSO_WM_UNIT_ID" val="diagram768_4*l_h_f*1_3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12"/>
  <p:tag name="KSO_WM_UNIT_ID" val="diagram768_4*l_i*1_12"/>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1"/>
  <p:tag name="KSO_WM_UNIT_ID" val="diagram768_4*l_i*1_1"/>
  <p:tag name="KSO_WM_UNIT_CLEAR" val="1"/>
  <p:tag name="KSO_WM_UNIT_LAYERLEVEL" val="1_1"/>
  <p:tag name="KSO_WM_BEAUTIFY_FLAG" val="#wm#"/>
  <p:tag name="KSO_WM_DIAGRAM_GROUP_CODE" val="l1-1"/>
  <p:tag name="KSO_WM_UNIT_FILL_FORE_SCHEMECOLOR_INDEX" val="10"/>
  <p:tag name="KSO_WM_UNIT_FILL_TYPE" val="1"/>
  <p:tag name="KSO_WM_UNIT_TEXT_FILL_FORE_SCHEMECOLOR_INDEX" val="14"/>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2"/>
  <p:tag name="KSO_WM_UNIT_ID" val="diagram768_4*l_i*1_2"/>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3"/>
  <p:tag name="KSO_WM_UNIT_ID" val="diagram768_4*l_i*1_3"/>
  <p:tag name="KSO_WM_UNIT_CLEAR" val="1"/>
  <p:tag name="KSO_WM_UNIT_LAYERLEVEL" val="1_1"/>
  <p:tag name="KSO_WM_BEAUTIFY_FLAG" val="#wm#"/>
  <p:tag name="KSO_WM_DIAGRAM_GROUP_CODE" val="l1-1"/>
  <p:tag name="KSO_WM_UNIT_FILL_FORE_SCHEMECOLOR_INDEX" val="10"/>
  <p:tag name="KSO_WM_UNIT_FILL_TYPE" val="1"/>
  <p:tag name="KSO_WM_UNIT_TEXT_FILL_FORE_SCHEMECOLOR_INDEX" val="14"/>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4"/>
  <p:tag name="KSO_WM_UNIT_ID" val="diagram768_4*l_i*1_4"/>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5"/>
  <p:tag name="KSO_WM_UNIT_ID" val="diagram768_4*l_i*1_5"/>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4"/>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i"/>
  <p:tag name="KSO_WM_UNIT_INDEX" val="1_6"/>
  <p:tag name="KSO_WM_UNIT_ID" val="diagram768_4*l_i*1_6"/>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h_a"/>
  <p:tag name="KSO_WM_UNIT_INDEX" val="1_1_1"/>
  <p:tag name="KSO_WM_UNIT_ID" val="diagram768_4*l_h_a*1_1_1"/>
  <p:tag name="KSO_WM_UNIT_CLEAR" val="1"/>
  <p:tag name="KSO_WM_UNIT_LAYERLEVEL" val="1_1_1"/>
  <p:tag name="KSO_WM_UNIT_VALUE" val="8"/>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68"/>
  <p:tag name="KSO_WM_TAG_VERSION" val="1.0"/>
  <p:tag name="KSO_WM_UNIT_TYPE" val="l_h_f"/>
  <p:tag name="KSO_WM_UNIT_INDEX" val="1_1_1"/>
  <p:tag name="KSO_WM_UNIT_ID" val="diagram768_4*l_h_f*1_1_1"/>
  <p:tag name="KSO_WM_UNIT_CLEAR" val="1"/>
  <p:tag name="KSO_WM_UNIT_LAYERLEVEL" val="1_1_1"/>
  <p:tag name="KSO_WM_UNIT_VALUE" val="18"/>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414</Words>
  <Application>Microsoft Office PowerPoint</Application>
  <PresentationFormat>宽屏</PresentationFormat>
  <Paragraphs>74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UKIJ Qolyazma</vt:lpstr>
      <vt:lpstr>黑体</vt:lpstr>
      <vt:lpstr>柳公权柳体</vt:lpstr>
      <vt:lpstr>微软雅黑</vt:lpstr>
      <vt:lpstr>文悦古典明朝体 (非商业使用) W5</vt:lpstr>
      <vt:lpstr>Arial</vt:lpstr>
      <vt:lpstr>Franklin Gothic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August甄</dc:creator>
  <cp:lastModifiedBy>YU HUIMIN</cp:lastModifiedBy>
  <cp:revision>127</cp:revision>
  <dcterms:created xsi:type="dcterms:W3CDTF">2017-08-03T09:01:00Z</dcterms:created>
  <dcterms:modified xsi:type="dcterms:W3CDTF">2019-03-06T06:58:02Z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