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7502" r:id="rId2"/>
    <p:sldId id="7503" r:id="rId3"/>
    <p:sldId id="7497" r:id="rId4"/>
    <p:sldId id="728" r:id="rId5"/>
    <p:sldId id="736" r:id="rId6"/>
    <p:sldId id="661" r:id="rId7"/>
    <p:sldId id="731" r:id="rId8"/>
    <p:sldId id="674" r:id="rId9"/>
    <p:sldId id="733" r:id="rId10"/>
    <p:sldId id="729" r:id="rId11"/>
    <p:sldId id="734" r:id="rId12"/>
    <p:sldId id="663" r:id="rId13"/>
    <p:sldId id="7504"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AF7CF09F-F645-475C-92D1-2217CD3A22CE}">
          <p14:sldIdLst>
            <p14:sldId id="7502"/>
            <p14:sldId id="7503"/>
            <p14:sldId id="7497"/>
            <p14:sldId id="728"/>
            <p14:sldId id="736"/>
            <p14:sldId id="661"/>
            <p14:sldId id="731"/>
            <p14:sldId id="674"/>
            <p14:sldId id="733"/>
            <p14:sldId id="729"/>
            <p14:sldId id="734"/>
            <p14:sldId id="663"/>
            <p14:sldId id="750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86788"/>
    <a:srgbClr val="404040"/>
    <a:srgbClr val="61D5E2"/>
    <a:srgbClr val="1799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38" autoAdjust="0"/>
    <p:restoredTop sz="94660"/>
  </p:normalViewPr>
  <p:slideViewPr>
    <p:cSldViewPr snapToGrid="0">
      <p:cViewPr varScale="1">
        <p:scale>
          <a:sx n="74" d="100"/>
          <a:sy n="74" d="100"/>
        </p:scale>
        <p:origin x="582" y="66"/>
      </p:cViewPr>
      <p:guideLst/>
    </p:cSldViewPr>
  </p:slideViewPr>
  <p:notesTextViewPr>
    <p:cViewPr>
      <p:scale>
        <a:sx n="1" d="1"/>
        <a:sy n="1" d="1"/>
      </p:scale>
      <p:origin x="0" y="0"/>
    </p:cViewPr>
  </p:notesTextViewPr>
  <p:sorterViewPr>
    <p:cViewPr>
      <p:scale>
        <a:sx n="75" d="100"/>
        <a:sy n="75" d="100"/>
      </p:scale>
      <p:origin x="0" y="0"/>
    </p:cViewPr>
  </p:sorterViewPr>
  <p:notesViewPr>
    <p:cSldViewPr snapToGrid="0">
      <p:cViewPr varScale="1">
        <p:scale>
          <a:sx n="57" d="100"/>
          <a:sy n="57" d="100"/>
        </p:scale>
        <p:origin x="283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F197DF-2510-45D5-8E48-36591817B016}" type="datetimeFigureOut">
              <a:rPr lang="zh-CN" altLang="en-US" smtClean="0"/>
              <a:t>2019/3/6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CD9C5E-4BA2-4764-979F-76DAF72B6960}" type="slidenum">
              <a:rPr lang="zh-CN" altLang="en-US" smtClean="0"/>
              <a:t>‹#›</a:t>
            </a:fld>
            <a:endParaRPr lang="zh-CN" altLang="en-US"/>
          </a:p>
        </p:txBody>
      </p:sp>
    </p:spTree>
    <p:extLst>
      <p:ext uri="{BB962C8B-B14F-4D97-AF65-F5344CB8AC3E}">
        <p14:creationId xmlns:p14="http://schemas.microsoft.com/office/powerpoint/2010/main" val="1282262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56E2A2-F443-45A8-9E31-985F8E5D2CBA}" type="slidenum">
              <a:rPr lang="zh-CN" altLang="en-US" smtClean="0"/>
              <a:pPr/>
              <a:t>5</a:t>
            </a:fld>
            <a:endParaRPr lang="zh-CN" altLang="en-US"/>
          </a:p>
        </p:txBody>
      </p:sp>
    </p:spTree>
    <p:extLst>
      <p:ext uri="{BB962C8B-B14F-4D97-AF65-F5344CB8AC3E}">
        <p14:creationId xmlns:p14="http://schemas.microsoft.com/office/powerpoint/2010/main" val="661565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56E2A2-F443-45A8-9E31-985F8E5D2CBA}" type="slidenum">
              <a:rPr lang="zh-CN" altLang="en-US" smtClean="0"/>
              <a:pPr/>
              <a:t>6</a:t>
            </a:fld>
            <a:endParaRPr lang="zh-CN" altLang="en-US"/>
          </a:p>
        </p:txBody>
      </p:sp>
    </p:spTree>
    <p:extLst>
      <p:ext uri="{BB962C8B-B14F-4D97-AF65-F5344CB8AC3E}">
        <p14:creationId xmlns:p14="http://schemas.microsoft.com/office/powerpoint/2010/main" val="3045458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56E2A2-F443-45A8-9E31-985F8E5D2CBA}" type="slidenum">
              <a:rPr lang="zh-CN" altLang="en-US" smtClean="0"/>
              <a:pPr/>
              <a:t>7</a:t>
            </a:fld>
            <a:endParaRPr lang="zh-CN" altLang="en-US"/>
          </a:p>
        </p:txBody>
      </p:sp>
    </p:spTree>
    <p:extLst>
      <p:ext uri="{BB962C8B-B14F-4D97-AF65-F5344CB8AC3E}">
        <p14:creationId xmlns:p14="http://schemas.microsoft.com/office/powerpoint/2010/main" val="3334621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98B404DD-C5D6-4A49-8989-4A1442685945}" type="slidenum">
              <a:rPr lang="zh-CN" altLang="en-US" smtClean="0"/>
              <a:pPr/>
              <a:t>9</a:t>
            </a:fld>
            <a:endParaRPr lang="zh-CN" altLang="en-US"/>
          </a:p>
        </p:txBody>
      </p:sp>
    </p:spTree>
    <p:extLst>
      <p:ext uri="{BB962C8B-B14F-4D97-AF65-F5344CB8AC3E}">
        <p14:creationId xmlns:p14="http://schemas.microsoft.com/office/powerpoint/2010/main" val="1636927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98B404DD-C5D6-4A49-8989-4A1442685945}" type="slidenum">
              <a:rPr lang="zh-CN" altLang="en-US" smtClean="0"/>
              <a:pPr/>
              <a:t>10</a:t>
            </a:fld>
            <a:endParaRPr lang="zh-CN" altLang="en-US"/>
          </a:p>
        </p:txBody>
      </p:sp>
    </p:spTree>
    <p:extLst>
      <p:ext uri="{BB962C8B-B14F-4D97-AF65-F5344CB8AC3E}">
        <p14:creationId xmlns:p14="http://schemas.microsoft.com/office/powerpoint/2010/main" val="11262781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EAD2FE5-5C16-4F62-9D00-CB83B7A22079}" type="slidenum">
              <a:rPr lang="zh-CN" altLang="en-US" smtClean="0"/>
              <a:pPr/>
              <a:t>11</a:t>
            </a:fld>
            <a:endParaRPr lang="zh-CN" altLang="en-US"/>
          </a:p>
        </p:txBody>
      </p:sp>
    </p:spTree>
    <p:extLst>
      <p:ext uri="{BB962C8B-B14F-4D97-AF65-F5344CB8AC3E}">
        <p14:creationId xmlns:p14="http://schemas.microsoft.com/office/powerpoint/2010/main" val="2656119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56E2A2-F443-45A8-9E31-985F8E5D2CBA}" type="slidenum">
              <a:rPr lang="zh-CN" altLang="en-US" smtClean="0"/>
              <a:pPr/>
              <a:t>12</a:t>
            </a:fld>
            <a:endParaRPr lang="zh-CN" altLang="en-US"/>
          </a:p>
        </p:txBody>
      </p:sp>
    </p:spTree>
    <p:extLst>
      <p:ext uri="{BB962C8B-B14F-4D97-AF65-F5344CB8AC3E}">
        <p14:creationId xmlns:p14="http://schemas.microsoft.com/office/powerpoint/2010/main" val="7951661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xmlns="" id="{CB7F80FA-B9F3-4E7F-BAB6-EDCB8BFC511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42794"/>
          <a:stretch/>
        </p:blipFill>
        <p:spPr>
          <a:xfrm>
            <a:off x="0" y="3974399"/>
            <a:ext cx="12192000" cy="2789852"/>
          </a:xfrm>
          <a:prstGeom prst="rect">
            <a:avLst/>
          </a:prstGeom>
        </p:spPr>
      </p:pic>
      <p:pic>
        <p:nvPicPr>
          <p:cNvPr id="8" name="图片 7">
            <a:extLst>
              <a:ext uri="{FF2B5EF4-FFF2-40B4-BE49-F238E27FC236}">
                <a16:creationId xmlns:a16="http://schemas.microsoft.com/office/drawing/2014/main" xmlns="" id="{60DA0665-45ED-4D21-9D05-E6E593D7225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72292" t="17449" r="11146" b="59374"/>
          <a:stretch/>
        </p:blipFill>
        <p:spPr>
          <a:xfrm>
            <a:off x="406400" y="114300"/>
            <a:ext cx="2019300" cy="1130300"/>
          </a:xfrm>
          <a:prstGeom prst="rect">
            <a:avLst/>
          </a:prstGeom>
        </p:spPr>
      </p:pic>
    </p:spTree>
    <p:extLst>
      <p:ext uri="{BB962C8B-B14F-4D97-AF65-F5344CB8AC3E}">
        <p14:creationId xmlns:p14="http://schemas.microsoft.com/office/powerpoint/2010/main" val="1881825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4578C97-A0FE-4B2A-A2C7-0930347617D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B48C05D2-76CD-412F-8123-0DAF35B962FA}"/>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B15E16F5-C4FA-478E-9D76-237623A96597}"/>
              </a:ext>
            </a:extLst>
          </p:cNvPr>
          <p:cNvSpPr>
            <a:spLocks noGrp="1"/>
          </p:cNvSpPr>
          <p:nvPr>
            <p:ph type="dt" sz="half" idx="10"/>
          </p:nvPr>
        </p:nvSpPr>
        <p:spPr/>
        <p:txBody>
          <a:bodyPr/>
          <a:lstStyle/>
          <a:p>
            <a:fld id="{B393198B-79E4-499E-99BB-A157FE2FCD08}" type="datetimeFigureOut">
              <a:rPr lang="zh-CN" altLang="en-US" smtClean="0"/>
              <a:t>2019/3/6</a:t>
            </a:fld>
            <a:endParaRPr lang="zh-CN" altLang="en-US"/>
          </a:p>
        </p:txBody>
      </p:sp>
      <p:sp>
        <p:nvSpPr>
          <p:cNvPr id="5" name="页脚占位符 4">
            <a:extLst>
              <a:ext uri="{FF2B5EF4-FFF2-40B4-BE49-F238E27FC236}">
                <a16:creationId xmlns:a16="http://schemas.microsoft.com/office/drawing/2014/main" xmlns="" id="{A78FDF6A-1642-4E83-91EA-70FE9CC660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CDE2A903-5426-48B2-8B4F-64BCB8DACD51}"/>
              </a:ext>
            </a:extLst>
          </p:cNvPr>
          <p:cNvSpPr>
            <a:spLocks noGrp="1"/>
          </p:cNvSpPr>
          <p:nvPr>
            <p:ph type="sldNum" sz="quarter" idx="12"/>
          </p:nvPr>
        </p:nvSpPr>
        <p:spPr/>
        <p:txBody>
          <a:bodyPr/>
          <a:lstStyle/>
          <a:p>
            <a:fld id="{0081D552-7CA3-415C-B64D-3FE00AD6AF44}" type="slidenum">
              <a:rPr lang="zh-CN" altLang="en-US" smtClean="0"/>
              <a:t>‹#›</a:t>
            </a:fld>
            <a:endParaRPr lang="zh-CN" altLang="en-US"/>
          </a:p>
        </p:txBody>
      </p:sp>
    </p:spTree>
    <p:extLst>
      <p:ext uri="{BB962C8B-B14F-4D97-AF65-F5344CB8AC3E}">
        <p14:creationId xmlns:p14="http://schemas.microsoft.com/office/powerpoint/2010/main" val="3221677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CE37D5C2-ABB2-4E5B-AF86-1A119CFD3F8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E53B8B8D-B642-4524-8080-02F12D098737}"/>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C688AC2D-1310-4B1C-850D-6849DC0A626C}"/>
              </a:ext>
            </a:extLst>
          </p:cNvPr>
          <p:cNvSpPr>
            <a:spLocks noGrp="1"/>
          </p:cNvSpPr>
          <p:nvPr>
            <p:ph type="dt" sz="half" idx="10"/>
          </p:nvPr>
        </p:nvSpPr>
        <p:spPr/>
        <p:txBody>
          <a:bodyPr/>
          <a:lstStyle/>
          <a:p>
            <a:fld id="{B393198B-79E4-499E-99BB-A157FE2FCD08}" type="datetimeFigureOut">
              <a:rPr lang="zh-CN" altLang="en-US" smtClean="0"/>
              <a:t>2019/3/6</a:t>
            </a:fld>
            <a:endParaRPr lang="zh-CN" altLang="en-US"/>
          </a:p>
        </p:txBody>
      </p:sp>
      <p:sp>
        <p:nvSpPr>
          <p:cNvPr id="5" name="页脚占位符 4">
            <a:extLst>
              <a:ext uri="{FF2B5EF4-FFF2-40B4-BE49-F238E27FC236}">
                <a16:creationId xmlns:a16="http://schemas.microsoft.com/office/drawing/2014/main" xmlns="" id="{7428A85E-9C06-42FF-9FE1-6C306607652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7259A0AF-46BD-4627-BE3D-3CF9B00DE680}"/>
              </a:ext>
            </a:extLst>
          </p:cNvPr>
          <p:cNvSpPr>
            <a:spLocks noGrp="1"/>
          </p:cNvSpPr>
          <p:nvPr>
            <p:ph type="sldNum" sz="quarter" idx="12"/>
          </p:nvPr>
        </p:nvSpPr>
        <p:spPr/>
        <p:txBody>
          <a:bodyPr/>
          <a:lstStyle/>
          <a:p>
            <a:fld id="{0081D552-7CA3-415C-B64D-3FE00AD6AF44}" type="slidenum">
              <a:rPr lang="zh-CN" altLang="en-US" smtClean="0"/>
              <a:t>‹#›</a:t>
            </a:fld>
            <a:endParaRPr lang="zh-CN" altLang="en-US"/>
          </a:p>
        </p:txBody>
      </p:sp>
    </p:spTree>
    <p:extLst>
      <p:ext uri="{BB962C8B-B14F-4D97-AF65-F5344CB8AC3E}">
        <p14:creationId xmlns:p14="http://schemas.microsoft.com/office/powerpoint/2010/main" val="3332822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xmlns="" id="{193AEF4B-01D4-49FC-A1CC-8EA295347E60}"/>
              </a:ext>
            </a:extLst>
          </p:cNvPr>
          <p:cNvPicPr>
            <a:picLocks noChangeAspect="1"/>
          </p:cNvPicPr>
          <p:nvPr userDrawn="1"/>
        </p:nvPicPr>
        <p:blipFill rotWithShape="1">
          <a:blip r:embed="rId2"/>
          <a:srcRect t="15750"/>
          <a:stretch/>
        </p:blipFill>
        <p:spPr>
          <a:xfrm>
            <a:off x="1524" y="3022600"/>
            <a:ext cx="12190476" cy="3937000"/>
          </a:xfrm>
          <a:custGeom>
            <a:avLst/>
            <a:gdLst>
              <a:gd name="connsiteX0" fmla="*/ 0 w 12190476"/>
              <a:gd name="connsiteY0" fmla="*/ 0 h 3937000"/>
              <a:gd name="connsiteX1" fmla="*/ 3224276 w 12190476"/>
              <a:gd name="connsiteY1" fmla="*/ 0 h 3937000"/>
              <a:gd name="connsiteX2" fmla="*/ 3224276 w 12190476"/>
              <a:gd name="connsiteY2" fmla="*/ 1638300 h 3937000"/>
              <a:gd name="connsiteX3" fmla="*/ 7948676 w 12190476"/>
              <a:gd name="connsiteY3" fmla="*/ 1638300 h 3937000"/>
              <a:gd name="connsiteX4" fmla="*/ 7948676 w 12190476"/>
              <a:gd name="connsiteY4" fmla="*/ 0 h 3937000"/>
              <a:gd name="connsiteX5" fmla="*/ 8913876 w 12190476"/>
              <a:gd name="connsiteY5" fmla="*/ 0 h 3937000"/>
              <a:gd name="connsiteX6" fmla="*/ 8913876 w 12190476"/>
              <a:gd name="connsiteY6" fmla="*/ 1143000 h 3937000"/>
              <a:gd name="connsiteX7" fmla="*/ 11517376 w 12190476"/>
              <a:gd name="connsiteY7" fmla="*/ 1143000 h 3937000"/>
              <a:gd name="connsiteX8" fmla="*/ 11517376 w 12190476"/>
              <a:gd name="connsiteY8" fmla="*/ 0 h 3937000"/>
              <a:gd name="connsiteX9" fmla="*/ 12190476 w 12190476"/>
              <a:gd name="connsiteY9" fmla="*/ 0 h 3937000"/>
              <a:gd name="connsiteX10" fmla="*/ 12190476 w 12190476"/>
              <a:gd name="connsiteY10" fmla="*/ 3937000 h 3937000"/>
              <a:gd name="connsiteX11" fmla="*/ 0 w 12190476"/>
              <a:gd name="connsiteY11" fmla="*/ 3937000 h 393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0476" h="3937000">
                <a:moveTo>
                  <a:pt x="0" y="0"/>
                </a:moveTo>
                <a:lnTo>
                  <a:pt x="3224276" y="0"/>
                </a:lnTo>
                <a:lnTo>
                  <a:pt x="3224276" y="1638300"/>
                </a:lnTo>
                <a:lnTo>
                  <a:pt x="7948676" y="1638300"/>
                </a:lnTo>
                <a:lnTo>
                  <a:pt x="7948676" y="0"/>
                </a:lnTo>
                <a:lnTo>
                  <a:pt x="8913876" y="0"/>
                </a:lnTo>
                <a:lnTo>
                  <a:pt x="8913876" y="1143000"/>
                </a:lnTo>
                <a:lnTo>
                  <a:pt x="11517376" y="1143000"/>
                </a:lnTo>
                <a:lnTo>
                  <a:pt x="11517376" y="0"/>
                </a:lnTo>
                <a:lnTo>
                  <a:pt x="12190476" y="0"/>
                </a:lnTo>
                <a:lnTo>
                  <a:pt x="12190476" y="3937000"/>
                </a:lnTo>
                <a:lnTo>
                  <a:pt x="0" y="3937000"/>
                </a:lnTo>
                <a:close/>
              </a:path>
            </a:pathLst>
          </a:custGeom>
        </p:spPr>
      </p:pic>
      <p:pic>
        <p:nvPicPr>
          <p:cNvPr id="8" name="图片 7">
            <a:extLst>
              <a:ext uri="{FF2B5EF4-FFF2-40B4-BE49-F238E27FC236}">
                <a16:creationId xmlns:a16="http://schemas.microsoft.com/office/drawing/2014/main" xmlns="" id="{22AFEAAD-366E-4EED-9BFD-015398321561}"/>
              </a:ext>
            </a:extLst>
          </p:cNvPr>
          <p:cNvPicPr>
            <a:picLocks noChangeAspect="1"/>
          </p:cNvPicPr>
          <p:nvPr userDrawn="1"/>
        </p:nvPicPr>
        <p:blipFill rotWithShape="1">
          <a:blip r:embed="rId2"/>
          <a:srcRect l="10001" t="630" r="71455" b="77999"/>
          <a:stretch/>
        </p:blipFill>
        <p:spPr>
          <a:xfrm>
            <a:off x="177800" y="242094"/>
            <a:ext cx="2260600" cy="998656"/>
          </a:xfrm>
          <a:prstGeom prst="rect">
            <a:avLst/>
          </a:prstGeom>
        </p:spPr>
      </p:pic>
      <p:pic>
        <p:nvPicPr>
          <p:cNvPr id="14" name="图片 13">
            <a:extLst>
              <a:ext uri="{FF2B5EF4-FFF2-40B4-BE49-F238E27FC236}">
                <a16:creationId xmlns:a16="http://schemas.microsoft.com/office/drawing/2014/main" xmlns="" id="{48381818-E36E-4FC9-9243-D790D1C59FB2}"/>
              </a:ext>
            </a:extLst>
          </p:cNvPr>
          <p:cNvPicPr>
            <a:picLocks noChangeAspect="1"/>
          </p:cNvPicPr>
          <p:nvPr userDrawn="1"/>
        </p:nvPicPr>
        <p:blipFill rotWithShape="1">
          <a:blip r:embed="rId2"/>
          <a:srcRect l="71425" t="10084" r="10894" b="65495"/>
          <a:stretch/>
        </p:blipFill>
        <p:spPr>
          <a:xfrm>
            <a:off x="9811988" y="1674293"/>
            <a:ext cx="2155372" cy="1141186"/>
          </a:xfrm>
          <a:custGeom>
            <a:avLst/>
            <a:gdLst>
              <a:gd name="connsiteX0" fmla="*/ 0 w 12190476"/>
              <a:gd name="connsiteY0" fmla="*/ 0 h 3937000"/>
              <a:gd name="connsiteX1" fmla="*/ 3224276 w 12190476"/>
              <a:gd name="connsiteY1" fmla="*/ 0 h 3937000"/>
              <a:gd name="connsiteX2" fmla="*/ 3224276 w 12190476"/>
              <a:gd name="connsiteY2" fmla="*/ 1638300 h 3937000"/>
              <a:gd name="connsiteX3" fmla="*/ 7948676 w 12190476"/>
              <a:gd name="connsiteY3" fmla="*/ 1638300 h 3937000"/>
              <a:gd name="connsiteX4" fmla="*/ 7948676 w 12190476"/>
              <a:gd name="connsiteY4" fmla="*/ 0 h 3937000"/>
              <a:gd name="connsiteX5" fmla="*/ 12190476 w 12190476"/>
              <a:gd name="connsiteY5" fmla="*/ 0 h 3937000"/>
              <a:gd name="connsiteX6" fmla="*/ 12190476 w 12190476"/>
              <a:gd name="connsiteY6" fmla="*/ 3937000 h 3937000"/>
              <a:gd name="connsiteX7" fmla="*/ 0 w 12190476"/>
              <a:gd name="connsiteY7" fmla="*/ 3937000 h 393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0476" h="3937000">
                <a:moveTo>
                  <a:pt x="0" y="0"/>
                </a:moveTo>
                <a:lnTo>
                  <a:pt x="3224276" y="0"/>
                </a:lnTo>
                <a:lnTo>
                  <a:pt x="3224276" y="1638300"/>
                </a:lnTo>
                <a:lnTo>
                  <a:pt x="7948676" y="1638300"/>
                </a:lnTo>
                <a:lnTo>
                  <a:pt x="7948676" y="0"/>
                </a:lnTo>
                <a:lnTo>
                  <a:pt x="12190476" y="0"/>
                </a:lnTo>
                <a:lnTo>
                  <a:pt x="12190476" y="3937000"/>
                </a:lnTo>
                <a:lnTo>
                  <a:pt x="0" y="3937000"/>
                </a:lnTo>
                <a:close/>
              </a:path>
            </a:pathLst>
          </a:custGeom>
        </p:spPr>
      </p:pic>
    </p:spTree>
    <p:extLst>
      <p:ext uri="{BB962C8B-B14F-4D97-AF65-F5344CB8AC3E}">
        <p14:creationId xmlns:p14="http://schemas.microsoft.com/office/powerpoint/2010/main" val="4137398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xmlns="" id="{D6BCACA5-F0AA-488F-ACD7-CE123203EF5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72292" t="17449" r="11146" b="59374"/>
          <a:stretch/>
        </p:blipFill>
        <p:spPr>
          <a:xfrm>
            <a:off x="406400" y="114300"/>
            <a:ext cx="2019300" cy="1130300"/>
          </a:xfrm>
          <a:prstGeom prst="rect">
            <a:avLst/>
          </a:prstGeom>
        </p:spPr>
      </p:pic>
    </p:spTree>
    <p:extLst>
      <p:ext uri="{BB962C8B-B14F-4D97-AF65-F5344CB8AC3E}">
        <p14:creationId xmlns:p14="http://schemas.microsoft.com/office/powerpoint/2010/main" val="3190464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71D6BED-5B0E-407E-A99E-3F17505166C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4621C80A-D94E-4333-8227-89781A0D1411}"/>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xmlns="" id="{3DFB4CA8-B264-43C2-B49F-1D36AB9C1AED}"/>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xmlns="" id="{9BBD33BC-6319-4059-B129-198A274F1DA6}"/>
              </a:ext>
            </a:extLst>
          </p:cNvPr>
          <p:cNvSpPr>
            <a:spLocks noGrp="1"/>
          </p:cNvSpPr>
          <p:nvPr>
            <p:ph type="dt" sz="half" idx="10"/>
          </p:nvPr>
        </p:nvSpPr>
        <p:spPr/>
        <p:txBody>
          <a:bodyPr/>
          <a:lstStyle/>
          <a:p>
            <a:fld id="{B393198B-79E4-499E-99BB-A157FE2FCD08}" type="datetimeFigureOut">
              <a:rPr lang="zh-CN" altLang="en-US" smtClean="0"/>
              <a:t>2019/3/6</a:t>
            </a:fld>
            <a:endParaRPr lang="zh-CN" altLang="en-US"/>
          </a:p>
        </p:txBody>
      </p:sp>
      <p:sp>
        <p:nvSpPr>
          <p:cNvPr id="6" name="页脚占位符 5">
            <a:extLst>
              <a:ext uri="{FF2B5EF4-FFF2-40B4-BE49-F238E27FC236}">
                <a16:creationId xmlns:a16="http://schemas.microsoft.com/office/drawing/2014/main" xmlns="" id="{04E28648-679C-442B-94B7-B7271DAFB6D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36FF447F-CA6D-48C0-A27D-D3F5BE3A3839}"/>
              </a:ext>
            </a:extLst>
          </p:cNvPr>
          <p:cNvSpPr>
            <a:spLocks noGrp="1"/>
          </p:cNvSpPr>
          <p:nvPr>
            <p:ph type="sldNum" sz="quarter" idx="12"/>
          </p:nvPr>
        </p:nvSpPr>
        <p:spPr/>
        <p:txBody>
          <a:bodyPr/>
          <a:lstStyle/>
          <a:p>
            <a:fld id="{0081D552-7CA3-415C-B64D-3FE00AD6AF44}" type="slidenum">
              <a:rPr lang="zh-CN" altLang="en-US" smtClean="0"/>
              <a:t>‹#›</a:t>
            </a:fld>
            <a:endParaRPr lang="zh-CN" altLang="en-US"/>
          </a:p>
        </p:txBody>
      </p:sp>
    </p:spTree>
    <p:extLst>
      <p:ext uri="{BB962C8B-B14F-4D97-AF65-F5344CB8AC3E}">
        <p14:creationId xmlns:p14="http://schemas.microsoft.com/office/powerpoint/2010/main" val="432477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A8F96D7-B121-4B1A-B21B-3AF4421C482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452D565A-9EC9-4D58-A876-EDA3517F22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xmlns="" id="{9120C9F1-5A0A-4889-B257-4239BF6E1E87}"/>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xmlns="" id="{9BB231E8-A677-4F2B-85A4-D84CAD2EFD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xmlns="" id="{FB107ACE-2079-4289-B3C9-8D9FDCF702D5}"/>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xmlns="" id="{B6E156F7-F87F-40AE-B96A-C3D241996C2B}"/>
              </a:ext>
            </a:extLst>
          </p:cNvPr>
          <p:cNvSpPr>
            <a:spLocks noGrp="1"/>
          </p:cNvSpPr>
          <p:nvPr>
            <p:ph type="dt" sz="half" idx="10"/>
          </p:nvPr>
        </p:nvSpPr>
        <p:spPr/>
        <p:txBody>
          <a:bodyPr/>
          <a:lstStyle/>
          <a:p>
            <a:fld id="{B393198B-79E4-499E-99BB-A157FE2FCD08}" type="datetimeFigureOut">
              <a:rPr lang="zh-CN" altLang="en-US" smtClean="0"/>
              <a:t>2019/3/6</a:t>
            </a:fld>
            <a:endParaRPr lang="zh-CN" altLang="en-US"/>
          </a:p>
        </p:txBody>
      </p:sp>
      <p:sp>
        <p:nvSpPr>
          <p:cNvPr id="8" name="页脚占位符 7">
            <a:extLst>
              <a:ext uri="{FF2B5EF4-FFF2-40B4-BE49-F238E27FC236}">
                <a16:creationId xmlns:a16="http://schemas.microsoft.com/office/drawing/2014/main" xmlns="" id="{8BE10276-EA77-4D79-A22F-0B665DB6A69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5EF42C44-3BF3-48EE-B494-FF6D4CC7A7DD}"/>
              </a:ext>
            </a:extLst>
          </p:cNvPr>
          <p:cNvSpPr>
            <a:spLocks noGrp="1"/>
          </p:cNvSpPr>
          <p:nvPr>
            <p:ph type="sldNum" sz="quarter" idx="12"/>
          </p:nvPr>
        </p:nvSpPr>
        <p:spPr/>
        <p:txBody>
          <a:bodyPr/>
          <a:lstStyle/>
          <a:p>
            <a:fld id="{0081D552-7CA3-415C-B64D-3FE00AD6AF44}" type="slidenum">
              <a:rPr lang="zh-CN" altLang="en-US" smtClean="0"/>
              <a:t>‹#›</a:t>
            </a:fld>
            <a:endParaRPr lang="zh-CN" altLang="en-US"/>
          </a:p>
        </p:txBody>
      </p:sp>
    </p:spTree>
    <p:extLst>
      <p:ext uri="{BB962C8B-B14F-4D97-AF65-F5344CB8AC3E}">
        <p14:creationId xmlns:p14="http://schemas.microsoft.com/office/powerpoint/2010/main" val="352607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F84A600-66A9-4540-B511-23F9882EFA5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C6932217-0777-4293-8193-284327416C84}"/>
              </a:ext>
            </a:extLst>
          </p:cNvPr>
          <p:cNvSpPr>
            <a:spLocks noGrp="1"/>
          </p:cNvSpPr>
          <p:nvPr>
            <p:ph type="dt" sz="half" idx="10"/>
          </p:nvPr>
        </p:nvSpPr>
        <p:spPr/>
        <p:txBody>
          <a:bodyPr/>
          <a:lstStyle/>
          <a:p>
            <a:fld id="{B393198B-79E4-499E-99BB-A157FE2FCD08}" type="datetimeFigureOut">
              <a:rPr lang="zh-CN" altLang="en-US" smtClean="0"/>
              <a:t>2019/3/6</a:t>
            </a:fld>
            <a:endParaRPr lang="zh-CN" altLang="en-US"/>
          </a:p>
        </p:txBody>
      </p:sp>
      <p:sp>
        <p:nvSpPr>
          <p:cNvPr id="4" name="页脚占位符 3">
            <a:extLst>
              <a:ext uri="{FF2B5EF4-FFF2-40B4-BE49-F238E27FC236}">
                <a16:creationId xmlns:a16="http://schemas.microsoft.com/office/drawing/2014/main" xmlns="" id="{DFDD11C5-40F8-428B-B1B0-E8D32B4D3AA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1CBE6B7D-9F87-4CE7-B65E-195E5A8C2EFD}"/>
              </a:ext>
            </a:extLst>
          </p:cNvPr>
          <p:cNvSpPr>
            <a:spLocks noGrp="1"/>
          </p:cNvSpPr>
          <p:nvPr>
            <p:ph type="sldNum" sz="quarter" idx="12"/>
          </p:nvPr>
        </p:nvSpPr>
        <p:spPr/>
        <p:txBody>
          <a:bodyPr/>
          <a:lstStyle/>
          <a:p>
            <a:fld id="{0081D552-7CA3-415C-B64D-3FE00AD6AF44}" type="slidenum">
              <a:rPr lang="zh-CN" altLang="en-US" smtClean="0"/>
              <a:t>‹#›</a:t>
            </a:fld>
            <a:endParaRPr lang="zh-CN" altLang="en-US"/>
          </a:p>
        </p:txBody>
      </p:sp>
    </p:spTree>
    <p:extLst>
      <p:ext uri="{BB962C8B-B14F-4D97-AF65-F5344CB8AC3E}">
        <p14:creationId xmlns:p14="http://schemas.microsoft.com/office/powerpoint/2010/main" val="523023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1CE6FCA9-A8E4-412D-9001-C8C66633F492}"/>
              </a:ext>
            </a:extLst>
          </p:cNvPr>
          <p:cNvSpPr>
            <a:spLocks noGrp="1"/>
          </p:cNvSpPr>
          <p:nvPr>
            <p:ph type="dt" sz="half" idx="10"/>
          </p:nvPr>
        </p:nvSpPr>
        <p:spPr/>
        <p:txBody>
          <a:bodyPr/>
          <a:lstStyle/>
          <a:p>
            <a:fld id="{B393198B-79E4-499E-99BB-A157FE2FCD08}" type="datetimeFigureOut">
              <a:rPr lang="zh-CN" altLang="en-US" smtClean="0"/>
              <a:t>2019/3/6</a:t>
            </a:fld>
            <a:endParaRPr lang="zh-CN" altLang="en-US"/>
          </a:p>
        </p:txBody>
      </p:sp>
      <p:sp>
        <p:nvSpPr>
          <p:cNvPr id="3" name="页脚占位符 2">
            <a:extLst>
              <a:ext uri="{FF2B5EF4-FFF2-40B4-BE49-F238E27FC236}">
                <a16:creationId xmlns:a16="http://schemas.microsoft.com/office/drawing/2014/main" xmlns="" id="{EEA29342-364F-4804-8749-2F0A09E742C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ED836B72-F0D1-47BA-A008-04D6E7B7E2ED}"/>
              </a:ext>
            </a:extLst>
          </p:cNvPr>
          <p:cNvSpPr>
            <a:spLocks noGrp="1"/>
          </p:cNvSpPr>
          <p:nvPr>
            <p:ph type="sldNum" sz="quarter" idx="12"/>
          </p:nvPr>
        </p:nvSpPr>
        <p:spPr/>
        <p:txBody>
          <a:bodyPr/>
          <a:lstStyle/>
          <a:p>
            <a:fld id="{0081D552-7CA3-415C-B64D-3FE00AD6AF44}" type="slidenum">
              <a:rPr lang="zh-CN" altLang="en-US" smtClean="0"/>
              <a:t>‹#›</a:t>
            </a:fld>
            <a:endParaRPr lang="zh-CN" altLang="en-US"/>
          </a:p>
        </p:txBody>
      </p:sp>
      <p:sp>
        <p:nvSpPr>
          <p:cNvPr id="6" name="TextBox 28">
            <a:extLst>
              <a:ext uri="{FF2B5EF4-FFF2-40B4-BE49-F238E27FC236}">
                <a16:creationId xmlns:a16="http://schemas.microsoft.com/office/drawing/2014/main" xmlns="" id="{F1089E9F-FF9A-4300-A300-2D79B46CEC35}"/>
              </a:ext>
            </a:extLst>
          </p:cNvPr>
          <p:cNvSpPr txBox="1"/>
          <p:nvPr userDrawn="1"/>
        </p:nvSpPr>
        <p:spPr>
          <a:xfrm>
            <a:off x="1546126" y="396926"/>
            <a:ext cx="3080310" cy="492396"/>
          </a:xfrm>
          <a:prstGeom prst="rect">
            <a:avLst/>
          </a:prstGeom>
          <a:noFill/>
        </p:spPr>
        <p:txBody>
          <a:bodyPr wrap="square" lIns="121873" tIns="60937" rIns="121873" bIns="60937" rtlCol="0">
            <a:spAutoFit/>
          </a:bodyPr>
          <a:lstStyle/>
          <a:p>
            <a:r>
              <a:rPr lang="zh-CN" altLang="en-US" sz="2400" dirty="0">
                <a:solidFill>
                  <a:schemeClr val="tx1">
                    <a:lumMod val="65000"/>
                    <a:lumOff val="35000"/>
                  </a:schemeClr>
                </a:solidFill>
                <a:latin typeface="HappyZcool-2016" panose="02010600030101010101" pitchFamily="2" charset="-122"/>
                <a:ea typeface="HappyZcool-2016" panose="02010600030101010101" pitchFamily="2" charset="-122"/>
                <a:sym typeface="HappyZcool-2016" panose="02010600030101010101" pitchFamily="2" charset="-122"/>
              </a:rPr>
              <a:t>点击添加您的标题</a:t>
            </a:r>
          </a:p>
        </p:txBody>
      </p:sp>
      <p:pic>
        <p:nvPicPr>
          <p:cNvPr id="7" name="图片 6"/>
          <p:cNvPicPr>
            <a:picLocks noChangeAspect="1"/>
          </p:cNvPicPr>
          <p:nvPr userDrawn="1"/>
        </p:nvPicPr>
        <p:blipFill>
          <a:blip r:embed="rId2" cstate="print">
            <a:extLst>
              <a:ext uri="{BEBA8EAE-BF5A-486C-A8C5-ECC9F3942E4B}">
                <a14:imgProps xmlns:a14="http://schemas.microsoft.com/office/drawing/2010/main">
                  <a14:imgLayer r:embed="rId3">
                    <a14:imgEffect>
                      <a14:backgroundRemoval t="625" b="100000" l="0" r="100000"/>
                    </a14:imgEffect>
                  </a14:imgLayer>
                </a14:imgProps>
              </a:ext>
              <a:ext uri="{28A0092B-C50C-407E-A947-70E740481C1C}">
                <a14:useLocalDpi xmlns:a14="http://schemas.microsoft.com/office/drawing/2010/main" val="0"/>
              </a:ext>
            </a:extLst>
          </a:blip>
          <a:stretch>
            <a:fillRect/>
          </a:stretch>
        </p:blipFill>
        <p:spPr>
          <a:xfrm>
            <a:off x="466598" y="167754"/>
            <a:ext cx="976497" cy="976497"/>
          </a:xfrm>
          <a:prstGeom prst="rect">
            <a:avLst/>
          </a:prstGeom>
        </p:spPr>
      </p:pic>
    </p:spTree>
    <p:extLst>
      <p:ext uri="{BB962C8B-B14F-4D97-AF65-F5344CB8AC3E}">
        <p14:creationId xmlns:p14="http://schemas.microsoft.com/office/powerpoint/2010/main" val="2953981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ntr" presetSubtype="5" fill="hold" grpId="0" nodeType="withEffect">
                                  <p:stCondLst>
                                    <p:cond delay="10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strVal val="#ppt_w"/>
                                          </p:val>
                                        </p:tav>
                                        <p:tav tm="100000">
                                          <p:val>
                                            <p:strVal val="#ppt_w"/>
                                          </p:val>
                                        </p:tav>
                                      </p:tavLst>
                                    </p:anim>
                                    <p:anim calcmode="lin" valueType="num">
                                      <p:cBhvr>
                                        <p:cTn id="8" dur="500" fill="hold"/>
                                        <p:tgtEl>
                                          <p:spTgt spid="6"/>
                                        </p:tgtEl>
                                        <p:attrNameLst>
                                          <p:attrName>ppt_h</p:attrName>
                                        </p:attrNameLst>
                                      </p:cBhvr>
                                      <p:tavLst>
                                        <p:tav tm="0" fmla="#ppt_h*sin(2.5*pi*$)">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7346373-47F8-42B7-BD20-6F44335D10F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06425C7E-DFA7-4BD0-BB79-B7BBA21CDB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xmlns="" id="{D4E1B17A-9BC4-4849-860B-1DE6056FC9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A0688605-8EEC-4974-8145-82DF7863C5D9}"/>
              </a:ext>
            </a:extLst>
          </p:cNvPr>
          <p:cNvSpPr>
            <a:spLocks noGrp="1"/>
          </p:cNvSpPr>
          <p:nvPr>
            <p:ph type="dt" sz="half" idx="10"/>
          </p:nvPr>
        </p:nvSpPr>
        <p:spPr/>
        <p:txBody>
          <a:bodyPr/>
          <a:lstStyle/>
          <a:p>
            <a:fld id="{B393198B-79E4-499E-99BB-A157FE2FCD08}" type="datetimeFigureOut">
              <a:rPr lang="zh-CN" altLang="en-US" smtClean="0"/>
              <a:t>2019/3/6</a:t>
            </a:fld>
            <a:endParaRPr lang="zh-CN" altLang="en-US"/>
          </a:p>
        </p:txBody>
      </p:sp>
      <p:sp>
        <p:nvSpPr>
          <p:cNvPr id="6" name="页脚占位符 5">
            <a:extLst>
              <a:ext uri="{FF2B5EF4-FFF2-40B4-BE49-F238E27FC236}">
                <a16:creationId xmlns:a16="http://schemas.microsoft.com/office/drawing/2014/main" xmlns="" id="{A43102F8-0269-42D5-81D7-D4DEE44D7A4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F2F44883-0EE8-4D18-9AED-953EC9E41922}"/>
              </a:ext>
            </a:extLst>
          </p:cNvPr>
          <p:cNvSpPr>
            <a:spLocks noGrp="1"/>
          </p:cNvSpPr>
          <p:nvPr>
            <p:ph type="sldNum" sz="quarter" idx="12"/>
          </p:nvPr>
        </p:nvSpPr>
        <p:spPr/>
        <p:txBody>
          <a:bodyPr/>
          <a:lstStyle/>
          <a:p>
            <a:fld id="{0081D552-7CA3-415C-B64D-3FE00AD6AF44}" type="slidenum">
              <a:rPr lang="zh-CN" altLang="en-US" smtClean="0"/>
              <a:t>‹#›</a:t>
            </a:fld>
            <a:endParaRPr lang="zh-CN" altLang="en-US"/>
          </a:p>
        </p:txBody>
      </p:sp>
    </p:spTree>
    <p:extLst>
      <p:ext uri="{BB962C8B-B14F-4D97-AF65-F5344CB8AC3E}">
        <p14:creationId xmlns:p14="http://schemas.microsoft.com/office/powerpoint/2010/main" val="2898603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081949D-A347-4D2A-B6B1-1B78D69D191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C4187EE4-0069-4D54-8C8E-E389BF399C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8FDDABE8-1AE4-4FC9-A5F1-6D65B9C1C5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16520602-AAA7-46C6-AE6C-AD32D19A371F}"/>
              </a:ext>
            </a:extLst>
          </p:cNvPr>
          <p:cNvSpPr>
            <a:spLocks noGrp="1"/>
          </p:cNvSpPr>
          <p:nvPr>
            <p:ph type="dt" sz="half" idx="10"/>
          </p:nvPr>
        </p:nvSpPr>
        <p:spPr/>
        <p:txBody>
          <a:bodyPr/>
          <a:lstStyle/>
          <a:p>
            <a:fld id="{B393198B-79E4-499E-99BB-A157FE2FCD08}" type="datetimeFigureOut">
              <a:rPr lang="zh-CN" altLang="en-US" smtClean="0"/>
              <a:t>2019/3/6</a:t>
            </a:fld>
            <a:endParaRPr lang="zh-CN" altLang="en-US"/>
          </a:p>
        </p:txBody>
      </p:sp>
      <p:sp>
        <p:nvSpPr>
          <p:cNvPr id="6" name="页脚占位符 5">
            <a:extLst>
              <a:ext uri="{FF2B5EF4-FFF2-40B4-BE49-F238E27FC236}">
                <a16:creationId xmlns:a16="http://schemas.microsoft.com/office/drawing/2014/main" xmlns="" id="{45A20021-BF69-4D6B-8A0B-91CE9A96C5F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FFD90DA6-D257-4FE4-8701-A0EB711AFA5B}"/>
              </a:ext>
            </a:extLst>
          </p:cNvPr>
          <p:cNvSpPr>
            <a:spLocks noGrp="1"/>
          </p:cNvSpPr>
          <p:nvPr>
            <p:ph type="sldNum" sz="quarter" idx="12"/>
          </p:nvPr>
        </p:nvSpPr>
        <p:spPr/>
        <p:txBody>
          <a:bodyPr/>
          <a:lstStyle/>
          <a:p>
            <a:fld id="{0081D552-7CA3-415C-B64D-3FE00AD6AF44}" type="slidenum">
              <a:rPr lang="zh-CN" altLang="en-US" smtClean="0"/>
              <a:t>‹#›</a:t>
            </a:fld>
            <a:endParaRPr lang="zh-CN" altLang="en-US"/>
          </a:p>
        </p:txBody>
      </p:sp>
    </p:spTree>
    <p:extLst>
      <p:ext uri="{BB962C8B-B14F-4D97-AF65-F5344CB8AC3E}">
        <p14:creationId xmlns:p14="http://schemas.microsoft.com/office/powerpoint/2010/main" val="1457671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5CCDF346-20F1-4242-B6EF-20A1CFA75F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2D5F8822-905E-4FC0-BC2F-88647D992F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578216CE-211C-4123-846C-0C4D5C028C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93198B-79E4-499E-99BB-A157FE2FCD08}" type="datetimeFigureOut">
              <a:rPr lang="zh-CN" altLang="en-US" smtClean="0"/>
              <a:t>2019/3/6</a:t>
            </a:fld>
            <a:endParaRPr lang="zh-CN" altLang="en-US"/>
          </a:p>
        </p:txBody>
      </p:sp>
      <p:sp>
        <p:nvSpPr>
          <p:cNvPr id="5" name="页脚占位符 4">
            <a:extLst>
              <a:ext uri="{FF2B5EF4-FFF2-40B4-BE49-F238E27FC236}">
                <a16:creationId xmlns:a16="http://schemas.microsoft.com/office/drawing/2014/main" xmlns="" id="{FA1BED20-4351-4FE5-BBA3-EA55DFD6AA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4F1C2A33-2B94-4E5D-BDF0-7ED674D343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81D552-7CA3-415C-B64D-3FE00AD6AF44}" type="slidenum">
              <a:rPr lang="zh-CN" altLang="en-US" smtClean="0"/>
              <a:t>‹#›</a:t>
            </a:fld>
            <a:endParaRPr lang="zh-CN" altLang="en-US"/>
          </a:p>
        </p:txBody>
      </p:sp>
    </p:spTree>
    <p:extLst>
      <p:ext uri="{BB962C8B-B14F-4D97-AF65-F5344CB8AC3E}">
        <p14:creationId xmlns:p14="http://schemas.microsoft.com/office/powerpoint/2010/main" val="2347599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10.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10.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2.png"/><Relationship Id="rId5" Type="http://schemas.openxmlformats.org/officeDocument/2006/relationships/tags" Target="../tags/tag5.xml"/><Relationship Id="rId10" Type="http://schemas.openxmlformats.org/officeDocument/2006/relationships/slideLayout" Target="../slideLayouts/slideLayout7.xml"/><Relationship Id="rId4" Type="http://schemas.openxmlformats.org/officeDocument/2006/relationships/tags" Target="../tags/tag4.xml"/><Relationship Id="rId9" Type="http://schemas.openxmlformats.org/officeDocument/2006/relationships/tags" Target="../tags/tag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a:duotone>
              <a:prstClr val="black"/>
              <a:schemeClr val="bg1">
                <a:tint val="45000"/>
                <a:satMod val="400000"/>
              </a:schemeClr>
            </a:duotone>
          </a:blip>
          <a:stretch>
            <a:fillRect/>
          </a:stretch>
        </p:blipFill>
        <p:spPr>
          <a:xfrm>
            <a:off x="0" y="3657599"/>
            <a:ext cx="12192000" cy="3200401"/>
          </a:xfrm>
          <a:prstGeom prst="rect">
            <a:avLst/>
          </a:prstGeom>
        </p:spPr>
      </p:pic>
      <p:grpSp>
        <p:nvGrpSpPr>
          <p:cNvPr id="5" name="组合 4"/>
          <p:cNvGrpSpPr/>
          <p:nvPr/>
        </p:nvGrpSpPr>
        <p:grpSpPr>
          <a:xfrm>
            <a:off x="1800659" y="2108466"/>
            <a:ext cx="10215451" cy="3056850"/>
            <a:chOff x="2036587" y="2579586"/>
            <a:chExt cx="10215451" cy="3056850"/>
          </a:xfrm>
        </p:grpSpPr>
        <p:sp>
          <p:nvSpPr>
            <p:cNvPr id="6" name="文本框 5">
              <a:extLst>
                <a:ext uri="{FF2B5EF4-FFF2-40B4-BE49-F238E27FC236}">
                  <a16:creationId xmlns:a16="http://schemas.microsoft.com/office/drawing/2014/main" xmlns="" id="{16DF6D9B-8D7F-4C31-A231-708D56C476FE}"/>
                </a:ext>
              </a:extLst>
            </p:cNvPr>
            <p:cNvSpPr txBox="1"/>
            <p:nvPr/>
          </p:nvSpPr>
          <p:spPr>
            <a:xfrm>
              <a:off x="2036587" y="2579586"/>
              <a:ext cx="8548914" cy="1015663"/>
            </a:xfrm>
            <a:prstGeom prst="rect">
              <a:avLst/>
            </a:prstGeom>
            <a:noFill/>
          </p:spPr>
          <p:txBody>
            <a:bodyPr wrap="square" rtlCol="0">
              <a:spAutoFit/>
            </a:bodyPr>
            <a:lstStyle/>
            <a:p>
              <a:pPr algn="ctr"/>
              <a:r>
                <a:rPr lang="zh-CN" altLang="en-US" sz="6000" b="1" dirty="0" smtClean="0">
                  <a:solidFill>
                    <a:schemeClr val="bg1"/>
                  </a:solidFill>
                  <a:latin typeface="等线 Light" panose="02010600030101010101" pitchFamily="2" charset="-122"/>
                  <a:ea typeface="等线 Light" panose="02010600030101010101" pitchFamily="2" charset="-122"/>
                  <a:cs typeface="经典行书简" panose="02010609010101010101" pitchFamily="49" charset="-122"/>
                  <a:sym typeface="HappyZcool-2016" panose="02010600030101010101" pitchFamily="2" charset="-122"/>
                </a:rPr>
                <a:t>***项目计划书</a:t>
              </a:r>
              <a:endParaRPr lang="zh-CN" altLang="en-US" sz="6000" b="1" dirty="0">
                <a:solidFill>
                  <a:schemeClr val="bg1"/>
                </a:solidFill>
                <a:latin typeface="等线 Light" panose="02010600030101010101" pitchFamily="2" charset="-122"/>
                <a:ea typeface="等线 Light" panose="02010600030101010101" pitchFamily="2" charset="-122"/>
                <a:cs typeface="经典行书简" panose="02010609010101010101" pitchFamily="49" charset="-122"/>
                <a:sym typeface="HappyZcool-2016" panose="02010600030101010101" pitchFamily="2" charset="-122"/>
              </a:endParaRPr>
            </a:p>
          </p:txBody>
        </p:sp>
        <p:grpSp>
          <p:nvGrpSpPr>
            <p:cNvPr id="8" name="组合 7">
              <a:extLst>
                <a:ext uri="{FF2B5EF4-FFF2-40B4-BE49-F238E27FC236}">
                  <a16:creationId xmlns:a16="http://schemas.microsoft.com/office/drawing/2014/main" xmlns="" id="{BBDAF1F3-6B53-4479-A02B-531F409960C3}"/>
                </a:ext>
              </a:extLst>
            </p:cNvPr>
            <p:cNvGrpSpPr/>
            <p:nvPr/>
          </p:nvGrpSpPr>
          <p:grpSpPr>
            <a:xfrm>
              <a:off x="9823144" y="5120952"/>
              <a:ext cx="2428894" cy="515484"/>
              <a:chOff x="10358932" y="4325991"/>
              <a:chExt cx="2948155" cy="625687"/>
            </a:xfrm>
          </p:grpSpPr>
          <p:sp>
            <p:nvSpPr>
              <p:cNvPr id="9" name="文本框 8">
                <a:extLst>
                  <a:ext uri="{FF2B5EF4-FFF2-40B4-BE49-F238E27FC236}">
                    <a16:creationId xmlns:a16="http://schemas.microsoft.com/office/drawing/2014/main" xmlns="" id="{09A79A65-469B-4BF3-8C4B-1740642FBCCC}"/>
                  </a:ext>
                </a:extLst>
              </p:cNvPr>
              <p:cNvSpPr txBox="1"/>
              <p:nvPr/>
            </p:nvSpPr>
            <p:spPr>
              <a:xfrm>
                <a:off x="10358932" y="4361363"/>
                <a:ext cx="2948155" cy="554943"/>
              </a:xfrm>
              <a:prstGeom prst="rect">
                <a:avLst/>
              </a:prstGeom>
              <a:noFill/>
            </p:spPr>
            <p:txBody>
              <a:bodyPr wrap="square" rtlCol="0">
                <a:spAutoFit/>
              </a:bodyPr>
              <a:lstStyle/>
              <a:p>
                <a:pPr algn="ctr"/>
                <a:r>
                  <a:rPr lang="zh-CN" altLang="en-US" sz="2400" dirty="0">
                    <a:solidFill>
                      <a:schemeClr val="bg1"/>
                    </a:solidFill>
                    <a:latin typeface="HappyZcool-2016" panose="02010600030101010101" pitchFamily="2" charset="-122"/>
                    <a:ea typeface="HappyZcool-2016" panose="02010600030101010101" pitchFamily="2" charset="-122"/>
                    <a:sym typeface="HappyZcool-2016" panose="02010600030101010101" pitchFamily="2" charset="-122"/>
                  </a:rPr>
                  <a:t>策划人：</a:t>
                </a:r>
                <a:r>
                  <a:rPr lang="en-US" altLang="zh-CN" sz="2400" dirty="0">
                    <a:solidFill>
                      <a:schemeClr val="bg1"/>
                    </a:solidFill>
                    <a:latin typeface="HappyZcool-2016" panose="02010600030101010101" pitchFamily="2" charset="-122"/>
                    <a:ea typeface="HappyZcool-2016" panose="02010600030101010101" pitchFamily="2" charset="-122"/>
                    <a:sym typeface="HappyZcool-2016" panose="02010600030101010101" pitchFamily="2" charset="-122"/>
                  </a:rPr>
                  <a:t>XXX</a:t>
                </a:r>
              </a:p>
            </p:txBody>
          </p:sp>
          <p:sp>
            <p:nvSpPr>
              <p:cNvPr id="10" name="椭圆 31">
                <a:extLst>
                  <a:ext uri="{FF2B5EF4-FFF2-40B4-BE49-F238E27FC236}">
                    <a16:creationId xmlns:a16="http://schemas.microsoft.com/office/drawing/2014/main" xmlns="" id="{5E559426-59A4-460C-A24F-565087478B0A}"/>
                  </a:ext>
                </a:extLst>
              </p:cNvPr>
              <p:cNvSpPr/>
              <p:nvPr/>
            </p:nvSpPr>
            <p:spPr>
              <a:xfrm rot="16200000">
                <a:off x="11520166" y="3204747"/>
                <a:ext cx="625687" cy="2868176"/>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noFill/>
              <a:ln w="25400" cap="rnd">
                <a:solidFill>
                  <a:schemeClr val="bg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000" dirty="0">
                  <a:solidFill>
                    <a:schemeClr val="bg1"/>
                  </a:solidFill>
                  <a:latin typeface="HappyZcool-2016" panose="02010600030101010101" pitchFamily="2" charset="-122"/>
                  <a:ea typeface="HappyZcool-2016" panose="02010600030101010101" pitchFamily="2" charset="-122"/>
                  <a:sym typeface="HappyZcool-2016" panose="02010600030101010101" pitchFamily="2" charset="-122"/>
                </a:endParaRPr>
              </a:p>
            </p:txBody>
          </p:sp>
        </p:grpSp>
      </p:grpSp>
      <p:pic>
        <p:nvPicPr>
          <p:cNvPr id="12" name="图片 11"/>
          <p:cNvPicPr>
            <a:picLocks noChangeAspect="1"/>
          </p:cNvPicPr>
          <p:nvPr/>
        </p:nvPicPr>
        <p:blipFill>
          <a:blip r:embed="rId3" cstate="print">
            <a:extLst>
              <a:ext uri="{BEBA8EAE-BF5A-486C-A8C5-ECC9F3942E4B}">
                <a14:imgProps xmlns:a14="http://schemas.microsoft.com/office/drawing/2010/main">
                  <a14:imgLayer r:embed="rId4">
                    <a14:imgEffect>
                      <a14:backgroundRemoval t="625" b="100000" l="0" r="100000"/>
                    </a14:imgEffect>
                  </a14:imgLayer>
                </a14:imgProps>
              </a:ext>
              <a:ext uri="{28A0092B-C50C-407E-A947-70E740481C1C}">
                <a14:useLocalDpi xmlns:a14="http://schemas.microsoft.com/office/drawing/2010/main" val="0"/>
              </a:ext>
            </a:extLst>
          </a:blip>
          <a:stretch>
            <a:fillRect/>
          </a:stretch>
        </p:blipFill>
        <p:spPr>
          <a:xfrm>
            <a:off x="5414541" y="388067"/>
            <a:ext cx="1321151" cy="1321151"/>
          </a:xfrm>
          <a:prstGeom prst="rect">
            <a:avLst/>
          </a:prstGeom>
        </p:spPr>
      </p:pic>
    </p:spTree>
    <p:extLst>
      <p:ext uri="{BB962C8B-B14F-4D97-AF65-F5344CB8AC3E}">
        <p14:creationId xmlns:p14="http://schemas.microsoft.com/office/powerpoint/2010/main" val="35162926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6"/>
          <p:cNvGrpSpPr>
            <a:grpSpLocks noChangeAspect="1"/>
          </p:cNvGrpSpPr>
          <p:nvPr/>
        </p:nvGrpSpPr>
        <p:grpSpPr bwMode="auto">
          <a:xfrm>
            <a:off x="2829273" y="2740967"/>
            <a:ext cx="1035270" cy="1787456"/>
            <a:chOff x="1449" y="1496"/>
            <a:chExt cx="730" cy="1260"/>
          </a:xfrm>
          <a:solidFill>
            <a:schemeClr val="accent1"/>
          </a:solidFill>
        </p:grpSpPr>
        <p:sp>
          <p:nvSpPr>
            <p:cNvPr id="85" name="Freeform 17"/>
            <p:cNvSpPr>
              <a:spLocks noEditPoints="1"/>
            </p:cNvSpPr>
            <p:nvPr/>
          </p:nvSpPr>
          <p:spPr bwMode="auto">
            <a:xfrm>
              <a:off x="1449" y="1496"/>
              <a:ext cx="730" cy="1260"/>
            </a:xfrm>
            <a:custGeom>
              <a:avLst/>
              <a:gdLst>
                <a:gd name="T0" fmla="*/ 609 w 684"/>
                <a:gd name="T1" fmla="*/ 553 h 1183"/>
                <a:gd name="T2" fmla="*/ 448 w 684"/>
                <a:gd name="T3" fmla="*/ 401 h 1183"/>
                <a:gd name="T4" fmla="*/ 269 w 684"/>
                <a:gd name="T5" fmla="*/ 315 h 1183"/>
                <a:gd name="T6" fmla="*/ 94 w 684"/>
                <a:gd name="T7" fmla="*/ 233 h 1183"/>
                <a:gd name="T8" fmla="*/ 88 w 684"/>
                <a:gd name="T9" fmla="*/ 655 h 1183"/>
                <a:gd name="T10" fmla="*/ 70 w 684"/>
                <a:gd name="T11" fmla="*/ 918 h 1183"/>
                <a:gd name="T12" fmla="*/ 139 w 684"/>
                <a:gd name="T13" fmla="*/ 1167 h 1183"/>
                <a:gd name="T14" fmla="*/ 202 w 684"/>
                <a:gd name="T15" fmla="*/ 975 h 1183"/>
                <a:gd name="T16" fmla="*/ 70 w 684"/>
                <a:gd name="T17" fmla="*/ 734 h 1183"/>
                <a:gd name="T18" fmla="*/ 278 w 684"/>
                <a:gd name="T19" fmla="*/ 562 h 1183"/>
                <a:gd name="T20" fmla="*/ 307 w 684"/>
                <a:gd name="T21" fmla="*/ 754 h 1183"/>
                <a:gd name="T22" fmla="*/ 323 w 684"/>
                <a:gd name="T23" fmla="*/ 769 h 1183"/>
                <a:gd name="T24" fmla="*/ 322 w 684"/>
                <a:gd name="T25" fmla="*/ 948 h 1183"/>
                <a:gd name="T26" fmla="*/ 345 w 684"/>
                <a:gd name="T27" fmla="*/ 765 h 1183"/>
                <a:gd name="T28" fmla="*/ 457 w 684"/>
                <a:gd name="T29" fmla="*/ 753 h 1183"/>
                <a:gd name="T30" fmla="*/ 553 w 684"/>
                <a:gd name="T31" fmla="*/ 815 h 1183"/>
                <a:gd name="T32" fmla="*/ 388 w 684"/>
                <a:gd name="T33" fmla="*/ 1179 h 1183"/>
                <a:gd name="T34" fmla="*/ 445 w 684"/>
                <a:gd name="T35" fmla="*/ 1002 h 1183"/>
                <a:gd name="T36" fmla="*/ 666 w 684"/>
                <a:gd name="T37" fmla="*/ 692 h 1183"/>
                <a:gd name="T38" fmla="*/ 200 w 684"/>
                <a:gd name="T39" fmla="*/ 558 h 1183"/>
                <a:gd name="T40" fmla="*/ 132 w 684"/>
                <a:gd name="T41" fmla="*/ 509 h 1183"/>
                <a:gd name="T42" fmla="*/ 123 w 684"/>
                <a:gd name="T43" fmla="*/ 61 h 1183"/>
                <a:gd name="T44" fmla="*/ 241 w 684"/>
                <a:gd name="T45" fmla="*/ 532 h 1183"/>
                <a:gd name="T46" fmla="*/ 388 w 684"/>
                <a:gd name="T47" fmla="*/ 620 h 1183"/>
                <a:gd name="T48" fmla="*/ 406 w 684"/>
                <a:gd name="T49" fmla="*/ 459 h 1183"/>
                <a:gd name="T50" fmla="*/ 305 w 684"/>
                <a:gd name="T51" fmla="*/ 567 h 1183"/>
                <a:gd name="T52" fmla="*/ 444 w 684"/>
                <a:gd name="T53" fmla="*/ 423 h 1183"/>
                <a:gd name="T54" fmla="*/ 423 w 684"/>
                <a:gd name="T55" fmla="*/ 643 h 1183"/>
                <a:gd name="T56" fmla="*/ 415 w 684"/>
                <a:gd name="T57" fmla="*/ 724 h 1183"/>
                <a:gd name="T58" fmla="*/ 428 w 684"/>
                <a:gd name="T59" fmla="*/ 654 h 1183"/>
                <a:gd name="T60" fmla="*/ 574 w 684"/>
                <a:gd name="T61" fmla="*/ 534 h 1183"/>
                <a:gd name="T62" fmla="*/ 415 w 684"/>
                <a:gd name="T63" fmla="*/ 724 h 1183"/>
                <a:gd name="T64" fmla="*/ 476 w 684"/>
                <a:gd name="T65" fmla="*/ 750 h 1183"/>
                <a:gd name="T66" fmla="*/ 607 w 684"/>
                <a:gd name="T67" fmla="*/ 631 h 1183"/>
                <a:gd name="T68" fmla="*/ 517 w 684"/>
                <a:gd name="T69" fmla="*/ 804 h 1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4" h="1183">
                  <a:moveTo>
                    <a:pt x="612" y="606"/>
                  </a:moveTo>
                  <a:cubicBezTo>
                    <a:pt x="615" y="584"/>
                    <a:pt x="613" y="565"/>
                    <a:pt x="609" y="553"/>
                  </a:cubicBezTo>
                  <a:cubicBezTo>
                    <a:pt x="599" y="516"/>
                    <a:pt x="568" y="479"/>
                    <a:pt x="517" y="483"/>
                  </a:cubicBezTo>
                  <a:cubicBezTo>
                    <a:pt x="514" y="445"/>
                    <a:pt x="477" y="404"/>
                    <a:pt x="448" y="401"/>
                  </a:cubicBezTo>
                  <a:cubicBezTo>
                    <a:pt x="329" y="387"/>
                    <a:pt x="263" y="490"/>
                    <a:pt x="263" y="490"/>
                  </a:cubicBezTo>
                  <a:cubicBezTo>
                    <a:pt x="263" y="490"/>
                    <a:pt x="253" y="433"/>
                    <a:pt x="269" y="315"/>
                  </a:cubicBezTo>
                  <a:cubicBezTo>
                    <a:pt x="290" y="158"/>
                    <a:pt x="232" y="0"/>
                    <a:pt x="116" y="36"/>
                  </a:cubicBezTo>
                  <a:cubicBezTo>
                    <a:pt x="0" y="72"/>
                    <a:pt x="71" y="136"/>
                    <a:pt x="94" y="233"/>
                  </a:cubicBezTo>
                  <a:cubicBezTo>
                    <a:pt x="117" y="330"/>
                    <a:pt x="117" y="454"/>
                    <a:pt x="110" y="505"/>
                  </a:cubicBezTo>
                  <a:cubicBezTo>
                    <a:pt x="104" y="546"/>
                    <a:pt x="92" y="624"/>
                    <a:pt x="88" y="655"/>
                  </a:cubicBezTo>
                  <a:cubicBezTo>
                    <a:pt x="69" y="678"/>
                    <a:pt x="57" y="697"/>
                    <a:pt x="54" y="711"/>
                  </a:cubicBezTo>
                  <a:cubicBezTo>
                    <a:pt x="45" y="741"/>
                    <a:pt x="31" y="868"/>
                    <a:pt x="70" y="918"/>
                  </a:cubicBezTo>
                  <a:cubicBezTo>
                    <a:pt x="109" y="969"/>
                    <a:pt x="148" y="980"/>
                    <a:pt x="177" y="979"/>
                  </a:cubicBezTo>
                  <a:cubicBezTo>
                    <a:pt x="203" y="1073"/>
                    <a:pt x="139" y="1167"/>
                    <a:pt x="139" y="1167"/>
                  </a:cubicBezTo>
                  <a:cubicBezTo>
                    <a:pt x="153" y="1174"/>
                    <a:pt x="153" y="1174"/>
                    <a:pt x="153" y="1174"/>
                  </a:cubicBezTo>
                  <a:cubicBezTo>
                    <a:pt x="220" y="1102"/>
                    <a:pt x="207" y="1002"/>
                    <a:pt x="202" y="975"/>
                  </a:cubicBezTo>
                  <a:cubicBezTo>
                    <a:pt x="215" y="971"/>
                    <a:pt x="223" y="966"/>
                    <a:pt x="223" y="966"/>
                  </a:cubicBezTo>
                  <a:cubicBezTo>
                    <a:pt x="50" y="954"/>
                    <a:pt x="64" y="794"/>
                    <a:pt x="70" y="734"/>
                  </a:cubicBezTo>
                  <a:cubicBezTo>
                    <a:pt x="76" y="674"/>
                    <a:pt x="155" y="611"/>
                    <a:pt x="205" y="572"/>
                  </a:cubicBezTo>
                  <a:cubicBezTo>
                    <a:pt x="254" y="533"/>
                    <a:pt x="270" y="550"/>
                    <a:pt x="278" y="562"/>
                  </a:cubicBezTo>
                  <a:cubicBezTo>
                    <a:pt x="326" y="637"/>
                    <a:pt x="384" y="625"/>
                    <a:pt x="408" y="655"/>
                  </a:cubicBezTo>
                  <a:cubicBezTo>
                    <a:pt x="432" y="685"/>
                    <a:pt x="388" y="757"/>
                    <a:pt x="307" y="754"/>
                  </a:cubicBezTo>
                  <a:cubicBezTo>
                    <a:pt x="226" y="751"/>
                    <a:pt x="207" y="675"/>
                    <a:pt x="207" y="675"/>
                  </a:cubicBezTo>
                  <a:cubicBezTo>
                    <a:pt x="216" y="753"/>
                    <a:pt x="271" y="775"/>
                    <a:pt x="323" y="769"/>
                  </a:cubicBezTo>
                  <a:cubicBezTo>
                    <a:pt x="342" y="782"/>
                    <a:pt x="376" y="814"/>
                    <a:pt x="370" y="868"/>
                  </a:cubicBezTo>
                  <a:cubicBezTo>
                    <a:pt x="363" y="933"/>
                    <a:pt x="322" y="948"/>
                    <a:pt x="322" y="948"/>
                  </a:cubicBezTo>
                  <a:cubicBezTo>
                    <a:pt x="322" y="948"/>
                    <a:pt x="390" y="939"/>
                    <a:pt x="390" y="866"/>
                  </a:cubicBezTo>
                  <a:cubicBezTo>
                    <a:pt x="390" y="808"/>
                    <a:pt x="363" y="777"/>
                    <a:pt x="345" y="765"/>
                  </a:cubicBezTo>
                  <a:cubicBezTo>
                    <a:pt x="366" y="759"/>
                    <a:pt x="386" y="749"/>
                    <a:pt x="400" y="738"/>
                  </a:cubicBezTo>
                  <a:cubicBezTo>
                    <a:pt x="409" y="745"/>
                    <a:pt x="427" y="755"/>
                    <a:pt x="457" y="753"/>
                  </a:cubicBezTo>
                  <a:cubicBezTo>
                    <a:pt x="456" y="773"/>
                    <a:pt x="463" y="815"/>
                    <a:pt x="523" y="817"/>
                  </a:cubicBezTo>
                  <a:cubicBezTo>
                    <a:pt x="534" y="817"/>
                    <a:pt x="544" y="816"/>
                    <a:pt x="553" y="815"/>
                  </a:cubicBezTo>
                  <a:cubicBezTo>
                    <a:pt x="559" y="845"/>
                    <a:pt x="569" y="952"/>
                    <a:pt x="418" y="982"/>
                  </a:cubicBezTo>
                  <a:cubicBezTo>
                    <a:pt x="418" y="982"/>
                    <a:pt x="425" y="1121"/>
                    <a:pt x="388" y="1179"/>
                  </a:cubicBezTo>
                  <a:cubicBezTo>
                    <a:pt x="408" y="1183"/>
                    <a:pt x="408" y="1183"/>
                    <a:pt x="408" y="1183"/>
                  </a:cubicBezTo>
                  <a:cubicBezTo>
                    <a:pt x="408" y="1183"/>
                    <a:pt x="446" y="1121"/>
                    <a:pt x="445" y="1002"/>
                  </a:cubicBezTo>
                  <a:cubicBezTo>
                    <a:pt x="445" y="1002"/>
                    <a:pt x="592" y="979"/>
                    <a:pt x="582" y="806"/>
                  </a:cubicBezTo>
                  <a:cubicBezTo>
                    <a:pt x="625" y="787"/>
                    <a:pt x="651" y="744"/>
                    <a:pt x="666" y="692"/>
                  </a:cubicBezTo>
                  <a:cubicBezTo>
                    <a:pt x="684" y="633"/>
                    <a:pt x="636" y="608"/>
                    <a:pt x="612" y="606"/>
                  </a:cubicBezTo>
                  <a:close/>
                  <a:moveTo>
                    <a:pt x="200" y="558"/>
                  </a:moveTo>
                  <a:cubicBezTo>
                    <a:pt x="162" y="583"/>
                    <a:pt x="132" y="608"/>
                    <a:pt x="109" y="632"/>
                  </a:cubicBezTo>
                  <a:cubicBezTo>
                    <a:pt x="111" y="609"/>
                    <a:pt x="122" y="580"/>
                    <a:pt x="132" y="509"/>
                  </a:cubicBezTo>
                  <a:cubicBezTo>
                    <a:pt x="146" y="422"/>
                    <a:pt x="128" y="293"/>
                    <a:pt x="113" y="228"/>
                  </a:cubicBezTo>
                  <a:cubicBezTo>
                    <a:pt x="100" y="171"/>
                    <a:pt x="31" y="75"/>
                    <a:pt x="123" y="61"/>
                  </a:cubicBezTo>
                  <a:cubicBezTo>
                    <a:pt x="254" y="41"/>
                    <a:pt x="256" y="256"/>
                    <a:pt x="250" y="311"/>
                  </a:cubicBezTo>
                  <a:cubicBezTo>
                    <a:pt x="244" y="359"/>
                    <a:pt x="241" y="500"/>
                    <a:pt x="241" y="532"/>
                  </a:cubicBezTo>
                  <a:cubicBezTo>
                    <a:pt x="230" y="538"/>
                    <a:pt x="217" y="546"/>
                    <a:pt x="200" y="558"/>
                  </a:cubicBezTo>
                  <a:close/>
                  <a:moveTo>
                    <a:pt x="388" y="620"/>
                  </a:moveTo>
                  <a:cubicBezTo>
                    <a:pt x="378" y="617"/>
                    <a:pt x="365" y="611"/>
                    <a:pt x="352" y="603"/>
                  </a:cubicBezTo>
                  <a:cubicBezTo>
                    <a:pt x="335" y="522"/>
                    <a:pt x="406" y="459"/>
                    <a:pt x="406" y="459"/>
                  </a:cubicBezTo>
                  <a:cubicBezTo>
                    <a:pt x="324" y="501"/>
                    <a:pt x="330" y="567"/>
                    <a:pt x="336" y="593"/>
                  </a:cubicBezTo>
                  <a:cubicBezTo>
                    <a:pt x="325" y="585"/>
                    <a:pt x="314" y="577"/>
                    <a:pt x="305" y="567"/>
                  </a:cubicBezTo>
                  <a:cubicBezTo>
                    <a:pt x="281" y="542"/>
                    <a:pt x="282" y="520"/>
                    <a:pt x="261" y="524"/>
                  </a:cubicBezTo>
                  <a:cubicBezTo>
                    <a:pt x="287" y="485"/>
                    <a:pt x="396" y="408"/>
                    <a:pt x="444" y="423"/>
                  </a:cubicBezTo>
                  <a:cubicBezTo>
                    <a:pt x="496" y="439"/>
                    <a:pt x="508" y="509"/>
                    <a:pt x="485" y="574"/>
                  </a:cubicBezTo>
                  <a:cubicBezTo>
                    <a:pt x="469" y="620"/>
                    <a:pt x="439" y="637"/>
                    <a:pt x="423" y="643"/>
                  </a:cubicBezTo>
                  <a:cubicBezTo>
                    <a:pt x="414" y="629"/>
                    <a:pt x="400" y="624"/>
                    <a:pt x="388" y="620"/>
                  </a:cubicBezTo>
                  <a:close/>
                  <a:moveTo>
                    <a:pt x="415" y="724"/>
                  </a:moveTo>
                  <a:cubicBezTo>
                    <a:pt x="420" y="717"/>
                    <a:pt x="424" y="710"/>
                    <a:pt x="426" y="703"/>
                  </a:cubicBezTo>
                  <a:cubicBezTo>
                    <a:pt x="431" y="681"/>
                    <a:pt x="431" y="666"/>
                    <a:pt x="428" y="654"/>
                  </a:cubicBezTo>
                  <a:cubicBezTo>
                    <a:pt x="510" y="623"/>
                    <a:pt x="514" y="552"/>
                    <a:pt x="516" y="508"/>
                  </a:cubicBezTo>
                  <a:cubicBezTo>
                    <a:pt x="531" y="508"/>
                    <a:pt x="558" y="512"/>
                    <a:pt x="574" y="534"/>
                  </a:cubicBezTo>
                  <a:cubicBezTo>
                    <a:pt x="597" y="567"/>
                    <a:pt x="601" y="681"/>
                    <a:pt x="508" y="721"/>
                  </a:cubicBezTo>
                  <a:cubicBezTo>
                    <a:pt x="444" y="748"/>
                    <a:pt x="422" y="735"/>
                    <a:pt x="415" y="724"/>
                  </a:cubicBezTo>
                  <a:close/>
                  <a:moveTo>
                    <a:pt x="517" y="804"/>
                  </a:moveTo>
                  <a:cubicBezTo>
                    <a:pt x="469" y="797"/>
                    <a:pt x="471" y="766"/>
                    <a:pt x="476" y="750"/>
                  </a:cubicBezTo>
                  <a:cubicBezTo>
                    <a:pt x="488" y="747"/>
                    <a:pt x="502" y="742"/>
                    <a:pt x="519" y="734"/>
                  </a:cubicBezTo>
                  <a:cubicBezTo>
                    <a:pt x="570" y="710"/>
                    <a:pt x="596" y="669"/>
                    <a:pt x="607" y="631"/>
                  </a:cubicBezTo>
                  <a:cubicBezTo>
                    <a:pt x="622" y="636"/>
                    <a:pt x="644" y="647"/>
                    <a:pt x="643" y="675"/>
                  </a:cubicBezTo>
                  <a:cubicBezTo>
                    <a:pt x="642" y="718"/>
                    <a:pt x="584" y="812"/>
                    <a:pt x="517" y="8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2" tIns="60941" rIns="121882" bIns="60941" numCol="1" anchor="t" anchorCtr="0" compatLnSpc="1"/>
            <a:lstStyle/>
            <a:p>
              <a:endParaRPr lang="zh-CN" altLang="en-US" sz="2399">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86" name="Freeform 18"/>
            <p:cNvSpPr/>
            <p:nvPr/>
          </p:nvSpPr>
          <p:spPr bwMode="auto">
            <a:xfrm>
              <a:off x="1760" y="2545"/>
              <a:ext cx="57" cy="47"/>
            </a:xfrm>
            <a:custGeom>
              <a:avLst/>
              <a:gdLst>
                <a:gd name="T0" fmla="*/ 0 w 54"/>
                <a:gd name="T1" fmla="*/ 18 h 44"/>
                <a:gd name="T2" fmla="*/ 54 w 54"/>
                <a:gd name="T3" fmla="*/ 0 h 44"/>
                <a:gd name="T4" fmla="*/ 46 w 54"/>
                <a:gd name="T5" fmla="*/ 44 h 44"/>
                <a:gd name="T6" fmla="*/ 39 w 54"/>
                <a:gd name="T7" fmla="*/ 23 h 44"/>
                <a:gd name="T8" fmla="*/ 0 w 54"/>
                <a:gd name="T9" fmla="*/ 18 h 44"/>
              </a:gdLst>
              <a:ahLst/>
              <a:cxnLst>
                <a:cxn ang="0">
                  <a:pos x="T0" y="T1"/>
                </a:cxn>
                <a:cxn ang="0">
                  <a:pos x="T2" y="T3"/>
                </a:cxn>
                <a:cxn ang="0">
                  <a:pos x="T4" y="T5"/>
                </a:cxn>
                <a:cxn ang="0">
                  <a:pos x="T6" y="T7"/>
                </a:cxn>
                <a:cxn ang="0">
                  <a:pos x="T8" y="T9"/>
                </a:cxn>
              </a:cxnLst>
              <a:rect l="0" t="0" r="r" b="b"/>
              <a:pathLst>
                <a:path w="54" h="44">
                  <a:moveTo>
                    <a:pt x="0" y="18"/>
                  </a:moveTo>
                  <a:cubicBezTo>
                    <a:pt x="0" y="18"/>
                    <a:pt x="30" y="19"/>
                    <a:pt x="54" y="0"/>
                  </a:cubicBezTo>
                  <a:cubicBezTo>
                    <a:pt x="46" y="44"/>
                    <a:pt x="46" y="44"/>
                    <a:pt x="46" y="44"/>
                  </a:cubicBezTo>
                  <a:cubicBezTo>
                    <a:pt x="39" y="23"/>
                    <a:pt x="39" y="23"/>
                    <a:pt x="39" y="23"/>
                  </a:cubicBezTo>
                  <a:cubicBezTo>
                    <a:pt x="39" y="23"/>
                    <a:pt x="28" y="31"/>
                    <a:pt x="0"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2" tIns="60941" rIns="121882" bIns="60941" numCol="1" anchor="t" anchorCtr="0" compatLnSpc="1"/>
            <a:lstStyle/>
            <a:p>
              <a:endParaRPr lang="zh-CN" altLang="en-US" sz="2399">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grpSp>
      <p:grpSp>
        <p:nvGrpSpPr>
          <p:cNvPr id="3" name="Group 21"/>
          <p:cNvGrpSpPr>
            <a:grpSpLocks noChangeAspect="1"/>
          </p:cNvGrpSpPr>
          <p:nvPr/>
        </p:nvGrpSpPr>
        <p:grpSpPr bwMode="auto">
          <a:xfrm>
            <a:off x="5627658" y="2716227"/>
            <a:ext cx="1106383" cy="1811136"/>
            <a:chOff x="3270" y="1510"/>
            <a:chExt cx="762" cy="1247"/>
          </a:xfrm>
          <a:solidFill>
            <a:schemeClr val="tx1">
              <a:lumMod val="65000"/>
              <a:lumOff val="35000"/>
            </a:schemeClr>
          </a:solidFill>
        </p:grpSpPr>
        <p:sp>
          <p:nvSpPr>
            <p:cNvPr id="88" name="Freeform 22"/>
            <p:cNvSpPr/>
            <p:nvPr/>
          </p:nvSpPr>
          <p:spPr bwMode="auto">
            <a:xfrm>
              <a:off x="3616" y="2549"/>
              <a:ext cx="56" cy="46"/>
            </a:xfrm>
            <a:custGeom>
              <a:avLst/>
              <a:gdLst>
                <a:gd name="T0" fmla="*/ 0 w 54"/>
                <a:gd name="T1" fmla="*/ 18 h 44"/>
                <a:gd name="T2" fmla="*/ 54 w 54"/>
                <a:gd name="T3" fmla="*/ 0 h 44"/>
                <a:gd name="T4" fmla="*/ 46 w 54"/>
                <a:gd name="T5" fmla="*/ 44 h 44"/>
                <a:gd name="T6" fmla="*/ 39 w 54"/>
                <a:gd name="T7" fmla="*/ 23 h 44"/>
                <a:gd name="T8" fmla="*/ 0 w 54"/>
                <a:gd name="T9" fmla="*/ 18 h 44"/>
              </a:gdLst>
              <a:ahLst/>
              <a:cxnLst>
                <a:cxn ang="0">
                  <a:pos x="T0" y="T1"/>
                </a:cxn>
                <a:cxn ang="0">
                  <a:pos x="T2" y="T3"/>
                </a:cxn>
                <a:cxn ang="0">
                  <a:pos x="T4" y="T5"/>
                </a:cxn>
                <a:cxn ang="0">
                  <a:pos x="T6" y="T7"/>
                </a:cxn>
                <a:cxn ang="0">
                  <a:pos x="T8" y="T9"/>
                </a:cxn>
              </a:cxnLst>
              <a:rect l="0" t="0" r="r" b="b"/>
              <a:pathLst>
                <a:path w="54" h="44">
                  <a:moveTo>
                    <a:pt x="0" y="18"/>
                  </a:moveTo>
                  <a:cubicBezTo>
                    <a:pt x="0" y="18"/>
                    <a:pt x="29" y="19"/>
                    <a:pt x="54" y="0"/>
                  </a:cubicBezTo>
                  <a:cubicBezTo>
                    <a:pt x="46" y="44"/>
                    <a:pt x="46" y="44"/>
                    <a:pt x="46" y="44"/>
                  </a:cubicBezTo>
                  <a:cubicBezTo>
                    <a:pt x="39" y="23"/>
                    <a:pt x="39" y="23"/>
                    <a:pt x="39" y="23"/>
                  </a:cubicBezTo>
                  <a:cubicBezTo>
                    <a:pt x="39" y="23"/>
                    <a:pt x="28" y="31"/>
                    <a:pt x="0"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2" tIns="60941" rIns="121882" bIns="60941" numCol="1" anchor="t" anchorCtr="0" compatLnSpc="1"/>
            <a:lstStyle/>
            <a:p>
              <a:endParaRPr lang="zh-CN" altLang="en-US" sz="2399">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90" name="Freeform 23"/>
            <p:cNvSpPr>
              <a:spLocks noEditPoints="1"/>
            </p:cNvSpPr>
            <p:nvPr/>
          </p:nvSpPr>
          <p:spPr bwMode="auto">
            <a:xfrm>
              <a:off x="3270" y="1510"/>
              <a:ext cx="762" cy="1247"/>
            </a:xfrm>
            <a:custGeom>
              <a:avLst/>
              <a:gdLst>
                <a:gd name="T0" fmla="*/ 629 w 729"/>
                <a:gd name="T1" fmla="*/ 554 h 1195"/>
                <a:gd name="T2" fmla="*/ 512 w 729"/>
                <a:gd name="T3" fmla="*/ 454 h 1195"/>
                <a:gd name="T4" fmla="*/ 509 w 729"/>
                <a:gd name="T5" fmla="*/ 405 h 1195"/>
                <a:gd name="T6" fmla="*/ 591 w 729"/>
                <a:gd name="T7" fmla="*/ 78 h 1195"/>
                <a:gd name="T8" fmla="*/ 415 w 729"/>
                <a:gd name="T9" fmla="*/ 118 h 1195"/>
                <a:gd name="T10" fmla="*/ 276 w 729"/>
                <a:gd name="T11" fmla="*/ 309 h 1195"/>
                <a:gd name="T12" fmla="*/ 37 w 729"/>
                <a:gd name="T13" fmla="*/ 50 h 1195"/>
                <a:gd name="T14" fmla="*/ 151 w 729"/>
                <a:gd name="T15" fmla="*/ 585 h 1195"/>
                <a:gd name="T16" fmla="*/ 202 w 729"/>
                <a:gd name="T17" fmla="*/ 988 h 1195"/>
                <a:gd name="T18" fmla="*/ 160 w 729"/>
                <a:gd name="T19" fmla="*/ 1169 h 1195"/>
                <a:gd name="T20" fmla="*/ 135 w 729"/>
                <a:gd name="T21" fmla="*/ 904 h 1195"/>
                <a:gd name="T22" fmla="*/ 298 w 729"/>
                <a:gd name="T23" fmla="*/ 556 h 1195"/>
                <a:gd name="T24" fmla="*/ 447 w 729"/>
                <a:gd name="T25" fmla="*/ 694 h 1195"/>
                <a:gd name="T26" fmla="*/ 268 w 729"/>
                <a:gd name="T27" fmla="*/ 812 h 1195"/>
                <a:gd name="T28" fmla="*/ 373 w 729"/>
                <a:gd name="T29" fmla="*/ 737 h 1195"/>
                <a:gd name="T30" fmla="*/ 391 w 729"/>
                <a:gd name="T31" fmla="*/ 740 h 1195"/>
                <a:gd name="T32" fmla="*/ 440 w 729"/>
                <a:gd name="T33" fmla="*/ 778 h 1195"/>
                <a:gd name="T34" fmla="*/ 593 w 729"/>
                <a:gd name="T35" fmla="*/ 811 h 1195"/>
                <a:gd name="T36" fmla="*/ 460 w 729"/>
                <a:gd name="T37" fmla="*/ 992 h 1195"/>
                <a:gd name="T38" fmla="*/ 465 w 729"/>
                <a:gd name="T39" fmla="*/ 1195 h 1195"/>
                <a:gd name="T40" fmla="*/ 647 w 729"/>
                <a:gd name="T41" fmla="*/ 784 h 1195"/>
                <a:gd name="T42" fmla="*/ 437 w 729"/>
                <a:gd name="T43" fmla="*/ 585 h 1195"/>
                <a:gd name="T44" fmla="*/ 210 w 729"/>
                <a:gd name="T45" fmla="*/ 547 h 1195"/>
                <a:gd name="T46" fmla="*/ 54 w 729"/>
                <a:gd name="T47" fmla="*/ 143 h 1195"/>
                <a:gd name="T48" fmla="*/ 240 w 729"/>
                <a:gd name="T49" fmla="*/ 230 h 1195"/>
                <a:gd name="T50" fmla="*/ 374 w 729"/>
                <a:gd name="T51" fmla="*/ 387 h 1195"/>
                <a:gd name="T52" fmla="*/ 520 w 729"/>
                <a:gd name="T53" fmla="*/ 52 h 1195"/>
                <a:gd name="T54" fmla="*/ 468 w 729"/>
                <a:gd name="T55" fmla="*/ 505 h 1195"/>
                <a:gd name="T56" fmla="*/ 437 w 729"/>
                <a:gd name="T57" fmla="*/ 585 h 1195"/>
                <a:gd name="T58" fmla="*/ 494 w 729"/>
                <a:gd name="T59" fmla="*/ 673 h 1195"/>
                <a:gd name="T60" fmla="*/ 529 w 729"/>
                <a:gd name="T61" fmla="*/ 484 h 1195"/>
                <a:gd name="T62" fmla="*/ 429 w 729"/>
                <a:gd name="T63" fmla="*/ 736 h 1195"/>
                <a:gd name="T64" fmla="*/ 603 w 729"/>
                <a:gd name="T65" fmla="*/ 672 h 1195"/>
                <a:gd name="T66" fmla="*/ 691 w 729"/>
                <a:gd name="T67" fmla="*/ 638 h 1195"/>
                <a:gd name="T68" fmla="*/ 520 w 729"/>
                <a:gd name="T69" fmla="*/ 768 h 1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29" h="1195">
                  <a:moveTo>
                    <a:pt x="700" y="569"/>
                  </a:moveTo>
                  <a:cubicBezTo>
                    <a:pt x="676" y="543"/>
                    <a:pt x="646" y="548"/>
                    <a:pt x="629" y="554"/>
                  </a:cubicBezTo>
                  <a:cubicBezTo>
                    <a:pt x="629" y="543"/>
                    <a:pt x="629" y="534"/>
                    <a:pt x="629" y="528"/>
                  </a:cubicBezTo>
                  <a:cubicBezTo>
                    <a:pt x="629" y="504"/>
                    <a:pt x="601" y="415"/>
                    <a:pt x="512" y="454"/>
                  </a:cubicBezTo>
                  <a:cubicBezTo>
                    <a:pt x="508" y="455"/>
                    <a:pt x="504" y="457"/>
                    <a:pt x="501" y="459"/>
                  </a:cubicBezTo>
                  <a:cubicBezTo>
                    <a:pt x="498" y="447"/>
                    <a:pt x="498" y="427"/>
                    <a:pt x="509" y="405"/>
                  </a:cubicBezTo>
                  <a:cubicBezTo>
                    <a:pt x="528" y="366"/>
                    <a:pt x="597" y="273"/>
                    <a:pt x="606" y="211"/>
                  </a:cubicBezTo>
                  <a:cubicBezTo>
                    <a:pt x="614" y="149"/>
                    <a:pt x="602" y="102"/>
                    <a:pt x="591" y="78"/>
                  </a:cubicBezTo>
                  <a:cubicBezTo>
                    <a:pt x="580" y="53"/>
                    <a:pt x="554" y="23"/>
                    <a:pt x="514" y="23"/>
                  </a:cubicBezTo>
                  <a:cubicBezTo>
                    <a:pt x="474" y="23"/>
                    <a:pt x="426" y="50"/>
                    <a:pt x="415" y="118"/>
                  </a:cubicBezTo>
                  <a:cubicBezTo>
                    <a:pt x="405" y="185"/>
                    <a:pt x="346" y="432"/>
                    <a:pt x="315" y="482"/>
                  </a:cubicBezTo>
                  <a:cubicBezTo>
                    <a:pt x="315" y="482"/>
                    <a:pt x="283" y="384"/>
                    <a:pt x="276" y="309"/>
                  </a:cubicBezTo>
                  <a:cubicBezTo>
                    <a:pt x="269" y="234"/>
                    <a:pt x="258" y="133"/>
                    <a:pt x="188" y="67"/>
                  </a:cubicBezTo>
                  <a:cubicBezTo>
                    <a:pt x="117" y="0"/>
                    <a:pt x="58" y="38"/>
                    <a:pt x="37" y="50"/>
                  </a:cubicBezTo>
                  <a:cubicBezTo>
                    <a:pt x="17" y="62"/>
                    <a:pt x="0" y="93"/>
                    <a:pt x="35" y="161"/>
                  </a:cubicBezTo>
                  <a:cubicBezTo>
                    <a:pt x="69" y="228"/>
                    <a:pt x="116" y="381"/>
                    <a:pt x="151" y="585"/>
                  </a:cubicBezTo>
                  <a:cubicBezTo>
                    <a:pt x="113" y="616"/>
                    <a:pt x="74" y="669"/>
                    <a:pt x="68" y="769"/>
                  </a:cubicBezTo>
                  <a:cubicBezTo>
                    <a:pt x="59" y="931"/>
                    <a:pt x="166" y="940"/>
                    <a:pt x="202" y="988"/>
                  </a:cubicBezTo>
                  <a:cubicBezTo>
                    <a:pt x="238" y="1037"/>
                    <a:pt x="151" y="1155"/>
                    <a:pt x="151" y="1155"/>
                  </a:cubicBezTo>
                  <a:cubicBezTo>
                    <a:pt x="160" y="1169"/>
                    <a:pt x="160" y="1169"/>
                    <a:pt x="160" y="1169"/>
                  </a:cubicBezTo>
                  <a:cubicBezTo>
                    <a:pt x="198" y="1124"/>
                    <a:pt x="228" y="1059"/>
                    <a:pt x="234" y="1007"/>
                  </a:cubicBezTo>
                  <a:cubicBezTo>
                    <a:pt x="240" y="954"/>
                    <a:pt x="198" y="969"/>
                    <a:pt x="135" y="904"/>
                  </a:cubicBezTo>
                  <a:cubicBezTo>
                    <a:pt x="71" y="838"/>
                    <a:pt x="76" y="706"/>
                    <a:pt x="135" y="632"/>
                  </a:cubicBezTo>
                  <a:cubicBezTo>
                    <a:pt x="194" y="558"/>
                    <a:pt x="275" y="538"/>
                    <a:pt x="298" y="556"/>
                  </a:cubicBezTo>
                  <a:cubicBezTo>
                    <a:pt x="321" y="575"/>
                    <a:pt x="392" y="615"/>
                    <a:pt x="432" y="602"/>
                  </a:cubicBezTo>
                  <a:cubicBezTo>
                    <a:pt x="472" y="589"/>
                    <a:pt x="508" y="654"/>
                    <a:pt x="447" y="694"/>
                  </a:cubicBezTo>
                  <a:cubicBezTo>
                    <a:pt x="369" y="746"/>
                    <a:pt x="280" y="674"/>
                    <a:pt x="280" y="674"/>
                  </a:cubicBezTo>
                  <a:cubicBezTo>
                    <a:pt x="302" y="738"/>
                    <a:pt x="268" y="812"/>
                    <a:pt x="268" y="812"/>
                  </a:cubicBezTo>
                  <a:cubicBezTo>
                    <a:pt x="319" y="788"/>
                    <a:pt x="306" y="705"/>
                    <a:pt x="306" y="705"/>
                  </a:cubicBezTo>
                  <a:cubicBezTo>
                    <a:pt x="331" y="722"/>
                    <a:pt x="353" y="732"/>
                    <a:pt x="373" y="737"/>
                  </a:cubicBezTo>
                  <a:cubicBezTo>
                    <a:pt x="385" y="769"/>
                    <a:pt x="408" y="853"/>
                    <a:pt x="346" y="923"/>
                  </a:cubicBezTo>
                  <a:cubicBezTo>
                    <a:pt x="346" y="923"/>
                    <a:pt x="434" y="880"/>
                    <a:pt x="391" y="740"/>
                  </a:cubicBezTo>
                  <a:cubicBezTo>
                    <a:pt x="395" y="740"/>
                    <a:pt x="400" y="740"/>
                    <a:pt x="405" y="740"/>
                  </a:cubicBezTo>
                  <a:cubicBezTo>
                    <a:pt x="408" y="751"/>
                    <a:pt x="417" y="766"/>
                    <a:pt x="440" y="778"/>
                  </a:cubicBezTo>
                  <a:cubicBezTo>
                    <a:pt x="456" y="787"/>
                    <a:pt x="480" y="786"/>
                    <a:pt x="505" y="775"/>
                  </a:cubicBezTo>
                  <a:cubicBezTo>
                    <a:pt x="514" y="792"/>
                    <a:pt x="540" y="824"/>
                    <a:pt x="593" y="811"/>
                  </a:cubicBezTo>
                  <a:cubicBezTo>
                    <a:pt x="604" y="809"/>
                    <a:pt x="614" y="805"/>
                    <a:pt x="623" y="800"/>
                  </a:cubicBezTo>
                  <a:cubicBezTo>
                    <a:pt x="621" y="839"/>
                    <a:pt x="605" y="966"/>
                    <a:pt x="460" y="992"/>
                  </a:cubicBezTo>
                  <a:cubicBezTo>
                    <a:pt x="460" y="992"/>
                    <a:pt x="475" y="1138"/>
                    <a:pt x="439" y="1194"/>
                  </a:cubicBezTo>
                  <a:cubicBezTo>
                    <a:pt x="465" y="1195"/>
                    <a:pt x="465" y="1195"/>
                    <a:pt x="465" y="1195"/>
                  </a:cubicBezTo>
                  <a:cubicBezTo>
                    <a:pt x="465" y="1195"/>
                    <a:pt x="501" y="1143"/>
                    <a:pt x="485" y="1007"/>
                  </a:cubicBezTo>
                  <a:cubicBezTo>
                    <a:pt x="485" y="1007"/>
                    <a:pt x="636" y="1001"/>
                    <a:pt x="647" y="784"/>
                  </a:cubicBezTo>
                  <a:cubicBezTo>
                    <a:pt x="720" y="725"/>
                    <a:pt x="729" y="601"/>
                    <a:pt x="700" y="569"/>
                  </a:cubicBezTo>
                  <a:close/>
                  <a:moveTo>
                    <a:pt x="437" y="585"/>
                  </a:moveTo>
                  <a:cubicBezTo>
                    <a:pt x="381" y="593"/>
                    <a:pt x="339" y="562"/>
                    <a:pt x="309" y="545"/>
                  </a:cubicBezTo>
                  <a:cubicBezTo>
                    <a:pt x="280" y="528"/>
                    <a:pt x="246" y="525"/>
                    <a:pt x="210" y="547"/>
                  </a:cubicBezTo>
                  <a:cubicBezTo>
                    <a:pt x="200" y="552"/>
                    <a:pt x="187" y="559"/>
                    <a:pt x="172" y="569"/>
                  </a:cubicBezTo>
                  <a:cubicBezTo>
                    <a:pt x="161" y="511"/>
                    <a:pt x="103" y="226"/>
                    <a:pt x="54" y="143"/>
                  </a:cubicBezTo>
                  <a:cubicBezTo>
                    <a:pt x="4" y="59"/>
                    <a:pt x="91" y="56"/>
                    <a:pt x="106" y="58"/>
                  </a:cubicBezTo>
                  <a:cubicBezTo>
                    <a:pt x="141" y="63"/>
                    <a:pt x="228" y="130"/>
                    <a:pt x="240" y="230"/>
                  </a:cubicBezTo>
                  <a:cubicBezTo>
                    <a:pt x="252" y="331"/>
                    <a:pt x="269" y="478"/>
                    <a:pt x="314" y="536"/>
                  </a:cubicBezTo>
                  <a:cubicBezTo>
                    <a:pt x="314" y="536"/>
                    <a:pt x="346" y="484"/>
                    <a:pt x="374" y="387"/>
                  </a:cubicBezTo>
                  <a:cubicBezTo>
                    <a:pt x="402" y="290"/>
                    <a:pt x="432" y="177"/>
                    <a:pt x="440" y="130"/>
                  </a:cubicBezTo>
                  <a:cubicBezTo>
                    <a:pt x="447" y="82"/>
                    <a:pt x="470" y="40"/>
                    <a:pt x="520" y="52"/>
                  </a:cubicBezTo>
                  <a:cubicBezTo>
                    <a:pt x="569" y="64"/>
                    <a:pt x="597" y="151"/>
                    <a:pt x="568" y="231"/>
                  </a:cubicBezTo>
                  <a:cubicBezTo>
                    <a:pt x="541" y="306"/>
                    <a:pt x="452" y="400"/>
                    <a:pt x="468" y="505"/>
                  </a:cubicBezTo>
                  <a:cubicBezTo>
                    <a:pt x="454" y="536"/>
                    <a:pt x="450" y="572"/>
                    <a:pt x="449" y="585"/>
                  </a:cubicBezTo>
                  <a:cubicBezTo>
                    <a:pt x="445" y="585"/>
                    <a:pt x="441" y="585"/>
                    <a:pt x="437" y="585"/>
                  </a:cubicBezTo>
                  <a:close/>
                  <a:moveTo>
                    <a:pt x="429" y="736"/>
                  </a:moveTo>
                  <a:cubicBezTo>
                    <a:pt x="464" y="725"/>
                    <a:pt x="486" y="695"/>
                    <a:pt x="494" y="673"/>
                  </a:cubicBezTo>
                  <a:cubicBezTo>
                    <a:pt x="507" y="639"/>
                    <a:pt x="498" y="597"/>
                    <a:pt x="465" y="587"/>
                  </a:cubicBezTo>
                  <a:cubicBezTo>
                    <a:pt x="469" y="565"/>
                    <a:pt x="486" y="497"/>
                    <a:pt x="529" y="484"/>
                  </a:cubicBezTo>
                  <a:cubicBezTo>
                    <a:pt x="580" y="468"/>
                    <a:pt x="609" y="509"/>
                    <a:pt x="596" y="585"/>
                  </a:cubicBezTo>
                  <a:cubicBezTo>
                    <a:pt x="584" y="659"/>
                    <a:pt x="518" y="804"/>
                    <a:pt x="429" y="736"/>
                  </a:cubicBezTo>
                  <a:close/>
                  <a:moveTo>
                    <a:pt x="520" y="768"/>
                  </a:moveTo>
                  <a:cubicBezTo>
                    <a:pt x="554" y="749"/>
                    <a:pt x="586" y="716"/>
                    <a:pt x="603" y="672"/>
                  </a:cubicBezTo>
                  <a:cubicBezTo>
                    <a:pt x="616" y="636"/>
                    <a:pt x="622" y="606"/>
                    <a:pt x="626" y="581"/>
                  </a:cubicBezTo>
                  <a:cubicBezTo>
                    <a:pt x="680" y="564"/>
                    <a:pt x="696" y="608"/>
                    <a:pt x="691" y="638"/>
                  </a:cubicBezTo>
                  <a:cubicBezTo>
                    <a:pt x="687" y="669"/>
                    <a:pt x="664" y="771"/>
                    <a:pt x="595" y="789"/>
                  </a:cubicBezTo>
                  <a:cubicBezTo>
                    <a:pt x="547" y="802"/>
                    <a:pt x="527" y="781"/>
                    <a:pt x="520" y="7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2" tIns="60941" rIns="121882" bIns="60941" numCol="1" anchor="t" anchorCtr="0" compatLnSpc="1"/>
            <a:lstStyle/>
            <a:p>
              <a:endParaRPr lang="zh-CN" altLang="en-US" sz="2399">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grpSp>
      <p:grpSp>
        <p:nvGrpSpPr>
          <p:cNvPr id="4" name="Group 26"/>
          <p:cNvGrpSpPr>
            <a:grpSpLocks noChangeAspect="1"/>
          </p:cNvGrpSpPr>
          <p:nvPr/>
        </p:nvGrpSpPr>
        <p:grpSpPr bwMode="auto">
          <a:xfrm>
            <a:off x="8480329" y="2759256"/>
            <a:ext cx="1072144" cy="1763344"/>
            <a:chOff x="5100" y="1511"/>
            <a:chExt cx="756" cy="1243"/>
          </a:xfrm>
          <a:solidFill>
            <a:schemeClr val="accent1"/>
          </a:solidFill>
        </p:grpSpPr>
        <p:sp>
          <p:nvSpPr>
            <p:cNvPr id="92" name="Freeform 27"/>
            <p:cNvSpPr/>
            <p:nvPr/>
          </p:nvSpPr>
          <p:spPr bwMode="auto">
            <a:xfrm>
              <a:off x="5459" y="2603"/>
              <a:ext cx="57" cy="48"/>
            </a:xfrm>
            <a:custGeom>
              <a:avLst/>
              <a:gdLst>
                <a:gd name="T0" fmla="*/ 0 w 54"/>
                <a:gd name="T1" fmla="*/ 18 h 45"/>
                <a:gd name="T2" fmla="*/ 54 w 54"/>
                <a:gd name="T3" fmla="*/ 0 h 45"/>
                <a:gd name="T4" fmla="*/ 46 w 54"/>
                <a:gd name="T5" fmla="*/ 45 h 45"/>
                <a:gd name="T6" fmla="*/ 40 w 54"/>
                <a:gd name="T7" fmla="*/ 23 h 45"/>
                <a:gd name="T8" fmla="*/ 0 w 54"/>
                <a:gd name="T9" fmla="*/ 18 h 45"/>
              </a:gdLst>
              <a:ahLst/>
              <a:cxnLst>
                <a:cxn ang="0">
                  <a:pos x="T0" y="T1"/>
                </a:cxn>
                <a:cxn ang="0">
                  <a:pos x="T2" y="T3"/>
                </a:cxn>
                <a:cxn ang="0">
                  <a:pos x="T4" y="T5"/>
                </a:cxn>
                <a:cxn ang="0">
                  <a:pos x="T6" y="T7"/>
                </a:cxn>
                <a:cxn ang="0">
                  <a:pos x="T8" y="T9"/>
                </a:cxn>
              </a:cxnLst>
              <a:rect l="0" t="0" r="r" b="b"/>
              <a:pathLst>
                <a:path w="54" h="45">
                  <a:moveTo>
                    <a:pt x="0" y="18"/>
                  </a:moveTo>
                  <a:cubicBezTo>
                    <a:pt x="0" y="18"/>
                    <a:pt x="30" y="19"/>
                    <a:pt x="54" y="0"/>
                  </a:cubicBezTo>
                  <a:cubicBezTo>
                    <a:pt x="46" y="45"/>
                    <a:pt x="46" y="45"/>
                    <a:pt x="46" y="45"/>
                  </a:cubicBezTo>
                  <a:cubicBezTo>
                    <a:pt x="40" y="23"/>
                    <a:pt x="40" y="23"/>
                    <a:pt x="40" y="23"/>
                  </a:cubicBezTo>
                  <a:cubicBezTo>
                    <a:pt x="40" y="23"/>
                    <a:pt x="29" y="31"/>
                    <a:pt x="0"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2" tIns="60941" rIns="121882" bIns="60941" numCol="1" anchor="t" anchorCtr="0" compatLnSpc="1"/>
            <a:lstStyle/>
            <a:p>
              <a:endParaRPr lang="zh-CN" altLang="en-US" sz="2399">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93" name="Freeform 28"/>
            <p:cNvSpPr>
              <a:spLocks noEditPoints="1"/>
            </p:cNvSpPr>
            <p:nvPr/>
          </p:nvSpPr>
          <p:spPr bwMode="auto">
            <a:xfrm>
              <a:off x="5100" y="1511"/>
              <a:ext cx="756" cy="1243"/>
            </a:xfrm>
            <a:custGeom>
              <a:avLst/>
              <a:gdLst>
                <a:gd name="T0" fmla="*/ 638 w 716"/>
                <a:gd name="T1" fmla="*/ 356 h 1179"/>
                <a:gd name="T2" fmla="*/ 533 w 716"/>
                <a:gd name="T3" fmla="*/ 162 h 1179"/>
                <a:gd name="T4" fmla="*/ 380 w 716"/>
                <a:gd name="T5" fmla="*/ 2 h 1179"/>
                <a:gd name="T6" fmla="*/ 296 w 716"/>
                <a:gd name="T7" fmla="*/ 488 h 1179"/>
                <a:gd name="T8" fmla="*/ 92 w 716"/>
                <a:gd name="T9" fmla="*/ 55 h 1179"/>
                <a:gd name="T10" fmla="*/ 132 w 716"/>
                <a:gd name="T11" fmla="*/ 487 h 1179"/>
                <a:gd name="T12" fmla="*/ 232 w 716"/>
                <a:gd name="T13" fmla="*/ 1045 h 1179"/>
                <a:gd name="T14" fmla="*/ 181 w 716"/>
                <a:gd name="T15" fmla="*/ 1178 h 1179"/>
                <a:gd name="T16" fmla="*/ 260 w 716"/>
                <a:gd name="T17" fmla="*/ 1045 h 1179"/>
                <a:gd name="T18" fmla="*/ 105 w 716"/>
                <a:gd name="T19" fmla="*/ 852 h 1179"/>
                <a:gd name="T20" fmla="*/ 154 w 716"/>
                <a:gd name="T21" fmla="*/ 431 h 1179"/>
                <a:gd name="T22" fmla="*/ 99 w 716"/>
                <a:gd name="T23" fmla="*/ 84 h 1179"/>
                <a:gd name="T24" fmla="*/ 297 w 716"/>
                <a:gd name="T25" fmla="*/ 549 h 1179"/>
                <a:gd name="T26" fmla="*/ 161 w 716"/>
                <a:gd name="T27" fmla="*/ 656 h 1179"/>
                <a:gd name="T28" fmla="*/ 399 w 716"/>
                <a:gd name="T29" fmla="*/ 516 h 1179"/>
                <a:gd name="T30" fmla="*/ 553 w 716"/>
                <a:gd name="T31" fmla="*/ 619 h 1179"/>
                <a:gd name="T32" fmla="*/ 319 w 716"/>
                <a:gd name="T33" fmla="*/ 793 h 1179"/>
                <a:gd name="T34" fmla="*/ 415 w 716"/>
                <a:gd name="T35" fmla="*/ 798 h 1179"/>
                <a:gd name="T36" fmla="*/ 438 w 716"/>
                <a:gd name="T37" fmla="*/ 814 h 1179"/>
                <a:gd name="T38" fmla="*/ 569 w 716"/>
                <a:gd name="T39" fmla="*/ 720 h 1179"/>
                <a:gd name="T40" fmla="*/ 547 w 716"/>
                <a:gd name="T41" fmla="*/ 720 h 1179"/>
                <a:gd name="T42" fmla="*/ 561 w 716"/>
                <a:gd name="T43" fmla="*/ 729 h 1179"/>
                <a:gd name="T44" fmla="*/ 414 w 716"/>
                <a:gd name="T45" fmla="*/ 667 h 1179"/>
                <a:gd name="T46" fmla="*/ 574 w 716"/>
                <a:gd name="T47" fmla="*/ 577 h 1179"/>
                <a:gd name="T48" fmla="*/ 485 w 716"/>
                <a:gd name="T49" fmla="*/ 1018 h 1179"/>
                <a:gd name="T50" fmla="*/ 492 w 716"/>
                <a:gd name="T51" fmla="*/ 1175 h 1179"/>
                <a:gd name="T52" fmla="*/ 671 w 716"/>
                <a:gd name="T53" fmla="*/ 840 h 1179"/>
                <a:gd name="T54" fmla="*/ 325 w 716"/>
                <a:gd name="T55" fmla="*/ 522 h 1179"/>
                <a:gd name="T56" fmla="*/ 325 w 716"/>
                <a:gd name="T57" fmla="*/ 142 h 1179"/>
                <a:gd name="T58" fmla="*/ 423 w 716"/>
                <a:gd name="T59" fmla="*/ 507 h 1179"/>
                <a:gd name="T60" fmla="*/ 325 w 716"/>
                <a:gd name="T61" fmla="*/ 522 h 1179"/>
                <a:gd name="T62" fmla="*/ 483 w 716"/>
                <a:gd name="T63" fmla="*/ 355 h 1179"/>
                <a:gd name="T64" fmla="*/ 652 w 716"/>
                <a:gd name="T65" fmla="*/ 186 h 1179"/>
                <a:gd name="T66" fmla="*/ 553 w 716"/>
                <a:gd name="T67" fmla="*/ 552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16" h="1179">
                  <a:moveTo>
                    <a:pt x="580" y="551"/>
                  </a:moveTo>
                  <a:cubicBezTo>
                    <a:pt x="582" y="527"/>
                    <a:pt x="593" y="449"/>
                    <a:pt x="638" y="356"/>
                  </a:cubicBezTo>
                  <a:cubicBezTo>
                    <a:pt x="691" y="244"/>
                    <a:pt x="716" y="90"/>
                    <a:pt x="605" y="79"/>
                  </a:cubicBezTo>
                  <a:cubicBezTo>
                    <a:pt x="555" y="74"/>
                    <a:pt x="544" y="134"/>
                    <a:pt x="533" y="162"/>
                  </a:cubicBezTo>
                  <a:cubicBezTo>
                    <a:pt x="522" y="190"/>
                    <a:pt x="488" y="280"/>
                    <a:pt x="488" y="280"/>
                  </a:cubicBezTo>
                  <a:cubicBezTo>
                    <a:pt x="488" y="280"/>
                    <a:pt x="523" y="6"/>
                    <a:pt x="380" y="2"/>
                  </a:cubicBezTo>
                  <a:cubicBezTo>
                    <a:pt x="279" y="0"/>
                    <a:pt x="298" y="136"/>
                    <a:pt x="301" y="167"/>
                  </a:cubicBezTo>
                  <a:cubicBezTo>
                    <a:pt x="303" y="197"/>
                    <a:pt x="301" y="456"/>
                    <a:pt x="296" y="488"/>
                  </a:cubicBezTo>
                  <a:cubicBezTo>
                    <a:pt x="296" y="488"/>
                    <a:pt x="271" y="422"/>
                    <a:pt x="265" y="349"/>
                  </a:cubicBezTo>
                  <a:cubicBezTo>
                    <a:pt x="259" y="276"/>
                    <a:pt x="259" y="1"/>
                    <a:pt x="92" y="55"/>
                  </a:cubicBezTo>
                  <a:cubicBezTo>
                    <a:pt x="0" y="84"/>
                    <a:pt x="49" y="194"/>
                    <a:pt x="63" y="228"/>
                  </a:cubicBezTo>
                  <a:cubicBezTo>
                    <a:pt x="76" y="262"/>
                    <a:pt x="128" y="408"/>
                    <a:pt x="132" y="487"/>
                  </a:cubicBezTo>
                  <a:cubicBezTo>
                    <a:pt x="137" y="582"/>
                    <a:pt x="111" y="639"/>
                    <a:pt x="89" y="707"/>
                  </a:cubicBezTo>
                  <a:cubicBezTo>
                    <a:pt x="67" y="774"/>
                    <a:pt x="33" y="942"/>
                    <a:pt x="232" y="1045"/>
                  </a:cubicBezTo>
                  <a:cubicBezTo>
                    <a:pt x="232" y="1045"/>
                    <a:pt x="234" y="1122"/>
                    <a:pt x="180" y="1174"/>
                  </a:cubicBezTo>
                  <a:cubicBezTo>
                    <a:pt x="181" y="1178"/>
                    <a:pt x="181" y="1178"/>
                    <a:pt x="181" y="1178"/>
                  </a:cubicBezTo>
                  <a:cubicBezTo>
                    <a:pt x="208" y="1179"/>
                    <a:pt x="208" y="1179"/>
                    <a:pt x="208" y="1179"/>
                  </a:cubicBezTo>
                  <a:cubicBezTo>
                    <a:pt x="208" y="1179"/>
                    <a:pt x="269" y="1095"/>
                    <a:pt x="260" y="1045"/>
                  </a:cubicBezTo>
                  <a:cubicBezTo>
                    <a:pt x="273" y="1038"/>
                    <a:pt x="273" y="1038"/>
                    <a:pt x="273" y="1038"/>
                  </a:cubicBezTo>
                  <a:cubicBezTo>
                    <a:pt x="273" y="1038"/>
                    <a:pt x="129" y="974"/>
                    <a:pt x="105" y="852"/>
                  </a:cubicBezTo>
                  <a:cubicBezTo>
                    <a:pt x="82" y="730"/>
                    <a:pt x="129" y="686"/>
                    <a:pt x="142" y="637"/>
                  </a:cubicBezTo>
                  <a:cubicBezTo>
                    <a:pt x="155" y="588"/>
                    <a:pt x="174" y="515"/>
                    <a:pt x="154" y="431"/>
                  </a:cubicBezTo>
                  <a:cubicBezTo>
                    <a:pt x="135" y="346"/>
                    <a:pt x="93" y="234"/>
                    <a:pt x="77" y="200"/>
                  </a:cubicBezTo>
                  <a:cubicBezTo>
                    <a:pt x="61" y="166"/>
                    <a:pt x="39" y="112"/>
                    <a:pt x="99" y="84"/>
                  </a:cubicBezTo>
                  <a:cubicBezTo>
                    <a:pt x="159" y="56"/>
                    <a:pt x="229" y="158"/>
                    <a:pt x="237" y="251"/>
                  </a:cubicBezTo>
                  <a:cubicBezTo>
                    <a:pt x="246" y="343"/>
                    <a:pt x="247" y="488"/>
                    <a:pt x="297" y="549"/>
                  </a:cubicBezTo>
                  <a:cubicBezTo>
                    <a:pt x="277" y="569"/>
                    <a:pt x="260" y="583"/>
                    <a:pt x="242" y="595"/>
                  </a:cubicBezTo>
                  <a:cubicBezTo>
                    <a:pt x="217" y="612"/>
                    <a:pt x="165" y="643"/>
                    <a:pt x="161" y="656"/>
                  </a:cubicBezTo>
                  <a:cubicBezTo>
                    <a:pt x="160" y="660"/>
                    <a:pt x="260" y="603"/>
                    <a:pt x="289" y="574"/>
                  </a:cubicBezTo>
                  <a:cubicBezTo>
                    <a:pt x="317" y="544"/>
                    <a:pt x="371" y="494"/>
                    <a:pt x="399" y="516"/>
                  </a:cubicBezTo>
                  <a:cubicBezTo>
                    <a:pt x="428" y="538"/>
                    <a:pt x="498" y="570"/>
                    <a:pt x="527" y="570"/>
                  </a:cubicBezTo>
                  <a:cubicBezTo>
                    <a:pt x="555" y="570"/>
                    <a:pt x="562" y="575"/>
                    <a:pt x="553" y="619"/>
                  </a:cubicBezTo>
                  <a:cubicBezTo>
                    <a:pt x="542" y="671"/>
                    <a:pt x="453" y="701"/>
                    <a:pt x="401" y="633"/>
                  </a:cubicBezTo>
                  <a:cubicBezTo>
                    <a:pt x="401" y="633"/>
                    <a:pt x="403" y="759"/>
                    <a:pt x="319" y="793"/>
                  </a:cubicBezTo>
                  <a:cubicBezTo>
                    <a:pt x="319" y="793"/>
                    <a:pt x="364" y="794"/>
                    <a:pt x="391" y="755"/>
                  </a:cubicBezTo>
                  <a:cubicBezTo>
                    <a:pt x="391" y="755"/>
                    <a:pt x="396" y="779"/>
                    <a:pt x="415" y="798"/>
                  </a:cubicBezTo>
                  <a:cubicBezTo>
                    <a:pt x="416" y="829"/>
                    <a:pt x="415" y="914"/>
                    <a:pt x="367" y="983"/>
                  </a:cubicBezTo>
                  <a:cubicBezTo>
                    <a:pt x="367" y="983"/>
                    <a:pt x="432" y="943"/>
                    <a:pt x="438" y="814"/>
                  </a:cubicBezTo>
                  <a:cubicBezTo>
                    <a:pt x="455" y="820"/>
                    <a:pt x="476" y="823"/>
                    <a:pt x="504" y="816"/>
                  </a:cubicBezTo>
                  <a:cubicBezTo>
                    <a:pt x="601" y="794"/>
                    <a:pt x="572" y="732"/>
                    <a:pt x="569" y="720"/>
                  </a:cubicBezTo>
                  <a:cubicBezTo>
                    <a:pt x="569" y="720"/>
                    <a:pt x="588" y="711"/>
                    <a:pt x="602" y="708"/>
                  </a:cubicBezTo>
                  <a:cubicBezTo>
                    <a:pt x="602" y="708"/>
                    <a:pt x="595" y="687"/>
                    <a:pt x="547" y="720"/>
                  </a:cubicBezTo>
                  <a:cubicBezTo>
                    <a:pt x="498" y="753"/>
                    <a:pt x="514" y="756"/>
                    <a:pt x="514" y="756"/>
                  </a:cubicBezTo>
                  <a:cubicBezTo>
                    <a:pt x="514" y="756"/>
                    <a:pt x="550" y="733"/>
                    <a:pt x="561" y="729"/>
                  </a:cubicBezTo>
                  <a:cubicBezTo>
                    <a:pt x="561" y="729"/>
                    <a:pt x="570" y="795"/>
                    <a:pt x="497" y="801"/>
                  </a:cubicBezTo>
                  <a:cubicBezTo>
                    <a:pt x="425" y="808"/>
                    <a:pt x="387" y="749"/>
                    <a:pt x="414" y="667"/>
                  </a:cubicBezTo>
                  <a:cubicBezTo>
                    <a:pt x="414" y="667"/>
                    <a:pt x="461" y="713"/>
                    <a:pt x="528" y="682"/>
                  </a:cubicBezTo>
                  <a:cubicBezTo>
                    <a:pt x="596" y="651"/>
                    <a:pt x="574" y="577"/>
                    <a:pt x="574" y="577"/>
                  </a:cubicBezTo>
                  <a:cubicBezTo>
                    <a:pt x="574" y="577"/>
                    <a:pt x="626" y="558"/>
                    <a:pt x="650" y="626"/>
                  </a:cubicBezTo>
                  <a:cubicBezTo>
                    <a:pt x="674" y="694"/>
                    <a:pt x="687" y="923"/>
                    <a:pt x="485" y="1018"/>
                  </a:cubicBezTo>
                  <a:cubicBezTo>
                    <a:pt x="485" y="1018"/>
                    <a:pt x="486" y="1134"/>
                    <a:pt x="474" y="1171"/>
                  </a:cubicBezTo>
                  <a:cubicBezTo>
                    <a:pt x="492" y="1175"/>
                    <a:pt x="492" y="1175"/>
                    <a:pt x="492" y="1175"/>
                  </a:cubicBezTo>
                  <a:cubicBezTo>
                    <a:pt x="492" y="1175"/>
                    <a:pt x="517" y="1126"/>
                    <a:pt x="509" y="1032"/>
                  </a:cubicBezTo>
                  <a:cubicBezTo>
                    <a:pt x="509" y="1032"/>
                    <a:pt x="626" y="983"/>
                    <a:pt x="671" y="840"/>
                  </a:cubicBezTo>
                  <a:cubicBezTo>
                    <a:pt x="715" y="700"/>
                    <a:pt x="694" y="549"/>
                    <a:pt x="580" y="551"/>
                  </a:cubicBezTo>
                  <a:close/>
                  <a:moveTo>
                    <a:pt x="325" y="522"/>
                  </a:moveTo>
                  <a:cubicBezTo>
                    <a:pt x="322" y="525"/>
                    <a:pt x="319" y="528"/>
                    <a:pt x="316" y="532"/>
                  </a:cubicBezTo>
                  <a:cubicBezTo>
                    <a:pt x="317" y="487"/>
                    <a:pt x="327" y="174"/>
                    <a:pt x="325" y="142"/>
                  </a:cubicBezTo>
                  <a:cubicBezTo>
                    <a:pt x="323" y="108"/>
                    <a:pt x="313" y="36"/>
                    <a:pt x="384" y="28"/>
                  </a:cubicBezTo>
                  <a:cubicBezTo>
                    <a:pt x="454" y="19"/>
                    <a:pt x="506" y="187"/>
                    <a:pt x="423" y="507"/>
                  </a:cubicBezTo>
                  <a:cubicBezTo>
                    <a:pt x="422" y="506"/>
                    <a:pt x="421" y="505"/>
                    <a:pt x="420" y="504"/>
                  </a:cubicBezTo>
                  <a:cubicBezTo>
                    <a:pt x="403" y="489"/>
                    <a:pt x="360" y="487"/>
                    <a:pt x="325" y="522"/>
                  </a:cubicBezTo>
                  <a:close/>
                  <a:moveTo>
                    <a:pt x="433" y="515"/>
                  </a:moveTo>
                  <a:cubicBezTo>
                    <a:pt x="441" y="488"/>
                    <a:pt x="467" y="405"/>
                    <a:pt x="483" y="355"/>
                  </a:cubicBezTo>
                  <a:cubicBezTo>
                    <a:pt x="501" y="295"/>
                    <a:pt x="561" y="140"/>
                    <a:pt x="575" y="128"/>
                  </a:cubicBezTo>
                  <a:cubicBezTo>
                    <a:pt x="590" y="116"/>
                    <a:pt x="639" y="92"/>
                    <a:pt x="652" y="186"/>
                  </a:cubicBezTo>
                  <a:cubicBezTo>
                    <a:pt x="666" y="280"/>
                    <a:pt x="616" y="329"/>
                    <a:pt x="590" y="398"/>
                  </a:cubicBezTo>
                  <a:cubicBezTo>
                    <a:pt x="567" y="459"/>
                    <a:pt x="551" y="522"/>
                    <a:pt x="553" y="552"/>
                  </a:cubicBezTo>
                  <a:cubicBezTo>
                    <a:pt x="498" y="552"/>
                    <a:pt x="455" y="531"/>
                    <a:pt x="433" y="5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2" tIns="60941" rIns="121882" bIns="60941" numCol="1" anchor="t" anchorCtr="0" compatLnSpc="1"/>
            <a:lstStyle/>
            <a:p>
              <a:endParaRPr lang="zh-CN" altLang="en-US" sz="2399">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grpSp>
      <p:sp>
        <p:nvSpPr>
          <p:cNvPr id="94" name="文本框 93"/>
          <p:cNvSpPr txBox="1"/>
          <p:nvPr/>
        </p:nvSpPr>
        <p:spPr>
          <a:xfrm>
            <a:off x="2544705" y="4836593"/>
            <a:ext cx="1587058" cy="420536"/>
          </a:xfrm>
          <a:prstGeom prst="rect">
            <a:avLst/>
          </a:prstGeom>
          <a:noFill/>
        </p:spPr>
        <p:txBody>
          <a:bodyPr wrap="square" lIns="91412" tIns="45706" rIns="91412" bIns="45706" rtlCol="0">
            <a:spAutoFit/>
          </a:bodyPr>
          <a:lstStyle/>
          <a:p>
            <a:pPr algn="ctr"/>
            <a:r>
              <a:rPr lang="zh-CN" altLang="en-US" sz="2133" dirty="0">
                <a:solidFill>
                  <a:schemeClr val="tx1">
                    <a:lumMod val="75000"/>
                    <a:lumOff val="25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rPr>
              <a:t>添加标题</a:t>
            </a:r>
          </a:p>
        </p:txBody>
      </p:sp>
      <p:sp>
        <p:nvSpPr>
          <p:cNvPr id="95" name="文本框 94"/>
          <p:cNvSpPr txBox="1"/>
          <p:nvPr/>
        </p:nvSpPr>
        <p:spPr>
          <a:xfrm>
            <a:off x="5445335" y="4880134"/>
            <a:ext cx="1587058" cy="420536"/>
          </a:xfrm>
          <a:prstGeom prst="rect">
            <a:avLst/>
          </a:prstGeom>
          <a:noFill/>
        </p:spPr>
        <p:txBody>
          <a:bodyPr wrap="square" lIns="91412" tIns="45706" rIns="91412" bIns="45706" rtlCol="0">
            <a:spAutoFit/>
          </a:bodyPr>
          <a:lstStyle/>
          <a:p>
            <a:pPr algn="ctr"/>
            <a:r>
              <a:rPr lang="zh-CN" altLang="en-US" sz="2133" dirty="0">
                <a:solidFill>
                  <a:schemeClr val="tx1">
                    <a:lumMod val="75000"/>
                    <a:lumOff val="25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rPr>
              <a:t>添加标题</a:t>
            </a:r>
          </a:p>
        </p:txBody>
      </p:sp>
      <p:sp>
        <p:nvSpPr>
          <p:cNvPr id="96" name="文本框 95"/>
          <p:cNvSpPr txBox="1"/>
          <p:nvPr/>
        </p:nvSpPr>
        <p:spPr>
          <a:xfrm>
            <a:off x="8305239" y="4880134"/>
            <a:ext cx="1587058" cy="420536"/>
          </a:xfrm>
          <a:prstGeom prst="rect">
            <a:avLst/>
          </a:prstGeom>
          <a:noFill/>
        </p:spPr>
        <p:txBody>
          <a:bodyPr wrap="square" lIns="91412" tIns="45706" rIns="91412" bIns="45706" rtlCol="0">
            <a:spAutoFit/>
          </a:bodyPr>
          <a:lstStyle/>
          <a:p>
            <a:pPr algn="ctr"/>
            <a:r>
              <a:rPr lang="zh-CN" altLang="en-US" sz="2133" dirty="0">
                <a:solidFill>
                  <a:schemeClr val="tx1">
                    <a:lumMod val="75000"/>
                    <a:lumOff val="25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rPr>
              <a:t>添加标题</a:t>
            </a:r>
          </a:p>
        </p:txBody>
      </p:sp>
      <p:sp>
        <p:nvSpPr>
          <p:cNvPr id="97" name="文本框 96"/>
          <p:cNvSpPr txBox="1"/>
          <p:nvPr/>
        </p:nvSpPr>
        <p:spPr>
          <a:xfrm>
            <a:off x="2269195" y="5425771"/>
            <a:ext cx="2107284" cy="932150"/>
          </a:xfrm>
          <a:prstGeom prst="rect">
            <a:avLst/>
          </a:prstGeom>
          <a:noFill/>
        </p:spPr>
        <p:txBody>
          <a:bodyPr wrap="square" lIns="91412" tIns="45706" rIns="91412" bIns="45706" rtlCol="0">
            <a:spAutoFit/>
          </a:bodyPr>
          <a:lstStyle/>
          <a:p>
            <a:pPr>
              <a:lnSpc>
                <a:spcPct val="130000"/>
              </a:lnSpc>
              <a:spcBef>
                <a:spcPct val="0"/>
              </a:spcBef>
              <a:buNone/>
            </a:pPr>
            <a:r>
              <a:rPr lang="zh-CN" altLang="en-US" sz="1466" dirty="0">
                <a:solidFill>
                  <a:schemeClr val="tx1">
                    <a:lumMod val="50000"/>
                    <a:lumOff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rPr>
              <a:t>在此录入上述图表的描述说明，在此录入上述图表的综合描述说明。</a:t>
            </a:r>
          </a:p>
        </p:txBody>
      </p:sp>
      <p:sp>
        <p:nvSpPr>
          <p:cNvPr id="98" name="文本框 97"/>
          <p:cNvSpPr txBox="1"/>
          <p:nvPr/>
        </p:nvSpPr>
        <p:spPr>
          <a:xfrm>
            <a:off x="5345965" y="5498341"/>
            <a:ext cx="1901808" cy="779865"/>
          </a:xfrm>
          <a:prstGeom prst="rect">
            <a:avLst/>
          </a:prstGeom>
          <a:noFill/>
        </p:spPr>
        <p:txBody>
          <a:bodyPr wrap="square" lIns="91412" tIns="45706" rIns="91412" bIns="45706" rtlCol="0">
            <a:spAutoFit/>
          </a:bodyPr>
          <a:lstStyle/>
          <a:p>
            <a:pPr>
              <a:lnSpc>
                <a:spcPct val="130000"/>
              </a:lnSpc>
              <a:spcBef>
                <a:spcPct val="0"/>
              </a:spcBef>
              <a:buNone/>
            </a:pPr>
            <a:r>
              <a:rPr lang="zh-CN" altLang="en-US" sz="1200" dirty="0">
                <a:solidFill>
                  <a:schemeClr val="tx1">
                    <a:lumMod val="50000"/>
                    <a:lumOff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rPr>
              <a:t>在此录入上述图表的描述说明，在此录入上述图表的综合描述说明。</a:t>
            </a:r>
          </a:p>
        </p:txBody>
      </p:sp>
      <p:sp>
        <p:nvSpPr>
          <p:cNvPr id="99" name="文本框 98"/>
          <p:cNvSpPr txBox="1"/>
          <p:nvPr/>
        </p:nvSpPr>
        <p:spPr>
          <a:xfrm>
            <a:off x="8216995" y="5469312"/>
            <a:ext cx="1910212" cy="830968"/>
          </a:xfrm>
          <a:prstGeom prst="rect">
            <a:avLst/>
          </a:prstGeom>
          <a:noFill/>
        </p:spPr>
        <p:txBody>
          <a:bodyPr wrap="square" lIns="91412" tIns="45706" rIns="91412" bIns="45706" rtlCol="0">
            <a:spAutoFit/>
          </a:bodyPr>
          <a:lstStyle/>
          <a:p>
            <a:pPr algn="dist"/>
            <a:r>
              <a:rPr lang="zh-CN" altLang="en-US" sz="1200" dirty="0">
                <a:solidFill>
                  <a:schemeClr val="tx1">
                    <a:lumMod val="50000"/>
                    <a:lumOff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rPr>
              <a:t>在此录入上述图表的描述说明，在此录入上述图表的综合描述说明。</a:t>
            </a:r>
          </a:p>
          <a:p>
            <a:pPr algn="dist"/>
            <a:r>
              <a:rPr lang="en-US" altLang="zh-CN" sz="1200" dirty="0">
                <a:latin typeface="HappyZcool-2016" panose="02010600030101010101" pitchFamily="2" charset="-122"/>
                <a:ea typeface="HappyZcool-2016" panose="02010600030101010101" pitchFamily="2" charset="-122"/>
                <a:cs typeface="+mn-ea"/>
                <a:sym typeface="HappyZcool-2016" panose="02010600030101010101" pitchFamily="2" charset="-122"/>
              </a:rPr>
              <a:t>. </a:t>
            </a:r>
          </a:p>
        </p:txBody>
      </p:sp>
      <p:sp>
        <p:nvSpPr>
          <p:cNvPr id="19" name="椭圆 18"/>
          <p:cNvSpPr/>
          <p:nvPr/>
        </p:nvSpPr>
        <p:spPr>
          <a:xfrm>
            <a:off x="2208768" y="2565171"/>
            <a:ext cx="2015602" cy="2015602"/>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20" name="椭圆 19"/>
          <p:cNvSpPr/>
          <p:nvPr/>
        </p:nvSpPr>
        <p:spPr>
          <a:xfrm>
            <a:off x="5061345" y="2517180"/>
            <a:ext cx="2063592" cy="2063592"/>
          </a:xfrm>
          <a:prstGeom prst="ellipse">
            <a:avLst/>
          </a:prstGeom>
          <a:no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21" name="椭圆 20"/>
          <p:cNvSpPr/>
          <p:nvPr/>
        </p:nvSpPr>
        <p:spPr>
          <a:xfrm>
            <a:off x="7923785" y="2565171"/>
            <a:ext cx="2015602" cy="2015602"/>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22" name="文本框 94"/>
          <p:cNvSpPr txBox="1"/>
          <p:nvPr/>
        </p:nvSpPr>
        <p:spPr>
          <a:xfrm>
            <a:off x="5280165" y="1328836"/>
            <a:ext cx="1587058" cy="420536"/>
          </a:xfrm>
          <a:prstGeom prst="rect">
            <a:avLst/>
          </a:prstGeom>
          <a:noFill/>
        </p:spPr>
        <p:txBody>
          <a:bodyPr wrap="square" lIns="91412" tIns="45706" rIns="91412" bIns="45706" rtlCol="0">
            <a:spAutoFit/>
          </a:bodyPr>
          <a:lstStyle/>
          <a:p>
            <a:pPr algn="ctr"/>
            <a:r>
              <a:rPr lang="zh-CN" altLang="en-US" sz="2133" dirty="0">
                <a:solidFill>
                  <a:schemeClr val="tx1">
                    <a:lumMod val="75000"/>
                    <a:lumOff val="25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rPr>
              <a:t>添加标题</a:t>
            </a:r>
          </a:p>
        </p:txBody>
      </p:sp>
      <p:sp>
        <p:nvSpPr>
          <p:cNvPr id="23" name="文本框 97"/>
          <p:cNvSpPr txBox="1"/>
          <p:nvPr/>
        </p:nvSpPr>
        <p:spPr>
          <a:xfrm>
            <a:off x="1920825" y="1752891"/>
            <a:ext cx="8398341" cy="779865"/>
          </a:xfrm>
          <a:prstGeom prst="rect">
            <a:avLst/>
          </a:prstGeom>
          <a:noFill/>
        </p:spPr>
        <p:txBody>
          <a:bodyPr wrap="square" lIns="91412" tIns="45706" rIns="91412" bIns="45706" rtlCol="0">
            <a:spAutoFit/>
          </a:bodyPr>
          <a:lstStyle/>
          <a:p>
            <a:pPr>
              <a:lnSpc>
                <a:spcPct val="130000"/>
              </a:lnSpc>
              <a:spcBef>
                <a:spcPct val="0"/>
              </a:spcBef>
            </a:pPr>
            <a:r>
              <a:rPr lang="zh-CN" altLang="en-US" sz="1200" dirty="0">
                <a:solidFill>
                  <a:schemeClr val="tx1">
                    <a:lumMod val="50000"/>
                    <a:lumOff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rPr>
              <a:t>在此录入上述图表的描述说明，在此录入上述图表的综合描述说明。在此录入上述图表的描述说明，在此录入上述图表的综合描述说明。</a:t>
            </a:r>
          </a:p>
          <a:p>
            <a:pPr>
              <a:lnSpc>
                <a:spcPct val="130000"/>
              </a:lnSpc>
              <a:spcBef>
                <a:spcPct val="0"/>
              </a:spcBef>
              <a:buNone/>
            </a:pPr>
            <a:endParaRPr lang="zh-CN" altLang="en-US" sz="1200" dirty="0">
              <a:solidFill>
                <a:schemeClr val="tx1">
                  <a:lumMod val="50000"/>
                  <a:lumOff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Tree>
    <p:extLst>
      <p:ext uri="{BB962C8B-B14F-4D97-AF65-F5344CB8AC3E}">
        <p14:creationId xmlns:p14="http://schemas.microsoft.com/office/powerpoint/2010/main" val="2334116090"/>
      </p:ext>
    </p:extLst>
  </p:cSld>
  <p:clrMapOvr>
    <a:masterClrMapping/>
  </p:clrMapOvr>
  <mc:AlternateContent xmlns:mc="http://schemas.openxmlformats.org/markup-compatibility/2006" xmlns:p14="http://schemas.microsoft.com/office/powerpoint/2010/main">
    <mc:Choice Requires="p14">
      <p:transition spd="slow" p14:dur="1250" advClick="0" advTm="0">
        <p:randomBar dir="vert"/>
      </p:transition>
    </mc:Choice>
    <mc:Fallback xmlns="">
      <p:transition spd="slow" advClick="0" advTm="0">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heel(1)">
                                      <p:cBhvr>
                                        <p:cTn id="7" dur="500"/>
                                        <p:tgtEl>
                                          <p:spTgt spid="19"/>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heel(1)">
                                      <p:cBhvr>
                                        <p:cTn id="10" dur="500"/>
                                        <p:tgtEl>
                                          <p:spTgt spid="20"/>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wheel(1)">
                                      <p:cBhvr>
                                        <p:cTn id="13" dur="500"/>
                                        <p:tgtEl>
                                          <p:spTgt spid="21"/>
                                        </p:tgtEl>
                                      </p:cBhvr>
                                    </p:animEffect>
                                  </p:childTnLst>
                                </p:cTn>
                              </p:par>
                              <p:par>
                                <p:cTn id="14" presetID="10" presetClass="entr" presetSubtype="0"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par>
                                <p:cTn id="17" presetID="10"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par>
                                <p:cTn id="20" presetID="10"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4"/>
                                        </p:tgtEl>
                                        <p:attrNameLst>
                                          <p:attrName>style.visibility</p:attrName>
                                        </p:attrNameLst>
                                      </p:cBhvr>
                                      <p:to>
                                        <p:strVal val="visible"/>
                                      </p:to>
                                    </p:set>
                                    <p:animEffect transition="in" filter="fade">
                                      <p:cBhvr>
                                        <p:cTn id="25" dur="500"/>
                                        <p:tgtEl>
                                          <p:spTgt spid="9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5"/>
                                        </p:tgtEl>
                                        <p:attrNameLst>
                                          <p:attrName>style.visibility</p:attrName>
                                        </p:attrNameLst>
                                      </p:cBhvr>
                                      <p:to>
                                        <p:strVal val="visible"/>
                                      </p:to>
                                    </p:set>
                                    <p:animEffect transition="in" filter="fade">
                                      <p:cBhvr>
                                        <p:cTn id="28" dur="500"/>
                                        <p:tgtEl>
                                          <p:spTgt spid="9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animEffect transition="in" filter="fade">
                                      <p:cBhvr>
                                        <p:cTn id="31" dur="500"/>
                                        <p:tgtEl>
                                          <p:spTgt spid="9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97"/>
                                        </p:tgtEl>
                                        <p:attrNameLst>
                                          <p:attrName>style.visibility</p:attrName>
                                        </p:attrNameLst>
                                      </p:cBhvr>
                                      <p:to>
                                        <p:strVal val="visible"/>
                                      </p:to>
                                    </p:set>
                                    <p:animEffect transition="in" filter="fade">
                                      <p:cBhvr>
                                        <p:cTn id="34" dur="500"/>
                                        <p:tgtEl>
                                          <p:spTgt spid="9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98"/>
                                        </p:tgtEl>
                                        <p:attrNameLst>
                                          <p:attrName>style.visibility</p:attrName>
                                        </p:attrNameLst>
                                      </p:cBhvr>
                                      <p:to>
                                        <p:strVal val="visible"/>
                                      </p:to>
                                    </p:set>
                                    <p:animEffect transition="in" filter="fade">
                                      <p:cBhvr>
                                        <p:cTn id="37" dur="500"/>
                                        <p:tgtEl>
                                          <p:spTgt spid="9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99"/>
                                        </p:tgtEl>
                                        <p:attrNameLst>
                                          <p:attrName>style.visibility</p:attrName>
                                        </p:attrNameLst>
                                      </p:cBhvr>
                                      <p:to>
                                        <p:strVal val="visible"/>
                                      </p:to>
                                    </p:set>
                                    <p:animEffect transition="in" filter="fade">
                                      <p:cBhvr>
                                        <p:cTn id="40" dur="500"/>
                                        <p:tgtEl>
                                          <p:spTgt spid="9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P spid="95" grpId="0"/>
      <p:bldP spid="96" grpId="0"/>
      <p:bldP spid="97" grpId="0"/>
      <p:bldP spid="98" grpId="0"/>
      <p:bldP spid="99" grpId="0"/>
      <p:bldP spid="19" grpId="0" animBg="1"/>
      <p:bldP spid="20" grpId="0" animBg="1"/>
      <p:bldP spid="21" grpId="0" animBg="1"/>
      <p:bldP spid="22" grpId="0"/>
      <p:bldP spid="2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reeform 9"/>
          <p:cNvSpPr>
            <a:spLocks noEditPoints="1"/>
          </p:cNvSpPr>
          <p:nvPr/>
        </p:nvSpPr>
        <p:spPr bwMode="auto">
          <a:xfrm>
            <a:off x="1719628" y="2499340"/>
            <a:ext cx="2888666" cy="2657319"/>
          </a:xfrm>
          <a:custGeom>
            <a:avLst/>
            <a:gdLst>
              <a:gd name="T0" fmla="*/ 5 w 497"/>
              <a:gd name="T1" fmla="*/ 269 h 457"/>
              <a:gd name="T2" fmla="*/ 116 w 497"/>
              <a:gd name="T3" fmla="*/ 364 h 457"/>
              <a:gd name="T4" fmla="*/ 193 w 497"/>
              <a:gd name="T5" fmla="*/ 265 h 457"/>
              <a:gd name="T6" fmla="*/ 303 w 497"/>
              <a:gd name="T7" fmla="*/ 142 h 457"/>
              <a:gd name="T8" fmla="*/ 163 w 497"/>
              <a:gd name="T9" fmla="*/ 131 h 457"/>
              <a:gd name="T10" fmla="*/ 263 w 497"/>
              <a:gd name="T11" fmla="*/ 62 h 457"/>
              <a:gd name="T12" fmla="*/ 409 w 497"/>
              <a:gd name="T13" fmla="*/ 133 h 457"/>
              <a:gd name="T14" fmla="*/ 418 w 497"/>
              <a:gd name="T15" fmla="*/ 180 h 457"/>
              <a:gd name="T16" fmla="*/ 218 w 497"/>
              <a:gd name="T17" fmla="*/ 358 h 457"/>
              <a:gd name="T18" fmla="*/ 195 w 497"/>
              <a:gd name="T19" fmla="*/ 397 h 457"/>
              <a:gd name="T20" fmla="*/ 234 w 497"/>
              <a:gd name="T21" fmla="*/ 343 h 457"/>
              <a:gd name="T22" fmla="*/ 209 w 497"/>
              <a:gd name="T23" fmla="*/ 310 h 457"/>
              <a:gd name="T24" fmla="*/ 235 w 497"/>
              <a:gd name="T25" fmla="*/ 161 h 457"/>
              <a:gd name="T26" fmla="*/ 163 w 497"/>
              <a:gd name="T27" fmla="*/ 150 h 457"/>
              <a:gd name="T28" fmla="*/ 171 w 497"/>
              <a:gd name="T29" fmla="*/ 165 h 457"/>
              <a:gd name="T30" fmla="*/ 63 w 497"/>
              <a:gd name="T31" fmla="*/ 248 h 457"/>
              <a:gd name="T32" fmla="*/ 38 w 497"/>
              <a:gd name="T33" fmla="*/ 272 h 457"/>
              <a:gd name="T34" fmla="*/ 224 w 497"/>
              <a:gd name="T35" fmla="*/ 152 h 457"/>
              <a:gd name="T36" fmla="*/ 208 w 497"/>
              <a:gd name="T37" fmla="*/ 166 h 457"/>
              <a:gd name="T38" fmla="*/ 104 w 497"/>
              <a:gd name="T39" fmla="*/ 262 h 457"/>
              <a:gd name="T40" fmla="*/ 136 w 497"/>
              <a:gd name="T41" fmla="*/ 249 h 457"/>
              <a:gd name="T42" fmla="*/ 129 w 497"/>
              <a:gd name="T43" fmla="*/ 275 h 457"/>
              <a:gd name="T44" fmla="*/ 60 w 497"/>
              <a:gd name="T45" fmla="*/ 328 h 457"/>
              <a:gd name="T46" fmla="*/ 103 w 497"/>
              <a:gd name="T47" fmla="*/ 304 h 457"/>
              <a:gd name="T48" fmla="*/ 178 w 497"/>
              <a:gd name="T49" fmla="*/ 250 h 457"/>
              <a:gd name="T50" fmla="*/ 175 w 497"/>
              <a:gd name="T51" fmla="*/ 357 h 457"/>
              <a:gd name="T52" fmla="*/ 199 w 497"/>
              <a:gd name="T53" fmla="*/ 335 h 457"/>
              <a:gd name="T54" fmla="*/ 166 w 497"/>
              <a:gd name="T55" fmla="*/ 390 h 457"/>
              <a:gd name="T56" fmla="*/ 164 w 497"/>
              <a:gd name="T57" fmla="*/ 433 h 457"/>
              <a:gd name="T58" fmla="*/ 222 w 497"/>
              <a:gd name="T59" fmla="*/ 405 h 457"/>
              <a:gd name="T60" fmla="*/ 213 w 497"/>
              <a:gd name="T61" fmla="*/ 440 h 457"/>
              <a:gd name="T62" fmla="*/ 354 w 497"/>
              <a:gd name="T63" fmla="*/ 318 h 457"/>
              <a:gd name="T64" fmla="*/ 354 w 497"/>
              <a:gd name="T65" fmla="*/ 374 h 457"/>
              <a:gd name="T66" fmla="*/ 308 w 497"/>
              <a:gd name="T67" fmla="*/ 349 h 457"/>
              <a:gd name="T68" fmla="*/ 385 w 497"/>
              <a:gd name="T69" fmla="*/ 266 h 457"/>
              <a:gd name="T70" fmla="*/ 416 w 497"/>
              <a:gd name="T71" fmla="*/ 300 h 457"/>
              <a:gd name="T72" fmla="*/ 317 w 497"/>
              <a:gd name="T73" fmla="*/ 418 h 457"/>
              <a:gd name="T74" fmla="*/ 384 w 497"/>
              <a:gd name="T75" fmla="*/ 386 h 457"/>
              <a:gd name="T76" fmla="*/ 436 w 497"/>
              <a:gd name="T77" fmla="*/ 224 h 457"/>
              <a:gd name="T78" fmla="*/ 344 w 497"/>
              <a:gd name="T79" fmla="*/ 288 h 457"/>
              <a:gd name="T80" fmla="*/ 351 w 497"/>
              <a:gd name="T81" fmla="*/ 256 h 457"/>
              <a:gd name="T82" fmla="*/ 343 w 497"/>
              <a:gd name="T83" fmla="*/ 267 h 457"/>
              <a:gd name="T84" fmla="*/ 313 w 497"/>
              <a:gd name="T85" fmla="*/ 297 h 457"/>
              <a:gd name="T86" fmla="*/ 441 w 497"/>
              <a:gd name="T87" fmla="*/ 166 h 457"/>
              <a:gd name="T88" fmla="*/ 342 w 497"/>
              <a:gd name="T89" fmla="*/ 224 h 457"/>
              <a:gd name="T90" fmla="*/ 333 w 497"/>
              <a:gd name="T91" fmla="*/ 192 h 457"/>
              <a:gd name="T92" fmla="*/ 343 w 497"/>
              <a:gd name="T93" fmla="*/ 143 h 457"/>
              <a:gd name="T94" fmla="*/ 396 w 497"/>
              <a:gd name="T95" fmla="*/ 83 h 457"/>
              <a:gd name="T96" fmla="*/ 384 w 497"/>
              <a:gd name="T97" fmla="*/ 54 h 457"/>
              <a:gd name="T98" fmla="*/ 373 w 497"/>
              <a:gd name="T99" fmla="*/ 71 h 457"/>
              <a:gd name="T100" fmla="*/ 291 w 497"/>
              <a:gd name="T101" fmla="*/ 93 h 457"/>
              <a:gd name="T102" fmla="*/ 310 w 497"/>
              <a:gd name="T103" fmla="*/ 43 h 457"/>
              <a:gd name="T104" fmla="*/ 315 w 497"/>
              <a:gd name="T105" fmla="*/ 17 h 457"/>
              <a:gd name="T106" fmla="*/ 99 w 497"/>
              <a:gd name="T107" fmla="*/ 158 h 457"/>
              <a:gd name="T108" fmla="*/ 34 w 497"/>
              <a:gd name="T109" fmla="*/ 201 h 457"/>
              <a:gd name="T110" fmla="*/ 161 w 497"/>
              <a:gd name="T111" fmla="*/ 45 h 457"/>
              <a:gd name="T112" fmla="*/ 35 w 497"/>
              <a:gd name="T113" fmla="*/ 195 h 457"/>
              <a:gd name="T114" fmla="*/ 202 w 497"/>
              <a:gd name="T115" fmla="*/ 13 h 457"/>
              <a:gd name="T116" fmla="*/ 45 w 497"/>
              <a:gd name="T117" fmla="*/ 321 h 457"/>
              <a:gd name="T118" fmla="*/ 143 w 497"/>
              <a:gd name="T119" fmla="*/ 424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97" h="457">
                <a:moveTo>
                  <a:pt x="74" y="389"/>
                </a:moveTo>
                <a:cubicBezTo>
                  <a:pt x="117" y="427"/>
                  <a:pt x="177" y="457"/>
                  <a:pt x="262" y="448"/>
                </a:cubicBezTo>
                <a:cubicBezTo>
                  <a:pt x="347" y="448"/>
                  <a:pt x="398" y="412"/>
                  <a:pt x="437" y="366"/>
                </a:cubicBezTo>
                <a:cubicBezTo>
                  <a:pt x="437" y="366"/>
                  <a:pt x="438" y="366"/>
                  <a:pt x="439" y="365"/>
                </a:cubicBezTo>
                <a:cubicBezTo>
                  <a:pt x="449" y="356"/>
                  <a:pt x="456" y="343"/>
                  <a:pt x="463" y="330"/>
                </a:cubicBezTo>
                <a:cubicBezTo>
                  <a:pt x="497" y="267"/>
                  <a:pt x="477" y="163"/>
                  <a:pt x="446" y="111"/>
                </a:cubicBezTo>
                <a:cubicBezTo>
                  <a:pt x="415" y="60"/>
                  <a:pt x="369" y="24"/>
                  <a:pt x="304" y="8"/>
                </a:cubicBezTo>
                <a:cubicBezTo>
                  <a:pt x="298" y="7"/>
                  <a:pt x="304" y="5"/>
                  <a:pt x="302" y="2"/>
                </a:cubicBezTo>
                <a:cubicBezTo>
                  <a:pt x="301" y="0"/>
                  <a:pt x="298" y="3"/>
                  <a:pt x="296" y="6"/>
                </a:cubicBezTo>
                <a:cubicBezTo>
                  <a:pt x="255" y="1"/>
                  <a:pt x="211" y="5"/>
                  <a:pt x="174" y="12"/>
                </a:cubicBezTo>
                <a:cubicBezTo>
                  <a:pt x="70" y="47"/>
                  <a:pt x="0" y="127"/>
                  <a:pt x="5" y="269"/>
                </a:cubicBezTo>
                <a:cubicBezTo>
                  <a:pt x="14" y="323"/>
                  <a:pt x="41" y="359"/>
                  <a:pt x="74" y="389"/>
                </a:cubicBezTo>
                <a:close/>
                <a:moveTo>
                  <a:pt x="147" y="427"/>
                </a:moveTo>
                <a:cubicBezTo>
                  <a:pt x="147" y="427"/>
                  <a:pt x="147" y="427"/>
                  <a:pt x="147" y="427"/>
                </a:cubicBezTo>
                <a:cubicBezTo>
                  <a:pt x="148" y="424"/>
                  <a:pt x="153" y="424"/>
                  <a:pt x="153" y="426"/>
                </a:cubicBezTo>
                <a:cubicBezTo>
                  <a:pt x="152" y="430"/>
                  <a:pt x="149" y="428"/>
                  <a:pt x="147" y="427"/>
                </a:cubicBezTo>
                <a:close/>
                <a:moveTo>
                  <a:pt x="95" y="377"/>
                </a:moveTo>
                <a:cubicBezTo>
                  <a:pt x="117" y="347"/>
                  <a:pt x="150" y="327"/>
                  <a:pt x="174" y="300"/>
                </a:cubicBezTo>
                <a:cubicBezTo>
                  <a:pt x="183" y="290"/>
                  <a:pt x="192" y="280"/>
                  <a:pt x="202" y="271"/>
                </a:cubicBezTo>
                <a:cubicBezTo>
                  <a:pt x="202" y="274"/>
                  <a:pt x="203" y="285"/>
                  <a:pt x="202" y="286"/>
                </a:cubicBezTo>
                <a:cubicBezTo>
                  <a:pt x="117" y="364"/>
                  <a:pt x="117" y="364"/>
                  <a:pt x="117" y="364"/>
                </a:cubicBezTo>
                <a:cubicBezTo>
                  <a:pt x="116" y="364"/>
                  <a:pt x="116" y="364"/>
                  <a:pt x="116" y="364"/>
                </a:cubicBezTo>
                <a:cubicBezTo>
                  <a:pt x="116" y="365"/>
                  <a:pt x="116" y="365"/>
                  <a:pt x="116" y="365"/>
                </a:cubicBezTo>
                <a:cubicBezTo>
                  <a:pt x="118" y="366"/>
                  <a:pt x="118" y="366"/>
                  <a:pt x="118" y="366"/>
                </a:cubicBezTo>
                <a:cubicBezTo>
                  <a:pt x="162" y="329"/>
                  <a:pt x="162" y="329"/>
                  <a:pt x="162" y="329"/>
                </a:cubicBezTo>
                <a:cubicBezTo>
                  <a:pt x="146" y="350"/>
                  <a:pt x="125" y="370"/>
                  <a:pt x="108" y="390"/>
                </a:cubicBezTo>
                <a:cubicBezTo>
                  <a:pt x="106" y="386"/>
                  <a:pt x="91" y="380"/>
                  <a:pt x="103" y="376"/>
                </a:cubicBezTo>
                <a:cubicBezTo>
                  <a:pt x="107" y="374"/>
                  <a:pt x="111" y="370"/>
                  <a:pt x="113" y="366"/>
                </a:cubicBezTo>
                <a:cubicBezTo>
                  <a:pt x="106" y="367"/>
                  <a:pt x="103" y="375"/>
                  <a:pt x="95" y="377"/>
                </a:cubicBezTo>
                <a:close/>
                <a:moveTo>
                  <a:pt x="142" y="311"/>
                </a:moveTo>
                <a:cubicBezTo>
                  <a:pt x="122" y="327"/>
                  <a:pt x="105" y="347"/>
                  <a:pt x="86" y="365"/>
                </a:cubicBezTo>
                <a:cubicBezTo>
                  <a:pt x="83" y="363"/>
                  <a:pt x="77" y="359"/>
                  <a:pt x="78" y="357"/>
                </a:cubicBezTo>
                <a:cubicBezTo>
                  <a:pt x="113" y="322"/>
                  <a:pt x="153" y="293"/>
                  <a:pt x="193" y="265"/>
                </a:cubicBezTo>
                <a:cubicBezTo>
                  <a:pt x="191" y="272"/>
                  <a:pt x="198" y="259"/>
                  <a:pt x="202" y="263"/>
                </a:cubicBezTo>
                <a:cubicBezTo>
                  <a:pt x="176" y="295"/>
                  <a:pt x="144" y="322"/>
                  <a:pt x="113" y="350"/>
                </a:cubicBezTo>
                <a:cubicBezTo>
                  <a:pt x="106" y="357"/>
                  <a:pt x="99" y="366"/>
                  <a:pt x="92" y="373"/>
                </a:cubicBezTo>
                <a:cubicBezTo>
                  <a:pt x="90" y="373"/>
                  <a:pt x="88" y="369"/>
                  <a:pt x="88" y="368"/>
                </a:cubicBezTo>
                <a:cubicBezTo>
                  <a:pt x="120" y="335"/>
                  <a:pt x="154" y="306"/>
                  <a:pt x="186" y="274"/>
                </a:cubicBezTo>
                <a:cubicBezTo>
                  <a:pt x="169" y="281"/>
                  <a:pt x="157" y="299"/>
                  <a:pt x="142" y="311"/>
                </a:cubicBezTo>
                <a:close/>
                <a:moveTo>
                  <a:pt x="217" y="103"/>
                </a:moveTo>
                <a:cubicBezTo>
                  <a:pt x="220" y="102"/>
                  <a:pt x="222" y="101"/>
                  <a:pt x="221" y="105"/>
                </a:cubicBezTo>
                <a:cubicBezTo>
                  <a:pt x="224" y="102"/>
                  <a:pt x="229" y="100"/>
                  <a:pt x="233" y="100"/>
                </a:cubicBezTo>
                <a:cubicBezTo>
                  <a:pt x="234" y="100"/>
                  <a:pt x="235" y="99"/>
                  <a:pt x="235" y="98"/>
                </a:cubicBezTo>
                <a:cubicBezTo>
                  <a:pt x="271" y="95"/>
                  <a:pt x="293" y="116"/>
                  <a:pt x="303" y="142"/>
                </a:cubicBezTo>
                <a:cubicBezTo>
                  <a:pt x="319" y="180"/>
                  <a:pt x="290" y="207"/>
                  <a:pt x="267" y="221"/>
                </a:cubicBezTo>
                <a:cubicBezTo>
                  <a:pt x="259" y="225"/>
                  <a:pt x="255" y="233"/>
                  <a:pt x="255" y="244"/>
                </a:cubicBezTo>
                <a:cubicBezTo>
                  <a:pt x="253" y="297"/>
                  <a:pt x="253" y="297"/>
                  <a:pt x="253" y="297"/>
                </a:cubicBezTo>
                <a:cubicBezTo>
                  <a:pt x="209" y="300"/>
                  <a:pt x="209" y="300"/>
                  <a:pt x="209" y="300"/>
                </a:cubicBezTo>
                <a:cubicBezTo>
                  <a:pt x="208" y="278"/>
                  <a:pt x="206" y="253"/>
                  <a:pt x="208" y="230"/>
                </a:cubicBezTo>
                <a:cubicBezTo>
                  <a:pt x="210" y="229"/>
                  <a:pt x="216" y="226"/>
                  <a:pt x="212" y="223"/>
                </a:cubicBezTo>
                <a:cubicBezTo>
                  <a:pt x="208" y="225"/>
                  <a:pt x="207" y="218"/>
                  <a:pt x="210" y="217"/>
                </a:cubicBezTo>
                <a:cubicBezTo>
                  <a:pt x="226" y="212"/>
                  <a:pt x="244" y="202"/>
                  <a:pt x="249" y="183"/>
                </a:cubicBezTo>
                <a:cubicBezTo>
                  <a:pt x="254" y="164"/>
                  <a:pt x="242" y="150"/>
                  <a:pt x="228" y="146"/>
                </a:cubicBezTo>
                <a:cubicBezTo>
                  <a:pt x="207" y="139"/>
                  <a:pt x="186" y="148"/>
                  <a:pt x="178" y="161"/>
                </a:cubicBezTo>
                <a:cubicBezTo>
                  <a:pt x="173" y="150"/>
                  <a:pt x="166" y="141"/>
                  <a:pt x="163" y="131"/>
                </a:cubicBezTo>
                <a:cubicBezTo>
                  <a:pt x="172" y="118"/>
                  <a:pt x="187" y="112"/>
                  <a:pt x="203" y="106"/>
                </a:cubicBezTo>
                <a:cubicBezTo>
                  <a:pt x="207" y="104"/>
                  <a:pt x="206" y="101"/>
                  <a:pt x="210" y="102"/>
                </a:cubicBezTo>
                <a:cubicBezTo>
                  <a:pt x="205" y="108"/>
                  <a:pt x="214" y="103"/>
                  <a:pt x="217" y="103"/>
                </a:cubicBezTo>
                <a:close/>
                <a:moveTo>
                  <a:pt x="263" y="62"/>
                </a:moveTo>
                <a:cubicBezTo>
                  <a:pt x="262" y="62"/>
                  <a:pt x="262" y="62"/>
                  <a:pt x="262" y="62"/>
                </a:cubicBezTo>
                <a:cubicBezTo>
                  <a:pt x="260" y="65"/>
                  <a:pt x="257" y="67"/>
                  <a:pt x="254" y="69"/>
                </a:cubicBezTo>
                <a:cubicBezTo>
                  <a:pt x="244" y="79"/>
                  <a:pt x="235" y="92"/>
                  <a:pt x="216" y="94"/>
                </a:cubicBezTo>
                <a:cubicBezTo>
                  <a:pt x="243" y="70"/>
                  <a:pt x="269" y="48"/>
                  <a:pt x="298" y="31"/>
                </a:cubicBezTo>
                <a:cubicBezTo>
                  <a:pt x="293" y="38"/>
                  <a:pt x="285" y="44"/>
                  <a:pt x="278" y="50"/>
                </a:cubicBezTo>
                <a:cubicBezTo>
                  <a:pt x="278" y="50"/>
                  <a:pt x="277" y="50"/>
                  <a:pt x="275" y="51"/>
                </a:cubicBezTo>
                <a:cubicBezTo>
                  <a:pt x="271" y="55"/>
                  <a:pt x="271" y="61"/>
                  <a:pt x="263" y="62"/>
                </a:cubicBezTo>
                <a:close/>
                <a:moveTo>
                  <a:pt x="306" y="44"/>
                </a:moveTo>
                <a:cubicBezTo>
                  <a:pt x="265" y="81"/>
                  <a:pt x="265" y="81"/>
                  <a:pt x="265" y="81"/>
                </a:cubicBezTo>
                <a:cubicBezTo>
                  <a:pt x="262" y="90"/>
                  <a:pt x="250" y="95"/>
                  <a:pt x="238" y="90"/>
                </a:cubicBezTo>
                <a:cubicBezTo>
                  <a:pt x="239" y="88"/>
                  <a:pt x="242" y="85"/>
                  <a:pt x="245" y="83"/>
                </a:cubicBezTo>
                <a:cubicBezTo>
                  <a:pt x="265" y="71"/>
                  <a:pt x="285" y="55"/>
                  <a:pt x="306" y="44"/>
                </a:cubicBezTo>
                <a:close/>
                <a:moveTo>
                  <a:pt x="373" y="189"/>
                </a:moveTo>
                <a:cubicBezTo>
                  <a:pt x="261" y="291"/>
                  <a:pt x="261" y="291"/>
                  <a:pt x="261" y="291"/>
                </a:cubicBezTo>
                <a:cubicBezTo>
                  <a:pt x="260" y="289"/>
                  <a:pt x="259" y="282"/>
                  <a:pt x="261" y="280"/>
                </a:cubicBezTo>
                <a:cubicBezTo>
                  <a:pt x="296" y="246"/>
                  <a:pt x="334" y="216"/>
                  <a:pt x="373" y="189"/>
                </a:cubicBezTo>
                <a:close/>
                <a:moveTo>
                  <a:pt x="264" y="253"/>
                </a:moveTo>
                <a:cubicBezTo>
                  <a:pt x="312" y="212"/>
                  <a:pt x="362" y="174"/>
                  <a:pt x="409" y="133"/>
                </a:cubicBezTo>
                <a:cubicBezTo>
                  <a:pt x="410" y="134"/>
                  <a:pt x="410" y="135"/>
                  <a:pt x="409" y="135"/>
                </a:cubicBezTo>
                <a:cubicBezTo>
                  <a:pt x="363" y="183"/>
                  <a:pt x="311" y="225"/>
                  <a:pt x="263" y="272"/>
                </a:cubicBezTo>
                <a:cubicBezTo>
                  <a:pt x="262" y="267"/>
                  <a:pt x="261" y="256"/>
                  <a:pt x="264" y="253"/>
                </a:cubicBezTo>
                <a:close/>
                <a:moveTo>
                  <a:pt x="358" y="231"/>
                </a:moveTo>
                <a:cubicBezTo>
                  <a:pt x="328" y="260"/>
                  <a:pt x="289" y="280"/>
                  <a:pt x="260" y="310"/>
                </a:cubicBezTo>
                <a:cubicBezTo>
                  <a:pt x="260" y="304"/>
                  <a:pt x="263" y="300"/>
                  <a:pt x="267" y="296"/>
                </a:cubicBezTo>
                <a:cubicBezTo>
                  <a:pt x="314" y="249"/>
                  <a:pt x="368" y="210"/>
                  <a:pt x="421" y="169"/>
                </a:cubicBezTo>
                <a:lnTo>
                  <a:pt x="358" y="231"/>
                </a:lnTo>
                <a:close/>
                <a:moveTo>
                  <a:pt x="418" y="180"/>
                </a:moveTo>
                <a:cubicBezTo>
                  <a:pt x="414" y="184"/>
                  <a:pt x="411" y="188"/>
                  <a:pt x="405" y="191"/>
                </a:cubicBezTo>
                <a:cubicBezTo>
                  <a:pt x="410" y="187"/>
                  <a:pt x="413" y="182"/>
                  <a:pt x="418" y="180"/>
                </a:cubicBezTo>
                <a:close/>
                <a:moveTo>
                  <a:pt x="328" y="262"/>
                </a:moveTo>
                <a:cubicBezTo>
                  <a:pt x="326" y="266"/>
                  <a:pt x="323" y="269"/>
                  <a:pt x="318" y="272"/>
                </a:cubicBezTo>
                <a:cubicBezTo>
                  <a:pt x="321" y="268"/>
                  <a:pt x="325" y="264"/>
                  <a:pt x="328" y="262"/>
                </a:cubicBezTo>
                <a:close/>
                <a:moveTo>
                  <a:pt x="283" y="294"/>
                </a:moveTo>
                <a:cubicBezTo>
                  <a:pt x="282" y="298"/>
                  <a:pt x="273" y="305"/>
                  <a:pt x="267" y="309"/>
                </a:cubicBezTo>
                <a:cubicBezTo>
                  <a:pt x="266" y="304"/>
                  <a:pt x="278" y="300"/>
                  <a:pt x="283" y="294"/>
                </a:cubicBezTo>
                <a:close/>
                <a:moveTo>
                  <a:pt x="255" y="370"/>
                </a:moveTo>
                <a:cubicBezTo>
                  <a:pt x="258" y="367"/>
                  <a:pt x="260" y="370"/>
                  <a:pt x="258" y="372"/>
                </a:cubicBezTo>
                <a:cubicBezTo>
                  <a:pt x="260" y="383"/>
                  <a:pt x="255" y="393"/>
                  <a:pt x="248" y="397"/>
                </a:cubicBezTo>
                <a:cubicBezTo>
                  <a:pt x="236" y="406"/>
                  <a:pt x="219" y="398"/>
                  <a:pt x="210" y="390"/>
                </a:cubicBezTo>
                <a:cubicBezTo>
                  <a:pt x="204" y="379"/>
                  <a:pt x="209" y="363"/>
                  <a:pt x="218" y="358"/>
                </a:cubicBezTo>
                <a:cubicBezTo>
                  <a:pt x="222" y="356"/>
                  <a:pt x="227" y="354"/>
                  <a:pt x="232" y="353"/>
                </a:cubicBezTo>
                <a:cubicBezTo>
                  <a:pt x="244" y="353"/>
                  <a:pt x="253" y="355"/>
                  <a:pt x="258" y="362"/>
                </a:cubicBezTo>
                <a:cubicBezTo>
                  <a:pt x="257" y="364"/>
                  <a:pt x="251" y="366"/>
                  <a:pt x="255" y="370"/>
                </a:cubicBezTo>
                <a:close/>
                <a:moveTo>
                  <a:pt x="195" y="397"/>
                </a:moveTo>
                <a:cubicBezTo>
                  <a:pt x="188" y="402"/>
                  <a:pt x="182" y="409"/>
                  <a:pt x="175" y="413"/>
                </a:cubicBezTo>
                <a:cubicBezTo>
                  <a:pt x="174" y="413"/>
                  <a:pt x="173" y="413"/>
                  <a:pt x="173" y="413"/>
                </a:cubicBezTo>
                <a:cubicBezTo>
                  <a:pt x="202" y="382"/>
                  <a:pt x="202" y="382"/>
                  <a:pt x="202" y="382"/>
                </a:cubicBezTo>
                <a:cubicBezTo>
                  <a:pt x="203" y="391"/>
                  <a:pt x="209" y="399"/>
                  <a:pt x="216" y="402"/>
                </a:cubicBezTo>
                <a:cubicBezTo>
                  <a:pt x="183" y="419"/>
                  <a:pt x="183" y="419"/>
                  <a:pt x="183" y="419"/>
                </a:cubicBezTo>
                <a:cubicBezTo>
                  <a:pt x="189" y="411"/>
                  <a:pt x="197" y="404"/>
                  <a:pt x="204" y="397"/>
                </a:cubicBezTo>
                <a:cubicBezTo>
                  <a:pt x="202" y="390"/>
                  <a:pt x="197" y="396"/>
                  <a:pt x="195" y="397"/>
                </a:cubicBezTo>
                <a:close/>
                <a:moveTo>
                  <a:pt x="234" y="343"/>
                </a:moveTo>
                <a:cubicBezTo>
                  <a:pt x="228" y="340"/>
                  <a:pt x="237" y="340"/>
                  <a:pt x="235" y="335"/>
                </a:cubicBezTo>
                <a:cubicBezTo>
                  <a:pt x="230" y="340"/>
                  <a:pt x="226" y="352"/>
                  <a:pt x="217" y="350"/>
                </a:cubicBezTo>
                <a:cubicBezTo>
                  <a:pt x="219" y="346"/>
                  <a:pt x="223" y="344"/>
                  <a:pt x="226" y="341"/>
                </a:cubicBezTo>
                <a:cubicBezTo>
                  <a:pt x="227" y="340"/>
                  <a:pt x="227" y="338"/>
                  <a:pt x="228" y="337"/>
                </a:cubicBezTo>
                <a:cubicBezTo>
                  <a:pt x="227" y="336"/>
                  <a:pt x="227" y="336"/>
                  <a:pt x="227" y="336"/>
                </a:cubicBezTo>
                <a:cubicBezTo>
                  <a:pt x="230" y="331"/>
                  <a:pt x="236" y="332"/>
                  <a:pt x="239" y="328"/>
                </a:cubicBezTo>
                <a:cubicBezTo>
                  <a:pt x="240" y="327"/>
                  <a:pt x="240" y="327"/>
                  <a:pt x="240" y="327"/>
                </a:cubicBezTo>
                <a:cubicBezTo>
                  <a:pt x="242" y="325"/>
                  <a:pt x="244" y="321"/>
                  <a:pt x="247" y="322"/>
                </a:cubicBezTo>
                <a:cubicBezTo>
                  <a:pt x="250" y="323"/>
                  <a:pt x="255" y="323"/>
                  <a:pt x="256" y="325"/>
                </a:cubicBezTo>
                <a:cubicBezTo>
                  <a:pt x="249" y="332"/>
                  <a:pt x="242" y="338"/>
                  <a:pt x="234" y="343"/>
                </a:cubicBezTo>
                <a:close/>
                <a:moveTo>
                  <a:pt x="213" y="330"/>
                </a:moveTo>
                <a:cubicBezTo>
                  <a:pt x="212" y="332"/>
                  <a:pt x="213" y="333"/>
                  <a:pt x="215" y="331"/>
                </a:cubicBezTo>
                <a:cubicBezTo>
                  <a:pt x="218" y="327"/>
                  <a:pt x="221" y="323"/>
                  <a:pt x="224" y="320"/>
                </a:cubicBezTo>
                <a:cubicBezTo>
                  <a:pt x="224" y="319"/>
                  <a:pt x="225" y="319"/>
                  <a:pt x="225" y="319"/>
                </a:cubicBezTo>
                <a:cubicBezTo>
                  <a:pt x="229" y="319"/>
                  <a:pt x="233" y="319"/>
                  <a:pt x="236" y="320"/>
                </a:cubicBezTo>
                <a:cubicBezTo>
                  <a:pt x="210" y="341"/>
                  <a:pt x="188" y="364"/>
                  <a:pt x="163" y="386"/>
                </a:cubicBezTo>
                <a:cubicBezTo>
                  <a:pt x="179" y="369"/>
                  <a:pt x="196" y="352"/>
                  <a:pt x="210" y="336"/>
                </a:cubicBezTo>
                <a:cubicBezTo>
                  <a:pt x="204" y="339"/>
                  <a:pt x="211" y="329"/>
                  <a:pt x="213" y="330"/>
                </a:cubicBezTo>
                <a:close/>
                <a:moveTo>
                  <a:pt x="256" y="319"/>
                </a:moveTo>
                <a:cubicBezTo>
                  <a:pt x="249" y="316"/>
                  <a:pt x="239" y="309"/>
                  <a:pt x="237" y="316"/>
                </a:cubicBezTo>
                <a:cubicBezTo>
                  <a:pt x="227" y="312"/>
                  <a:pt x="220" y="312"/>
                  <a:pt x="209" y="310"/>
                </a:cubicBezTo>
                <a:cubicBezTo>
                  <a:pt x="212" y="304"/>
                  <a:pt x="221" y="306"/>
                  <a:pt x="226" y="305"/>
                </a:cubicBezTo>
                <a:cubicBezTo>
                  <a:pt x="235" y="304"/>
                  <a:pt x="245" y="304"/>
                  <a:pt x="255" y="305"/>
                </a:cubicBezTo>
                <a:cubicBezTo>
                  <a:pt x="255" y="308"/>
                  <a:pt x="254" y="313"/>
                  <a:pt x="256" y="319"/>
                </a:cubicBezTo>
                <a:close/>
                <a:moveTo>
                  <a:pt x="240" y="166"/>
                </a:moveTo>
                <a:cubicBezTo>
                  <a:pt x="242" y="164"/>
                  <a:pt x="245" y="176"/>
                  <a:pt x="242" y="178"/>
                </a:cubicBezTo>
                <a:cubicBezTo>
                  <a:pt x="204" y="202"/>
                  <a:pt x="170" y="232"/>
                  <a:pt x="133" y="258"/>
                </a:cubicBezTo>
                <a:cubicBezTo>
                  <a:pt x="168" y="227"/>
                  <a:pt x="205" y="198"/>
                  <a:pt x="240" y="166"/>
                </a:cubicBezTo>
                <a:close/>
                <a:moveTo>
                  <a:pt x="235" y="161"/>
                </a:moveTo>
                <a:cubicBezTo>
                  <a:pt x="223" y="167"/>
                  <a:pt x="213" y="174"/>
                  <a:pt x="202" y="181"/>
                </a:cubicBezTo>
                <a:cubicBezTo>
                  <a:pt x="209" y="172"/>
                  <a:pt x="222" y="163"/>
                  <a:pt x="230" y="155"/>
                </a:cubicBezTo>
                <a:cubicBezTo>
                  <a:pt x="232" y="154"/>
                  <a:pt x="237" y="160"/>
                  <a:pt x="235" y="161"/>
                </a:cubicBezTo>
                <a:close/>
                <a:moveTo>
                  <a:pt x="222" y="200"/>
                </a:moveTo>
                <a:cubicBezTo>
                  <a:pt x="223" y="201"/>
                  <a:pt x="227" y="198"/>
                  <a:pt x="223" y="198"/>
                </a:cubicBezTo>
                <a:cubicBezTo>
                  <a:pt x="243" y="183"/>
                  <a:pt x="243" y="183"/>
                  <a:pt x="243" y="183"/>
                </a:cubicBezTo>
                <a:cubicBezTo>
                  <a:pt x="239" y="194"/>
                  <a:pt x="231" y="204"/>
                  <a:pt x="219" y="206"/>
                </a:cubicBezTo>
                <a:cubicBezTo>
                  <a:pt x="216" y="207"/>
                  <a:pt x="222" y="203"/>
                  <a:pt x="222" y="200"/>
                </a:cubicBezTo>
                <a:close/>
                <a:moveTo>
                  <a:pt x="163" y="150"/>
                </a:moveTo>
                <a:cubicBezTo>
                  <a:pt x="127" y="178"/>
                  <a:pt x="89" y="204"/>
                  <a:pt x="55" y="237"/>
                </a:cubicBezTo>
                <a:cubicBezTo>
                  <a:pt x="55" y="236"/>
                  <a:pt x="55" y="236"/>
                  <a:pt x="54" y="236"/>
                </a:cubicBezTo>
                <a:cubicBezTo>
                  <a:pt x="76" y="212"/>
                  <a:pt x="105" y="193"/>
                  <a:pt x="128" y="169"/>
                </a:cubicBezTo>
                <a:cubicBezTo>
                  <a:pt x="138" y="159"/>
                  <a:pt x="149" y="150"/>
                  <a:pt x="159" y="140"/>
                </a:cubicBezTo>
                <a:cubicBezTo>
                  <a:pt x="160" y="144"/>
                  <a:pt x="162" y="147"/>
                  <a:pt x="163" y="150"/>
                </a:cubicBezTo>
                <a:close/>
                <a:moveTo>
                  <a:pt x="39" y="246"/>
                </a:moveTo>
                <a:cubicBezTo>
                  <a:pt x="38" y="247"/>
                  <a:pt x="35" y="250"/>
                  <a:pt x="32" y="248"/>
                </a:cubicBezTo>
                <a:cubicBezTo>
                  <a:pt x="68" y="205"/>
                  <a:pt x="111" y="170"/>
                  <a:pt x="151" y="131"/>
                </a:cubicBezTo>
                <a:cubicBezTo>
                  <a:pt x="151" y="131"/>
                  <a:pt x="152" y="131"/>
                  <a:pt x="152" y="130"/>
                </a:cubicBezTo>
                <a:cubicBezTo>
                  <a:pt x="154" y="132"/>
                  <a:pt x="155" y="136"/>
                  <a:pt x="157" y="138"/>
                </a:cubicBezTo>
                <a:cubicBezTo>
                  <a:pt x="117" y="174"/>
                  <a:pt x="76" y="208"/>
                  <a:pt x="39" y="246"/>
                </a:cubicBezTo>
                <a:close/>
                <a:moveTo>
                  <a:pt x="42" y="252"/>
                </a:moveTo>
                <a:cubicBezTo>
                  <a:pt x="77" y="218"/>
                  <a:pt x="119" y="191"/>
                  <a:pt x="156" y="159"/>
                </a:cubicBezTo>
                <a:cubicBezTo>
                  <a:pt x="156" y="162"/>
                  <a:pt x="158" y="165"/>
                  <a:pt x="155" y="167"/>
                </a:cubicBezTo>
                <a:cubicBezTo>
                  <a:pt x="159" y="165"/>
                  <a:pt x="162" y="159"/>
                  <a:pt x="166" y="155"/>
                </a:cubicBezTo>
                <a:cubicBezTo>
                  <a:pt x="171" y="165"/>
                  <a:pt x="171" y="165"/>
                  <a:pt x="171" y="165"/>
                </a:cubicBezTo>
                <a:cubicBezTo>
                  <a:pt x="133" y="191"/>
                  <a:pt x="98" y="222"/>
                  <a:pt x="65" y="253"/>
                </a:cubicBezTo>
                <a:cubicBezTo>
                  <a:pt x="90" y="226"/>
                  <a:pt x="120" y="203"/>
                  <a:pt x="146" y="177"/>
                </a:cubicBezTo>
                <a:cubicBezTo>
                  <a:pt x="144" y="175"/>
                  <a:pt x="144" y="175"/>
                  <a:pt x="144" y="175"/>
                </a:cubicBezTo>
                <a:cubicBezTo>
                  <a:pt x="146" y="173"/>
                  <a:pt x="151" y="171"/>
                  <a:pt x="152" y="166"/>
                </a:cubicBezTo>
                <a:cubicBezTo>
                  <a:pt x="84" y="229"/>
                  <a:pt x="84" y="229"/>
                  <a:pt x="84" y="229"/>
                </a:cubicBezTo>
                <a:cubicBezTo>
                  <a:pt x="84" y="230"/>
                  <a:pt x="84" y="230"/>
                  <a:pt x="84" y="230"/>
                </a:cubicBezTo>
                <a:cubicBezTo>
                  <a:pt x="77" y="234"/>
                  <a:pt x="75" y="238"/>
                  <a:pt x="69" y="243"/>
                </a:cubicBezTo>
                <a:cubicBezTo>
                  <a:pt x="67" y="243"/>
                  <a:pt x="67" y="243"/>
                  <a:pt x="67" y="243"/>
                </a:cubicBezTo>
                <a:cubicBezTo>
                  <a:pt x="66" y="244"/>
                  <a:pt x="66" y="244"/>
                  <a:pt x="66" y="244"/>
                </a:cubicBezTo>
                <a:cubicBezTo>
                  <a:pt x="65" y="245"/>
                  <a:pt x="65" y="245"/>
                  <a:pt x="65" y="245"/>
                </a:cubicBezTo>
                <a:cubicBezTo>
                  <a:pt x="63" y="248"/>
                  <a:pt x="63" y="248"/>
                  <a:pt x="63" y="248"/>
                </a:cubicBezTo>
                <a:cubicBezTo>
                  <a:pt x="62" y="249"/>
                  <a:pt x="62" y="249"/>
                  <a:pt x="62" y="249"/>
                </a:cubicBezTo>
                <a:cubicBezTo>
                  <a:pt x="61" y="250"/>
                  <a:pt x="61" y="250"/>
                  <a:pt x="61" y="250"/>
                </a:cubicBezTo>
                <a:cubicBezTo>
                  <a:pt x="62" y="251"/>
                  <a:pt x="62" y="251"/>
                  <a:pt x="62" y="251"/>
                </a:cubicBezTo>
                <a:cubicBezTo>
                  <a:pt x="61" y="254"/>
                  <a:pt x="58" y="256"/>
                  <a:pt x="56" y="258"/>
                </a:cubicBezTo>
                <a:cubicBezTo>
                  <a:pt x="55" y="258"/>
                  <a:pt x="55" y="258"/>
                  <a:pt x="55" y="258"/>
                </a:cubicBezTo>
                <a:cubicBezTo>
                  <a:pt x="55" y="259"/>
                  <a:pt x="55" y="259"/>
                  <a:pt x="55" y="259"/>
                </a:cubicBezTo>
                <a:cubicBezTo>
                  <a:pt x="51" y="263"/>
                  <a:pt x="51" y="263"/>
                  <a:pt x="51" y="263"/>
                </a:cubicBezTo>
                <a:cubicBezTo>
                  <a:pt x="49" y="261"/>
                  <a:pt x="48" y="263"/>
                  <a:pt x="48" y="264"/>
                </a:cubicBezTo>
                <a:cubicBezTo>
                  <a:pt x="47" y="266"/>
                  <a:pt x="47" y="266"/>
                  <a:pt x="47" y="266"/>
                </a:cubicBezTo>
                <a:cubicBezTo>
                  <a:pt x="46" y="266"/>
                  <a:pt x="45" y="268"/>
                  <a:pt x="47" y="267"/>
                </a:cubicBezTo>
                <a:cubicBezTo>
                  <a:pt x="45" y="269"/>
                  <a:pt x="40" y="279"/>
                  <a:pt x="38" y="272"/>
                </a:cubicBezTo>
                <a:cubicBezTo>
                  <a:pt x="36" y="265"/>
                  <a:pt x="36" y="258"/>
                  <a:pt x="42" y="252"/>
                </a:cubicBezTo>
                <a:close/>
                <a:moveTo>
                  <a:pt x="41" y="284"/>
                </a:moveTo>
                <a:cubicBezTo>
                  <a:pt x="53" y="270"/>
                  <a:pt x="70" y="254"/>
                  <a:pt x="85" y="240"/>
                </a:cubicBezTo>
                <a:cubicBezTo>
                  <a:pt x="109" y="216"/>
                  <a:pt x="138" y="195"/>
                  <a:pt x="165" y="175"/>
                </a:cubicBezTo>
                <a:cubicBezTo>
                  <a:pt x="152" y="188"/>
                  <a:pt x="152" y="188"/>
                  <a:pt x="152" y="188"/>
                </a:cubicBezTo>
                <a:cubicBezTo>
                  <a:pt x="152" y="191"/>
                  <a:pt x="154" y="190"/>
                  <a:pt x="154" y="189"/>
                </a:cubicBezTo>
                <a:cubicBezTo>
                  <a:pt x="156" y="188"/>
                  <a:pt x="156" y="188"/>
                  <a:pt x="156" y="188"/>
                </a:cubicBezTo>
                <a:cubicBezTo>
                  <a:pt x="162" y="185"/>
                  <a:pt x="167" y="179"/>
                  <a:pt x="172" y="173"/>
                </a:cubicBezTo>
                <a:cubicBezTo>
                  <a:pt x="173" y="176"/>
                  <a:pt x="178" y="178"/>
                  <a:pt x="179" y="176"/>
                </a:cubicBezTo>
                <a:cubicBezTo>
                  <a:pt x="183" y="159"/>
                  <a:pt x="199" y="148"/>
                  <a:pt x="218" y="151"/>
                </a:cubicBezTo>
                <a:cubicBezTo>
                  <a:pt x="220" y="151"/>
                  <a:pt x="223" y="151"/>
                  <a:pt x="224" y="152"/>
                </a:cubicBezTo>
                <a:cubicBezTo>
                  <a:pt x="169" y="188"/>
                  <a:pt x="121" y="232"/>
                  <a:pt x="71" y="274"/>
                </a:cubicBezTo>
                <a:cubicBezTo>
                  <a:pt x="75" y="268"/>
                  <a:pt x="81" y="264"/>
                  <a:pt x="83" y="259"/>
                </a:cubicBezTo>
                <a:cubicBezTo>
                  <a:pt x="84" y="258"/>
                  <a:pt x="84" y="258"/>
                  <a:pt x="84" y="258"/>
                </a:cubicBezTo>
                <a:cubicBezTo>
                  <a:pt x="85" y="257"/>
                  <a:pt x="85" y="257"/>
                  <a:pt x="85" y="257"/>
                </a:cubicBezTo>
                <a:cubicBezTo>
                  <a:pt x="85" y="256"/>
                  <a:pt x="85" y="256"/>
                  <a:pt x="85" y="256"/>
                </a:cubicBezTo>
                <a:cubicBezTo>
                  <a:pt x="86" y="255"/>
                  <a:pt x="86" y="255"/>
                  <a:pt x="86" y="255"/>
                </a:cubicBezTo>
                <a:cubicBezTo>
                  <a:pt x="88" y="248"/>
                  <a:pt x="83" y="256"/>
                  <a:pt x="83" y="254"/>
                </a:cubicBezTo>
                <a:cubicBezTo>
                  <a:pt x="80" y="259"/>
                  <a:pt x="75" y="262"/>
                  <a:pt x="72" y="266"/>
                </a:cubicBezTo>
                <a:cubicBezTo>
                  <a:pt x="64" y="275"/>
                  <a:pt x="53" y="282"/>
                  <a:pt x="48" y="293"/>
                </a:cubicBezTo>
                <a:cubicBezTo>
                  <a:pt x="47" y="294"/>
                  <a:pt x="48" y="298"/>
                  <a:pt x="51" y="296"/>
                </a:cubicBezTo>
                <a:cubicBezTo>
                  <a:pt x="103" y="252"/>
                  <a:pt x="154" y="207"/>
                  <a:pt x="208" y="166"/>
                </a:cubicBezTo>
                <a:cubicBezTo>
                  <a:pt x="209" y="166"/>
                  <a:pt x="211" y="166"/>
                  <a:pt x="212" y="166"/>
                </a:cubicBezTo>
                <a:cubicBezTo>
                  <a:pt x="159" y="214"/>
                  <a:pt x="99" y="254"/>
                  <a:pt x="51" y="306"/>
                </a:cubicBezTo>
                <a:cubicBezTo>
                  <a:pt x="50" y="307"/>
                  <a:pt x="50" y="309"/>
                  <a:pt x="49" y="309"/>
                </a:cubicBezTo>
                <a:cubicBezTo>
                  <a:pt x="46" y="302"/>
                  <a:pt x="36" y="289"/>
                  <a:pt x="41" y="284"/>
                </a:cubicBezTo>
                <a:close/>
                <a:moveTo>
                  <a:pt x="128" y="241"/>
                </a:moveTo>
                <a:cubicBezTo>
                  <a:pt x="127" y="244"/>
                  <a:pt x="124" y="246"/>
                  <a:pt x="122" y="246"/>
                </a:cubicBezTo>
                <a:cubicBezTo>
                  <a:pt x="123" y="244"/>
                  <a:pt x="125" y="242"/>
                  <a:pt x="128" y="241"/>
                </a:cubicBezTo>
                <a:close/>
                <a:moveTo>
                  <a:pt x="104" y="262"/>
                </a:moveTo>
                <a:cubicBezTo>
                  <a:pt x="104" y="262"/>
                  <a:pt x="104" y="262"/>
                  <a:pt x="104" y="262"/>
                </a:cubicBezTo>
                <a:cubicBezTo>
                  <a:pt x="104" y="262"/>
                  <a:pt x="104" y="262"/>
                  <a:pt x="104" y="262"/>
                </a:cubicBezTo>
                <a:cubicBezTo>
                  <a:pt x="104" y="262"/>
                  <a:pt x="104" y="262"/>
                  <a:pt x="104" y="262"/>
                </a:cubicBezTo>
                <a:cubicBezTo>
                  <a:pt x="108" y="257"/>
                  <a:pt x="112" y="253"/>
                  <a:pt x="117" y="251"/>
                </a:cubicBezTo>
                <a:cubicBezTo>
                  <a:pt x="112" y="255"/>
                  <a:pt x="109" y="260"/>
                  <a:pt x="104" y="263"/>
                </a:cubicBezTo>
                <a:cubicBezTo>
                  <a:pt x="101" y="267"/>
                  <a:pt x="96" y="270"/>
                  <a:pt x="92" y="272"/>
                </a:cubicBezTo>
                <a:cubicBezTo>
                  <a:pt x="95" y="268"/>
                  <a:pt x="100" y="265"/>
                  <a:pt x="104" y="263"/>
                </a:cubicBezTo>
                <a:cubicBezTo>
                  <a:pt x="104" y="262"/>
                  <a:pt x="104" y="262"/>
                  <a:pt x="104" y="262"/>
                </a:cubicBezTo>
                <a:cubicBezTo>
                  <a:pt x="104" y="262"/>
                  <a:pt x="104" y="262"/>
                  <a:pt x="104" y="262"/>
                </a:cubicBezTo>
                <a:close/>
                <a:moveTo>
                  <a:pt x="53" y="312"/>
                </a:moveTo>
                <a:cubicBezTo>
                  <a:pt x="106" y="268"/>
                  <a:pt x="155" y="221"/>
                  <a:pt x="211" y="181"/>
                </a:cubicBezTo>
                <a:cubicBezTo>
                  <a:pt x="216" y="177"/>
                  <a:pt x="220" y="172"/>
                  <a:pt x="227" y="170"/>
                </a:cubicBezTo>
                <a:cubicBezTo>
                  <a:pt x="201" y="192"/>
                  <a:pt x="175" y="218"/>
                  <a:pt x="147" y="239"/>
                </a:cubicBezTo>
                <a:cubicBezTo>
                  <a:pt x="147" y="245"/>
                  <a:pt x="139" y="243"/>
                  <a:pt x="136" y="249"/>
                </a:cubicBezTo>
                <a:cubicBezTo>
                  <a:pt x="120" y="262"/>
                  <a:pt x="103" y="275"/>
                  <a:pt x="89" y="290"/>
                </a:cubicBezTo>
                <a:cubicBezTo>
                  <a:pt x="89" y="292"/>
                  <a:pt x="89" y="292"/>
                  <a:pt x="89" y="292"/>
                </a:cubicBezTo>
                <a:cubicBezTo>
                  <a:pt x="79" y="297"/>
                  <a:pt x="72" y="308"/>
                  <a:pt x="65" y="316"/>
                </a:cubicBezTo>
                <a:cubicBezTo>
                  <a:pt x="63" y="316"/>
                  <a:pt x="63" y="316"/>
                  <a:pt x="63" y="316"/>
                </a:cubicBezTo>
                <a:cubicBezTo>
                  <a:pt x="63" y="317"/>
                  <a:pt x="63" y="317"/>
                  <a:pt x="63" y="317"/>
                </a:cubicBezTo>
                <a:cubicBezTo>
                  <a:pt x="60" y="318"/>
                  <a:pt x="60" y="321"/>
                  <a:pt x="57" y="322"/>
                </a:cubicBezTo>
                <a:cubicBezTo>
                  <a:pt x="55" y="320"/>
                  <a:pt x="49" y="316"/>
                  <a:pt x="53" y="312"/>
                </a:cubicBezTo>
                <a:close/>
                <a:moveTo>
                  <a:pt x="60" y="328"/>
                </a:moveTo>
                <a:cubicBezTo>
                  <a:pt x="108" y="282"/>
                  <a:pt x="164" y="240"/>
                  <a:pt x="218" y="200"/>
                </a:cubicBezTo>
                <a:cubicBezTo>
                  <a:pt x="129" y="274"/>
                  <a:pt x="129" y="274"/>
                  <a:pt x="129" y="274"/>
                </a:cubicBezTo>
                <a:cubicBezTo>
                  <a:pt x="129" y="275"/>
                  <a:pt x="129" y="275"/>
                  <a:pt x="129" y="275"/>
                </a:cubicBezTo>
                <a:cubicBezTo>
                  <a:pt x="128" y="276"/>
                  <a:pt x="128" y="276"/>
                  <a:pt x="128" y="276"/>
                </a:cubicBezTo>
                <a:cubicBezTo>
                  <a:pt x="128" y="277"/>
                  <a:pt x="128" y="277"/>
                  <a:pt x="128" y="277"/>
                </a:cubicBezTo>
                <a:cubicBezTo>
                  <a:pt x="125" y="278"/>
                  <a:pt x="125" y="281"/>
                  <a:pt x="122" y="282"/>
                </a:cubicBezTo>
                <a:cubicBezTo>
                  <a:pt x="120" y="280"/>
                  <a:pt x="119" y="282"/>
                  <a:pt x="118" y="284"/>
                </a:cubicBezTo>
                <a:cubicBezTo>
                  <a:pt x="117" y="285"/>
                  <a:pt x="117" y="285"/>
                  <a:pt x="117" y="285"/>
                </a:cubicBezTo>
                <a:cubicBezTo>
                  <a:pt x="116" y="286"/>
                  <a:pt x="116" y="286"/>
                  <a:pt x="116" y="286"/>
                </a:cubicBezTo>
                <a:cubicBezTo>
                  <a:pt x="116" y="287"/>
                  <a:pt x="116" y="287"/>
                  <a:pt x="116" y="287"/>
                </a:cubicBezTo>
                <a:cubicBezTo>
                  <a:pt x="104" y="294"/>
                  <a:pt x="96" y="306"/>
                  <a:pt x="86" y="316"/>
                </a:cubicBezTo>
                <a:cubicBezTo>
                  <a:pt x="84" y="316"/>
                  <a:pt x="84" y="316"/>
                  <a:pt x="84" y="316"/>
                </a:cubicBezTo>
                <a:cubicBezTo>
                  <a:pt x="77" y="325"/>
                  <a:pt x="72" y="332"/>
                  <a:pt x="63" y="338"/>
                </a:cubicBezTo>
                <a:cubicBezTo>
                  <a:pt x="60" y="335"/>
                  <a:pt x="58" y="329"/>
                  <a:pt x="60" y="328"/>
                </a:cubicBezTo>
                <a:close/>
                <a:moveTo>
                  <a:pt x="185" y="247"/>
                </a:moveTo>
                <a:cubicBezTo>
                  <a:pt x="187" y="243"/>
                  <a:pt x="191" y="239"/>
                  <a:pt x="196" y="237"/>
                </a:cubicBezTo>
                <a:cubicBezTo>
                  <a:pt x="195" y="238"/>
                  <a:pt x="198" y="241"/>
                  <a:pt x="200" y="235"/>
                </a:cubicBezTo>
                <a:cubicBezTo>
                  <a:pt x="205" y="243"/>
                  <a:pt x="201" y="254"/>
                  <a:pt x="194" y="259"/>
                </a:cubicBezTo>
                <a:cubicBezTo>
                  <a:pt x="168" y="276"/>
                  <a:pt x="144" y="295"/>
                  <a:pt x="119" y="314"/>
                </a:cubicBezTo>
                <a:cubicBezTo>
                  <a:pt x="141" y="290"/>
                  <a:pt x="167" y="267"/>
                  <a:pt x="191" y="245"/>
                </a:cubicBezTo>
                <a:cubicBezTo>
                  <a:pt x="188" y="245"/>
                  <a:pt x="188" y="247"/>
                  <a:pt x="185" y="247"/>
                </a:cubicBezTo>
                <a:close/>
                <a:moveTo>
                  <a:pt x="103" y="304"/>
                </a:moveTo>
                <a:cubicBezTo>
                  <a:pt x="134" y="274"/>
                  <a:pt x="169" y="247"/>
                  <a:pt x="202" y="220"/>
                </a:cubicBezTo>
                <a:cubicBezTo>
                  <a:pt x="203" y="224"/>
                  <a:pt x="203" y="228"/>
                  <a:pt x="199" y="230"/>
                </a:cubicBezTo>
                <a:cubicBezTo>
                  <a:pt x="165" y="253"/>
                  <a:pt x="134" y="278"/>
                  <a:pt x="103" y="304"/>
                </a:cubicBezTo>
                <a:close/>
                <a:moveTo>
                  <a:pt x="200" y="314"/>
                </a:moveTo>
                <a:cubicBezTo>
                  <a:pt x="131" y="374"/>
                  <a:pt x="131" y="374"/>
                  <a:pt x="131" y="374"/>
                </a:cubicBezTo>
                <a:cubicBezTo>
                  <a:pt x="130" y="375"/>
                  <a:pt x="130" y="375"/>
                  <a:pt x="130" y="375"/>
                </a:cubicBezTo>
                <a:cubicBezTo>
                  <a:pt x="120" y="383"/>
                  <a:pt x="120" y="383"/>
                  <a:pt x="120" y="383"/>
                </a:cubicBezTo>
                <a:cubicBezTo>
                  <a:pt x="148" y="356"/>
                  <a:pt x="173" y="322"/>
                  <a:pt x="201" y="295"/>
                </a:cubicBezTo>
                <a:cubicBezTo>
                  <a:pt x="201" y="298"/>
                  <a:pt x="206" y="308"/>
                  <a:pt x="200" y="314"/>
                </a:cubicBezTo>
                <a:close/>
                <a:moveTo>
                  <a:pt x="178" y="250"/>
                </a:moveTo>
                <a:cubicBezTo>
                  <a:pt x="180" y="251"/>
                  <a:pt x="179" y="253"/>
                  <a:pt x="178" y="252"/>
                </a:cubicBezTo>
                <a:cubicBezTo>
                  <a:pt x="140" y="282"/>
                  <a:pt x="108" y="318"/>
                  <a:pt x="76" y="352"/>
                </a:cubicBezTo>
                <a:cubicBezTo>
                  <a:pt x="71" y="350"/>
                  <a:pt x="69" y="346"/>
                  <a:pt x="68" y="342"/>
                </a:cubicBezTo>
                <a:cubicBezTo>
                  <a:pt x="102" y="309"/>
                  <a:pt x="140" y="279"/>
                  <a:pt x="178" y="250"/>
                </a:cubicBezTo>
                <a:close/>
                <a:moveTo>
                  <a:pt x="114" y="394"/>
                </a:moveTo>
                <a:cubicBezTo>
                  <a:pt x="157" y="357"/>
                  <a:pt x="157" y="357"/>
                  <a:pt x="157" y="357"/>
                </a:cubicBezTo>
                <a:cubicBezTo>
                  <a:pt x="122" y="398"/>
                  <a:pt x="122" y="398"/>
                  <a:pt x="122" y="398"/>
                </a:cubicBezTo>
                <a:cubicBezTo>
                  <a:pt x="118" y="402"/>
                  <a:pt x="112" y="396"/>
                  <a:pt x="114" y="394"/>
                </a:cubicBezTo>
                <a:close/>
                <a:moveTo>
                  <a:pt x="137" y="388"/>
                </a:moveTo>
                <a:cubicBezTo>
                  <a:pt x="158" y="363"/>
                  <a:pt x="181" y="338"/>
                  <a:pt x="205" y="315"/>
                </a:cubicBezTo>
                <a:cubicBezTo>
                  <a:pt x="209" y="317"/>
                  <a:pt x="214" y="318"/>
                  <a:pt x="218" y="318"/>
                </a:cubicBezTo>
                <a:cubicBezTo>
                  <a:pt x="190" y="336"/>
                  <a:pt x="167" y="357"/>
                  <a:pt x="146" y="382"/>
                </a:cubicBezTo>
                <a:cubicBezTo>
                  <a:pt x="146" y="382"/>
                  <a:pt x="145" y="383"/>
                  <a:pt x="145" y="383"/>
                </a:cubicBezTo>
                <a:cubicBezTo>
                  <a:pt x="145" y="383"/>
                  <a:pt x="146" y="383"/>
                  <a:pt x="146" y="383"/>
                </a:cubicBezTo>
                <a:cubicBezTo>
                  <a:pt x="175" y="357"/>
                  <a:pt x="175" y="357"/>
                  <a:pt x="175" y="357"/>
                </a:cubicBezTo>
                <a:cubicBezTo>
                  <a:pt x="175" y="356"/>
                  <a:pt x="175" y="356"/>
                  <a:pt x="175" y="356"/>
                </a:cubicBezTo>
                <a:cubicBezTo>
                  <a:pt x="175" y="354"/>
                  <a:pt x="177" y="353"/>
                  <a:pt x="179" y="353"/>
                </a:cubicBezTo>
                <a:cubicBezTo>
                  <a:pt x="179" y="354"/>
                  <a:pt x="179" y="354"/>
                  <a:pt x="179" y="354"/>
                </a:cubicBezTo>
                <a:cubicBezTo>
                  <a:pt x="180" y="353"/>
                  <a:pt x="180" y="353"/>
                  <a:pt x="180" y="353"/>
                </a:cubicBezTo>
                <a:cubicBezTo>
                  <a:pt x="181" y="352"/>
                  <a:pt x="181" y="352"/>
                  <a:pt x="181" y="352"/>
                </a:cubicBezTo>
                <a:cubicBezTo>
                  <a:pt x="182" y="351"/>
                  <a:pt x="182" y="351"/>
                  <a:pt x="182" y="351"/>
                </a:cubicBezTo>
                <a:cubicBezTo>
                  <a:pt x="183" y="351"/>
                  <a:pt x="183" y="350"/>
                  <a:pt x="181" y="350"/>
                </a:cubicBezTo>
                <a:cubicBezTo>
                  <a:pt x="189" y="348"/>
                  <a:pt x="189" y="340"/>
                  <a:pt x="195" y="337"/>
                </a:cubicBezTo>
                <a:cubicBezTo>
                  <a:pt x="197" y="337"/>
                  <a:pt x="197" y="337"/>
                  <a:pt x="197" y="337"/>
                </a:cubicBezTo>
                <a:cubicBezTo>
                  <a:pt x="197" y="336"/>
                  <a:pt x="197" y="336"/>
                  <a:pt x="197" y="336"/>
                </a:cubicBezTo>
                <a:cubicBezTo>
                  <a:pt x="199" y="335"/>
                  <a:pt x="199" y="335"/>
                  <a:pt x="199" y="335"/>
                </a:cubicBezTo>
                <a:cubicBezTo>
                  <a:pt x="200" y="334"/>
                  <a:pt x="200" y="334"/>
                  <a:pt x="200" y="334"/>
                </a:cubicBezTo>
                <a:cubicBezTo>
                  <a:pt x="201" y="334"/>
                  <a:pt x="202" y="334"/>
                  <a:pt x="203" y="332"/>
                </a:cubicBezTo>
                <a:cubicBezTo>
                  <a:pt x="204" y="333"/>
                  <a:pt x="207" y="330"/>
                  <a:pt x="204" y="331"/>
                </a:cubicBezTo>
                <a:cubicBezTo>
                  <a:pt x="207" y="329"/>
                  <a:pt x="207" y="329"/>
                  <a:pt x="207" y="329"/>
                </a:cubicBezTo>
                <a:cubicBezTo>
                  <a:pt x="211" y="329"/>
                  <a:pt x="211" y="329"/>
                  <a:pt x="211" y="329"/>
                </a:cubicBezTo>
                <a:cubicBezTo>
                  <a:pt x="186" y="356"/>
                  <a:pt x="159" y="381"/>
                  <a:pt x="136" y="409"/>
                </a:cubicBezTo>
                <a:cubicBezTo>
                  <a:pt x="131" y="408"/>
                  <a:pt x="127" y="405"/>
                  <a:pt x="124" y="402"/>
                </a:cubicBezTo>
                <a:cubicBezTo>
                  <a:pt x="133" y="398"/>
                  <a:pt x="131" y="392"/>
                  <a:pt x="137" y="388"/>
                </a:cubicBezTo>
                <a:close/>
                <a:moveTo>
                  <a:pt x="141" y="410"/>
                </a:moveTo>
                <a:cubicBezTo>
                  <a:pt x="149" y="405"/>
                  <a:pt x="158" y="396"/>
                  <a:pt x="164" y="390"/>
                </a:cubicBezTo>
                <a:cubicBezTo>
                  <a:pt x="166" y="390"/>
                  <a:pt x="166" y="390"/>
                  <a:pt x="166" y="390"/>
                </a:cubicBezTo>
                <a:cubicBezTo>
                  <a:pt x="185" y="372"/>
                  <a:pt x="202" y="356"/>
                  <a:pt x="219" y="339"/>
                </a:cubicBezTo>
                <a:cubicBezTo>
                  <a:pt x="149" y="417"/>
                  <a:pt x="149" y="417"/>
                  <a:pt x="149" y="417"/>
                </a:cubicBezTo>
                <a:cubicBezTo>
                  <a:pt x="146" y="415"/>
                  <a:pt x="136" y="414"/>
                  <a:pt x="141" y="410"/>
                </a:cubicBezTo>
                <a:close/>
                <a:moveTo>
                  <a:pt x="154" y="417"/>
                </a:moveTo>
                <a:cubicBezTo>
                  <a:pt x="202" y="365"/>
                  <a:pt x="202" y="365"/>
                  <a:pt x="202" y="365"/>
                </a:cubicBezTo>
                <a:cubicBezTo>
                  <a:pt x="204" y="369"/>
                  <a:pt x="196" y="382"/>
                  <a:pt x="193" y="386"/>
                </a:cubicBezTo>
                <a:cubicBezTo>
                  <a:pt x="181" y="398"/>
                  <a:pt x="170" y="410"/>
                  <a:pt x="158" y="421"/>
                </a:cubicBezTo>
                <a:cubicBezTo>
                  <a:pt x="155" y="422"/>
                  <a:pt x="153" y="418"/>
                  <a:pt x="154" y="417"/>
                </a:cubicBezTo>
                <a:close/>
                <a:moveTo>
                  <a:pt x="157" y="430"/>
                </a:moveTo>
                <a:cubicBezTo>
                  <a:pt x="157" y="430"/>
                  <a:pt x="157" y="430"/>
                  <a:pt x="157" y="430"/>
                </a:cubicBezTo>
                <a:cubicBezTo>
                  <a:pt x="160" y="428"/>
                  <a:pt x="163" y="431"/>
                  <a:pt x="164" y="433"/>
                </a:cubicBezTo>
                <a:cubicBezTo>
                  <a:pt x="161" y="434"/>
                  <a:pt x="158" y="432"/>
                  <a:pt x="157" y="430"/>
                </a:cubicBezTo>
                <a:close/>
                <a:moveTo>
                  <a:pt x="164" y="425"/>
                </a:moveTo>
                <a:cubicBezTo>
                  <a:pt x="171" y="419"/>
                  <a:pt x="179" y="414"/>
                  <a:pt x="186" y="409"/>
                </a:cubicBezTo>
                <a:cubicBezTo>
                  <a:pt x="182" y="414"/>
                  <a:pt x="179" y="419"/>
                  <a:pt x="173" y="422"/>
                </a:cubicBezTo>
                <a:cubicBezTo>
                  <a:pt x="171" y="424"/>
                  <a:pt x="168" y="429"/>
                  <a:pt x="164" y="425"/>
                </a:cubicBezTo>
                <a:close/>
                <a:moveTo>
                  <a:pt x="175" y="429"/>
                </a:moveTo>
                <a:cubicBezTo>
                  <a:pt x="206" y="411"/>
                  <a:pt x="206" y="411"/>
                  <a:pt x="206" y="411"/>
                </a:cubicBezTo>
                <a:cubicBezTo>
                  <a:pt x="186" y="433"/>
                  <a:pt x="186" y="433"/>
                  <a:pt x="186" y="433"/>
                </a:cubicBezTo>
                <a:cubicBezTo>
                  <a:pt x="185" y="435"/>
                  <a:pt x="178" y="432"/>
                  <a:pt x="175" y="429"/>
                </a:cubicBezTo>
                <a:close/>
                <a:moveTo>
                  <a:pt x="219" y="406"/>
                </a:moveTo>
                <a:cubicBezTo>
                  <a:pt x="219" y="406"/>
                  <a:pt x="220" y="405"/>
                  <a:pt x="222" y="405"/>
                </a:cubicBezTo>
                <a:cubicBezTo>
                  <a:pt x="224" y="404"/>
                  <a:pt x="226" y="407"/>
                  <a:pt x="230" y="407"/>
                </a:cubicBezTo>
                <a:cubicBezTo>
                  <a:pt x="218" y="415"/>
                  <a:pt x="204" y="423"/>
                  <a:pt x="194" y="433"/>
                </a:cubicBezTo>
                <a:cubicBezTo>
                  <a:pt x="200" y="424"/>
                  <a:pt x="211" y="414"/>
                  <a:pt x="219" y="406"/>
                </a:cubicBezTo>
                <a:close/>
                <a:moveTo>
                  <a:pt x="213" y="440"/>
                </a:moveTo>
                <a:cubicBezTo>
                  <a:pt x="207" y="439"/>
                  <a:pt x="199" y="439"/>
                  <a:pt x="194" y="437"/>
                </a:cubicBezTo>
                <a:cubicBezTo>
                  <a:pt x="204" y="430"/>
                  <a:pt x="215" y="420"/>
                  <a:pt x="225" y="415"/>
                </a:cubicBezTo>
                <a:cubicBezTo>
                  <a:pt x="222" y="422"/>
                  <a:pt x="222" y="422"/>
                  <a:pt x="222" y="422"/>
                </a:cubicBezTo>
                <a:cubicBezTo>
                  <a:pt x="230" y="414"/>
                  <a:pt x="241" y="404"/>
                  <a:pt x="254" y="401"/>
                </a:cubicBezTo>
                <a:cubicBezTo>
                  <a:pt x="412" y="287"/>
                  <a:pt x="412" y="287"/>
                  <a:pt x="412" y="287"/>
                </a:cubicBezTo>
                <a:cubicBezTo>
                  <a:pt x="351" y="339"/>
                  <a:pt x="282" y="386"/>
                  <a:pt x="220" y="437"/>
                </a:cubicBezTo>
                <a:cubicBezTo>
                  <a:pt x="218" y="438"/>
                  <a:pt x="216" y="441"/>
                  <a:pt x="213" y="440"/>
                </a:cubicBezTo>
                <a:close/>
                <a:moveTo>
                  <a:pt x="445" y="240"/>
                </a:moveTo>
                <a:cubicBezTo>
                  <a:pt x="442" y="242"/>
                  <a:pt x="442" y="240"/>
                  <a:pt x="443" y="239"/>
                </a:cubicBezTo>
                <a:cubicBezTo>
                  <a:pt x="450" y="235"/>
                  <a:pt x="455" y="231"/>
                  <a:pt x="462" y="229"/>
                </a:cubicBezTo>
                <a:cubicBezTo>
                  <a:pt x="460" y="250"/>
                  <a:pt x="442" y="255"/>
                  <a:pt x="430" y="266"/>
                </a:cubicBezTo>
                <a:cubicBezTo>
                  <a:pt x="391" y="298"/>
                  <a:pt x="350" y="327"/>
                  <a:pt x="308" y="356"/>
                </a:cubicBezTo>
                <a:cubicBezTo>
                  <a:pt x="308" y="356"/>
                  <a:pt x="307" y="356"/>
                  <a:pt x="306" y="356"/>
                </a:cubicBezTo>
                <a:cubicBezTo>
                  <a:pt x="301" y="360"/>
                  <a:pt x="301" y="360"/>
                  <a:pt x="301" y="360"/>
                </a:cubicBezTo>
                <a:cubicBezTo>
                  <a:pt x="302" y="358"/>
                  <a:pt x="304" y="357"/>
                  <a:pt x="306" y="356"/>
                </a:cubicBezTo>
                <a:cubicBezTo>
                  <a:pt x="322" y="345"/>
                  <a:pt x="337" y="331"/>
                  <a:pt x="352" y="318"/>
                </a:cubicBezTo>
                <a:cubicBezTo>
                  <a:pt x="353" y="318"/>
                  <a:pt x="353" y="318"/>
                  <a:pt x="353" y="318"/>
                </a:cubicBezTo>
                <a:cubicBezTo>
                  <a:pt x="354" y="318"/>
                  <a:pt x="354" y="318"/>
                  <a:pt x="354" y="318"/>
                </a:cubicBezTo>
                <a:cubicBezTo>
                  <a:pt x="385" y="294"/>
                  <a:pt x="416" y="268"/>
                  <a:pt x="445" y="242"/>
                </a:cubicBezTo>
                <a:cubicBezTo>
                  <a:pt x="445" y="241"/>
                  <a:pt x="445" y="241"/>
                  <a:pt x="445" y="240"/>
                </a:cubicBezTo>
                <a:close/>
                <a:moveTo>
                  <a:pt x="416" y="314"/>
                </a:moveTo>
                <a:cubicBezTo>
                  <a:pt x="427" y="307"/>
                  <a:pt x="438" y="302"/>
                  <a:pt x="446" y="292"/>
                </a:cubicBezTo>
                <a:cubicBezTo>
                  <a:pt x="447" y="290"/>
                  <a:pt x="441" y="292"/>
                  <a:pt x="439" y="293"/>
                </a:cubicBezTo>
                <a:cubicBezTo>
                  <a:pt x="410" y="311"/>
                  <a:pt x="410" y="311"/>
                  <a:pt x="410" y="311"/>
                </a:cubicBezTo>
                <a:cubicBezTo>
                  <a:pt x="441" y="284"/>
                  <a:pt x="441" y="284"/>
                  <a:pt x="441" y="284"/>
                </a:cubicBezTo>
                <a:cubicBezTo>
                  <a:pt x="436" y="286"/>
                  <a:pt x="434" y="284"/>
                  <a:pt x="436" y="283"/>
                </a:cubicBezTo>
                <a:cubicBezTo>
                  <a:pt x="442" y="278"/>
                  <a:pt x="450" y="278"/>
                  <a:pt x="455" y="271"/>
                </a:cubicBezTo>
                <a:cubicBezTo>
                  <a:pt x="450" y="289"/>
                  <a:pt x="444" y="305"/>
                  <a:pt x="436" y="319"/>
                </a:cubicBezTo>
                <a:cubicBezTo>
                  <a:pt x="407" y="334"/>
                  <a:pt x="382" y="357"/>
                  <a:pt x="354" y="374"/>
                </a:cubicBezTo>
                <a:cubicBezTo>
                  <a:pt x="378" y="354"/>
                  <a:pt x="402" y="333"/>
                  <a:pt x="425" y="311"/>
                </a:cubicBezTo>
                <a:cubicBezTo>
                  <a:pt x="422" y="312"/>
                  <a:pt x="419" y="314"/>
                  <a:pt x="416" y="314"/>
                </a:cubicBezTo>
                <a:close/>
                <a:moveTo>
                  <a:pt x="454" y="265"/>
                </a:moveTo>
                <a:cubicBezTo>
                  <a:pt x="431" y="280"/>
                  <a:pt x="411" y="297"/>
                  <a:pt x="389" y="313"/>
                </a:cubicBezTo>
                <a:cubicBezTo>
                  <a:pt x="448" y="262"/>
                  <a:pt x="448" y="262"/>
                  <a:pt x="448" y="262"/>
                </a:cubicBezTo>
                <a:cubicBezTo>
                  <a:pt x="445" y="262"/>
                  <a:pt x="445" y="262"/>
                  <a:pt x="445" y="262"/>
                </a:cubicBezTo>
                <a:cubicBezTo>
                  <a:pt x="447" y="259"/>
                  <a:pt x="450" y="256"/>
                  <a:pt x="454" y="255"/>
                </a:cubicBezTo>
                <a:cubicBezTo>
                  <a:pt x="454" y="255"/>
                  <a:pt x="455" y="256"/>
                  <a:pt x="456" y="255"/>
                </a:cubicBezTo>
                <a:cubicBezTo>
                  <a:pt x="458" y="254"/>
                  <a:pt x="458" y="263"/>
                  <a:pt x="454" y="265"/>
                </a:cubicBezTo>
                <a:close/>
                <a:moveTo>
                  <a:pt x="427" y="251"/>
                </a:moveTo>
                <a:cubicBezTo>
                  <a:pt x="389" y="285"/>
                  <a:pt x="349" y="317"/>
                  <a:pt x="308" y="349"/>
                </a:cubicBezTo>
                <a:cubicBezTo>
                  <a:pt x="307" y="350"/>
                  <a:pt x="307" y="350"/>
                  <a:pt x="307" y="350"/>
                </a:cubicBezTo>
                <a:cubicBezTo>
                  <a:pt x="306" y="351"/>
                  <a:pt x="306" y="351"/>
                  <a:pt x="306" y="351"/>
                </a:cubicBezTo>
                <a:cubicBezTo>
                  <a:pt x="292" y="363"/>
                  <a:pt x="277" y="374"/>
                  <a:pt x="263" y="386"/>
                </a:cubicBezTo>
                <a:cubicBezTo>
                  <a:pt x="264" y="381"/>
                  <a:pt x="263" y="373"/>
                  <a:pt x="265" y="371"/>
                </a:cubicBezTo>
                <a:cubicBezTo>
                  <a:pt x="316" y="328"/>
                  <a:pt x="375" y="292"/>
                  <a:pt x="428" y="250"/>
                </a:cubicBezTo>
                <a:cubicBezTo>
                  <a:pt x="428" y="250"/>
                  <a:pt x="428" y="251"/>
                  <a:pt x="427" y="251"/>
                </a:cubicBezTo>
                <a:close/>
                <a:moveTo>
                  <a:pt x="300" y="361"/>
                </a:moveTo>
                <a:cubicBezTo>
                  <a:pt x="298" y="364"/>
                  <a:pt x="295" y="365"/>
                  <a:pt x="293" y="366"/>
                </a:cubicBezTo>
                <a:cubicBezTo>
                  <a:pt x="294" y="363"/>
                  <a:pt x="297" y="363"/>
                  <a:pt x="300" y="361"/>
                </a:cubicBezTo>
                <a:close/>
                <a:moveTo>
                  <a:pt x="266" y="361"/>
                </a:moveTo>
                <a:cubicBezTo>
                  <a:pt x="302" y="326"/>
                  <a:pt x="343" y="295"/>
                  <a:pt x="385" y="266"/>
                </a:cubicBezTo>
                <a:cubicBezTo>
                  <a:pt x="346" y="297"/>
                  <a:pt x="305" y="330"/>
                  <a:pt x="267" y="366"/>
                </a:cubicBezTo>
                <a:cubicBezTo>
                  <a:pt x="265" y="368"/>
                  <a:pt x="263" y="363"/>
                  <a:pt x="266" y="361"/>
                </a:cubicBezTo>
                <a:close/>
                <a:moveTo>
                  <a:pt x="261" y="357"/>
                </a:moveTo>
                <a:cubicBezTo>
                  <a:pt x="264" y="354"/>
                  <a:pt x="267" y="348"/>
                  <a:pt x="273" y="347"/>
                </a:cubicBezTo>
                <a:cubicBezTo>
                  <a:pt x="269" y="351"/>
                  <a:pt x="265" y="356"/>
                  <a:pt x="261" y="357"/>
                </a:cubicBezTo>
                <a:close/>
                <a:moveTo>
                  <a:pt x="235" y="442"/>
                </a:moveTo>
                <a:cubicBezTo>
                  <a:pt x="234" y="443"/>
                  <a:pt x="226" y="441"/>
                  <a:pt x="222" y="441"/>
                </a:cubicBezTo>
                <a:cubicBezTo>
                  <a:pt x="283" y="388"/>
                  <a:pt x="354" y="348"/>
                  <a:pt x="417" y="298"/>
                </a:cubicBezTo>
                <a:cubicBezTo>
                  <a:pt x="418" y="296"/>
                  <a:pt x="420" y="293"/>
                  <a:pt x="423" y="292"/>
                </a:cubicBezTo>
                <a:cubicBezTo>
                  <a:pt x="422" y="294"/>
                  <a:pt x="420" y="297"/>
                  <a:pt x="417" y="298"/>
                </a:cubicBezTo>
                <a:cubicBezTo>
                  <a:pt x="416" y="298"/>
                  <a:pt x="416" y="300"/>
                  <a:pt x="416" y="300"/>
                </a:cubicBezTo>
                <a:cubicBezTo>
                  <a:pt x="356" y="347"/>
                  <a:pt x="356" y="347"/>
                  <a:pt x="356" y="347"/>
                </a:cubicBezTo>
                <a:cubicBezTo>
                  <a:pt x="316" y="379"/>
                  <a:pt x="269" y="404"/>
                  <a:pt x="235" y="442"/>
                </a:cubicBezTo>
                <a:close/>
                <a:moveTo>
                  <a:pt x="242" y="444"/>
                </a:moveTo>
                <a:cubicBezTo>
                  <a:pt x="248" y="436"/>
                  <a:pt x="254" y="432"/>
                  <a:pt x="259" y="427"/>
                </a:cubicBezTo>
                <a:cubicBezTo>
                  <a:pt x="309" y="388"/>
                  <a:pt x="362" y="350"/>
                  <a:pt x="415" y="314"/>
                </a:cubicBezTo>
                <a:cubicBezTo>
                  <a:pt x="377" y="351"/>
                  <a:pt x="333" y="385"/>
                  <a:pt x="290" y="417"/>
                </a:cubicBezTo>
                <a:cubicBezTo>
                  <a:pt x="276" y="427"/>
                  <a:pt x="265" y="441"/>
                  <a:pt x="242" y="444"/>
                </a:cubicBezTo>
                <a:close/>
                <a:moveTo>
                  <a:pt x="411" y="345"/>
                </a:moveTo>
                <a:cubicBezTo>
                  <a:pt x="413" y="342"/>
                  <a:pt x="413" y="342"/>
                  <a:pt x="413" y="342"/>
                </a:cubicBezTo>
                <a:cubicBezTo>
                  <a:pt x="380" y="366"/>
                  <a:pt x="349" y="392"/>
                  <a:pt x="318" y="418"/>
                </a:cubicBezTo>
                <a:cubicBezTo>
                  <a:pt x="318" y="418"/>
                  <a:pt x="318" y="419"/>
                  <a:pt x="317" y="418"/>
                </a:cubicBezTo>
                <a:cubicBezTo>
                  <a:pt x="307" y="431"/>
                  <a:pt x="289" y="441"/>
                  <a:pt x="267" y="440"/>
                </a:cubicBezTo>
                <a:cubicBezTo>
                  <a:pt x="320" y="402"/>
                  <a:pt x="375" y="366"/>
                  <a:pt x="427" y="328"/>
                </a:cubicBezTo>
                <a:cubicBezTo>
                  <a:pt x="425" y="332"/>
                  <a:pt x="422" y="333"/>
                  <a:pt x="418" y="336"/>
                </a:cubicBezTo>
                <a:cubicBezTo>
                  <a:pt x="423" y="338"/>
                  <a:pt x="427" y="334"/>
                  <a:pt x="432" y="331"/>
                </a:cubicBezTo>
                <a:cubicBezTo>
                  <a:pt x="411" y="370"/>
                  <a:pt x="371" y="387"/>
                  <a:pt x="339" y="411"/>
                </a:cubicBezTo>
                <a:cubicBezTo>
                  <a:pt x="331" y="417"/>
                  <a:pt x="322" y="423"/>
                  <a:pt x="313" y="427"/>
                </a:cubicBezTo>
                <a:cubicBezTo>
                  <a:pt x="418" y="342"/>
                  <a:pt x="418" y="342"/>
                  <a:pt x="418" y="342"/>
                </a:cubicBezTo>
                <a:cubicBezTo>
                  <a:pt x="415" y="342"/>
                  <a:pt x="414" y="345"/>
                  <a:pt x="411" y="345"/>
                </a:cubicBezTo>
                <a:close/>
                <a:moveTo>
                  <a:pt x="384" y="386"/>
                </a:moveTo>
                <a:cubicBezTo>
                  <a:pt x="371" y="401"/>
                  <a:pt x="349" y="416"/>
                  <a:pt x="329" y="424"/>
                </a:cubicBezTo>
                <a:cubicBezTo>
                  <a:pt x="346" y="410"/>
                  <a:pt x="365" y="398"/>
                  <a:pt x="384" y="386"/>
                </a:cubicBezTo>
                <a:close/>
                <a:moveTo>
                  <a:pt x="469" y="213"/>
                </a:moveTo>
                <a:cubicBezTo>
                  <a:pt x="469" y="211"/>
                  <a:pt x="469" y="205"/>
                  <a:pt x="469" y="201"/>
                </a:cubicBezTo>
                <a:cubicBezTo>
                  <a:pt x="485" y="257"/>
                  <a:pt x="468" y="322"/>
                  <a:pt x="441" y="355"/>
                </a:cubicBezTo>
                <a:cubicBezTo>
                  <a:pt x="410" y="394"/>
                  <a:pt x="373" y="426"/>
                  <a:pt x="314" y="436"/>
                </a:cubicBezTo>
                <a:cubicBezTo>
                  <a:pt x="401" y="402"/>
                  <a:pt x="459" y="334"/>
                  <a:pt x="467" y="224"/>
                </a:cubicBezTo>
                <a:cubicBezTo>
                  <a:pt x="468" y="220"/>
                  <a:pt x="471" y="217"/>
                  <a:pt x="469" y="213"/>
                </a:cubicBezTo>
                <a:close/>
                <a:moveTo>
                  <a:pt x="437" y="238"/>
                </a:moveTo>
                <a:cubicBezTo>
                  <a:pt x="405" y="259"/>
                  <a:pt x="377" y="285"/>
                  <a:pt x="345" y="306"/>
                </a:cubicBezTo>
                <a:cubicBezTo>
                  <a:pt x="345" y="306"/>
                  <a:pt x="343" y="306"/>
                  <a:pt x="343" y="306"/>
                </a:cubicBezTo>
                <a:cubicBezTo>
                  <a:pt x="442" y="223"/>
                  <a:pt x="442" y="223"/>
                  <a:pt x="442" y="223"/>
                </a:cubicBezTo>
                <a:cubicBezTo>
                  <a:pt x="439" y="223"/>
                  <a:pt x="438" y="225"/>
                  <a:pt x="436" y="224"/>
                </a:cubicBezTo>
                <a:cubicBezTo>
                  <a:pt x="445" y="218"/>
                  <a:pt x="456" y="212"/>
                  <a:pt x="464" y="203"/>
                </a:cubicBezTo>
                <a:cubicBezTo>
                  <a:pt x="466" y="225"/>
                  <a:pt x="449" y="230"/>
                  <a:pt x="437" y="238"/>
                </a:cubicBezTo>
                <a:close/>
                <a:moveTo>
                  <a:pt x="419" y="236"/>
                </a:moveTo>
                <a:cubicBezTo>
                  <a:pt x="429" y="225"/>
                  <a:pt x="442" y="214"/>
                  <a:pt x="455" y="206"/>
                </a:cubicBezTo>
                <a:cubicBezTo>
                  <a:pt x="449" y="214"/>
                  <a:pt x="440" y="218"/>
                  <a:pt x="434" y="225"/>
                </a:cubicBezTo>
                <a:lnTo>
                  <a:pt x="419" y="236"/>
                </a:lnTo>
                <a:close/>
                <a:moveTo>
                  <a:pt x="458" y="198"/>
                </a:moveTo>
                <a:cubicBezTo>
                  <a:pt x="348" y="288"/>
                  <a:pt x="348" y="288"/>
                  <a:pt x="348" y="288"/>
                </a:cubicBezTo>
                <a:cubicBezTo>
                  <a:pt x="347" y="289"/>
                  <a:pt x="345" y="288"/>
                  <a:pt x="344" y="288"/>
                </a:cubicBezTo>
                <a:cubicBezTo>
                  <a:pt x="344" y="291"/>
                  <a:pt x="341" y="293"/>
                  <a:pt x="338" y="294"/>
                </a:cubicBezTo>
                <a:cubicBezTo>
                  <a:pt x="340" y="292"/>
                  <a:pt x="342" y="289"/>
                  <a:pt x="344" y="288"/>
                </a:cubicBezTo>
                <a:cubicBezTo>
                  <a:pt x="382" y="252"/>
                  <a:pt x="423" y="220"/>
                  <a:pt x="461" y="185"/>
                </a:cubicBezTo>
                <a:cubicBezTo>
                  <a:pt x="464" y="189"/>
                  <a:pt x="462" y="194"/>
                  <a:pt x="458" y="198"/>
                </a:cubicBezTo>
                <a:close/>
                <a:moveTo>
                  <a:pt x="330" y="295"/>
                </a:moveTo>
                <a:cubicBezTo>
                  <a:pt x="339" y="285"/>
                  <a:pt x="349" y="275"/>
                  <a:pt x="360" y="267"/>
                </a:cubicBezTo>
                <a:cubicBezTo>
                  <a:pt x="360" y="268"/>
                  <a:pt x="360" y="268"/>
                  <a:pt x="359" y="268"/>
                </a:cubicBezTo>
                <a:cubicBezTo>
                  <a:pt x="350" y="278"/>
                  <a:pt x="340" y="287"/>
                  <a:pt x="330" y="295"/>
                </a:cubicBezTo>
                <a:close/>
                <a:moveTo>
                  <a:pt x="457" y="159"/>
                </a:moveTo>
                <a:cubicBezTo>
                  <a:pt x="455" y="167"/>
                  <a:pt x="439" y="164"/>
                  <a:pt x="450" y="166"/>
                </a:cubicBezTo>
                <a:cubicBezTo>
                  <a:pt x="416" y="194"/>
                  <a:pt x="382" y="221"/>
                  <a:pt x="352" y="252"/>
                </a:cubicBezTo>
                <a:cubicBezTo>
                  <a:pt x="353" y="255"/>
                  <a:pt x="343" y="254"/>
                  <a:pt x="350" y="257"/>
                </a:cubicBezTo>
                <a:cubicBezTo>
                  <a:pt x="351" y="256"/>
                  <a:pt x="351" y="256"/>
                  <a:pt x="351" y="256"/>
                </a:cubicBezTo>
                <a:cubicBezTo>
                  <a:pt x="352" y="255"/>
                  <a:pt x="352" y="255"/>
                  <a:pt x="352" y="255"/>
                </a:cubicBezTo>
                <a:cubicBezTo>
                  <a:pt x="353" y="254"/>
                  <a:pt x="353" y="254"/>
                  <a:pt x="353" y="254"/>
                </a:cubicBezTo>
                <a:cubicBezTo>
                  <a:pt x="356" y="249"/>
                  <a:pt x="360" y="248"/>
                  <a:pt x="364" y="244"/>
                </a:cubicBezTo>
                <a:cubicBezTo>
                  <a:pt x="387" y="221"/>
                  <a:pt x="416" y="201"/>
                  <a:pt x="439" y="179"/>
                </a:cubicBezTo>
                <a:cubicBezTo>
                  <a:pt x="414" y="205"/>
                  <a:pt x="382" y="230"/>
                  <a:pt x="356" y="254"/>
                </a:cubicBezTo>
                <a:cubicBezTo>
                  <a:pt x="355" y="256"/>
                  <a:pt x="355" y="256"/>
                  <a:pt x="355" y="256"/>
                </a:cubicBezTo>
                <a:cubicBezTo>
                  <a:pt x="354" y="258"/>
                  <a:pt x="352" y="260"/>
                  <a:pt x="349" y="261"/>
                </a:cubicBezTo>
                <a:cubicBezTo>
                  <a:pt x="349" y="262"/>
                  <a:pt x="349" y="262"/>
                  <a:pt x="349" y="262"/>
                </a:cubicBezTo>
                <a:cubicBezTo>
                  <a:pt x="348" y="263"/>
                  <a:pt x="348" y="263"/>
                  <a:pt x="348" y="263"/>
                </a:cubicBezTo>
                <a:cubicBezTo>
                  <a:pt x="346" y="262"/>
                  <a:pt x="344" y="264"/>
                  <a:pt x="344" y="266"/>
                </a:cubicBezTo>
                <a:cubicBezTo>
                  <a:pt x="343" y="267"/>
                  <a:pt x="343" y="267"/>
                  <a:pt x="343" y="267"/>
                </a:cubicBezTo>
                <a:cubicBezTo>
                  <a:pt x="341" y="269"/>
                  <a:pt x="341" y="269"/>
                  <a:pt x="341" y="269"/>
                </a:cubicBezTo>
                <a:cubicBezTo>
                  <a:pt x="340" y="269"/>
                  <a:pt x="338" y="270"/>
                  <a:pt x="338" y="271"/>
                </a:cubicBezTo>
                <a:cubicBezTo>
                  <a:pt x="338" y="274"/>
                  <a:pt x="336" y="276"/>
                  <a:pt x="333" y="276"/>
                </a:cubicBezTo>
                <a:cubicBezTo>
                  <a:pt x="332" y="277"/>
                  <a:pt x="332" y="277"/>
                  <a:pt x="332" y="277"/>
                </a:cubicBezTo>
                <a:cubicBezTo>
                  <a:pt x="330" y="277"/>
                  <a:pt x="329" y="279"/>
                  <a:pt x="327" y="281"/>
                </a:cubicBezTo>
                <a:cubicBezTo>
                  <a:pt x="325" y="283"/>
                  <a:pt x="323" y="286"/>
                  <a:pt x="320" y="288"/>
                </a:cubicBezTo>
                <a:cubicBezTo>
                  <a:pt x="319" y="290"/>
                  <a:pt x="317" y="292"/>
                  <a:pt x="315" y="293"/>
                </a:cubicBezTo>
                <a:cubicBezTo>
                  <a:pt x="314" y="294"/>
                  <a:pt x="314" y="294"/>
                  <a:pt x="314" y="294"/>
                </a:cubicBezTo>
                <a:cubicBezTo>
                  <a:pt x="313" y="295"/>
                  <a:pt x="313" y="295"/>
                  <a:pt x="313" y="295"/>
                </a:cubicBezTo>
                <a:cubicBezTo>
                  <a:pt x="311" y="297"/>
                  <a:pt x="311" y="297"/>
                  <a:pt x="311" y="297"/>
                </a:cubicBezTo>
                <a:cubicBezTo>
                  <a:pt x="313" y="297"/>
                  <a:pt x="313" y="297"/>
                  <a:pt x="313" y="297"/>
                </a:cubicBezTo>
                <a:cubicBezTo>
                  <a:pt x="360" y="252"/>
                  <a:pt x="414" y="215"/>
                  <a:pt x="457" y="166"/>
                </a:cubicBezTo>
                <a:cubicBezTo>
                  <a:pt x="458" y="170"/>
                  <a:pt x="462" y="175"/>
                  <a:pt x="460" y="178"/>
                </a:cubicBezTo>
                <a:cubicBezTo>
                  <a:pt x="427" y="210"/>
                  <a:pt x="393" y="239"/>
                  <a:pt x="355" y="265"/>
                </a:cubicBezTo>
                <a:cubicBezTo>
                  <a:pt x="322" y="295"/>
                  <a:pt x="293" y="327"/>
                  <a:pt x="259" y="351"/>
                </a:cubicBezTo>
                <a:cubicBezTo>
                  <a:pt x="255" y="354"/>
                  <a:pt x="252" y="347"/>
                  <a:pt x="257" y="347"/>
                </a:cubicBezTo>
                <a:cubicBezTo>
                  <a:pt x="257" y="345"/>
                  <a:pt x="257" y="345"/>
                  <a:pt x="257" y="345"/>
                </a:cubicBezTo>
                <a:cubicBezTo>
                  <a:pt x="257" y="342"/>
                  <a:pt x="257" y="342"/>
                  <a:pt x="257" y="342"/>
                </a:cubicBezTo>
                <a:cubicBezTo>
                  <a:pt x="254" y="343"/>
                  <a:pt x="253" y="349"/>
                  <a:pt x="251" y="349"/>
                </a:cubicBezTo>
                <a:cubicBezTo>
                  <a:pt x="247" y="350"/>
                  <a:pt x="242" y="347"/>
                  <a:pt x="237" y="347"/>
                </a:cubicBezTo>
                <a:cubicBezTo>
                  <a:pt x="307" y="289"/>
                  <a:pt x="374" y="227"/>
                  <a:pt x="440" y="166"/>
                </a:cubicBezTo>
                <a:cubicBezTo>
                  <a:pt x="441" y="166"/>
                  <a:pt x="441" y="166"/>
                  <a:pt x="441" y="166"/>
                </a:cubicBezTo>
                <a:cubicBezTo>
                  <a:pt x="445" y="163"/>
                  <a:pt x="445" y="159"/>
                  <a:pt x="452" y="159"/>
                </a:cubicBezTo>
                <a:cubicBezTo>
                  <a:pt x="454" y="155"/>
                  <a:pt x="457" y="158"/>
                  <a:pt x="457" y="159"/>
                </a:cubicBezTo>
                <a:close/>
                <a:moveTo>
                  <a:pt x="455" y="147"/>
                </a:moveTo>
                <a:cubicBezTo>
                  <a:pt x="454" y="146"/>
                  <a:pt x="455" y="151"/>
                  <a:pt x="454" y="152"/>
                </a:cubicBezTo>
                <a:cubicBezTo>
                  <a:pt x="449" y="156"/>
                  <a:pt x="443" y="159"/>
                  <a:pt x="439" y="164"/>
                </a:cubicBezTo>
                <a:cubicBezTo>
                  <a:pt x="436" y="166"/>
                  <a:pt x="434" y="162"/>
                  <a:pt x="437" y="162"/>
                </a:cubicBezTo>
                <a:cubicBezTo>
                  <a:pt x="440" y="155"/>
                  <a:pt x="448" y="155"/>
                  <a:pt x="452" y="148"/>
                </a:cubicBezTo>
                <a:cubicBezTo>
                  <a:pt x="445" y="151"/>
                  <a:pt x="451" y="144"/>
                  <a:pt x="455" y="147"/>
                </a:cubicBezTo>
                <a:close/>
                <a:moveTo>
                  <a:pt x="446" y="126"/>
                </a:moveTo>
                <a:cubicBezTo>
                  <a:pt x="449" y="130"/>
                  <a:pt x="452" y="139"/>
                  <a:pt x="450" y="141"/>
                </a:cubicBezTo>
                <a:cubicBezTo>
                  <a:pt x="342" y="224"/>
                  <a:pt x="342" y="224"/>
                  <a:pt x="342" y="224"/>
                </a:cubicBezTo>
                <a:lnTo>
                  <a:pt x="446" y="126"/>
                </a:lnTo>
                <a:close/>
                <a:moveTo>
                  <a:pt x="441" y="125"/>
                </a:moveTo>
                <a:cubicBezTo>
                  <a:pt x="419" y="147"/>
                  <a:pt x="394" y="166"/>
                  <a:pt x="369" y="185"/>
                </a:cubicBezTo>
                <a:cubicBezTo>
                  <a:pt x="363" y="190"/>
                  <a:pt x="357" y="196"/>
                  <a:pt x="350" y="199"/>
                </a:cubicBezTo>
                <a:cubicBezTo>
                  <a:pt x="438" y="113"/>
                  <a:pt x="438" y="113"/>
                  <a:pt x="438" y="113"/>
                </a:cubicBezTo>
                <a:cubicBezTo>
                  <a:pt x="440" y="114"/>
                  <a:pt x="447" y="119"/>
                  <a:pt x="441" y="125"/>
                </a:cubicBezTo>
                <a:close/>
                <a:moveTo>
                  <a:pt x="413" y="129"/>
                </a:moveTo>
                <a:cubicBezTo>
                  <a:pt x="415" y="130"/>
                  <a:pt x="419" y="126"/>
                  <a:pt x="417" y="130"/>
                </a:cubicBezTo>
                <a:cubicBezTo>
                  <a:pt x="416" y="131"/>
                  <a:pt x="411" y="133"/>
                  <a:pt x="413" y="129"/>
                </a:cubicBezTo>
                <a:close/>
                <a:moveTo>
                  <a:pt x="433" y="110"/>
                </a:moveTo>
                <a:cubicBezTo>
                  <a:pt x="398" y="136"/>
                  <a:pt x="365" y="163"/>
                  <a:pt x="333" y="192"/>
                </a:cubicBezTo>
                <a:cubicBezTo>
                  <a:pt x="331" y="193"/>
                  <a:pt x="329" y="195"/>
                  <a:pt x="326" y="195"/>
                </a:cubicBezTo>
                <a:cubicBezTo>
                  <a:pt x="429" y="100"/>
                  <a:pt x="429" y="100"/>
                  <a:pt x="429" y="100"/>
                </a:cubicBezTo>
                <a:cubicBezTo>
                  <a:pt x="432" y="101"/>
                  <a:pt x="439" y="107"/>
                  <a:pt x="433" y="110"/>
                </a:cubicBezTo>
                <a:close/>
                <a:moveTo>
                  <a:pt x="428" y="96"/>
                </a:moveTo>
                <a:cubicBezTo>
                  <a:pt x="373" y="137"/>
                  <a:pt x="373" y="137"/>
                  <a:pt x="373" y="137"/>
                </a:cubicBezTo>
                <a:cubicBezTo>
                  <a:pt x="382" y="127"/>
                  <a:pt x="394" y="118"/>
                  <a:pt x="404" y="109"/>
                </a:cubicBezTo>
                <a:cubicBezTo>
                  <a:pt x="400" y="109"/>
                  <a:pt x="400" y="109"/>
                  <a:pt x="400" y="109"/>
                </a:cubicBezTo>
                <a:cubicBezTo>
                  <a:pt x="409" y="106"/>
                  <a:pt x="416" y="98"/>
                  <a:pt x="420" y="90"/>
                </a:cubicBezTo>
                <a:cubicBezTo>
                  <a:pt x="398" y="99"/>
                  <a:pt x="378" y="117"/>
                  <a:pt x="359" y="129"/>
                </a:cubicBezTo>
                <a:cubicBezTo>
                  <a:pt x="354" y="133"/>
                  <a:pt x="348" y="136"/>
                  <a:pt x="343" y="141"/>
                </a:cubicBezTo>
                <a:cubicBezTo>
                  <a:pt x="343" y="141"/>
                  <a:pt x="343" y="142"/>
                  <a:pt x="343" y="143"/>
                </a:cubicBezTo>
                <a:cubicBezTo>
                  <a:pt x="343" y="142"/>
                  <a:pt x="345" y="143"/>
                  <a:pt x="347" y="141"/>
                </a:cubicBezTo>
                <a:cubicBezTo>
                  <a:pt x="367" y="129"/>
                  <a:pt x="386" y="113"/>
                  <a:pt x="408" y="99"/>
                </a:cubicBezTo>
                <a:cubicBezTo>
                  <a:pt x="375" y="128"/>
                  <a:pt x="345" y="159"/>
                  <a:pt x="311" y="186"/>
                </a:cubicBezTo>
                <a:cubicBezTo>
                  <a:pt x="311" y="188"/>
                  <a:pt x="314" y="190"/>
                  <a:pt x="315" y="189"/>
                </a:cubicBezTo>
                <a:cubicBezTo>
                  <a:pt x="339" y="169"/>
                  <a:pt x="362" y="149"/>
                  <a:pt x="387" y="131"/>
                </a:cubicBezTo>
                <a:cubicBezTo>
                  <a:pt x="262" y="251"/>
                  <a:pt x="262" y="251"/>
                  <a:pt x="262" y="251"/>
                </a:cubicBezTo>
                <a:cubicBezTo>
                  <a:pt x="263" y="244"/>
                  <a:pt x="262" y="236"/>
                  <a:pt x="264" y="235"/>
                </a:cubicBezTo>
                <a:cubicBezTo>
                  <a:pt x="283" y="221"/>
                  <a:pt x="299" y="205"/>
                  <a:pt x="311" y="186"/>
                </a:cubicBezTo>
                <a:cubicBezTo>
                  <a:pt x="311" y="185"/>
                  <a:pt x="311" y="183"/>
                  <a:pt x="311" y="183"/>
                </a:cubicBezTo>
                <a:cubicBezTo>
                  <a:pt x="315" y="172"/>
                  <a:pt x="316" y="160"/>
                  <a:pt x="314" y="148"/>
                </a:cubicBezTo>
                <a:cubicBezTo>
                  <a:pt x="335" y="121"/>
                  <a:pt x="365" y="100"/>
                  <a:pt x="396" y="83"/>
                </a:cubicBezTo>
                <a:cubicBezTo>
                  <a:pt x="370" y="107"/>
                  <a:pt x="342" y="129"/>
                  <a:pt x="320" y="156"/>
                </a:cubicBezTo>
                <a:cubicBezTo>
                  <a:pt x="319" y="157"/>
                  <a:pt x="317" y="165"/>
                  <a:pt x="322" y="161"/>
                </a:cubicBezTo>
                <a:cubicBezTo>
                  <a:pt x="328" y="156"/>
                  <a:pt x="338" y="150"/>
                  <a:pt x="343" y="143"/>
                </a:cubicBezTo>
                <a:cubicBezTo>
                  <a:pt x="339" y="143"/>
                  <a:pt x="337" y="147"/>
                  <a:pt x="333" y="148"/>
                </a:cubicBezTo>
                <a:cubicBezTo>
                  <a:pt x="357" y="123"/>
                  <a:pt x="385" y="100"/>
                  <a:pt x="410" y="77"/>
                </a:cubicBezTo>
                <a:cubicBezTo>
                  <a:pt x="418" y="81"/>
                  <a:pt x="424" y="89"/>
                  <a:pt x="428" y="96"/>
                </a:cubicBezTo>
                <a:close/>
                <a:moveTo>
                  <a:pt x="408" y="73"/>
                </a:moveTo>
                <a:cubicBezTo>
                  <a:pt x="386" y="82"/>
                  <a:pt x="366" y="96"/>
                  <a:pt x="348" y="110"/>
                </a:cubicBezTo>
                <a:cubicBezTo>
                  <a:pt x="394" y="62"/>
                  <a:pt x="394" y="62"/>
                  <a:pt x="394" y="62"/>
                </a:cubicBezTo>
                <a:cubicBezTo>
                  <a:pt x="395" y="61"/>
                  <a:pt x="404" y="68"/>
                  <a:pt x="408" y="73"/>
                </a:cubicBezTo>
                <a:close/>
                <a:moveTo>
                  <a:pt x="384" y="54"/>
                </a:moveTo>
                <a:cubicBezTo>
                  <a:pt x="372" y="61"/>
                  <a:pt x="360" y="69"/>
                  <a:pt x="347" y="76"/>
                </a:cubicBezTo>
                <a:cubicBezTo>
                  <a:pt x="355" y="67"/>
                  <a:pt x="355" y="67"/>
                  <a:pt x="355" y="67"/>
                </a:cubicBezTo>
                <a:cubicBezTo>
                  <a:pt x="334" y="79"/>
                  <a:pt x="318" y="97"/>
                  <a:pt x="301" y="114"/>
                </a:cubicBezTo>
                <a:cubicBezTo>
                  <a:pt x="298" y="116"/>
                  <a:pt x="303" y="118"/>
                  <a:pt x="304" y="116"/>
                </a:cubicBezTo>
                <a:cubicBezTo>
                  <a:pt x="325" y="97"/>
                  <a:pt x="347" y="79"/>
                  <a:pt x="373" y="64"/>
                </a:cubicBezTo>
                <a:cubicBezTo>
                  <a:pt x="373" y="68"/>
                  <a:pt x="369" y="70"/>
                  <a:pt x="368" y="71"/>
                </a:cubicBezTo>
                <a:cubicBezTo>
                  <a:pt x="376" y="65"/>
                  <a:pt x="381" y="69"/>
                  <a:pt x="387" y="60"/>
                </a:cubicBezTo>
                <a:cubicBezTo>
                  <a:pt x="388" y="59"/>
                  <a:pt x="394" y="57"/>
                  <a:pt x="392" y="60"/>
                </a:cubicBezTo>
                <a:cubicBezTo>
                  <a:pt x="365" y="87"/>
                  <a:pt x="337" y="113"/>
                  <a:pt x="313" y="141"/>
                </a:cubicBezTo>
                <a:cubicBezTo>
                  <a:pt x="311" y="136"/>
                  <a:pt x="303" y="133"/>
                  <a:pt x="311" y="126"/>
                </a:cubicBezTo>
                <a:cubicBezTo>
                  <a:pt x="373" y="71"/>
                  <a:pt x="373" y="71"/>
                  <a:pt x="373" y="71"/>
                </a:cubicBezTo>
                <a:cubicBezTo>
                  <a:pt x="353" y="83"/>
                  <a:pt x="336" y="99"/>
                  <a:pt x="319" y="115"/>
                </a:cubicBezTo>
                <a:cubicBezTo>
                  <a:pt x="318" y="115"/>
                  <a:pt x="318" y="115"/>
                  <a:pt x="318" y="115"/>
                </a:cubicBezTo>
                <a:cubicBezTo>
                  <a:pt x="313" y="119"/>
                  <a:pt x="308" y="124"/>
                  <a:pt x="303" y="126"/>
                </a:cubicBezTo>
                <a:cubicBezTo>
                  <a:pt x="297" y="117"/>
                  <a:pt x="291" y="109"/>
                  <a:pt x="283" y="103"/>
                </a:cubicBezTo>
                <a:cubicBezTo>
                  <a:pt x="308" y="85"/>
                  <a:pt x="337" y="69"/>
                  <a:pt x="364" y="53"/>
                </a:cubicBezTo>
                <a:cubicBezTo>
                  <a:pt x="365" y="52"/>
                  <a:pt x="361" y="58"/>
                  <a:pt x="361" y="62"/>
                </a:cubicBezTo>
                <a:cubicBezTo>
                  <a:pt x="375" y="48"/>
                  <a:pt x="375" y="48"/>
                  <a:pt x="375" y="48"/>
                </a:cubicBezTo>
                <a:cubicBezTo>
                  <a:pt x="378" y="49"/>
                  <a:pt x="382" y="51"/>
                  <a:pt x="384" y="54"/>
                </a:cubicBezTo>
                <a:close/>
                <a:moveTo>
                  <a:pt x="352" y="34"/>
                </a:moveTo>
                <a:cubicBezTo>
                  <a:pt x="358" y="35"/>
                  <a:pt x="365" y="39"/>
                  <a:pt x="371" y="45"/>
                </a:cubicBezTo>
                <a:cubicBezTo>
                  <a:pt x="343" y="60"/>
                  <a:pt x="316" y="76"/>
                  <a:pt x="291" y="93"/>
                </a:cubicBezTo>
                <a:cubicBezTo>
                  <a:pt x="305" y="78"/>
                  <a:pt x="322" y="63"/>
                  <a:pt x="336" y="49"/>
                </a:cubicBezTo>
                <a:cubicBezTo>
                  <a:pt x="338" y="47"/>
                  <a:pt x="332" y="51"/>
                  <a:pt x="329" y="52"/>
                </a:cubicBezTo>
                <a:cubicBezTo>
                  <a:pt x="310" y="66"/>
                  <a:pt x="294" y="83"/>
                  <a:pt x="278" y="101"/>
                </a:cubicBezTo>
                <a:cubicBezTo>
                  <a:pt x="274" y="98"/>
                  <a:pt x="268" y="95"/>
                  <a:pt x="261" y="94"/>
                </a:cubicBezTo>
                <a:cubicBezTo>
                  <a:pt x="285" y="71"/>
                  <a:pt x="314" y="53"/>
                  <a:pt x="343" y="37"/>
                </a:cubicBezTo>
                <a:cubicBezTo>
                  <a:pt x="340" y="38"/>
                  <a:pt x="336" y="47"/>
                  <a:pt x="340" y="45"/>
                </a:cubicBezTo>
                <a:cubicBezTo>
                  <a:pt x="346" y="41"/>
                  <a:pt x="347" y="34"/>
                  <a:pt x="352" y="34"/>
                </a:cubicBezTo>
                <a:close/>
                <a:moveTo>
                  <a:pt x="346" y="30"/>
                </a:moveTo>
                <a:cubicBezTo>
                  <a:pt x="327" y="40"/>
                  <a:pt x="310" y="51"/>
                  <a:pt x="293" y="64"/>
                </a:cubicBezTo>
                <a:cubicBezTo>
                  <a:pt x="294" y="61"/>
                  <a:pt x="304" y="52"/>
                  <a:pt x="309" y="48"/>
                </a:cubicBezTo>
                <a:cubicBezTo>
                  <a:pt x="300" y="50"/>
                  <a:pt x="310" y="44"/>
                  <a:pt x="310" y="43"/>
                </a:cubicBezTo>
                <a:cubicBezTo>
                  <a:pt x="312" y="41"/>
                  <a:pt x="314" y="39"/>
                  <a:pt x="317" y="37"/>
                </a:cubicBezTo>
                <a:cubicBezTo>
                  <a:pt x="318" y="36"/>
                  <a:pt x="316" y="44"/>
                  <a:pt x="320" y="38"/>
                </a:cubicBezTo>
                <a:cubicBezTo>
                  <a:pt x="322" y="34"/>
                  <a:pt x="329" y="32"/>
                  <a:pt x="330" y="24"/>
                </a:cubicBezTo>
                <a:cubicBezTo>
                  <a:pt x="278" y="56"/>
                  <a:pt x="278" y="56"/>
                  <a:pt x="278" y="56"/>
                </a:cubicBezTo>
                <a:cubicBezTo>
                  <a:pt x="288" y="47"/>
                  <a:pt x="301" y="41"/>
                  <a:pt x="305" y="27"/>
                </a:cubicBezTo>
                <a:cubicBezTo>
                  <a:pt x="305" y="30"/>
                  <a:pt x="309" y="29"/>
                  <a:pt x="310" y="28"/>
                </a:cubicBezTo>
                <a:cubicBezTo>
                  <a:pt x="314" y="24"/>
                  <a:pt x="317" y="19"/>
                  <a:pt x="320" y="20"/>
                </a:cubicBezTo>
                <a:cubicBezTo>
                  <a:pt x="329" y="21"/>
                  <a:pt x="338" y="26"/>
                  <a:pt x="346" y="30"/>
                </a:cubicBezTo>
                <a:close/>
                <a:moveTo>
                  <a:pt x="299" y="16"/>
                </a:moveTo>
                <a:cubicBezTo>
                  <a:pt x="299" y="16"/>
                  <a:pt x="299" y="15"/>
                  <a:pt x="300" y="15"/>
                </a:cubicBezTo>
                <a:cubicBezTo>
                  <a:pt x="304" y="14"/>
                  <a:pt x="308" y="16"/>
                  <a:pt x="315" y="17"/>
                </a:cubicBezTo>
                <a:cubicBezTo>
                  <a:pt x="275" y="38"/>
                  <a:pt x="242" y="67"/>
                  <a:pt x="210" y="94"/>
                </a:cubicBezTo>
                <a:cubicBezTo>
                  <a:pt x="235" y="64"/>
                  <a:pt x="268" y="41"/>
                  <a:pt x="299" y="16"/>
                </a:cubicBezTo>
                <a:close/>
                <a:moveTo>
                  <a:pt x="207" y="91"/>
                </a:moveTo>
                <a:cubicBezTo>
                  <a:pt x="199" y="101"/>
                  <a:pt x="185" y="101"/>
                  <a:pt x="175" y="109"/>
                </a:cubicBezTo>
                <a:cubicBezTo>
                  <a:pt x="208" y="74"/>
                  <a:pt x="253" y="44"/>
                  <a:pt x="293" y="14"/>
                </a:cubicBezTo>
                <a:cubicBezTo>
                  <a:pt x="265" y="39"/>
                  <a:pt x="229" y="61"/>
                  <a:pt x="207" y="91"/>
                </a:cubicBezTo>
                <a:close/>
                <a:moveTo>
                  <a:pt x="286" y="13"/>
                </a:moveTo>
                <a:cubicBezTo>
                  <a:pt x="239" y="49"/>
                  <a:pt x="188" y="81"/>
                  <a:pt x="144" y="121"/>
                </a:cubicBezTo>
                <a:cubicBezTo>
                  <a:pt x="130" y="134"/>
                  <a:pt x="116" y="149"/>
                  <a:pt x="100" y="161"/>
                </a:cubicBezTo>
                <a:cubicBezTo>
                  <a:pt x="101" y="158"/>
                  <a:pt x="101" y="158"/>
                  <a:pt x="101" y="158"/>
                </a:cubicBezTo>
                <a:cubicBezTo>
                  <a:pt x="100" y="158"/>
                  <a:pt x="99" y="158"/>
                  <a:pt x="99" y="158"/>
                </a:cubicBezTo>
                <a:cubicBezTo>
                  <a:pt x="88" y="164"/>
                  <a:pt x="76" y="174"/>
                  <a:pt x="69" y="182"/>
                </a:cubicBezTo>
                <a:cubicBezTo>
                  <a:pt x="69" y="185"/>
                  <a:pt x="67" y="185"/>
                  <a:pt x="65" y="187"/>
                </a:cubicBezTo>
                <a:cubicBezTo>
                  <a:pt x="64" y="185"/>
                  <a:pt x="62" y="187"/>
                  <a:pt x="62" y="188"/>
                </a:cubicBezTo>
                <a:cubicBezTo>
                  <a:pt x="63" y="189"/>
                  <a:pt x="63" y="189"/>
                  <a:pt x="63" y="189"/>
                </a:cubicBezTo>
                <a:cubicBezTo>
                  <a:pt x="63" y="189"/>
                  <a:pt x="63" y="190"/>
                  <a:pt x="63" y="190"/>
                </a:cubicBezTo>
                <a:cubicBezTo>
                  <a:pt x="54" y="194"/>
                  <a:pt x="39" y="210"/>
                  <a:pt x="38" y="215"/>
                </a:cubicBezTo>
                <a:cubicBezTo>
                  <a:pt x="40" y="215"/>
                  <a:pt x="41" y="215"/>
                  <a:pt x="41" y="215"/>
                </a:cubicBezTo>
                <a:cubicBezTo>
                  <a:pt x="54" y="204"/>
                  <a:pt x="66" y="193"/>
                  <a:pt x="79" y="183"/>
                </a:cubicBezTo>
                <a:cubicBezTo>
                  <a:pt x="177" y="99"/>
                  <a:pt x="177" y="99"/>
                  <a:pt x="177" y="99"/>
                </a:cubicBezTo>
                <a:cubicBezTo>
                  <a:pt x="32" y="237"/>
                  <a:pt x="32" y="237"/>
                  <a:pt x="32" y="237"/>
                </a:cubicBezTo>
                <a:cubicBezTo>
                  <a:pt x="31" y="225"/>
                  <a:pt x="30" y="211"/>
                  <a:pt x="34" y="201"/>
                </a:cubicBezTo>
                <a:cubicBezTo>
                  <a:pt x="47" y="192"/>
                  <a:pt x="57" y="181"/>
                  <a:pt x="68" y="171"/>
                </a:cubicBezTo>
                <a:cubicBezTo>
                  <a:pt x="69" y="171"/>
                  <a:pt x="69" y="171"/>
                  <a:pt x="69" y="171"/>
                </a:cubicBezTo>
                <a:cubicBezTo>
                  <a:pt x="71" y="171"/>
                  <a:pt x="71" y="171"/>
                  <a:pt x="71" y="171"/>
                </a:cubicBezTo>
                <a:cubicBezTo>
                  <a:pt x="70" y="169"/>
                  <a:pt x="70" y="169"/>
                  <a:pt x="70" y="169"/>
                </a:cubicBezTo>
                <a:cubicBezTo>
                  <a:pt x="72" y="167"/>
                  <a:pt x="72" y="167"/>
                  <a:pt x="72" y="167"/>
                </a:cubicBezTo>
                <a:cubicBezTo>
                  <a:pt x="73" y="167"/>
                  <a:pt x="73" y="167"/>
                  <a:pt x="73" y="167"/>
                </a:cubicBezTo>
                <a:cubicBezTo>
                  <a:pt x="73" y="162"/>
                  <a:pt x="70" y="167"/>
                  <a:pt x="70" y="167"/>
                </a:cubicBezTo>
                <a:cubicBezTo>
                  <a:pt x="69" y="168"/>
                  <a:pt x="68" y="169"/>
                  <a:pt x="66" y="169"/>
                </a:cubicBezTo>
                <a:cubicBezTo>
                  <a:pt x="115" y="112"/>
                  <a:pt x="173" y="65"/>
                  <a:pt x="232" y="19"/>
                </a:cubicBezTo>
                <a:cubicBezTo>
                  <a:pt x="240" y="7"/>
                  <a:pt x="268" y="10"/>
                  <a:pt x="286" y="13"/>
                </a:cubicBezTo>
                <a:close/>
                <a:moveTo>
                  <a:pt x="161" y="45"/>
                </a:moveTo>
                <a:cubicBezTo>
                  <a:pt x="119" y="81"/>
                  <a:pt x="77" y="117"/>
                  <a:pt x="41" y="163"/>
                </a:cubicBezTo>
                <a:cubicBezTo>
                  <a:pt x="43" y="150"/>
                  <a:pt x="50" y="140"/>
                  <a:pt x="55" y="130"/>
                </a:cubicBezTo>
                <a:cubicBezTo>
                  <a:pt x="88" y="100"/>
                  <a:pt x="123" y="70"/>
                  <a:pt x="161" y="45"/>
                </a:cubicBezTo>
                <a:close/>
                <a:moveTo>
                  <a:pt x="65" y="116"/>
                </a:moveTo>
                <a:cubicBezTo>
                  <a:pt x="94" y="83"/>
                  <a:pt x="122" y="49"/>
                  <a:pt x="167" y="32"/>
                </a:cubicBezTo>
                <a:cubicBezTo>
                  <a:pt x="170" y="31"/>
                  <a:pt x="178" y="28"/>
                  <a:pt x="181" y="28"/>
                </a:cubicBezTo>
                <a:cubicBezTo>
                  <a:pt x="138" y="52"/>
                  <a:pt x="101" y="85"/>
                  <a:pt x="65" y="116"/>
                </a:cubicBezTo>
                <a:close/>
                <a:moveTo>
                  <a:pt x="122" y="94"/>
                </a:moveTo>
                <a:cubicBezTo>
                  <a:pt x="143" y="78"/>
                  <a:pt x="164" y="64"/>
                  <a:pt x="186" y="50"/>
                </a:cubicBezTo>
                <a:cubicBezTo>
                  <a:pt x="137" y="91"/>
                  <a:pt x="88" y="134"/>
                  <a:pt x="47" y="184"/>
                </a:cubicBezTo>
                <a:cubicBezTo>
                  <a:pt x="44" y="188"/>
                  <a:pt x="41" y="192"/>
                  <a:pt x="35" y="195"/>
                </a:cubicBezTo>
                <a:cubicBezTo>
                  <a:pt x="34" y="189"/>
                  <a:pt x="34" y="176"/>
                  <a:pt x="38" y="172"/>
                </a:cubicBezTo>
                <a:cubicBezTo>
                  <a:pt x="65" y="145"/>
                  <a:pt x="92" y="118"/>
                  <a:pt x="122" y="94"/>
                </a:cubicBezTo>
                <a:close/>
                <a:moveTo>
                  <a:pt x="224" y="16"/>
                </a:moveTo>
                <a:cubicBezTo>
                  <a:pt x="174" y="53"/>
                  <a:pt x="124" y="87"/>
                  <a:pt x="78" y="127"/>
                </a:cubicBezTo>
                <a:cubicBezTo>
                  <a:pt x="116" y="90"/>
                  <a:pt x="154" y="55"/>
                  <a:pt x="195" y="24"/>
                </a:cubicBezTo>
                <a:cubicBezTo>
                  <a:pt x="199" y="21"/>
                  <a:pt x="213" y="18"/>
                  <a:pt x="217" y="17"/>
                </a:cubicBezTo>
                <a:cubicBezTo>
                  <a:pt x="219" y="16"/>
                  <a:pt x="221" y="16"/>
                  <a:pt x="224" y="16"/>
                </a:cubicBezTo>
                <a:close/>
                <a:moveTo>
                  <a:pt x="17" y="182"/>
                </a:moveTo>
                <a:cubicBezTo>
                  <a:pt x="38" y="114"/>
                  <a:pt x="75" y="64"/>
                  <a:pt x="133" y="34"/>
                </a:cubicBezTo>
                <a:cubicBezTo>
                  <a:pt x="152" y="25"/>
                  <a:pt x="172" y="17"/>
                  <a:pt x="197" y="15"/>
                </a:cubicBezTo>
                <a:cubicBezTo>
                  <a:pt x="198" y="15"/>
                  <a:pt x="201" y="14"/>
                  <a:pt x="202" y="13"/>
                </a:cubicBezTo>
                <a:cubicBezTo>
                  <a:pt x="204" y="13"/>
                  <a:pt x="210" y="12"/>
                  <a:pt x="212" y="12"/>
                </a:cubicBezTo>
                <a:cubicBezTo>
                  <a:pt x="145" y="27"/>
                  <a:pt x="95" y="59"/>
                  <a:pt x="61" y="108"/>
                </a:cubicBezTo>
                <a:cubicBezTo>
                  <a:pt x="44" y="133"/>
                  <a:pt x="30" y="165"/>
                  <a:pt x="27" y="204"/>
                </a:cubicBezTo>
                <a:cubicBezTo>
                  <a:pt x="23" y="206"/>
                  <a:pt x="19" y="205"/>
                  <a:pt x="17" y="206"/>
                </a:cubicBezTo>
                <a:cubicBezTo>
                  <a:pt x="16" y="212"/>
                  <a:pt x="23" y="209"/>
                  <a:pt x="25" y="209"/>
                </a:cubicBezTo>
                <a:cubicBezTo>
                  <a:pt x="24" y="235"/>
                  <a:pt x="29" y="258"/>
                  <a:pt x="33" y="279"/>
                </a:cubicBezTo>
                <a:cubicBezTo>
                  <a:pt x="34" y="284"/>
                  <a:pt x="29" y="287"/>
                  <a:pt x="28" y="292"/>
                </a:cubicBezTo>
                <a:cubicBezTo>
                  <a:pt x="31" y="290"/>
                  <a:pt x="34" y="288"/>
                  <a:pt x="35" y="292"/>
                </a:cubicBezTo>
                <a:cubicBezTo>
                  <a:pt x="36" y="299"/>
                  <a:pt x="41" y="307"/>
                  <a:pt x="42" y="314"/>
                </a:cubicBezTo>
                <a:cubicBezTo>
                  <a:pt x="42" y="318"/>
                  <a:pt x="34" y="322"/>
                  <a:pt x="35" y="328"/>
                </a:cubicBezTo>
                <a:cubicBezTo>
                  <a:pt x="40" y="328"/>
                  <a:pt x="42" y="324"/>
                  <a:pt x="45" y="321"/>
                </a:cubicBezTo>
                <a:cubicBezTo>
                  <a:pt x="51" y="326"/>
                  <a:pt x="54" y="336"/>
                  <a:pt x="58" y="343"/>
                </a:cubicBezTo>
                <a:cubicBezTo>
                  <a:pt x="55" y="345"/>
                  <a:pt x="53" y="349"/>
                  <a:pt x="55" y="351"/>
                </a:cubicBezTo>
                <a:cubicBezTo>
                  <a:pt x="58" y="355"/>
                  <a:pt x="63" y="342"/>
                  <a:pt x="66" y="353"/>
                </a:cubicBezTo>
                <a:cubicBezTo>
                  <a:pt x="67" y="355"/>
                  <a:pt x="71" y="357"/>
                  <a:pt x="68" y="360"/>
                </a:cubicBezTo>
                <a:cubicBezTo>
                  <a:pt x="65" y="361"/>
                  <a:pt x="67" y="367"/>
                  <a:pt x="71" y="365"/>
                </a:cubicBezTo>
                <a:cubicBezTo>
                  <a:pt x="71" y="363"/>
                  <a:pt x="75" y="361"/>
                  <a:pt x="75" y="365"/>
                </a:cubicBezTo>
                <a:cubicBezTo>
                  <a:pt x="84" y="367"/>
                  <a:pt x="74" y="375"/>
                  <a:pt x="80" y="376"/>
                </a:cubicBezTo>
                <a:cubicBezTo>
                  <a:pt x="84" y="372"/>
                  <a:pt x="87" y="378"/>
                  <a:pt x="87" y="380"/>
                </a:cubicBezTo>
                <a:cubicBezTo>
                  <a:pt x="86" y="382"/>
                  <a:pt x="84" y="384"/>
                  <a:pt x="87" y="387"/>
                </a:cubicBezTo>
                <a:cubicBezTo>
                  <a:pt x="89" y="385"/>
                  <a:pt x="93" y="383"/>
                  <a:pt x="96" y="387"/>
                </a:cubicBezTo>
                <a:cubicBezTo>
                  <a:pt x="108" y="402"/>
                  <a:pt x="126" y="413"/>
                  <a:pt x="143" y="424"/>
                </a:cubicBezTo>
                <a:cubicBezTo>
                  <a:pt x="121" y="417"/>
                  <a:pt x="100" y="404"/>
                  <a:pt x="84" y="389"/>
                </a:cubicBezTo>
                <a:cubicBezTo>
                  <a:pt x="48" y="358"/>
                  <a:pt x="15" y="321"/>
                  <a:pt x="11" y="260"/>
                </a:cubicBezTo>
                <a:cubicBezTo>
                  <a:pt x="10" y="236"/>
                  <a:pt x="11" y="203"/>
                  <a:pt x="17" y="182"/>
                </a:cubicBezTo>
                <a:close/>
              </a:path>
            </a:pathLst>
          </a:custGeom>
          <a:gradFill>
            <a:gsLst>
              <a:gs pos="0">
                <a:schemeClr val="accent1"/>
              </a:gs>
              <a:gs pos="100000">
                <a:schemeClr val="accent1">
                  <a:lumMod val="50000"/>
                </a:schemeClr>
              </a:gs>
            </a:gsLst>
            <a:lin ang="2700000" scaled="1"/>
          </a:gradFill>
          <a:ln>
            <a:noFill/>
          </a:ln>
        </p:spPr>
        <p:txBody>
          <a:bodyPr vert="horz" wrap="square" lIns="91412" tIns="45706" rIns="91412" bIns="45706" numCol="1" anchor="t" anchorCtr="0" compatLnSpc="1">
            <a:prstTxWarp prst="textNoShape">
              <a:avLst/>
            </a:prstTxWarp>
          </a:bodyPr>
          <a:lstStyle/>
          <a:p>
            <a:endParaRPr lang="zh-CN" altLang="en-US" sz="2399">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grpSp>
        <p:nvGrpSpPr>
          <p:cNvPr id="5" name="组合 18"/>
          <p:cNvGrpSpPr/>
          <p:nvPr/>
        </p:nvGrpSpPr>
        <p:grpSpPr>
          <a:xfrm>
            <a:off x="5672317" y="1563552"/>
            <a:ext cx="1431484" cy="1168401"/>
            <a:chOff x="6183313" y="1962150"/>
            <a:chExt cx="1431925" cy="1168401"/>
          </a:xfrm>
          <a:solidFill>
            <a:schemeClr val="accent2"/>
          </a:solidFill>
        </p:grpSpPr>
        <p:sp>
          <p:nvSpPr>
            <p:cNvPr id="20" name="Freeform 5"/>
            <p:cNvSpPr>
              <a:spLocks noEditPoints="1"/>
            </p:cNvSpPr>
            <p:nvPr/>
          </p:nvSpPr>
          <p:spPr bwMode="auto">
            <a:xfrm>
              <a:off x="6183313" y="1962150"/>
              <a:ext cx="1431925" cy="1168401"/>
            </a:xfrm>
            <a:custGeom>
              <a:avLst/>
              <a:gdLst>
                <a:gd name="T0" fmla="*/ 43 w 710"/>
                <a:gd name="T1" fmla="*/ 578 h 578"/>
                <a:gd name="T2" fmla="*/ 448 w 710"/>
                <a:gd name="T3" fmla="*/ 6 h 578"/>
                <a:gd name="T4" fmla="*/ 382 w 710"/>
                <a:gd name="T5" fmla="*/ 84 h 578"/>
                <a:gd name="T6" fmla="*/ 367 w 710"/>
                <a:gd name="T7" fmla="*/ 55 h 578"/>
                <a:gd name="T8" fmla="*/ 367 w 710"/>
                <a:gd name="T9" fmla="*/ 57 h 578"/>
                <a:gd name="T10" fmla="*/ 325 w 710"/>
                <a:gd name="T11" fmla="*/ 171 h 578"/>
                <a:gd name="T12" fmla="*/ 497 w 710"/>
                <a:gd name="T13" fmla="*/ 69 h 578"/>
                <a:gd name="T14" fmla="*/ 570 w 710"/>
                <a:gd name="T15" fmla="*/ 280 h 578"/>
                <a:gd name="T16" fmla="*/ 484 w 710"/>
                <a:gd name="T17" fmla="*/ 62 h 578"/>
                <a:gd name="T18" fmla="*/ 484 w 710"/>
                <a:gd name="T19" fmla="*/ 49 h 578"/>
                <a:gd name="T20" fmla="*/ 560 w 710"/>
                <a:gd name="T21" fmla="*/ 53 h 578"/>
                <a:gd name="T22" fmla="*/ 501 w 710"/>
                <a:gd name="T23" fmla="*/ 49 h 578"/>
                <a:gd name="T24" fmla="*/ 592 w 710"/>
                <a:gd name="T25" fmla="*/ 108 h 578"/>
                <a:gd name="T26" fmla="*/ 423 w 710"/>
                <a:gd name="T27" fmla="*/ 308 h 578"/>
                <a:gd name="T28" fmla="*/ 373 w 710"/>
                <a:gd name="T29" fmla="*/ 262 h 578"/>
                <a:gd name="T30" fmla="*/ 357 w 710"/>
                <a:gd name="T31" fmla="*/ 247 h 578"/>
                <a:gd name="T32" fmla="*/ 329 w 710"/>
                <a:gd name="T33" fmla="*/ 259 h 578"/>
                <a:gd name="T34" fmla="*/ 352 w 710"/>
                <a:gd name="T35" fmla="*/ 199 h 578"/>
                <a:gd name="T36" fmla="*/ 201 w 710"/>
                <a:gd name="T37" fmla="*/ 352 h 578"/>
                <a:gd name="T38" fmla="*/ 206 w 710"/>
                <a:gd name="T39" fmla="*/ 359 h 578"/>
                <a:gd name="T40" fmla="*/ 151 w 710"/>
                <a:gd name="T41" fmla="*/ 392 h 578"/>
                <a:gd name="T42" fmla="*/ 50 w 710"/>
                <a:gd name="T43" fmla="*/ 471 h 578"/>
                <a:gd name="T44" fmla="*/ 12 w 710"/>
                <a:gd name="T45" fmla="*/ 507 h 578"/>
                <a:gd name="T46" fmla="*/ 37 w 710"/>
                <a:gd name="T47" fmla="*/ 549 h 578"/>
                <a:gd name="T48" fmla="*/ 46 w 710"/>
                <a:gd name="T49" fmla="*/ 554 h 578"/>
                <a:gd name="T50" fmla="*/ 54 w 710"/>
                <a:gd name="T51" fmla="*/ 545 h 578"/>
                <a:gd name="T52" fmla="*/ 120 w 710"/>
                <a:gd name="T53" fmla="*/ 505 h 578"/>
                <a:gd name="T54" fmla="*/ 177 w 710"/>
                <a:gd name="T55" fmla="*/ 461 h 578"/>
                <a:gd name="T56" fmla="*/ 155 w 710"/>
                <a:gd name="T57" fmla="*/ 474 h 578"/>
                <a:gd name="T58" fmla="*/ 202 w 710"/>
                <a:gd name="T59" fmla="*/ 443 h 578"/>
                <a:gd name="T60" fmla="*/ 211 w 710"/>
                <a:gd name="T61" fmla="*/ 411 h 578"/>
                <a:gd name="T62" fmla="*/ 225 w 710"/>
                <a:gd name="T63" fmla="*/ 404 h 578"/>
                <a:gd name="T64" fmla="*/ 264 w 710"/>
                <a:gd name="T65" fmla="*/ 410 h 578"/>
                <a:gd name="T66" fmla="*/ 376 w 710"/>
                <a:gd name="T67" fmla="*/ 267 h 578"/>
                <a:gd name="T68" fmla="*/ 399 w 710"/>
                <a:gd name="T69" fmla="*/ 295 h 578"/>
                <a:gd name="T70" fmla="*/ 414 w 710"/>
                <a:gd name="T71" fmla="*/ 303 h 578"/>
                <a:gd name="T72" fmla="*/ 448 w 710"/>
                <a:gd name="T73" fmla="*/ 318 h 578"/>
                <a:gd name="T74" fmla="*/ 451 w 710"/>
                <a:gd name="T75" fmla="*/ 356 h 578"/>
                <a:gd name="T76" fmla="*/ 498 w 710"/>
                <a:gd name="T77" fmla="*/ 358 h 578"/>
                <a:gd name="T78" fmla="*/ 556 w 710"/>
                <a:gd name="T79" fmla="*/ 310 h 578"/>
                <a:gd name="T80" fmla="*/ 551 w 710"/>
                <a:gd name="T81" fmla="*/ 354 h 578"/>
                <a:gd name="T82" fmla="*/ 657 w 710"/>
                <a:gd name="T83" fmla="*/ 247 h 578"/>
                <a:gd name="T84" fmla="*/ 601 w 710"/>
                <a:gd name="T85" fmla="*/ 319 h 578"/>
                <a:gd name="T86" fmla="*/ 643 w 710"/>
                <a:gd name="T87" fmla="*/ 287 h 578"/>
                <a:gd name="T88" fmla="*/ 645 w 710"/>
                <a:gd name="T89" fmla="*/ 169 h 578"/>
                <a:gd name="T90" fmla="*/ 620 w 710"/>
                <a:gd name="T91" fmla="*/ 124 h 578"/>
                <a:gd name="T92" fmla="*/ 643 w 710"/>
                <a:gd name="T93" fmla="*/ 107 h 578"/>
                <a:gd name="T94" fmla="*/ 633 w 710"/>
                <a:gd name="T95" fmla="*/ 94 h 578"/>
                <a:gd name="T96" fmla="*/ 610 w 710"/>
                <a:gd name="T97" fmla="*/ 76 h 578"/>
                <a:gd name="T98" fmla="*/ 593 w 710"/>
                <a:gd name="T99" fmla="*/ 56 h 578"/>
                <a:gd name="T100" fmla="*/ 550 w 710"/>
                <a:gd name="T101" fmla="*/ 33 h 578"/>
                <a:gd name="T102" fmla="*/ 516 w 710"/>
                <a:gd name="T103" fmla="*/ 24 h 578"/>
                <a:gd name="T104" fmla="*/ 465 w 710"/>
                <a:gd name="T105" fmla="*/ 22 h 578"/>
                <a:gd name="T106" fmla="*/ 433 w 710"/>
                <a:gd name="T107" fmla="*/ 56 h 578"/>
                <a:gd name="T108" fmla="*/ 418 w 710"/>
                <a:gd name="T109" fmla="*/ 58 h 578"/>
                <a:gd name="T110" fmla="*/ 445 w 710"/>
                <a:gd name="T111" fmla="*/ 22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0" h="578">
                  <a:moveTo>
                    <a:pt x="442" y="8"/>
                  </a:moveTo>
                  <a:cubicBezTo>
                    <a:pt x="404" y="15"/>
                    <a:pt x="374" y="34"/>
                    <a:pt x="348" y="54"/>
                  </a:cubicBezTo>
                  <a:cubicBezTo>
                    <a:pt x="304" y="88"/>
                    <a:pt x="282" y="177"/>
                    <a:pt x="309" y="247"/>
                  </a:cubicBezTo>
                  <a:cubicBezTo>
                    <a:pt x="302" y="249"/>
                    <a:pt x="297" y="255"/>
                    <a:pt x="291" y="260"/>
                  </a:cubicBezTo>
                  <a:cubicBezTo>
                    <a:pt x="250" y="294"/>
                    <a:pt x="205" y="326"/>
                    <a:pt x="174" y="366"/>
                  </a:cubicBezTo>
                  <a:cubicBezTo>
                    <a:pt x="110" y="407"/>
                    <a:pt x="56" y="454"/>
                    <a:pt x="5" y="504"/>
                  </a:cubicBezTo>
                  <a:cubicBezTo>
                    <a:pt x="2" y="507"/>
                    <a:pt x="0" y="513"/>
                    <a:pt x="2" y="518"/>
                  </a:cubicBezTo>
                  <a:cubicBezTo>
                    <a:pt x="11" y="542"/>
                    <a:pt x="25" y="563"/>
                    <a:pt x="43" y="578"/>
                  </a:cubicBezTo>
                  <a:cubicBezTo>
                    <a:pt x="82" y="545"/>
                    <a:pt x="82" y="545"/>
                    <a:pt x="82" y="545"/>
                  </a:cubicBezTo>
                  <a:cubicBezTo>
                    <a:pt x="136" y="501"/>
                    <a:pt x="193" y="462"/>
                    <a:pt x="247" y="415"/>
                  </a:cubicBezTo>
                  <a:cubicBezTo>
                    <a:pt x="255" y="420"/>
                    <a:pt x="269" y="422"/>
                    <a:pt x="277" y="416"/>
                  </a:cubicBezTo>
                  <a:cubicBezTo>
                    <a:pt x="309" y="390"/>
                    <a:pt x="344" y="363"/>
                    <a:pt x="374" y="332"/>
                  </a:cubicBezTo>
                  <a:cubicBezTo>
                    <a:pt x="397" y="350"/>
                    <a:pt x="425" y="361"/>
                    <a:pt x="458" y="366"/>
                  </a:cubicBezTo>
                  <a:cubicBezTo>
                    <a:pt x="547" y="378"/>
                    <a:pt x="619" y="350"/>
                    <a:pt x="649" y="293"/>
                  </a:cubicBezTo>
                  <a:cubicBezTo>
                    <a:pt x="710" y="209"/>
                    <a:pt x="660" y="74"/>
                    <a:pt x="594" y="31"/>
                  </a:cubicBezTo>
                  <a:cubicBezTo>
                    <a:pt x="559" y="8"/>
                    <a:pt x="502" y="0"/>
                    <a:pt x="448" y="6"/>
                  </a:cubicBezTo>
                  <a:cubicBezTo>
                    <a:pt x="447" y="6"/>
                    <a:pt x="443" y="7"/>
                    <a:pt x="442" y="8"/>
                  </a:cubicBezTo>
                  <a:close/>
                  <a:moveTo>
                    <a:pt x="436" y="23"/>
                  </a:moveTo>
                  <a:cubicBezTo>
                    <a:pt x="422" y="34"/>
                    <a:pt x="411" y="50"/>
                    <a:pt x="399" y="67"/>
                  </a:cubicBezTo>
                  <a:cubicBezTo>
                    <a:pt x="403" y="54"/>
                    <a:pt x="412" y="45"/>
                    <a:pt x="414" y="35"/>
                  </a:cubicBezTo>
                  <a:cubicBezTo>
                    <a:pt x="415" y="31"/>
                    <a:pt x="414" y="27"/>
                    <a:pt x="409" y="29"/>
                  </a:cubicBezTo>
                  <a:cubicBezTo>
                    <a:pt x="415" y="22"/>
                    <a:pt x="426" y="23"/>
                    <a:pt x="436" y="23"/>
                  </a:cubicBezTo>
                  <a:close/>
                  <a:moveTo>
                    <a:pt x="408" y="38"/>
                  </a:moveTo>
                  <a:cubicBezTo>
                    <a:pt x="382" y="84"/>
                    <a:pt x="382" y="84"/>
                    <a:pt x="382" y="84"/>
                  </a:cubicBezTo>
                  <a:cubicBezTo>
                    <a:pt x="386" y="64"/>
                    <a:pt x="395" y="46"/>
                    <a:pt x="408" y="32"/>
                  </a:cubicBezTo>
                  <a:cubicBezTo>
                    <a:pt x="408" y="32"/>
                    <a:pt x="409" y="36"/>
                    <a:pt x="408" y="38"/>
                  </a:cubicBezTo>
                  <a:close/>
                  <a:moveTo>
                    <a:pt x="397" y="31"/>
                  </a:moveTo>
                  <a:cubicBezTo>
                    <a:pt x="382" y="56"/>
                    <a:pt x="363" y="86"/>
                    <a:pt x="348" y="113"/>
                  </a:cubicBezTo>
                  <a:cubicBezTo>
                    <a:pt x="361" y="88"/>
                    <a:pt x="371" y="59"/>
                    <a:pt x="385" y="39"/>
                  </a:cubicBezTo>
                  <a:cubicBezTo>
                    <a:pt x="387" y="35"/>
                    <a:pt x="393" y="33"/>
                    <a:pt x="397" y="31"/>
                  </a:cubicBezTo>
                  <a:close/>
                  <a:moveTo>
                    <a:pt x="376" y="43"/>
                  </a:moveTo>
                  <a:cubicBezTo>
                    <a:pt x="382" y="42"/>
                    <a:pt x="370" y="53"/>
                    <a:pt x="367" y="55"/>
                  </a:cubicBezTo>
                  <a:cubicBezTo>
                    <a:pt x="372" y="52"/>
                    <a:pt x="370" y="45"/>
                    <a:pt x="376" y="43"/>
                  </a:cubicBezTo>
                  <a:close/>
                  <a:moveTo>
                    <a:pt x="348" y="65"/>
                  </a:moveTo>
                  <a:cubicBezTo>
                    <a:pt x="337" y="89"/>
                    <a:pt x="328" y="111"/>
                    <a:pt x="314" y="135"/>
                  </a:cubicBezTo>
                  <a:cubicBezTo>
                    <a:pt x="314" y="131"/>
                    <a:pt x="310" y="135"/>
                    <a:pt x="313" y="136"/>
                  </a:cubicBezTo>
                  <a:cubicBezTo>
                    <a:pt x="309" y="143"/>
                    <a:pt x="308" y="153"/>
                    <a:pt x="308" y="162"/>
                  </a:cubicBezTo>
                  <a:cubicBezTo>
                    <a:pt x="308" y="166"/>
                    <a:pt x="314" y="163"/>
                    <a:pt x="313" y="160"/>
                  </a:cubicBezTo>
                  <a:cubicBezTo>
                    <a:pt x="318" y="137"/>
                    <a:pt x="328" y="121"/>
                    <a:pt x="337" y="103"/>
                  </a:cubicBezTo>
                  <a:cubicBezTo>
                    <a:pt x="345" y="86"/>
                    <a:pt x="357" y="72"/>
                    <a:pt x="367" y="57"/>
                  </a:cubicBezTo>
                  <a:cubicBezTo>
                    <a:pt x="320" y="157"/>
                    <a:pt x="320" y="157"/>
                    <a:pt x="320" y="157"/>
                  </a:cubicBezTo>
                  <a:cubicBezTo>
                    <a:pt x="316" y="152"/>
                    <a:pt x="315" y="158"/>
                    <a:pt x="313" y="160"/>
                  </a:cubicBezTo>
                  <a:cubicBezTo>
                    <a:pt x="318" y="164"/>
                    <a:pt x="318" y="164"/>
                    <a:pt x="318" y="164"/>
                  </a:cubicBezTo>
                  <a:cubicBezTo>
                    <a:pt x="313" y="173"/>
                    <a:pt x="308" y="185"/>
                    <a:pt x="306" y="195"/>
                  </a:cubicBezTo>
                  <a:cubicBezTo>
                    <a:pt x="297" y="137"/>
                    <a:pt x="321" y="91"/>
                    <a:pt x="348" y="65"/>
                  </a:cubicBezTo>
                  <a:close/>
                  <a:moveTo>
                    <a:pt x="306" y="200"/>
                  </a:moveTo>
                  <a:cubicBezTo>
                    <a:pt x="313" y="206"/>
                    <a:pt x="313" y="193"/>
                    <a:pt x="320" y="196"/>
                  </a:cubicBezTo>
                  <a:cubicBezTo>
                    <a:pt x="317" y="184"/>
                    <a:pt x="320" y="180"/>
                    <a:pt x="325" y="171"/>
                  </a:cubicBezTo>
                  <a:cubicBezTo>
                    <a:pt x="340" y="141"/>
                    <a:pt x="355" y="112"/>
                    <a:pt x="372" y="84"/>
                  </a:cubicBezTo>
                  <a:cubicBezTo>
                    <a:pt x="352" y="132"/>
                    <a:pt x="331" y="183"/>
                    <a:pt x="310" y="228"/>
                  </a:cubicBezTo>
                  <a:lnTo>
                    <a:pt x="306" y="200"/>
                  </a:lnTo>
                  <a:close/>
                  <a:moveTo>
                    <a:pt x="365" y="167"/>
                  </a:moveTo>
                  <a:cubicBezTo>
                    <a:pt x="365" y="167"/>
                    <a:pt x="366" y="168"/>
                    <a:pt x="366" y="168"/>
                  </a:cubicBezTo>
                  <a:cubicBezTo>
                    <a:pt x="372" y="157"/>
                    <a:pt x="373" y="141"/>
                    <a:pt x="378" y="132"/>
                  </a:cubicBezTo>
                  <a:cubicBezTo>
                    <a:pt x="378" y="132"/>
                    <a:pt x="379" y="131"/>
                    <a:pt x="380" y="131"/>
                  </a:cubicBezTo>
                  <a:cubicBezTo>
                    <a:pt x="402" y="95"/>
                    <a:pt x="440" y="68"/>
                    <a:pt x="497" y="69"/>
                  </a:cubicBezTo>
                  <a:cubicBezTo>
                    <a:pt x="495" y="61"/>
                    <a:pt x="498" y="69"/>
                    <a:pt x="500" y="68"/>
                  </a:cubicBezTo>
                  <a:cubicBezTo>
                    <a:pt x="553" y="72"/>
                    <a:pt x="593" y="105"/>
                    <a:pt x="601" y="160"/>
                  </a:cubicBezTo>
                  <a:cubicBezTo>
                    <a:pt x="606" y="198"/>
                    <a:pt x="599" y="237"/>
                    <a:pt x="586" y="264"/>
                  </a:cubicBezTo>
                  <a:cubicBezTo>
                    <a:pt x="585" y="264"/>
                    <a:pt x="584" y="265"/>
                    <a:pt x="584" y="265"/>
                  </a:cubicBezTo>
                  <a:cubicBezTo>
                    <a:pt x="584" y="262"/>
                    <a:pt x="583" y="262"/>
                    <a:pt x="583" y="265"/>
                  </a:cubicBezTo>
                  <a:cubicBezTo>
                    <a:pt x="581" y="267"/>
                    <a:pt x="581" y="267"/>
                    <a:pt x="581" y="267"/>
                  </a:cubicBezTo>
                  <a:cubicBezTo>
                    <a:pt x="580" y="268"/>
                    <a:pt x="580" y="268"/>
                    <a:pt x="580" y="268"/>
                  </a:cubicBezTo>
                  <a:cubicBezTo>
                    <a:pt x="570" y="280"/>
                    <a:pt x="570" y="280"/>
                    <a:pt x="570" y="280"/>
                  </a:cubicBezTo>
                  <a:cubicBezTo>
                    <a:pt x="571" y="279"/>
                    <a:pt x="571" y="279"/>
                    <a:pt x="571" y="279"/>
                  </a:cubicBezTo>
                  <a:cubicBezTo>
                    <a:pt x="557" y="303"/>
                    <a:pt x="518" y="317"/>
                    <a:pt x="479" y="309"/>
                  </a:cubicBezTo>
                  <a:cubicBezTo>
                    <a:pt x="419" y="309"/>
                    <a:pt x="391" y="275"/>
                    <a:pt x="373" y="231"/>
                  </a:cubicBezTo>
                  <a:cubicBezTo>
                    <a:pt x="368" y="219"/>
                    <a:pt x="359" y="193"/>
                    <a:pt x="366" y="183"/>
                  </a:cubicBezTo>
                  <a:cubicBezTo>
                    <a:pt x="362" y="179"/>
                    <a:pt x="363" y="174"/>
                    <a:pt x="364" y="171"/>
                  </a:cubicBezTo>
                  <a:cubicBezTo>
                    <a:pt x="365" y="170"/>
                    <a:pt x="365" y="169"/>
                    <a:pt x="366" y="169"/>
                  </a:cubicBezTo>
                  <a:cubicBezTo>
                    <a:pt x="366" y="168"/>
                    <a:pt x="365" y="167"/>
                    <a:pt x="365" y="167"/>
                  </a:cubicBezTo>
                  <a:close/>
                  <a:moveTo>
                    <a:pt x="484" y="62"/>
                  </a:moveTo>
                  <a:cubicBezTo>
                    <a:pt x="467" y="62"/>
                    <a:pt x="467" y="62"/>
                    <a:pt x="467" y="62"/>
                  </a:cubicBezTo>
                  <a:cubicBezTo>
                    <a:pt x="447" y="65"/>
                    <a:pt x="430" y="73"/>
                    <a:pt x="415" y="81"/>
                  </a:cubicBezTo>
                  <a:cubicBezTo>
                    <a:pt x="418" y="72"/>
                    <a:pt x="430" y="65"/>
                    <a:pt x="442" y="64"/>
                  </a:cubicBezTo>
                  <a:cubicBezTo>
                    <a:pt x="450" y="63"/>
                    <a:pt x="459" y="61"/>
                    <a:pt x="467" y="62"/>
                  </a:cubicBezTo>
                  <a:cubicBezTo>
                    <a:pt x="472" y="60"/>
                    <a:pt x="479" y="59"/>
                    <a:pt x="484" y="62"/>
                  </a:cubicBezTo>
                  <a:close/>
                  <a:moveTo>
                    <a:pt x="469" y="48"/>
                  </a:moveTo>
                  <a:cubicBezTo>
                    <a:pt x="478" y="40"/>
                    <a:pt x="486" y="30"/>
                    <a:pt x="497" y="23"/>
                  </a:cubicBezTo>
                  <a:cubicBezTo>
                    <a:pt x="499" y="30"/>
                    <a:pt x="490" y="40"/>
                    <a:pt x="484" y="49"/>
                  </a:cubicBezTo>
                  <a:lnTo>
                    <a:pt x="469" y="48"/>
                  </a:lnTo>
                  <a:close/>
                  <a:moveTo>
                    <a:pt x="579" y="42"/>
                  </a:moveTo>
                  <a:cubicBezTo>
                    <a:pt x="580" y="54"/>
                    <a:pt x="572" y="69"/>
                    <a:pt x="571" y="78"/>
                  </a:cubicBezTo>
                  <a:cubicBezTo>
                    <a:pt x="562" y="69"/>
                    <a:pt x="550" y="64"/>
                    <a:pt x="536" y="58"/>
                  </a:cubicBezTo>
                  <a:cubicBezTo>
                    <a:pt x="557" y="36"/>
                    <a:pt x="557" y="36"/>
                    <a:pt x="557" y="36"/>
                  </a:cubicBezTo>
                  <a:cubicBezTo>
                    <a:pt x="560" y="41"/>
                    <a:pt x="552" y="52"/>
                    <a:pt x="552" y="62"/>
                  </a:cubicBezTo>
                  <a:cubicBezTo>
                    <a:pt x="563" y="63"/>
                    <a:pt x="570" y="48"/>
                    <a:pt x="579" y="42"/>
                  </a:cubicBezTo>
                  <a:close/>
                  <a:moveTo>
                    <a:pt x="560" y="53"/>
                  </a:moveTo>
                  <a:cubicBezTo>
                    <a:pt x="560" y="48"/>
                    <a:pt x="563" y="44"/>
                    <a:pt x="565" y="40"/>
                  </a:cubicBezTo>
                  <a:cubicBezTo>
                    <a:pt x="567" y="38"/>
                    <a:pt x="571" y="40"/>
                    <a:pt x="572" y="43"/>
                  </a:cubicBezTo>
                  <a:lnTo>
                    <a:pt x="560" y="53"/>
                  </a:lnTo>
                  <a:close/>
                  <a:moveTo>
                    <a:pt x="545" y="71"/>
                  </a:moveTo>
                  <a:cubicBezTo>
                    <a:pt x="536" y="70"/>
                    <a:pt x="526" y="67"/>
                    <a:pt x="518" y="62"/>
                  </a:cubicBezTo>
                  <a:cubicBezTo>
                    <a:pt x="527" y="62"/>
                    <a:pt x="537" y="66"/>
                    <a:pt x="545" y="71"/>
                  </a:cubicBezTo>
                  <a:close/>
                  <a:moveTo>
                    <a:pt x="526" y="55"/>
                  </a:moveTo>
                  <a:cubicBezTo>
                    <a:pt x="501" y="49"/>
                    <a:pt x="501" y="49"/>
                    <a:pt x="501" y="49"/>
                  </a:cubicBezTo>
                  <a:cubicBezTo>
                    <a:pt x="508" y="39"/>
                    <a:pt x="516" y="30"/>
                    <a:pt x="527" y="26"/>
                  </a:cubicBezTo>
                  <a:cubicBezTo>
                    <a:pt x="530" y="25"/>
                    <a:pt x="531" y="29"/>
                    <a:pt x="531" y="31"/>
                  </a:cubicBezTo>
                  <a:cubicBezTo>
                    <a:pt x="531" y="40"/>
                    <a:pt x="523" y="45"/>
                    <a:pt x="526" y="55"/>
                  </a:cubicBezTo>
                  <a:close/>
                  <a:moveTo>
                    <a:pt x="592" y="108"/>
                  </a:moveTo>
                  <a:cubicBezTo>
                    <a:pt x="633" y="149"/>
                    <a:pt x="620" y="253"/>
                    <a:pt x="579" y="286"/>
                  </a:cubicBezTo>
                  <a:cubicBezTo>
                    <a:pt x="578" y="286"/>
                    <a:pt x="572" y="290"/>
                    <a:pt x="570" y="291"/>
                  </a:cubicBezTo>
                  <a:cubicBezTo>
                    <a:pt x="614" y="260"/>
                    <a:pt x="621" y="163"/>
                    <a:pt x="592" y="111"/>
                  </a:cubicBezTo>
                  <a:cubicBezTo>
                    <a:pt x="591" y="111"/>
                    <a:pt x="591" y="109"/>
                    <a:pt x="592" y="108"/>
                  </a:cubicBezTo>
                  <a:close/>
                  <a:moveTo>
                    <a:pt x="480" y="320"/>
                  </a:moveTo>
                  <a:cubicBezTo>
                    <a:pt x="493" y="321"/>
                    <a:pt x="493" y="321"/>
                    <a:pt x="493" y="321"/>
                  </a:cubicBezTo>
                  <a:cubicBezTo>
                    <a:pt x="491" y="327"/>
                    <a:pt x="482" y="336"/>
                    <a:pt x="477" y="344"/>
                  </a:cubicBezTo>
                  <a:cubicBezTo>
                    <a:pt x="477" y="336"/>
                    <a:pt x="482" y="330"/>
                    <a:pt x="482" y="325"/>
                  </a:cubicBezTo>
                  <a:cubicBezTo>
                    <a:pt x="482" y="323"/>
                    <a:pt x="481" y="321"/>
                    <a:pt x="480" y="320"/>
                  </a:cubicBezTo>
                  <a:close/>
                  <a:moveTo>
                    <a:pt x="430" y="316"/>
                  </a:moveTo>
                  <a:cubicBezTo>
                    <a:pt x="427" y="320"/>
                    <a:pt x="425" y="325"/>
                    <a:pt x="422" y="328"/>
                  </a:cubicBezTo>
                  <a:cubicBezTo>
                    <a:pt x="423" y="308"/>
                    <a:pt x="423" y="308"/>
                    <a:pt x="423" y="308"/>
                  </a:cubicBezTo>
                  <a:cubicBezTo>
                    <a:pt x="425" y="310"/>
                    <a:pt x="434" y="310"/>
                    <a:pt x="430" y="316"/>
                  </a:cubicBezTo>
                  <a:close/>
                  <a:moveTo>
                    <a:pt x="387" y="286"/>
                  </a:moveTo>
                  <a:cubicBezTo>
                    <a:pt x="387" y="290"/>
                    <a:pt x="387" y="290"/>
                    <a:pt x="387" y="290"/>
                  </a:cubicBezTo>
                  <a:cubicBezTo>
                    <a:pt x="386" y="290"/>
                    <a:pt x="386" y="290"/>
                    <a:pt x="386" y="290"/>
                  </a:cubicBezTo>
                  <a:cubicBezTo>
                    <a:pt x="376" y="307"/>
                    <a:pt x="376" y="307"/>
                    <a:pt x="376" y="307"/>
                  </a:cubicBezTo>
                  <a:cubicBezTo>
                    <a:pt x="378" y="296"/>
                    <a:pt x="381" y="285"/>
                    <a:pt x="384" y="278"/>
                  </a:cubicBezTo>
                  <a:cubicBezTo>
                    <a:pt x="387" y="278"/>
                    <a:pt x="393" y="285"/>
                    <a:pt x="387" y="286"/>
                  </a:cubicBezTo>
                  <a:close/>
                  <a:moveTo>
                    <a:pt x="373" y="262"/>
                  </a:moveTo>
                  <a:cubicBezTo>
                    <a:pt x="371" y="272"/>
                    <a:pt x="366" y="281"/>
                    <a:pt x="359" y="288"/>
                  </a:cubicBezTo>
                  <a:cubicBezTo>
                    <a:pt x="361" y="276"/>
                    <a:pt x="365" y="264"/>
                    <a:pt x="369" y="254"/>
                  </a:cubicBezTo>
                  <a:cubicBezTo>
                    <a:pt x="370" y="257"/>
                    <a:pt x="374" y="260"/>
                    <a:pt x="373" y="262"/>
                  </a:cubicBezTo>
                  <a:close/>
                  <a:moveTo>
                    <a:pt x="356" y="276"/>
                  </a:moveTo>
                  <a:cubicBezTo>
                    <a:pt x="355" y="277"/>
                    <a:pt x="358" y="281"/>
                    <a:pt x="356" y="283"/>
                  </a:cubicBezTo>
                  <a:cubicBezTo>
                    <a:pt x="353" y="279"/>
                    <a:pt x="354" y="293"/>
                    <a:pt x="352" y="297"/>
                  </a:cubicBezTo>
                  <a:cubicBezTo>
                    <a:pt x="346" y="291"/>
                    <a:pt x="338" y="286"/>
                    <a:pt x="342" y="276"/>
                  </a:cubicBezTo>
                  <a:cubicBezTo>
                    <a:pt x="345" y="267"/>
                    <a:pt x="352" y="252"/>
                    <a:pt x="357" y="247"/>
                  </a:cubicBezTo>
                  <a:cubicBezTo>
                    <a:pt x="358" y="246"/>
                    <a:pt x="361" y="243"/>
                    <a:pt x="363" y="240"/>
                  </a:cubicBezTo>
                  <a:cubicBezTo>
                    <a:pt x="365" y="253"/>
                    <a:pt x="362" y="265"/>
                    <a:pt x="356" y="276"/>
                  </a:cubicBezTo>
                  <a:close/>
                  <a:moveTo>
                    <a:pt x="341" y="267"/>
                  </a:moveTo>
                  <a:cubicBezTo>
                    <a:pt x="352" y="224"/>
                    <a:pt x="352" y="224"/>
                    <a:pt x="352" y="224"/>
                  </a:cubicBezTo>
                  <a:cubicBezTo>
                    <a:pt x="343" y="226"/>
                    <a:pt x="344" y="235"/>
                    <a:pt x="342" y="241"/>
                  </a:cubicBezTo>
                  <a:cubicBezTo>
                    <a:pt x="341" y="243"/>
                    <a:pt x="342" y="244"/>
                    <a:pt x="343" y="242"/>
                  </a:cubicBezTo>
                  <a:cubicBezTo>
                    <a:pt x="339" y="248"/>
                    <a:pt x="334" y="265"/>
                    <a:pt x="332" y="272"/>
                  </a:cubicBezTo>
                  <a:cubicBezTo>
                    <a:pt x="330" y="270"/>
                    <a:pt x="318" y="259"/>
                    <a:pt x="329" y="259"/>
                  </a:cubicBezTo>
                  <a:cubicBezTo>
                    <a:pt x="334" y="243"/>
                    <a:pt x="340" y="226"/>
                    <a:pt x="349" y="213"/>
                  </a:cubicBezTo>
                  <a:cubicBezTo>
                    <a:pt x="352" y="216"/>
                    <a:pt x="349" y="221"/>
                    <a:pt x="353" y="223"/>
                  </a:cubicBezTo>
                  <a:cubicBezTo>
                    <a:pt x="355" y="215"/>
                    <a:pt x="355" y="215"/>
                    <a:pt x="355" y="215"/>
                  </a:cubicBezTo>
                  <a:cubicBezTo>
                    <a:pt x="361" y="234"/>
                    <a:pt x="361" y="234"/>
                    <a:pt x="361" y="234"/>
                  </a:cubicBezTo>
                  <a:cubicBezTo>
                    <a:pt x="353" y="242"/>
                    <a:pt x="345" y="257"/>
                    <a:pt x="341" y="267"/>
                  </a:cubicBezTo>
                  <a:close/>
                  <a:moveTo>
                    <a:pt x="340" y="222"/>
                  </a:moveTo>
                  <a:cubicBezTo>
                    <a:pt x="341" y="210"/>
                    <a:pt x="348" y="197"/>
                    <a:pt x="351" y="184"/>
                  </a:cubicBezTo>
                  <a:cubicBezTo>
                    <a:pt x="352" y="185"/>
                    <a:pt x="355" y="196"/>
                    <a:pt x="352" y="199"/>
                  </a:cubicBezTo>
                  <a:cubicBezTo>
                    <a:pt x="346" y="206"/>
                    <a:pt x="343" y="215"/>
                    <a:pt x="340" y="222"/>
                  </a:cubicBezTo>
                  <a:close/>
                  <a:moveTo>
                    <a:pt x="347" y="179"/>
                  </a:moveTo>
                  <a:cubicBezTo>
                    <a:pt x="338" y="204"/>
                    <a:pt x="329" y="225"/>
                    <a:pt x="323" y="249"/>
                  </a:cubicBezTo>
                  <a:cubicBezTo>
                    <a:pt x="321" y="244"/>
                    <a:pt x="315" y="241"/>
                    <a:pt x="317" y="236"/>
                  </a:cubicBezTo>
                  <a:cubicBezTo>
                    <a:pt x="327" y="211"/>
                    <a:pt x="339" y="186"/>
                    <a:pt x="353" y="165"/>
                  </a:cubicBezTo>
                  <a:cubicBezTo>
                    <a:pt x="356" y="171"/>
                    <a:pt x="348" y="188"/>
                    <a:pt x="347" y="179"/>
                  </a:cubicBezTo>
                  <a:close/>
                  <a:moveTo>
                    <a:pt x="198" y="350"/>
                  </a:moveTo>
                  <a:cubicBezTo>
                    <a:pt x="199" y="349"/>
                    <a:pt x="203" y="349"/>
                    <a:pt x="201" y="352"/>
                  </a:cubicBezTo>
                  <a:cubicBezTo>
                    <a:pt x="193" y="353"/>
                    <a:pt x="193" y="353"/>
                    <a:pt x="193" y="353"/>
                  </a:cubicBezTo>
                  <a:cubicBezTo>
                    <a:pt x="194" y="351"/>
                    <a:pt x="196" y="351"/>
                    <a:pt x="198" y="350"/>
                  </a:cubicBezTo>
                  <a:close/>
                  <a:moveTo>
                    <a:pt x="206" y="359"/>
                  </a:moveTo>
                  <a:cubicBezTo>
                    <a:pt x="198" y="384"/>
                    <a:pt x="191" y="408"/>
                    <a:pt x="188" y="440"/>
                  </a:cubicBezTo>
                  <a:cubicBezTo>
                    <a:pt x="185" y="435"/>
                    <a:pt x="187" y="432"/>
                    <a:pt x="187" y="428"/>
                  </a:cubicBezTo>
                  <a:cubicBezTo>
                    <a:pt x="185" y="416"/>
                    <a:pt x="189" y="388"/>
                    <a:pt x="188" y="371"/>
                  </a:cubicBezTo>
                  <a:cubicBezTo>
                    <a:pt x="182" y="371"/>
                    <a:pt x="182" y="371"/>
                    <a:pt x="182" y="371"/>
                  </a:cubicBezTo>
                  <a:cubicBezTo>
                    <a:pt x="189" y="366"/>
                    <a:pt x="197" y="361"/>
                    <a:pt x="206" y="359"/>
                  </a:cubicBezTo>
                  <a:close/>
                  <a:moveTo>
                    <a:pt x="160" y="393"/>
                  </a:moveTo>
                  <a:cubicBezTo>
                    <a:pt x="161" y="382"/>
                    <a:pt x="173" y="377"/>
                    <a:pt x="182" y="372"/>
                  </a:cubicBezTo>
                  <a:cubicBezTo>
                    <a:pt x="172" y="397"/>
                    <a:pt x="163" y="423"/>
                    <a:pt x="159" y="453"/>
                  </a:cubicBezTo>
                  <a:lnTo>
                    <a:pt x="160" y="393"/>
                  </a:lnTo>
                  <a:close/>
                  <a:moveTo>
                    <a:pt x="151" y="392"/>
                  </a:moveTo>
                  <a:cubicBezTo>
                    <a:pt x="143" y="412"/>
                    <a:pt x="137" y="435"/>
                    <a:pt x="130" y="456"/>
                  </a:cubicBezTo>
                  <a:cubicBezTo>
                    <a:pt x="136" y="405"/>
                    <a:pt x="136" y="405"/>
                    <a:pt x="136" y="405"/>
                  </a:cubicBezTo>
                  <a:cubicBezTo>
                    <a:pt x="137" y="399"/>
                    <a:pt x="146" y="396"/>
                    <a:pt x="151" y="392"/>
                  </a:cubicBezTo>
                  <a:close/>
                  <a:moveTo>
                    <a:pt x="121" y="412"/>
                  </a:moveTo>
                  <a:cubicBezTo>
                    <a:pt x="105" y="464"/>
                    <a:pt x="105" y="464"/>
                    <a:pt x="105" y="464"/>
                  </a:cubicBezTo>
                  <a:cubicBezTo>
                    <a:pt x="105" y="453"/>
                    <a:pt x="107" y="446"/>
                    <a:pt x="105" y="440"/>
                  </a:cubicBezTo>
                  <a:cubicBezTo>
                    <a:pt x="100" y="425"/>
                    <a:pt x="113" y="418"/>
                    <a:pt x="121" y="412"/>
                  </a:cubicBezTo>
                  <a:close/>
                  <a:moveTo>
                    <a:pt x="50" y="471"/>
                  </a:moveTo>
                  <a:cubicBezTo>
                    <a:pt x="50" y="471"/>
                    <a:pt x="50" y="473"/>
                    <a:pt x="49" y="473"/>
                  </a:cubicBezTo>
                  <a:cubicBezTo>
                    <a:pt x="43" y="480"/>
                    <a:pt x="35" y="487"/>
                    <a:pt x="26" y="492"/>
                  </a:cubicBezTo>
                  <a:cubicBezTo>
                    <a:pt x="33" y="484"/>
                    <a:pt x="40" y="475"/>
                    <a:pt x="50" y="471"/>
                  </a:cubicBezTo>
                  <a:close/>
                  <a:moveTo>
                    <a:pt x="46" y="485"/>
                  </a:moveTo>
                  <a:cubicBezTo>
                    <a:pt x="46" y="491"/>
                    <a:pt x="38" y="516"/>
                    <a:pt x="36" y="525"/>
                  </a:cubicBezTo>
                  <a:cubicBezTo>
                    <a:pt x="35" y="529"/>
                    <a:pt x="32" y="527"/>
                    <a:pt x="33" y="524"/>
                  </a:cubicBezTo>
                  <a:cubicBezTo>
                    <a:pt x="36" y="513"/>
                    <a:pt x="34" y="501"/>
                    <a:pt x="39" y="491"/>
                  </a:cubicBezTo>
                  <a:cubicBezTo>
                    <a:pt x="39" y="490"/>
                    <a:pt x="43" y="488"/>
                    <a:pt x="46" y="485"/>
                  </a:cubicBezTo>
                  <a:close/>
                  <a:moveTo>
                    <a:pt x="24" y="494"/>
                  </a:moveTo>
                  <a:cubicBezTo>
                    <a:pt x="24" y="495"/>
                    <a:pt x="23" y="496"/>
                    <a:pt x="23" y="496"/>
                  </a:cubicBezTo>
                  <a:cubicBezTo>
                    <a:pt x="20" y="500"/>
                    <a:pt x="15" y="505"/>
                    <a:pt x="12" y="507"/>
                  </a:cubicBezTo>
                  <a:lnTo>
                    <a:pt x="24" y="494"/>
                  </a:lnTo>
                  <a:close/>
                  <a:moveTo>
                    <a:pt x="37" y="549"/>
                  </a:moveTo>
                  <a:cubicBezTo>
                    <a:pt x="22" y="544"/>
                    <a:pt x="9" y="525"/>
                    <a:pt x="21" y="509"/>
                  </a:cubicBezTo>
                  <a:cubicBezTo>
                    <a:pt x="22" y="507"/>
                    <a:pt x="29" y="501"/>
                    <a:pt x="32" y="498"/>
                  </a:cubicBezTo>
                  <a:cubicBezTo>
                    <a:pt x="30" y="511"/>
                    <a:pt x="27" y="526"/>
                    <a:pt x="28" y="540"/>
                  </a:cubicBezTo>
                  <a:cubicBezTo>
                    <a:pt x="34" y="543"/>
                    <a:pt x="36" y="533"/>
                    <a:pt x="38" y="529"/>
                  </a:cubicBezTo>
                  <a:cubicBezTo>
                    <a:pt x="39" y="528"/>
                    <a:pt x="40" y="525"/>
                    <a:pt x="41" y="524"/>
                  </a:cubicBezTo>
                  <a:cubicBezTo>
                    <a:pt x="39" y="533"/>
                    <a:pt x="40" y="543"/>
                    <a:pt x="37" y="549"/>
                  </a:cubicBezTo>
                  <a:close/>
                  <a:moveTo>
                    <a:pt x="46" y="567"/>
                  </a:moveTo>
                  <a:cubicBezTo>
                    <a:pt x="44" y="569"/>
                    <a:pt x="43" y="567"/>
                    <a:pt x="42" y="566"/>
                  </a:cubicBezTo>
                  <a:cubicBezTo>
                    <a:pt x="41" y="564"/>
                    <a:pt x="49" y="562"/>
                    <a:pt x="46" y="567"/>
                  </a:cubicBezTo>
                  <a:close/>
                  <a:moveTo>
                    <a:pt x="54" y="545"/>
                  </a:moveTo>
                  <a:cubicBezTo>
                    <a:pt x="62" y="521"/>
                    <a:pt x="69" y="491"/>
                    <a:pt x="79" y="467"/>
                  </a:cubicBezTo>
                  <a:cubicBezTo>
                    <a:pt x="81" y="470"/>
                    <a:pt x="79" y="476"/>
                    <a:pt x="81" y="477"/>
                  </a:cubicBezTo>
                  <a:cubicBezTo>
                    <a:pt x="82" y="470"/>
                    <a:pt x="85" y="459"/>
                    <a:pt x="79" y="453"/>
                  </a:cubicBezTo>
                  <a:cubicBezTo>
                    <a:pt x="68" y="488"/>
                    <a:pt x="60" y="522"/>
                    <a:pt x="46" y="554"/>
                  </a:cubicBezTo>
                  <a:cubicBezTo>
                    <a:pt x="44" y="529"/>
                    <a:pt x="51" y="503"/>
                    <a:pt x="54" y="479"/>
                  </a:cubicBezTo>
                  <a:cubicBezTo>
                    <a:pt x="96" y="433"/>
                    <a:pt x="96" y="433"/>
                    <a:pt x="96" y="433"/>
                  </a:cubicBezTo>
                  <a:cubicBezTo>
                    <a:pt x="89" y="456"/>
                    <a:pt x="82" y="486"/>
                    <a:pt x="78" y="512"/>
                  </a:cubicBezTo>
                  <a:cubicBezTo>
                    <a:pt x="75" y="503"/>
                    <a:pt x="79" y="494"/>
                    <a:pt x="79" y="485"/>
                  </a:cubicBezTo>
                  <a:cubicBezTo>
                    <a:pt x="76" y="491"/>
                    <a:pt x="76" y="491"/>
                    <a:pt x="76" y="491"/>
                  </a:cubicBezTo>
                  <a:cubicBezTo>
                    <a:pt x="76" y="488"/>
                    <a:pt x="78" y="483"/>
                    <a:pt x="74" y="484"/>
                  </a:cubicBezTo>
                  <a:cubicBezTo>
                    <a:pt x="63" y="544"/>
                    <a:pt x="63" y="544"/>
                    <a:pt x="63" y="544"/>
                  </a:cubicBezTo>
                  <a:cubicBezTo>
                    <a:pt x="63" y="545"/>
                    <a:pt x="50" y="558"/>
                    <a:pt x="54" y="545"/>
                  </a:cubicBezTo>
                  <a:close/>
                  <a:moveTo>
                    <a:pt x="91" y="526"/>
                  </a:moveTo>
                  <a:cubicBezTo>
                    <a:pt x="90" y="531"/>
                    <a:pt x="73" y="541"/>
                    <a:pt x="72" y="535"/>
                  </a:cubicBezTo>
                  <a:cubicBezTo>
                    <a:pt x="69" y="547"/>
                    <a:pt x="71" y="524"/>
                    <a:pt x="77" y="531"/>
                  </a:cubicBezTo>
                  <a:cubicBezTo>
                    <a:pt x="82" y="501"/>
                    <a:pt x="91" y="473"/>
                    <a:pt x="98" y="442"/>
                  </a:cubicBezTo>
                  <a:cubicBezTo>
                    <a:pt x="98" y="443"/>
                    <a:pt x="100" y="439"/>
                    <a:pt x="101" y="441"/>
                  </a:cubicBezTo>
                  <a:cubicBezTo>
                    <a:pt x="104" y="455"/>
                    <a:pt x="101" y="470"/>
                    <a:pt x="97" y="482"/>
                  </a:cubicBezTo>
                  <a:cubicBezTo>
                    <a:pt x="93" y="496"/>
                    <a:pt x="92" y="512"/>
                    <a:pt x="91" y="526"/>
                  </a:cubicBezTo>
                  <a:close/>
                  <a:moveTo>
                    <a:pt x="120" y="505"/>
                  </a:moveTo>
                  <a:cubicBezTo>
                    <a:pt x="120" y="509"/>
                    <a:pt x="107" y="515"/>
                    <a:pt x="99" y="520"/>
                  </a:cubicBezTo>
                  <a:cubicBezTo>
                    <a:pt x="102" y="507"/>
                    <a:pt x="102" y="493"/>
                    <a:pt x="102" y="479"/>
                  </a:cubicBezTo>
                  <a:cubicBezTo>
                    <a:pt x="105" y="483"/>
                    <a:pt x="101" y="491"/>
                    <a:pt x="103" y="500"/>
                  </a:cubicBezTo>
                  <a:cubicBezTo>
                    <a:pt x="108" y="467"/>
                    <a:pt x="117" y="437"/>
                    <a:pt x="127" y="414"/>
                  </a:cubicBezTo>
                  <a:cubicBezTo>
                    <a:pt x="128" y="413"/>
                    <a:pt x="130" y="412"/>
                    <a:pt x="131" y="410"/>
                  </a:cubicBezTo>
                  <a:cubicBezTo>
                    <a:pt x="133" y="425"/>
                    <a:pt x="128" y="444"/>
                    <a:pt x="123" y="457"/>
                  </a:cubicBezTo>
                  <a:lnTo>
                    <a:pt x="120" y="505"/>
                  </a:lnTo>
                  <a:close/>
                  <a:moveTo>
                    <a:pt x="177" y="461"/>
                  </a:moveTo>
                  <a:cubicBezTo>
                    <a:pt x="161" y="474"/>
                    <a:pt x="145" y="487"/>
                    <a:pt x="128" y="498"/>
                  </a:cubicBezTo>
                  <a:cubicBezTo>
                    <a:pt x="129" y="485"/>
                    <a:pt x="129" y="471"/>
                    <a:pt x="131" y="457"/>
                  </a:cubicBezTo>
                  <a:cubicBezTo>
                    <a:pt x="134" y="462"/>
                    <a:pt x="131" y="469"/>
                    <a:pt x="131" y="474"/>
                  </a:cubicBezTo>
                  <a:cubicBezTo>
                    <a:pt x="138" y="449"/>
                    <a:pt x="145" y="421"/>
                    <a:pt x="154" y="400"/>
                  </a:cubicBezTo>
                  <a:cubicBezTo>
                    <a:pt x="156" y="405"/>
                    <a:pt x="158" y="412"/>
                    <a:pt x="157" y="418"/>
                  </a:cubicBezTo>
                  <a:cubicBezTo>
                    <a:pt x="151" y="408"/>
                    <a:pt x="154" y="425"/>
                    <a:pt x="156" y="425"/>
                  </a:cubicBezTo>
                  <a:cubicBezTo>
                    <a:pt x="154" y="437"/>
                    <a:pt x="148" y="459"/>
                    <a:pt x="149" y="475"/>
                  </a:cubicBezTo>
                  <a:cubicBezTo>
                    <a:pt x="149" y="478"/>
                    <a:pt x="155" y="478"/>
                    <a:pt x="155" y="474"/>
                  </a:cubicBezTo>
                  <a:cubicBezTo>
                    <a:pt x="156" y="470"/>
                    <a:pt x="158" y="465"/>
                    <a:pt x="159" y="460"/>
                  </a:cubicBezTo>
                  <a:cubicBezTo>
                    <a:pt x="160" y="460"/>
                    <a:pt x="160" y="454"/>
                    <a:pt x="159" y="457"/>
                  </a:cubicBezTo>
                  <a:cubicBezTo>
                    <a:pt x="159" y="457"/>
                    <a:pt x="158" y="457"/>
                    <a:pt x="158" y="457"/>
                  </a:cubicBezTo>
                  <a:cubicBezTo>
                    <a:pt x="158" y="458"/>
                    <a:pt x="158" y="458"/>
                    <a:pt x="158" y="458"/>
                  </a:cubicBezTo>
                  <a:cubicBezTo>
                    <a:pt x="158" y="458"/>
                    <a:pt x="158" y="458"/>
                    <a:pt x="158" y="457"/>
                  </a:cubicBezTo>
                  <a:cubicBezTo>
                    <a:pt x="184" y="383"/>
                    <a:pt x="184" y="383"/>
                    <a:pt x="184" y="383"/>
                  </a:cubicBezTo>
                  <a:lnTo>
                    <a:pt x="177" y="461"/>
                  </a:lnTo>
                  <a:close/>
                  <a:moveTo>
                    <a:pt x="202" y="443"/>
                  </a:moveTo>
                  <a:cubicBezTo>
                    <a:pt x="196" y="447"/>
                    <a:pt x="192" y="452"/>
                    <a:pt x="185" y="453"/>
                  </a:cubicBezTo>
                  <a:cubicBezTo>
                    <a:pt x="191" y="427"/>
                    <a:pt x="198" y="403"/>
                    <a:pt x="205" y="378"/>
                  </a:cubicBezTo>
                  <a:cubicBezTo>
                    <a:pt x="205" y="377"/>
                    <a:pt x="207" y="374"/>
                    <a:pt x="208" y="373"/>
                  </a:cubicBezTo>
                  <a:cubicBezTo>
                    <a:pt x="204" y="393"/>
                    <a:pt x="200" y="422"/>
                    <a:pt x="202" y="443"/>
                  </a:cubicBezTo>
                  <a:close/>
                  <a:moveTo>
                    <a:pt x="218" y="428"/>
                  </a:moveTo>
                  <a:cubicBezTo>
                    <a:pt x="218" y="432"/>
                    <a:pt x="213" y="435"/>
                    <a:pt x="209" y="438"/>
                  </a:cubicBezTo>
                  <a:cubicBezTo>
                    <a:pt x="209" y="425"/>
                    <a:pt x="209" y="412"/>
                    <a:pt x="210" y="398"/>
                  </a:cubicBezTo>
                  <a:cubicBezTo>
                    <a:pt x="214" y="401"/>
                    <a:pt x="210" y="408"/>
                    <a:pt x="211" y="411"/>
                  </a:cubicBezTo>
                  <a:cubicBezTo>
                    <a:pt x="214" y="406"/>
                    <a:pt x="217" y="400"/>
                    <a:pt x="217" y="394"/>
                  </a:cubicBezTo>
                  <a:cubicBezTo>
                    <a:pt x="216" y="384"/>
                    <a:pt x="222" y="394"/>
                    <a:pt x="222" y="395"/>
                  </a:cubicBezTo>
                  <a:cubicBezTo>
                    <a:pt x="219" y="407"/>
                    <a:pt x="220" y="418"/>
                    <a:pt x="218" y="428"/>
                  </a:cubicBezTo>
                  <a:close/>
                  <a:moveTo>
                    <a:pt x="211" y="393"/>
                  </a:moveTo>
                  <a:cubicBezTo>
                    <a:pt x="211" y="380"/>
                    <a:pt x="211" y="380"/>
                    <a:pt x="211" y="380"/>
                  </a:cubicBezTo>
                  <a:cubicBezTo>
                    <a:pt x="218" y="382"/>
                    <a:pt x="213" y="390"/>
                    <a:pt x="211" y="393"/>
                  </a:cubicBezTo>
                  <a:close/>
                  <a:moveTo>
                    <a:pt x="225" y="423"/>
                  </a:moveTo>
                  <a:cubicBezTo>
                    <a:pt x="225" y="419"/>
                    <a:pt x="224" y="407"/>
                    <a:pt x="225" y="404"/>
                  </a:cubicBezTo>
                  <a:cubicBezTo>
                    <a:pt x="225" y="403"/>
                    <a:pt x="226" y="400"/>
                    <a:pt x="227" y="399"/>
                  </a:cubicBezTo>
                  <a:cubicBezTo>
                    <a:pt x="239" y="410"/>
                    <a:pt x="239" y="410"/>
                    <a:pt x="239" y="410"/>
                  </a:cubicBezTo>
                  <a:cubicBezTo>
                    <a:pt x="232" y="417"/>
                    <a:pt x="228" y="412"/>
                    <a:pt x="225" y="423"/>
                  </a:cubicBezTo>
                  <a:close/>
                  <a:moveTo>
                    <a:pt x="282" y="404"/>
                  </a:moveTo>
                  <a:cubicBezTo>
                    <a:pt x="286" y="401"/>
                    <a:pt x="289" y="396"/>
                    <a:pt x="293" y="395"/>
                  </a:cubicBezTo>
                  <a:cubicBezTo>
                    <a:pt x="290" y="399"/>
                    <a:pt x="287" y="403"/>
                    <a:pt x="282" y="404"/>
                  </a:cubicBezTo>
                  <a:close/>
                  <a:moveTo>
                    <a:pt x="289" y="389"/>
                  </a:moveTo>
                  <a:cubicBezTo>
                    <a:pt x="281" y="395"/>
                    <a:pt x="273" y="402"/>
                    <a:pt x="264" y="410"/>
                  </a:cubicBezTo>
                  <a:cubicBezTo>
                    <a:pt x="239" y="399"/>
                    <a:pt x="214" y="378"/>
                    <a:pt x="212" y="343"/>
                  </a:cubicBezTo>
                  <a:cubicBezTo>
                    <a:pt x="212" y="349"/>
                    <a:pt x="206" y="341"/>
                    <a:pt x="210" y="338"/>
                  </a:cubicBezTo>
                  <a:cubicBezTo>
                    <a:pt x="243" y="306"/>
                    <a:pt x="278" y="284"/>
                    <a:pt x="311" y="255"/>
                  </a:cubicBezTo>
                  <a:cubicBezTo>
                    <a:pt x="324" y="282"/>
                    <a:pt x="344" y="307"/>
                    <a:pt x="368" y="327"/>
                  </a:cubicBezTo>
                  <a:cubicBezTo>
                    <a:pt x="345" y="350"/>
                    <a:pt x="316" y="369"/>
                    <a:pt x="289" y="389"/>
                  </a:cubicBezTo>
                  <a:close/>
                  <a:moveTo>
                    <a:pt x="371" y="316"/>
                  </a:moveTo>
                  <a:cubicBezTo>
                    <a:pt x="367" y="311"/>
                    <a:pt x="356" y="310"/>
                    <a:pt x="358" y="305"/>
                  </a:cubicBezTo>
                  <a:cubicBezTo>
                    <a:pt x="362" y="292"/>
                    <a:pt x="370" y="281"/>
                    <a:pt x="376" y="267"/>
                  </a:cubicBezTo>
                  <a:cubicBezTo>
                    <a:pt x="376" y="269"/>
                    <a:pt x="383" y="274"/>
                    <a:pt x="379" y="279"/>
                  </a:cubicBezTo>
                  <a:cubicBezTo>
                    <a:pt x="373" y="288"/>
                    <a:pt x="371" y="302"/>
                    <a:pt x="371" y="316"/>
                  </a:cubicBezTo>
                  <a:close/>
                  <a:moveTo>
                    <a:pt x="376" y="321"/>
                  </a:moveTo>
                  <a:cubicBezTo>
                    <a:pt x="380" y="310"/>
                    <a:pt x="386" y="299"/>
                    <a:pt x="391" y="290"/>
                  </a:cubicBezTo>
                  <a:cubicBezTo>
                    <a:pt x="394" y="284"/>
                    <a:pt x="397" y="290"/>
                    <a:pt x="396" y="292"/>
                  </a:cubicBezTo>
                  <a:cubicBezTo>
                    <a:pt x="393" y="305"/>
                    <a:pt x="389" y="317"/>
                    <a:pt x="389" y="331"/>
                  </a:cubicBezTo>
                  <a:cubicBezTo>
                    <a:pt x="383" y="330"/>
                    <a:pt x="380" y="325"/>
                    <a:pt x="376" y="321"/>
                  </a:cubicBezTo>
                  <a:close/>
                  <a:moveTo>
                    <a:pt x="399" y="295"/>
                  </a:moveTo>
                  <a:cubicBezTo>
                    <a:pt x="400" y="290"/>
                    <a:pt x="403" y="295"/>
                    <a:pt x="407" y="296"/>
                  </a:cubicBezTo>
                  <a:cubicBezTo>
                    <a:pt x="409" y="297"/>
                    <a:pt x="413" y="300"/>
                    <a:pt x="409" y="304"/>
                  </a:cubicBezTo>
                  <a:cubicBezTo>
                    <a:pt x="407" y="308"/>
                    <a:pt x="400" y="320"/>
                    <a:pt x="395" y="327"/>
                  </a:cubicBezTo>
                  <a:cubicBezTo>
                    <a:pt x="395" y="317"/>
                    <a:pt x="398" y="306"/>
                    <a:pt x="399" y="295"/>
                  </a:cubicBezTo>
                  <a:close/>
                  <a:moveTo>
                    <a:pt x="440" y="347"/>
                  </a:moveTo>
                  <a:cubicBezTo>
                    <a:pt x="439" y="356"/>
                    <a:pt x="434" y="352"/>
                    <a:pt x="432" y="352"/>
                  </a:cubicBezTo>
                  <a:cubicBezTo>
                    <a:pt x="420" y="347"/>
                    <a:pt x="406" y="344"/>
                    <a:pt x="397" y="336"/>
                  </a:cubicBezTo>
                  <a:cubicBezTo>
                    <a:pt x="414" y="303"/>
                    <a:pt x="414" y="303"/>
                    <a:pt x="414" y="303"/>
                  </a:cubicBezTo>
                  <a:cubicBezTo>
                    <a:pt x="420" y="309"/>
                    <a:pt x="414" y="327"/>
                    <a:pt x="415" y="336"/>
                  </a:cubicBezTo>
                  <a:cubicBezTo>
                    <a:pt x="416" y="342"/>
                    <a:pt x="422" y="339"/>
                    <a:pt x="423" y="337"/>
                  </a:cubicBezTo>
                  <a:cubicBezTo>
                    <a:pt x="428" y="328"/>
                    <a:pt x="432" y="319"/>
                    <a:pt x="438" y="311"/>
                  </a:cubicBezTo>
                  <a:cubicBezTo>
                    <a:pt x="446" y="322"/>
                    <a:pt x="442" y="340"/>
                    <a:pt x="440" y="347"/>
                  </a:cubicBezTo>
                  <a:close/>
                  <a:moveTo>
                    <a:pt x="448" y="318"/>
                  </a:moveTo>
                  <a:cubicBezTo>
                    <a:pt x="449" y="317"/>
                    <a:pt x="457" y="317"/>
                    <a:pt x="455" y="322"/>
                  </a:cubicBezTo>
                  <a:cubicBezTo>
                    <a:pt x="452" y="331"/>
                    <a:pt x="450" y="341"/>
                    <a:pt x="445" y="351"/>
                  </a:cubicBezTo>
                  <a:cubicBezTo>
                    <a:pt x="447" y="339"/>
                    <a:pt x="445" y="328"/>
                    <a:pt x="448" y="318"/>
                  </a:cubicBezTo>
                  <a:close/>
                  <a:moveTo>
                    <a:pt x="468" y="351"/>
                  </a:moveTo>
                  <a:cubicBezTo>
                    <a:pt x="470" y="361"/>
                    <a:pt x="461" y="356"/>
                    <a:pt x="457" y="356"/>
                  </a:cubicBezTo>
                  <a:cubicBezTo>
                    <a:pt x="473" y="332"/>
                    <a:pt x="473" y="332"/>
                    <a:pt x="473" y="332"/>
                  </a:cubicBezTo>
                  <a:cubicBezTo>
                    <a:pt x="473" y="335"/>
                    <a:pt x="476" y="346"/>
                    <a:pt x="468" y="351"/>
                  </a:cubicBezTo>
                  <a:close/>
                  <a:moveTo>
                    <a:pt x="451" y="356"/>
                  </a:moveTo>
                  <a:cubicBezTo>
                    <a:pt x="461" y="320"/>
                    <a:pt x="461" y="320"/>
                    <a:pt x="461" y="320"/>
                  </a:cubicBezTo>
                  <a:cubicBezTo>
                    <a:pt x="462" y="317"/>
                    <a:pt x="474" y="320"/>
                    <a:pt x="477" y="321"/>
                  </a:cubicBezTo>
                  <a:cubicBezTo>
                    <a:pt x="467" y="329"/>
                    <a:pt x="462" y="343"/>
                    <a:pt x="451" y="356"/>
                  </a:cubicBezTo>
                  <a:close/>
                  <a:moveTo>
                    <a:pt x="491" y="360"/>
                  </a:moveTo>
                  <a:cubicBezTo>
                    <a:pt x="489" y="361"/>
                    <a:pt x="478" y="360"/>
                    <a:pt x="474" y="360"/>
                  </a:cubicBezTo>
                  <a:cubicBezTo>
                    <a:pt x="480" y="345"/>
                    <a:pt x="490" y="332"/>
                    <a:pt x="501" y="322"/>
                  </a:cubicBezTo>
                  <a:cubicBezTo>
                    <a:pt x="503" y="330"/>
                    <a:pt x="499" y="335"/>
                    <a:pt x="495" y="346"/>
                  </a:cubicBezTo>
                  <a:cubicBezTo>
                    <a:pt x="493" y="351"/>
                    <a:pt x="494" y="357"/>
                    <a:pt x="491" y="360"/>
                  </a:cubicBezTo>
                  <a:close/>
                  <a:moveTo>
                    <a:pt x="510" y="321"/>
                  </a:moveTo>
                  <a:cubicBezTo>
                    <a:pt x="515" y="321"/>
                    <a:pt x="521" y="319"/>
                    <a:pt x="526" y="320"/>
                  </a:cubicBezTo>
                  <a:cubicBezTo>
                    <a:pt x="516" y="330"/>
                    <a:pt x="508" y="344"/>
                    <a:pt x="498" y="358"/>
                  </a:cubicBezTo>
                  <a:cubicBezTo>
                    <a:pt x="501" y="343"/>
                    <a:pt x="506" y="332"/>
                    <a:pt x="510" y="321"/>
                  </a:cubicBezTo>
                  <a:close/>
                  <a:moveTo>
                    <a:pt x="502" y="360"/>
                  </a:moveTo>
                  <a:cubicBezTo>
                    <a:pt x="511" y="346"/>
                    <a:pt x="521" y="333"/>
                    <a:pt x="532" y="322"/>
                  </a:cubicBezTo>
                  <a:cubicBezTo>
                    <a:pt x="527" y="332"/>
                    <a:pt x="522" y="347"/>
                    <a:pt x="519" y="361"/>
                  </a:cubicBezTo>
                  <a:lnTo>
                    <a:pt x="502" y="360"/>
                  </a:lnTo>
                  <a:close/>
                  <a:moveTo>
                    <a:pt x="527" y="343"/>
                  </a:moveTo>
                  <a:cubicBezTo>
                    <a:pt x="526" y="342"/>
                    <a:pt x="531" y="329"/>
                    <a:pt x="531" y="338"/>
                  </a:cubicBezTo>
                  <a:cubicBezTo>
                    <a:pt x="532" y="326"/>
                    <a:pt x="541" y="310"/>
                    <a:pt x="556" y="310"/>
                  </a:cubicBezTo>
                  <a:cubicBezTo>
                    <a:pt x="527" y="356"/>
                    <a:pt x="527" y="356"/>
                    <a:pt x="527" y="356"/>
                  </a:cubicBezTo>
                  <a:cubicBezTo>
                    <a:pt x="531" y="338"/>
                    <a:pt x="531" y="338"/>
                    <a:pt x="531" y="338"/>
                  </a:cubicBezTo>
                  <a:lnTo>
                    <a:pt x="527" y="343"/>
                  </a:lnTo>
                  <a:close/>
                  <a:moveTo>
                    <a:pt x="531" y="359"/>
                  </a:moveTo>
                  <a:cubicBezTo>
                    <a:pt x="541" y="342"/>
                    <a:pt x="550" y="325"/>
                    <a:pt x="564" y="309"/>
                  </a:cubicBezTo>
                  <a:cubicBezTo>
                    <a:pt x="562" y="315"/>
                    <a:pt x="562" y="320"/>
                    <a:pt x="562" y="324"/>
                  </a:cubicBezTo>
                  <a:cubicBezTo>
                    <a:pt x="567" y="313"/>
                    <a:pt x="569" y="301"/>
                    <a:pt x="580" y="294"/>
                  </a:cubicBezTo>
                  <a:cubicBezTo>
                    <a:pt x="572" y="316"/>
                    <a:pt x="561" y="336"/>
                    <a:pt x="551" y="354"/>
                  </a:cubicBezTo>
                  <a:cubicBezTo>
                    <a:pt x="549" y="358"/>
                    <a:pt x="538" y="357"/>
                    <a:pt x="531" y="359"/>
                  </a:cubicBezTo>
                  <a:close/>
                  <a:moveTo>
                    <a:pt x="559" y="351"/>
                  </a:moveTo>
                  <a:cubicBezTo>
                    <a:pt x="573" y="321"/>
                    <a:pt x="585" y="288"/>
                    <a:pt x="606" y="266"/>
                  </a:cubicBezTo>
                  <a:cubicBezTo>
                    <a:pt x="606" y="267"/>
                    <a:pt x="605" y="271"/>
                    <a:pt x="604" y="272"/>
                  </a:cubicBezTo>
                  <a:cubicBezTo>
                    <a:pt x="594" y="294"/>
                    <a:pt x="584" y="318"/>
                    <a:pt x="573" y="339"/>
                  </a:cubicBezTo>
                  <a:cubicBezTo>
                    <a:pt x="570" y="345"/>
                    <a:pt x="567" y="352"/>
                    <a:pt x="559" y="351"/>
                  </a:cubicBezTo>
                  <a:close/>
                  <a:moveTo>
                    <a:pt x="643" y="287"/>
                  </a:moveTo>
                  <a:cubicBezTo>
                    <a:pt x="648" y="273"/>
                    <a:pt x="652" y="260"/>
                    <a:pt x="657" y="247"/>
                  </a:cubicBezTo>
                  <a:cubicBezTo>
                    <a:pt x="650" y="247"/>
                    <a:pt x="649" y="254"/>
                    <a:pt x="647" y="260"/>
                  </a:cubicBezTo>
                  <a:cubicBezTo>
                    <a:pt x="650" y="258"/>
                    <a:pt x="650" y="258"/>
                    <a:pt x="650" y="258"/>
                  </a:cubicBezTo>
                  <a:cubicBezTo>
                    <a:pt x="651" y="261"/>
                    <a:pt x="650" y="266"/>
                    <a:pt x="646" y="267"/>
                  </a:cubicBezTo>
                  <a:cubicBezTo>
                    <a:pt x="647" y="260"/>
                    <a:pt x="647" y="260"/>
                    <a:pt x="647" y="260"/>
                  </a:cubicBezTo>
                  <a:cubicBezTo>
                    <a:pt x="646" y="262"/>
                    <a:pt x="644" y="264"/>
                    <a:pt x="643" y="266"/>
                  </a:cubicBezTo>
                  <a:cubicBezTo>
                    <a:pt x="635" y="305"/>
                    <a:pt x="611" y="334"/>
                    <a:pt x="575" y="347"/>
                  </a:cubicBezTo>
                  <a:cubicBezTo>
                    <a:pt x="647" y="224"/>
                    <a:pt x="647" y="224"/>
                    <a:pt x="647" y="224"/>
                  </a:cubicBezTo>
                  <a:cubicBezTo>
                    <a:pt x="633" y="257"/>
                    <a:pt x="618" y="288"/>
                    <a:pt x="601" y="319"/>
                  </a:cubicBezTo>
                  <a:cubicBezTo>
                    <a:pt x="600" y="321"/>
                    <a:pt x="601" y="333"/>
                    <a:pt x="604" y="327"/>
                  </a:cubicBezTo>
                  <a:cubicBezTo>
                    <a:pt x="620" y="294"/>
                    <a:pt x="637" y="264"/>
                    <a:pt x="657" y="234"/>
                  </a:cubicBezTo>
                  <a:cubicBezTo>
                    <a:pt x="657" y="246"/>
                    <a:pt x="657" y="246"/>
                    <a:pt x="657" y="246"/>
                  </a:cubicBezTo>
                  <a:cubicBezTo>
                    <a:pt x="659" y="241"/>
                    <a:pt x="661" y="236"/>
                    <a:pt x="663" y="232"/>
                  </a:cubicBezTo>
                  <a:cubicBezTo>
                    <a:pt x="665" y="230"/>
                    <a:pt x="665" y="223"/>
                    <a:pt x="660" y="224"/>
                  </a:cubicBezTo>
                  <a:cubicBezTo>
                    <a:pt x="656" y="226"/>
                    <a:pt x="655" y="232"/>
                    <a:pt x="651" y="234"/>
                  </a:cubicBezTo>
                  <a:cubicBezTo>
                    <a:pt x="654" y="221"/>
                    <a:pt x="661" y="210"/>
                    <a:pt x="667" y="199"/>
                  </a:cubicBezTo>
                  <a:cubicBezTo>
                    <a:pt x="670" y="227"/>
                    <a:pt x="658" y="267"/>
                    <a:pt x="643" y="287"/>
                  </a:cubicBezTo>
                  <a:close/>
                  <a:moveTo>
                    <a:pt x="656" y="137"/>
                  </a:moveTo>
                  <a:cubicBezTo>
                    <a:pt x="675" y="161"/>
                    <a:pt x="662" y="196"/>
                    <a:pt x="648" y="215"/>
                  </a:cubicBezTo>
                  <a:cubicBezTo>
                    <a:pt x="632" y="237"/>
                    <a:pt x="619" y="263"/>
                    <a:pt x="605" y="286"/>
                  </a:cubicBezTo>
                  <a:cubicBezTo>
                    <a:pt x="648" y="171"/>
                    <a:pt x="648" y="171"/>
                    <a:pt x="648" y="171"/>
                  </a:cubicBezTo>
                  <a:cubicBezTo>
                    <a:pt x="647" y="171"/>
                    <a:pt x="647" y="170"/>
                    <a:pt x="645" y="169"/>
                  </a:cubicBezTo>
                  <a:cubicBezTo>
                    <a:pt x="636" y="190"/>
                    <a:pt x="627" y="212"/>
                    <a:pt x="619" y="235"/>
                  </a:cubicBezTo>
                  <a:cubicBezTo>
                    <a:pt x="619" y="233"/>
                    <a:pt x="621" y="226"/>
                    <a:pt x="621" y="224"/>
                  </a:cubicBezTo>
                  <a:cubicBezTo>
                    <a:pt x="621" y="198"/>
                    <a:pt x="635" y="185"/>
                    <a:pt x="645" y="169"/>
                  </a:cubicBezTo>
                  <a:cubicBezTo>
                    <a:pt x="646" y="165"/>
                    <a:pt x="649" y="161"/>
                    <a:pt x="651" y="160"/>
                  </a:cubicBezTo>
                  <a:cubicBezTo>
                    <a:pt x="651" y="160"/>
                    <a:pt x="651" y="161"/>
                    <a:pt x="651" y="163"/>
                  </a:cubicBezTo>
                  <a:cubicBezTo>
                    <a:pt x="657" y="145"/>
                    <a:pt x="657" y="145"/>
                    <a:pt x="657" y="145"/>
                  </a:cubicBezTo>
                  <a:cubicBezTo>
                    <a:pt x="648" y="155"/>
                    <a:pt x="642" y="168"/>
                    <a:pt x="634" y="178"/>
                  </a:cubicBezTo>
                  <a:cubicBezTo>
                    <a:pt x="638" y="160"/>
                    <a:pt x="645" y="145"/>
                    <a:pt x="650" y="128"/>
                  </a:cubicBezTo>
                  <a:cubicBezTo>
                    <a:pt x="653" y="120"/>
                    <a:pt x="654" y="134"/>
                    <a:pt x="656" y="137"/>
                  </a:cubicBezTo>
                  <a:close/>
                  <a:moveTo>
                    <a:pt x="619" y="136"/>
                  </a:moveTo>
                  <a:cubicBezTo>
                    <a:pt x="618" y="133"/>
                    <a:pt x="615" y="128"/>
                    <a:pt x="620" y="124"/>
                  </a:cubicBezTo>
                  <a:cubicBezTo>
                    <a:pt x="624" y="120"/>
                    <a:pt x="627" y="114"/>
                    <a:pt x="631" y="109"/>
                  </a:cubicBezTo>
                  <a:cubicBezTo>
                    <a:pt x="634" y="111"/>
                    <a:pt x="623" y="131"/>
                    <a:pt x="619" y="136"/>
                  </a:cubicBezTo>
                  <a:close/>
                  <a:moveTo>
                    <a:pt x="623" y="151"/>
                  </a:moveTo>
                  <a:cubicBezTo>
                    <a:pt x="643" y="122"/>
                    <a:pt x="643" y="122"/>
                    <a:pt x="643" y="122"/>
                  </a:cubicBezTo>
                  <a:cubicBezTo>
                    <a:pt x="649" y="128"/>
                    <a:pt x="640" y="144"/>
                    <a:pt x="637" y="150"/>
                  </a:cubicBezTo>
                  <a:cubicBezTo>
                    <a:pt x="631" y="159"/>
                    <a:pt x="630" y="171"/>
                    <a:pt x="626" y="180"/>
                  </a:cubicBezTo>
                  <a:cubicBezTo>
                    <a:pt x="626" y="169"/>
                    <a:pt x="619" y="157"/>
                    <a:pt x="623" y="151"/>
                  </a:cubicBezTo>
                  <a:close/>
                  <a:moveTo>
                    <a:pt x="643" y="107"/>
                  </a:moveTo>
                  <a:cubicBezTo>
                    <a:pt x="646" y="110"/>
                    <a:pt x="649" y="115"/>
                    <a:pt x="645" y="117"/>
                  </a:cubicBezTo>
                  <a:cubicBezTo>
                    <a:pt x="636" y="122"/>
                    <a:pt x="631" y="132"/>
                    <a:pt x="626" y="140"/>
                  </a:cubicBezTo>
                  <a:cubicBezTo>
                    <a:pt x="638" y="104"/>
                    <a:pt x="638" y="104"/>
                    <a:pt x="638" y="104"/>
                  </a:cubicBezTo>
                  <a:cubicBezTo>
                    <a:pt x="641" y="95"/>
                    <a:pt x="644" y="106"/>
                    <a:pt x="643" y="107"/>
                  </a:cubicBezTo>
                  <a:close/>
                  <a:moveTo>
                    <a:pt x="633" y="94"/>
                  </a:moveTo>
                  <a:cubicBezTo>
                    <a:pt x="632" y="98"/>
                    <a:pt x="630" y="106"/>
                    <a:pt x="625" y="111"/>
                  </a:cubicBezTo>
                  <a:cubicBezTo>
                    <a:pt x="624" y="105"/>
                    <a:pt x="629" y="99"/>
                    <a:pt x="629" y="92"/>
                  </a:cubicBezTo>
                  <a:cubicBezTo>
                    <a:pt x="628" y="87"/>
                    <a:pt x="635" y="90"/>
                    <a:pt x="633" y="94"/>
                  </a:cubicBezTo>
                  <a:close/>
                  <a:moveTo>
                    <a:pt x="610" y="76"/>
                  </a:moveTo>
                  <a:cubicBezTo>
                    <a:pt x="610" y="76"/>
                    <a:pt x="612" y="73"/>
                    <a:pt x="612" y="72"/>
                  </a:cubicBezTo>
                  <a:cubicBezTo>
                    <a:pt x="610" y="67"/>
                    <a:pt x="614" y="68"/>
                    <a:pt x="616" y="70"/>
                  </a:cubicBezTo>
                  <a:cubicBezTo>
                    <a:pt x="621" y="75"/>
                    <a:pt x="628" y="81"/>
                    <a:pt x="625" y="90"/>
                  </a:cubicBezTo>
                  <a:cubicBezTo>
                    <a:pt x="622" y="101"/>
                    <a:pt x="619" y="114"/>
                    <a:pt x="613" y="121"/>
                  </a:cubicBezTo>
                  <a:cubicBezTo>
                    <a:pt x="607" y="112"/>
                    <a:pt x="592" y="103"/>
                    <a:pt x="600" y="89"/>
                  </a:cubicBezTo>
                  <a:cubicBezTo>
                    <a:pt x="604" y="89"/>
                    <a:pt x="601" y="99"/>
                    <a:pt x="606" y="99"/>
                  </a:cubicBezTo>
                  <a:cubicBezTo>
                    <a:pt x="605" y="91"/>
                    <a:pt x="608" y="83"/>
                    <a:pt x="610" y="76"/>
                  </a:cubicBezTo>
                  <a:close/>
                  <a:moveTo>
                    <a:pt x="598" y="58"/>
                  </a:moveTo>
                  <a:cubicBezTo>
                    <a:pt x="600" y="55"/>
                    <a:pt x="605" y="61"/>
                    <a:pt x="605" y="64"/>
                  </a:cubicBezTo>
                  <a:cubicBezTo>
                    <a:pt x="605" y="68"/>
                    <a:pt x="599" y="81"/>
                    <a:pt x="597" y="86"/>
                  </a:cubicBezTo>
                  <a:cubicBezTo>
                    <a:pt x="595" y="81"/>
                    <a:pt x="599" y="74"/>
                    <a:pt x="600" y="67"/>
                  </a:cubicBezTo>
                  <a:cubicBezTo>
                    <a:pt x="595" y="73"/>
                    <a:pt x="590" y="85"/>
                    <a:pt x="590" y="94"/>
                  </a:cubicBezTo>
                  <a:cubicBezTo>
                    <a:pt x="585" y="89"/>
                    <a:pt x="579" y="86"/>
                    <a:pt x="576" y="81"/>
                  </a:cubicBezTo>
                  <a:cubicBezTo>
                    <a:pt x="583" y="74"/>
                    <a:pt x="589" y="65"/>
                    <a:pt x="598" y="58"/>
                  </a:cubicBezTo>
                  <a:close/>
                  <a:moveTo>
                    <a:pt x="593" y="56"/>
                  </a:moveTo>
                  <a:cubicBezTo>
                    <a:pt x="589" y="62"/>
                    <a:pt x="583" y="66"/>
                    <a:pt x="579" y="71"/>
                  </a:cubicBezTo>
                  <a:cubicBezTo>
                    <a:pt x="579" y="62"/>
                    <a:pt x="584" y="56"/>
                    <a:pt x="585" y="48"/>
                  </a:cubicBezTo>
                  <a:cubicBezTo>
                    <a:pt x="588" y="49"/>
                    <a:pt x="595" y="52"/>
                    <a:pt x="593" y="56"/>
                  </a:cubicBezTo>
                  <a:close/>
                  <a:moveTo>
                    <a:pt x="583" y="37"/>
                  </a:moveTo>
                  <a:cubicBezTo>
                    <a:pt x="571" y="32"/>
                    <a:pt x="557" y="24"/>
                    <a:pt x="541" y="22"/>
                  </a:cubicBezTo>
                  <a:cubicBezTo>
                    <a:pt x="540" y="22"/>
                    <a:pt x="538" y="19"/>
                    <a:pt x="537" y="18"/>
                  </a:cubicBezTo>
                  <a:cubicBezTo>
                    <a:pt x="556" y="20"/>
                    <a:pt x="570" y="28"/>
                    <a:pt x="583" y="37"/>
                  </a:cubicBezTo>
                  <a:close/>
                  <a:moveTo>
                    <a:pt x="550" y="33"/>
                  </a:moveTo>
                  <a:cubicBezTo>
                    <a:pt x="550" y="40"/>
                    <a:pt x="539" y="46"/>
                    <a:pt x="532" y="53"/>
                  </a:cubicBezTo>
                  <a:cubicBezTo>
                    <a:pt x="532" y="47"/>
                    <a:pt x="535" y="41"/>
                    <a:pt x="535" y="36"/>
                  </a:cubicBezTo>
                  <a:cubicBezTo>
                    <a:pt x="533" y="23"/>
                    <a:pt x="546" y="31"/>
                    <a:pt x="550" y="33"/>
                  </a:cubicBezTo>
                  <a:close/>
                  <a:moveTo>
                    <a:pt x="506" y="14"/>
                  </a:moveTo>
                  <a:cubicBezTo>
                    <a:pt x="536" y="16"/>
                    <a:pt x="536" y="16"/>
                    <a:pt x="536" y="16"/>
                  </a:cubicBezTo>
                  <a:cubicBezTo>
                    <a:pt x="527" y="20"/>
                    <a:pt x="516" y="17"/>
                    <a:pt x="506" y="15"/>
                  </a:cubicBezTo>
                  <a:lnTo>
                    <a:pt x="506" y="14"/>
                  </a:lnTo>
                  <a:close/>
                  <a:moveTo>
                    <a:pt x="516" y="24"/>
                  </a:moveTo>
                  <a:cubicBezTo>
                    <a:pt x="511" y="33"/>
                    <a:pt x="502" y="41"/>
                    <a:pt x="494" y="47"/>
                  </a:cubicBezTo>
                  <a:cubicBezTo>
                    <a:pt x="494" y="34"/>
                    <a:pt x="500" y="37"/>
                    <a:pt x="506" y="24"/>
                  </a:cubicBezTo>
                  <a:lnTo>
                    <a:pt x="516" y="24"/>
                  </a:lnTo>
                  <a:close/>
                  <a:moveTo>
                    <a:pt x="501" y="14"/>
                  </a:moveTo>
                  <a:cubicBezTo>
                    <a:pt x="495" y="15"/>
                    <a:pt x="488" y="15"/>
                    <a:pt x="483" y="13"/>
                  </a:cubicBezTo>
                  <a:cubicBezTo>
                    <a:pt x="482" y="12"/>
                    <a:pt x="482" y="11"/>
                    <a:pt x="481" y="11"/>
                  </a:cubicBezTo>
                  <a:lnTo>
                    <a:pt x="501" y="14"/>
                  </a:lnTo>
                  <a:close/>
                  <a:moveTo>
                    <a:pt x="465" y="22"/>
                  </a:moveTo>
                  <a:cubicBezTo>
                    <a:pt x="471" y="17"/>
                    <a:pt x="471" y="25"/>
                    <a:pt x="470" y="26"/>
                  </a:cubicBezTo>
                  <a:cubicBezTo>
                    <a:pt x="468" y="33"/>
                    <a:pt x="474" y="32"/>
                    <a:pt x="475" y="28"/>
                  </a:cubicBezTo>
                  <a:cubicBezTo>
                    <a:pt x="477" y="25"/>
                    <a:pt x="477" y="19"/>
                    <a:pt x="486" y="21"/>
                  </a:cubicBezTo>
                  <a:cubicBezTo>
                    <a:pt x="492" y="22"/>
                    <a:pt x="475" y="35"/>
                    <a:pt x="470" y="41"/>
                  </a:cubicBezTo>
                  <a:cubicBezTo>
                    <a:pt x="465" y="47"/>
                    <a:pt x="466" y="36"/>
                    <a:pt x="470" y="38"/>
                  </a:cubicBezTo>
                  <a:cubicBezTo>
                    <a:pt x="469" y="26"/>
                    <a:pt x="464" y="37"/>
                    <a:pt x="463" y="39"/>
                  </a:cubicBezTo>
                  <a:cubicBezTo>
                    <a:pt x="458" y="48"/>
                    <a:pt x="465" y="47"/>
                    <a:pt x="461" y="49"/>
                  </a:cubicBezTo>
                  <a:cubicBezTo>
                    <a:pt x="453" y="54"/>
                    <a:pt x="443" y="54"/>
                    <a:pt x="433" y="56"/>
                  </a:cubicBezTo>
                  <a:cubicBezTo>
                    <a:pt x="441" y="44"/>
                    <a:pt x="450" y="34"/>
                    <a:pt x="460" y="26"/>
                  </a:cubicBezTo>
                  <a:cubicBezTo>
                    <a:pt x="461" y="25"/>
                    <a:pt x="464" y="23"/>
                    <a:pt x="465" y="22"/>
                  </a:cubicBezTo>
                  <a:close/>
                  <a:moveTo>
                    <a:pt x="457" y="22"/>
                  </a:moveTo>
                  <a:cubicBezTo>
                    <a:pt x="445" y="32"/>
                    <a:pt x="434" y="44"/>
                    <a:pt x="427" y="58"/>
                  </a:cubicBezTo>
                  <a:cubicBezTo>
                    <a:pt x="426" y="59"/>
                    <a:pt x="425" y="59"/>
                    <a:pt x="424" y="59"/>
                  </a:cubicBezTo>
                  <a:cubicBezTo>
                    <a:pt x="429" y="55"/>
                    <a:pt x="421" y="54"/>
                    <a:pt x="421" y="57"/>
                  </a:cubicBezTo>
                  <a:cubicBezTo>
                    <a:pt x="419" y="58"/>
                    <a:pt x="419" y="58"/>
                    <a:pt x="419" y="58"/>
                  </a:cubicBezTo>
                  <a:cubicBezTo>
                    <a:pt x="419" y="55"/>
                    <a:pt x="418" y="55"/>
                    <a:pt x="418" y="58"/>
                  </a:cubicBezTo>
                  <a:cubicBezTo>
                    <a:pt x="418" y="62"/>
                    <a:pt x="418" y="62"/>
                    <a:pt x="418" y="62"/>
                  </a:cubicBezTo>
                  <a:cubicBezTo>
                    <a:pt x="387" y="95"/>
                    <a:pt x="357" y="135"/>
                    <a:pt x="338" y="180"/>
                  </a:cubicBezTo>
                  <a:cubicBezTo>
                    <a:pt x="352" y="149"/>
                    <a:pt x="366" y="117"/>
                    <a:pt x="379" y="83"/>
                  </a:cubicBezTo>
                  <a:cubicBezTo>
                    <a:pt x="384" y="89"/>
                    <a:pt x="379" y="94"/>
                    <a:pt x="380" y="99"/>
                  </a:cubicBezTo>
                  <a:cubicBezTo>
                    <a:pt x="392" y="89"/>
                    <a:pt x="402" y="69"/>
                    <a:pt x="412" y="56"/>
                  </a:cubicBezTo>
                  <a:cubicBezTo>
                    <a:pt x="418" y="49"/>
                    <a:pt x="424" y="42"/>
                    <a:pt x="431" y="34"/>
                  </a:cubicBezTo>
                  <a:cubicBezTo>
                    <a:pt x="431" y="45"/>
                    <a:pt x="431" y="45"/>
                    <a:pt x="431" y="45"/>
                  </a:cubicBezTo>
                  <a:cubicBezTo>
                    <a:pt x="434" y="37"/>
                    <a:pt x="440" y="28"/>
                    <a:pt x="445" y="22"/>
                  </a:cubicBezTo>
                  <a:cubicBezTo>
                    <a:pt x="446" y="21"/>
                    <a:pt x="453" y="22"/>
                    <a:pt x="457"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2" tIns="60941" rIns="121882" bIns="60941" numCol="1" anchor="t" anchorCtr="0" compatLnSpc="1">
              <a:prstTxWarp prst="textNoShape">
                <a:avLst/>
              </a:prstTxWarp>
            </a:bodyPr>
            <a:lstStyle/>
            <a:p>
              <a:endParaRPr lang="zh-CN" altLang="en-US" sz="2399">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21" name="Freeform 6"/>
            <p:cNvSpPr>
              <a:spLocks/>
            </p:cNvSpPr>
            <p:nvPr/>
          </p:nvSpPr>
          <p:spPr bwMode="auto">
            <a:xfrm>
              <a:off x="7281863" y="2617788"/>
              <a:ext cx="26988" cy="61913"/>
            </a:xfrm>
            <a:custGeom>
              <a:avLst/>
              <a:gdLst>
                <a:gd name="T0" fmla="*/ 1 w 13"/>
                <a:gd name="T1" fmla="*/ 21 h 31"/>
                <a:gd name="T2" fmla="*/ 4 w 13"/>
                <a:gd name="T3" fmla="*/ 28 h 31"/>
                <a:gd name="T4" fmla="*/ 13 w 13"/>
                <a:gd name="T5" fmla="*/ 8 h 31"/>
                <a:gd name="T6" fmla="*/ 13 w 13"/>
                <a:gd name="T7" fmla="*/ 0 h 31"/>
                <a:gd name="T8" fmla="*/ 1 w 13"/>
                <a:gd name="T9" fmla="*/ 21 h 31"/>
              </a:gdLst>
              <a:ahLst/>
              <a:cxnLst>
                <a:cxn ang="0">
                  <a:pos x="T0" y="T1"/>
                </a:cxn>
                <a:cxn ang="0">
                  <a:pos x="T2" y="T3"/>
                </a:cxn>
                <a:cxn ang="0">
                  <a:pos x="T4" y="T5"/>
                </a:cxn>
                <a:cxn ang="0">
                  <a:pos x="T6" y="T7"/>
                </a:cxn>
                <a:cxn ang="0">
                  <a:pos x="T8" y="T9"/>
                </a:cxn>
              </a:cxnLst>
              <a:rect l="0" t="0" r="r" b="b"/>
              <a:pathLst>
                <a:path w="13" h="31">
                  <a:moveTo>
                    <a:pt x="1" y="21"/>
                  </a:moveTo>
                  <a:cubicBezTo>
                    <a:pt x="0" y="23"/>
                    <a:pt x="1" y="31"/>
                    <a:pt x="4" y="28"/>
                  </a:cubicBezTo>
                  <a:cubicBezTo>
                    <a:pt x="9" y="24"/>
                    <a:pt x="10" y="15"/>
                    <a:pt x="13" y="8"/>
                  </a:cubicBezTo>
                  <a:cubicBezTo>
                    <a:pt x="10" y="6"/>
                    <a:pt x="13" y="3"/>
                    <a:pt x="13" y="0"/>
                  </a:cubicBezTo>
                  <a:cubicBezTo>
                    <a:pt x="8" y="6"/>
                    <a:pt x="6" y="14"/>
                    <a:pt x="1"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2" tIns="60941" rIns="121882" bIns="60941" numCol="1" anchor="t" anchorCtr="0" compatLnSpc="1">
              <a:prstTxWarp prst="textNoShape">
                <a:avLst/>
              </a:prstTxWarp>
            </a:bodyPr>
            <a:lstStyle/>
            <a:p>
              <a:endParaRPr lang="zh-CN" altLang="en-US" sz="2399">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22" name="Freeform 7"/>
            <p:cNvSpPr>
              <a:spLocks/>
            </p:cNvSpPr>
            <p:nvPr/>
          </p:nvSpPr>
          <p:spPr bwMode="auto">
            <a:xfrm>
              <a:off x="6383338" y="2874963"/>
              <a:ext cx="4763" cy="28575"/>
            </a:xfrm>
            <a:custGeom>
              <a:avLst/>
              <a:gdLst>
                <a:gd name="T0" fmla="*/ 0 w 3"/>
                <a:gd name="T1" fmla="*/ 0 h 14"/>
                <a:gd name="T2" fmla="*/ 0 w 3"/>
                <a:gd name="T3" fmla="*/ 14 h 14"/>
                <a:gd name="T4" fmla="*/ 0 w 3"/>
                <a:gd name="T5" fmla="*/ 0 h 14"/>
              </a:gdLst>
              <a:ahLst/>
              <a:cxnLst>
                <a:cxn ang="0">
                  <a:pos x="T0" y="T1"/>
                </a:cxn>
                <a:cxn ang="0">
                  <a:pos x="T2" y="T3"/>
                </a:cxn>
                <a:cxn ang="0">
                  <a:pos x="T4" y="T5"/>
                </a:cxn>
              </a:cxnLst>
              <a:rect l="0" t="0" r="r" b="b"/>
              <a:pathLst>
                <a:path w="3" h="14">
                  <a:moveTo>
                    <a:pt x="0" y="0"/>
                  </a:moveTo>
                  <a:cubicBezTo>
                    <a:pt x="0" y="14"/>
                    <a:pt x="0" y="14"/>
                    <a:pt x="0" y="14"/>
                  </a:cubicBezTo>
                  <a:cubicBezTo>
                    <a:pt x="2" y="11"/>
                    <a:pt x="3"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2" tIns="60941" rIns="121882" bIns="60941" numCol="1" anchor="t" anchorCtr="0" compatLnSpc="1">
              <a:prstTxWarp prst="textNoShape">
                <a:avLst/>
              </a:prstTxWarp>
            </a:bodyPr>
            <a:lstStyle/>
            <a:p>
              <a:endParaRPr lang="zh-CN" altLang="en-US" sz="2399">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23" name="Freeform 8"/>
            <p:cNvSpPr>
              <a:spLocks/>
            </p:cNvSpPr>
            <p:nvPr/>
          </p:nvSpPr>
          <p:spPr bwMode="auto">
            <a:xfrm>
              <a:off x="6919913" y="2300288"/>
              <a:ext cx="1588" cy="3175"/>
            </a:xfrm>
            <a:custGeom>
              <a:avLst/>
              <a:gdLst>
                <a:gd name="T0" fmla="*/ 0 w 1"/>
                <a:gd name="T1" fmla="*/ 0 h 2"/>
                <a:gd name="T2" fmla="*/ 1 w 1"/>
                <a:gd name="T3" fmla="*/ 2 h 2"/>
                <a:gd name="T4" fmla="*/ 1 w 1"/>
                <a:gd name="T5" fmla="*/ 1 h 2"/>
                <a:gd name="T6" fmla="*/ 0 w 1"/>
                <a:gd name="T7" fmla="*/ 0 h 2"/>
              </a:gdLst>
              <a:ahLst/>
              <a:cxnLst>
                <a:cxn ang="0">
                  <a:pos x="T0" y="T1"/>
                </a:cxn>
                <a:cxn ang="0">
                  <a:pos x="T2" y="T3"/>
                </a:cxn>
                <a:cxn ang="0">
                  <a:pos x="T4" y="T5"/>
                </a:cxn>
                <a:cxn ang="0">
                  <a:pos x="T6" y="T7"/>
                </a:cxn>
              </a:cxnLst>
              <a:rect l="0" t="0" r="r" b="b"/>
              <a:pathLst>
                <a:path w="1" h="2">
                  <a:moveTo>
                    <a:pt x="0" y="0"/>
                  </a:moveTo>
                  <a:cubicBezTo>
                    <a:pt x="0" y="0"/>
                    <a:pt x="1" y="1"/>
                    <a:pt x="1" y="2"/>
                  </a:cubicBezTo>
                  <a:cubicBezTo>
                    <a:pt x="1" y="1"/>
                    <a:pt x="1" y="1"/>
                    <a:pt x="1" y="1"/>
                  </a:cubicBezTo>
                  <a:cubicBezTo>
                    <a:pt x="1" y="1"/>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2" tIns="60941" rIns="121882" bIns="60941" numCol="1" anchor="t" anchorCtr="0" compatLnSpc="1">
              <a:prstTxWarp prst="textNoShape">
                <a:avLst/>
              </a:prstTxWarp>
            </a:bodyPr>
            <a:lstStyle/>
            <a:p>
              <a:endParaRPr lang="zh-CN" altLang="en-US" sz="2399">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24" name="Freeform 9"/>
            <p:cNvSpPr>
              <a:spLocks/>
            </p:cNvSpPr>
            <p:nvPr/>
          </p:nvSpPr>
          <p:spPr bwMode="auto">
            <a:xfrm>
              <a:off x="6916738" y="2301875"/>
              <a:ext cx="11113" cy="20638"/>
            </a:xfrm>
            <a:custGeom>
              <a:avLst/>
              <a:gdLst>
                <a:gd name="T0" fmla="*/ 0 w 5"/>
                <a:gd name="T1" fmla="*/ 3 h 10"/>
                <a:gd name="T2" fmla="*/ 2 w 5"/>
                <a:gd name="T3" fmla="*/ 0 h 10"/>
                <a:gd name="T4" fmla="*/ 2 w 5"/>
                <a:gd name="T5" fmla="*/ 1 h 10"/>
                <a:gd name="T6" fmla="*/ 0 w 5"/>
                <a:gd name="T7" fmla="*/ 3 h 10"/>
              </a:gdLst>
              <a:ahLst/>
              <a:cxnLst>
                <a:cxn ang="0">
                  <a:pos x="T0" y="T1"/>
                </a:cxn>
                <a:cxn ang="0">
                  <a:pos x="T2" y="T3"/>
                </a:cxn>
                <a:cxn ang="0">
                  <a:pos x="T4" y="T5"/>
                </a:cxn>
                <a:cxn ang="0">
                  <a:pos x="T6" y="T7"/>
                </a:cxn>
              </a:cxnLst>
              <a:rect l="0" t="0" r="r" b="b"/>
              <a:pathLst>
                <a:path w="5" h="10">
                  <a:moveTo>
                    <a:pt x="0" y="3"/>
                  </a:moveTo>
                  <a:cubicBezTo>
                    <a:pt x="1" y="10"/>
                    <a:pt x="5" y="4"/>
                    <a:pt x="2" y="0"/>
                  </a:cubicBezTo>
                  <a:cubicBezTo>
                    <a:pt x="2" y="0"/>
                    <a:pt x="2" y="0"/>
                    <a:pt x="2" y="1"/>
                  </a:cubicBezTo>
                  <a:cubicBezTo>
                    <a:pt x="2" y="1"/>
                    <a:pt x="1" y="2"/>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2" tIns="60941" rIns="121882" bIns="60941" numCol="1" anchor="t" anchorCtr="0" compatLnSpc="1">
              <a:prstTxWarp prst="textNoShape">
                <a:avLst/>
              </a:prstTxWarp>
            </a:bodyPr>
            <a:lstStyle/>
            <a:p>
              <a:endParaRPr lang="zh-CN" altLang="en-US" sz="2399">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grpSp>
      <p:grpSp>
        <p:nvGrpSpPr>
          <p:cNvPr id="19" name="组合 24"/>
          <p:cNvGrpSpPr/>
          <p:nvPr/>
        </p:nvGrpSpPr>
        <p:grpSpPr>
          <a:xfrm>
            <a:off x="5672316" y="3193917"/>
            <a:ext cx="1431484" cy="1168401"/>
            <a:chOff x="6183313" y="1962150"/>
            <a:chExt cx="1431925" cy="1168401"/>
          </a:xfrm>
          <a:solidFill>
            <a:schemeClr val="accent1"/>
          </a:solidFill>
        </p:grpSpPr>
        <p:sp>
          <p:nvSpPr>
            <p:cNvPr id="26" name="Freeform 5"/>
            <p:cNvSpPr>
              <a:spLocks noEditPoints="1"/>
            </p:cNvSpPr>
            <p:nvPr/>
          </p:nvSpPr>
          <p:spPr bwMode="auto">
            <a:xfrm>
              <a:off x="6183313" y="1962150"/>
              <a:ext cx="1431925" cy="1168401"/>
            </a:xfrm>
            <a:custGeom>
              <a:avLst/>
              <a:gdLst>
                <a:gd name="T0" fmla="*/ 43 w 710"/>
                <a:gd name="T1" fmla="*/ 578 h 578"/>
                <a:gd name="T2" fmla="*/ 448 w 710"/>
                <a:gd name="T3" fmla="*/ 6 h 578"/>
                <a:gd name="T4" fmla="*/ 382 w 710"/>
                <a:gd name="T5" fmla="*/ 84 h 578"/>
                <a:gd name="T6" fmla="*/ 367 w 710"/>
                <a:gd name="T7" fmla="*/ 55 h 578"/>
                <a:gd name="T8" fmla="*/ 367 w 710"/>
                <a:gd name="T9" fmla="*/ 57 h 578"/>
                <a:gd name="T10" fmla="*/ 325 w 710"/>
                <a:gd name="T11" fmla="*/ 171 h 578"/>
                <a:gd name="T12" fmla="*/ 497 w 710"/>
                <a:gd name="T13" fmla="*/ 69 h 578"/>
                <a:gd name="T14" fmla="*/ 570 w 710"/>
                <a:gd name="T15" fmla="*/ 280 h 578"/>
                <a:gd name="T16" fmla="*/ 484 w 710"/>
                <a:gd name="T17" fmla="*/ 62 h 578"/>
                <a:gd name="T18" fmla="*/ 484 w 710"/>
                <a:gd name="T19" fmla="*/ 49 h 578"/>
                <a:gd name="T20" fmla="*/ 560 w 710"/>
                <a:gd name="T21" fmla="*/ 53 h 578"/>
                <a:gd name="T22" fmla="*/ 501 w 710"/>
                <a:gd name="T23" fmla="*/ 49 h 578"/>
                <a:gd name="T24" fmla="*/ 592 w 710"/>
                <a:gd name="T25" fmla="*/ 108 h 578"/>
                <a:gd name="T26" fmla="*/ 423 w 710"/>
                <a:gd name="T27" fmla="*/ 308 h 578"/>
                <a:gd name="T28" fmla="*/ 373 w 710"/>
                <a:gd name="T29" fmla="*/ 262 h 578"/>
                <a:gd name="T30" fmla="*/ 357 w 710"/>
                <a:gd name="T31" fmla="*/ 247 h 578"/>
                <a:gd name="T32" fmla="*/ 329 w 710"/>
                <a:gd name="T33" fmla="*/ 259 h 578"/>
                <a:gd name="T34" fmla="*/ 352 w 710"/>
                <a:gd name="T35" fmla="*/ 199 h 578"/>
                <a:gd name="T36" fmla="*/ 201 w 710"/>
                <a:gd name="T37" fmla="*/ 352 h 578"/>
                <a:gd name="T38" fmla="*/ 206 w 710"/>
                <a:gd name="T39" fmla="*/ 359 h 578"/>
                <a:gd name="T40" fmla="*/ 151 w 710"/>
                <a:gd name="T41" fmla="*/ 392 h 578"/>
                <a:gd name="T42" fmla="*/ 50 w 710"/>
                <a:gd name="T43" fmla="*/ 471 h 578"/>
                <a:gd name="T44" fmla="*/ 12 w 710"/>
                <a:gd name="T45" fmla="*/ 507 h 578"/>
                <a:gd name="T46" fmla="*/ 37 w 710"/>
                <a:gd name="T47" fmla="*/ 549 h 578"/>
                <a:gd name="T48" fmla="*/ 46 w 710"/>
                <a:gd name="T49" fmla="*/ 554 h 578"/>
                <a:gd name="T50" fmla="*/ 54 w 710"/>
                <a:gd name="T51" fmla="*/ 545 h 578"/>
                <a:gd name="T52" fmla="*/ 120 w 710"/>
                <a:gd name="T53" fmla="*/ 505 h 578"/>
                <a:gd name="T54" fmla="*/ 177 w 710"/>
                <a:gd name="T55" fmla="*/ 461 h 578"/>
                <a:gd name="T56" fmla="*/ 155 w 710"/>
                <a:gd name="T57" fmla="*/ 474 h 578"/>
                <a:gd name="T58" fmla="*/ 202 w 710"/>
                <a:gd name="T59" fmla="*/ 443 h 578"/>
                <a:gd name="T60" fmla="*/ 211 w 710"/>
                <a:gd name="T61" fmla="*/ 411 h 578"/>
                <a:gd name="T62" fmla="*/ 225 w 710"/>
                <a:gd name="T63" fmla="*/ 404 h 578"/>
                <a:gd name="T64" fmla="*/ 264 w 710"/>
                <a:gd name="T65" fmla="*/ 410 h 578"/>
                <a:gd name="T66" fmla="*/ 376 w 710"/>
                <a:gd name="T67" fmla="*/ 267 h 578"/>
                <a:gd name="T68" fmla="*/ 399 w 710"/>
                <a:gd name="T69" fmla="*/ 295 h 578"/>
                <a:gd name="T70" fmla="*/ 414 w 710"/>
                <a:gd name="T71" fmla="*/ 303 h 578"/>
                <a:gd name="T72" fmla="*/ 448 w 710"/>
                <a:gd name="T73" fmla="*/ 318 h 578"/>
                <a:gd name="T74" fmla="*/ 451 w 710"/>
                <a:gd name="T75" fmla="*/ 356 h 578"/>
                <a:gd name="T76" fmla="*/ 498 w 710"/>
                <a:gd name="T77" fmla="*/ 358 h 578"/>
                <a:gd name="T78" fmla="*/ 556 w 710"/>
                <a:gd name="T79" fmla="*/ 310 h 578"/>
                <a:gd name="T80" fmla="*/ 551 w 710"/>
                <a:gd name="T81" fmla="*/ 354 h 578"/>
                <a:gd name="T82" fmla="*/ 657 w 710"/>
                <a:gd name="T83" fmla="*/ 247 h 578"/>
                <a:gd name="T84" fmla="*/ 601 w 710"/>
                <a:gd name="T85" fmla="*/ 319 h 578"/>
                <a:gd name="T86" fmla="*/ 643 w 710"/>
                <a:gd name="T87" fmla="*/ 287 h 578"/>
                <a:gd name="T88" fmla="*/ 645 w 710"/>
                <a:gd name="T89" fmla="*/ 169 h 578"/>
                <a:gd name="T90" fmla="*/ 620 w 710"/>
                <a:gd name="T91" fmla="*/ 124 h 578"/>
                <a:gd name="T92" fmla="*/ 643 w 710"/>
                <a:gd name="T93" fmla="*/ 107 h 578"/>
                <a:gd name="T94" fmla="*/ 633 w 710"/>
                <a:gd name="T95" fmla="*/ 94 h 578"/>
                <a:gd name="T96" fmla="*/ 610 w 710"/>
                <a:gd name="T97" fmla="*/ 76 h 578"/>
                <a:gd name="T98" fmla="*/ 593 w 710"/>
                <a:gd name="T99" fmla="*/ 56 h 578"/>
                <a:gd name="T100" fmla="*/ 550 w 710"/>
                <a:gd name="T101" fmla="*/ 33 h 578"/>
                <a:gd name="T102" fmla="*/ 516 w 710"/>
                <a:gd name="T103" fmla="*/ 24 h 578"/>
                <a:gd name="T104" fmla="*/ 465 w 710"/>
                <a:gd name="T105" fmla="*/ 22 h 578"/>
                <a:gd name="T106" fmla="*/ 433 w 710"/>
                <a:gd name="T107" fmla="*/ 56 h 578"/>
                <a:gd name="T108" fmla="*/ 418 w 710"/>
                <a:gd name="T109" fmla="*/ 58 h 578"/>
                <a:gd name="T110" fmla="*/ 445 w 710"/>
                <a:gd name="T111" fmla="*/ 22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0" h="578">
                  <a:moveTo>
                    <a:pt x="442" y="8"/>
                  </a:moveTo>
                  <a:cubicBezTo>
                    <a:pt x="404" y="15"/>
                    <a:pt x="374" y="34"/>
                    <a:pt x="348" y="54"/>
                  </a:cubicBezTo>
                  <a:cubicBezTo>
                    <a:pt x="304" y="88"/>
                    <a:pt x="282" y="177"/>
                    <a:pt x="309" y="247"/>
                  </a:cubicBezTo>
                  <a:cubicBezTo>
                    <a:pt x="302" y="249"/>
                    <a:pt x="297" y="255"/>
                    <a:pt x="291" y="260"/>
                  </a:cubicBezTo>
                  <a:cubicBezTo>
                    <a:pt x="250" y="294"/>
                    <a:pt x="205" y="326"/>
                    <a:pt x="174" y="366"/>
                  </a:cubicBezTo>
                  <a:cubicBezTo>
                    <a:pt x="110" y="407"/>
                    <a:pt x="56" y="454"/>
                    <a:pt x="5" y="504"/>
                  </a:cubicBezTo>
                  <a:cubicBezTo>
                    <a:pt x="2" y="507"/>
                    <a:pt x="0" y="513"/>
                    <a:pt x="2" y="518"/>
                  </a:cubicBezTo>
                  <a:cubicBezTo>
                    <a:pt x="11" y="542"/>
                    <a:pt x="25" y="563"/>
                    <a:pt x="43" y="578"/>
                  </a:cubicBezTo>
                  <a:cubicBezTo>
                    <a:pt x="82" y="545"/>
                    <a:pt x="82" y="545"/>
                    <a:pt x="82" y="545"/>
                  </a:cubicBezTo>
                  <a:cubicBezTo>
                    <a:pt x="136" y="501"/>
                    <a:pt x="193" y="462"/>
                    <a:pt x="247" y="415"/>
                  </a:cubicBezTo>
                  <a:cubicBezTo>
                    <a:pt x="255" y="420"/>
                    <a:pt x="269" y="422"/>
                    <a:pt x="277" y="416"/>
                  </a:cubicBezTo>
                  <a:cubicBezTo>
                    <a:pt x="309" y="390"/>
                    <a:pt x="344" y="363"/>
                    <a:pt x="374" y="332"/>
                  </a:cubicBezTo>
                  <a:cubicBezTo>
                    <a:pt x="397" y="350"/>
                    <a:pt x="425" y="361"/>
                    <a:pt x="458" y="366"/>
                  </a:cubicBezTo>
                  <a:cubicBezTo>
                    <a:pt x="547" y="378"/>
                    <a:pt x="619" y="350"/>
                    <a:pt x="649" y="293"/>
                  </a:cubicBezTo>
                  <a:cubicBezTo>
                    <a:pt x="710" y="209"/>
                    <a:pt x="660" y="74"/>
                    <a:pt x="594" y="31"/>
                  </a:cubicBezTo>
                  <a:cubicBezTo>
                    <a:pt x="559" y="8"/>
                    <a:pt x="502" y="0"/>
                    <a:pt x="448" y="6"/>
                  </a:cubicBezTo>
                  <a:cubicBezTo>
                    <a:pt x="447" y="6"/>
                    <a:pt x="443" y="7"/>
                    <a:pt x="442" y="8"/>
                  </a:cubicBezTo>
                  <a:close/>
                  <a:moveTo>
                    <a:pt x="436" y="23"/>
                  </a:moveTo>
                  <a:cubicBezTo>
                    <a:pt x="422" y="34"/>
                    <a:pt x="411" y="50"/>
                    <a:pt x="399" y="67"/>
                  </a:cubicBezTo>
                  <a:cubicBezTo>
                    <a:pt x="403" y="54"/>
                    <a:pt x="412" y="45"/>
                    <a:pt x="414" y="35"/>
                  </a:cubicBezTo>
                  <a:cubicBezTo>
                    <a:pt x="415" y="31"/>
                    <a:pt x="414" y="27"/>
                    <a:pt x="409" y="29"/>
                  </a:cubicBezTo>
                  <a:cubicBezTo>
                    <a:pt x="415" y="22"/>
                    <a:pt x="426" y="23"/>
                    <a:pt x="436" y="23"/>
                  </a:cubicBezTo>
                  <a:close/>
                  <a:moveTo>
                    <a:pt x="408" y="38"/>
                  </a:moveTo>
                  <a:cubicBezTo>
                    <a:pt x="382" y="84"/>
                    <a:pt x="382" y="84"/>
                    <a:pt x="382" y="84"/>
                  </a:cubicBezTo>
                  <a:cubicBezTo>
                    <a:pt x="386" y="64"/>
                    <a:pt x="395" y="46"/>
                    <a:pt x="408" y="32"/>
                  </a:cubicBezTo>
                  <a:cubicBezTo>
                    <a:pt x="408" y="32"/>
                    <a:pt x="409" y="36"/>
                    <a:pt x="408" y="38"/>
                  </a:cubicBezTo>
                  <a:close/>
                  <a:moveTo>
                    <a:pt x="397" y="31"/>
                  </a:moveTo>
                  <a:cubicBezTo>
                    <a:pt x="382" y="56"/>
                    <a:pt x="363" y="86"/>
                    <a:pt x="348" y="113"/>
                  </a:cubicBezTo>
                  <a:cubicBezTo>
                    <a:pt x="361" y="88"/>
                    <a:pt x="371" y="59"/>
                    <a:pt x="385" y="39"/>
                  </a:cubicBezTo>
                  <a:cubicBezTo>
                    <a:pt x="387" y="35"/>
                    <a:pt x="393" y="33"/>
                    <a:pt x="397" y="31"/>
                  </a:cubicBezTo>
                  <a:close/>
                  <a:moveTo>
                    <a:pt x="376" y="43"/>
                  </a:moveTo>
                  <a:cubicBezTo>
                    <a:pt x="382" y="42"/>
                    <a:pt x="370" y="53"/>
                    <a:pt x="367" y="55"/>
                  </a:cubicBezTo>
                  <a:cubicBezTo>
                    <a:pt x="372" y="52"/>
                    <a:pt x="370" y="45"/>
                    <a:pt x="376" y="43"/>
                  </a:cubicBezTo>
                  <a:close/>
                  <a:moveTo>
                    <a:pt x="348" y="65"/>
                  </a:moveTo>
                  <a:cubicBezTo>
                    <a:pt x="337" y="89"/>
                    <a:pt x="328" y="111"/>
                    <a:pt x="314" y="135"/>
                  </a:cubicBezTo>
                  <a:cubicBezTo>
                    <a:pt x="314" y="131"/>
                    <a:pt x="310" y="135"/>
                    <a:pt x="313" y="136"/>
                  </a:cubicBezTo>
                  <a:cubicBezTo>
                    <a:pt x="309" y="143"/>
                    <a:pt x="308" y="153"/>
                    <a:pt x="308" y="162"/>
                  </a:cubicBezTo>
                  <a:cubicBezTo>
                    <a:pt x="308" y="166"/>
                    <a:pt x="314" y="163"/>
                    <a:pt x="313" y="160"/>
                  </a:cubicBezTo>
                  <a:cubicBezTo>
                    <a:pt x="318" y="137"/>
                    <a:pt x="328" y="121"/>
                    <a:pt x="337" y="103"/>
                  </a:cubicBezTo>
                  <a:cubicBezTo>
                    <a:pt x="345" y="86"/>
                    <a:pt x="357" y="72"/>
                    <a:pt x="367" y="57"/>
                  </a:cubicBezTo>
                  <a:cubicBezTo>
                    <a:pt x="320" y="157"/>
                    <a:pt x="320" y="157"/>
                    <a:pt x="320" y="157"/>
                  </a:cubicBezTo>
                  <a:cubicBezTo>
                    <a:pt x="316" y="152"/>
                    <a:pt x="315" y="158"/>
                    <a:pt x="313" y="160"/>
                  </a:cubicBezTo>
                  <a:cubicBezTo>
                    <a:pt x="318" y="164"/>
                    <a:pt x="318" y="164"/>
                    <a:pt x="318" y="164"/>
                  </a:cubicBezTo>
                  <a:cubicBezTo>
                    <a:pt x="313" y="173"/>
                    <a:pt x="308" y="185"/>
                    <a:pt x="306" y="195"/>
                  </a:cubicBezTo>
                  <a:cubicBezTo>
                    <a:pt x="297" y="137"/>
                    <a:pt x="321" y="91"/>
                    <a:pt x="348" y="65"/>
                  </a:cubicBezTo>
                  <a:close/>
                  <a:moveTo>
                    <a:pt x="306" y="200"/>
                  </a:moveTo>
                  <a:cubicBezTo>
                    <a:pt x="313" y="206"/>
                    <a:pt x="313" y="193"/>
                    <a:pt x="320" y="196"/>
                  </a:cubicBezTo>
                  <a:cubicBezTo>
                    <a:pt x="317" y="184"/>
                    <a:pt x="320" y="180"/>
                    <a:pt x="325" y="171"/>
                  </a:cubicBezTo>
                  <a:cubicBezTo>
                    <a:pt x="340" y="141"/>
                    <a:pt x="355" y="112"/>
                    <a:pt x="372" y="84"/>
                  </a:cubicBezTo>
                  <a:cubicBezTo>
                    <a:pt x="352" y="132"/>
                    <a:pt x="331" y="183"/>
                    <a:pt x="310" y="228"/>
                  </a:cubicBezTo>
                  <a:lnTo>
                    <a:pt x="306" y="200"/>
                  </a:lnTo>
                  <a:close/>
                  <a:moveTo>
                    <a:pt x="365" y="167"/>
                  </a:moveTo>
                  <a:cubicBezTo>
                    <a:pt x="365" y="167"/>
                    <a:pt x="366" y="168"/>
                    <a:pt x="366" y="168"/>
                  </a:cubicBezTo>
                  <a:cubicBezTo>
                    <a:pt x="372" y="157"/>
                    <a:pt x="373" y="141"/>
                    <a:pt x="378" y="132"/>
                  </a:cubicBezTo>
                  <a:cubicBezTo>
                    <a:pt x="378" y="132"/>
                    <a:pt x="379" y="131"/>
                    <a:pt x="380" y="131"/>
                  </a:cubicBezTo>
                  <a:cubicBezTo>
                    <a:pt x="402" y="95"/>
                    <a:pt x="440" y="68"/>
                    <a:pt x="497" y="69"/>
                  </a:cubicBezTo>
                  <a:cubicBezTo>
                    <a:pt x="495" y="61"/>
                    <a:pt x="498" y="69"/>
                    <a:pt x="500" y="68"/>
                  </a:cubicBezTo>
                  <a:cubicBezTo>
                    <a:pt x="553" y="72"/>
                    <a:pt x="593" y="105"/>
                    <a:pt x="601" y="160"/>
                  </a:cubicBezTo>
                  <a:cubicBezTo>
                    <a:pt x="606" y="198"/>
                    <a:pt x="599" y="237"/>
                    <a:pt x="586" y="264"/>
                  </a:cubicBezTo>
                  <a:cubicBezTo>
                    <a:pt x="585" y="264"/>
                    <a:pt x="584" y="265"/>
                    <a:pt x="584" y="265"/>
                  </a:cubicBezTo>
                  <a:cubicBezTo>
                    <a:pt x="584" y="262"/>
                    <a:pt x="583" y="262"/>
                    <a:pt x="583" y="265"/>
                  </a:cubicBezTo>
                  <a:cubicBezTo>
                    <a:pt x="581" y="267"/>
                    <a:pt x="581" y="267"/>
                    <a:pt x="581" y="267"/>
                  </a:cubicBezTo>
                  <a:cubicBezTo>
                    <a:pt x="580" y="268"/>
                    <a:pt x="580" y="268"/>
                    <a:pt x="580" y="268"/>
                  </a:cubicBezTo>
                  <a:cubicBezTo>
                    <a:pt x="570" y="280"/>
                    <a:pt x="570" y="280"/>
                    <a:pt x="570" y="280"/>
                  </a:cubicBezTo>
                  <a:cubicBezTo>
                    <a:pt x="571" y="279"/>
                    <a:pt x="571" y="279"/>
                    <a:pt x="571" y="279"/>
                  </a:cubicBezTo>
                  <a:cubicBezTo>
                    <a:pt x="557" y="303"/>
                    <a:pt x="518" y="317"/>
                    <a:pt x="479" y="309"/>
                  </a:cubicBezTo>
                  <a:cubicBezTo>
                    <a:pt x="419" y="309"/>
                    <a:pt x="391" y="275"/>
                    <a:pt x="373" y="231"/>
                  </a:cubicBezTo>
                  <a:cubicBezTo>
                    <a:pt x="368" y="219"/>
                    <a:pt x="359" y="193"/>
                    <a:pt x="366" y="183"/>
                  </a:cubicBezTo>
                  <a:cubicBezTo>
                    <a:pt x="362" y="179"/>
                    <a:pt x="363" y="174"/>
                    <a:pt x="364" y="171"/>
                  </a:cubicBezTo>
                  <a:cubicBezTo>
                    <a:pt x="365" y="170"/>
                    <a:pt x="365" y="169"/>
                    <a:pt x="366" y="169"/>
                  </a:cubicBezTo>
                  <a:cubicBezTo>
                    <a:pt x="366" y="168"/>
                    <a:pt x="365" y="167"/>
                    <a:pt x="365" y="167"/>
                  </a:cubicBezTo>
                  <a:close/>
                  <a:moveTo>
                    <a:pt x="484" y="62"/>
                  </a:moveTo>
                  <a:cubicBezTo>
                    <a:pt x="467" y="62"/>
                    <a:pt x="467" y="62"/>
                    <a:pt x="467" y="62"/>
                  </a:cubicBezTo>
                  <a:cubicBezTo>
                    <a:pt x="447" y="65"/>
                    <a:pt x="430" y="73"/>
                    <a:pt x="415" y="81"/>
                  </a:cubicBezTo>
                  <a:cubicBezTo>
                    <a:pt x="418" y="72"/>
                    <a:pt x="430" y="65"/>
                    <a:pt x="442" y="64"/>
                  </a:cubicBezTo>
                  <a:cubicBezTo>
                    <a:pt x="450" y="63"/>
                    <a:pt x="459" y="61"/>
                    <a:pt x="467" y="62"/>
                  </a:cubicBezTo>
                  <a:cubicBezTo>
                    <a:pt x="472" y="60"/>
                    <a:pt x="479" y="59"/>
                    <a:pt x="484" y="62"/>
                  </a:cubicBezTo>
                  <a:close/>
                  <a:moveTo>
                    <a:pt x="469" y="48"/>
                  </a:moveTo>
                  <a:cubicBezTo>
                    <a:pt x="478" y="40"/>
                    <a:pt x="486" y="30"/>
                    <a:pt x="497" y="23"/>
                  </a:cubicBezTo>
                  <a:cubicBezTo>
                    <a:pt x="499" y="30"/>
                    <a:pt x="490" y="40"/>
                    <a:pt x="484" y="49"/>
                  </a:cubicBezTo>
                  <a:lnTo>
                    <a:pt x="469" y="48"/>
                  </a:lnTo>
                  <a:close/>
                  <a:moveTo>
                    <a:pt x="579" y="42"/>
                  </a:moveTo>
                  <a:cubicBezTo>
                    <a:pt x="580" y="54"/>
                    <a:pt x="572" y="69"/>
                    <a:pt x="571" y="78"/>
                  </a:cubicBezTo>
                  <a:cubicBezTo>
                    <a:pt x="562" y="69"/>
                    <a:pt x="550" y="64"/>
                    <a:pt x="536" y="58"/>
                  </a:cubicBezTo>
                  <a:cubicBezTo>
                    <a:pt x="557" y="36"/>
                    <a:pt x="557" y="36"/>
                    <a:pt x="557" y="36"/>
                  </a:cubicBezTo>
                  <a:cubicBezTo>
                    <a:pt x="560" y="41"/>
                    <a:pt x="552" y="52"/>
                    <a:pt x="552" y="62"/>
                  </a:cubicBezTo>
                  <a:cubicBezTo>
                    <a:pt x="563" y="63"/>
                    <a:pt x="570" y="48"/>
                    <a:pt x="579" y="42"/>
                  </a:cubicBezTo>
                  <a:close/>
                  <a:moveTo>
                    <a:pt x="560" y="53"/>
                  </a:moveTo>
                  <a:cubicBezTo>
                    <a:pt x="560" y="48"/>
                    <a:pt x="563" y="44"/>
                    <a:pt x="565" y="40"/>
                  </a:cubicBezTo>
                  <a:cubicBezTo>
                    <a:pt x="567" y="38"/>
                    <a:pt x="571" y="40"/>
                    <a:pt x="572" y="43"/>
                  </a:cubicBezTo>
                  <a:lnTo>
                    <a:pt x="560" y="53"/>
                  </a:lnTo>
                  <a:close/>
                  <a:moveTo>
                    <a:pt x="545" y="71"/>
                  </a:moveTo>
                  <a:cubicBezTo>
                    <a:pt x="536" y="70"/>
                    <a:pt x="526" y="67"/>
                    <a:pt x="518" y="62"/>
                  </a:cubicBezTo>
                  <a:cubicBezTo>
                    <a:pt x="527" y="62"/>
                    <a:pt x="537" y="66"/>
                    <a:pt x="545" y="71"/>
                  </a:cubicBezTo>
                  <a:close/>
                  <a:moveTo>
                    <a:pt x="526" y="55"/>
                  </a:moveTo>
                  <a:cubicBezTo>
                    <a:pt x="501" y="49"/>
                    <a:pt x="501" y="49"/>
                    <a:pt x="501" y="49"/>
                  </a:cubicBezTo>
                  <a:cubicBezTo>
                    <a:pt x="508" y="39"/>
                    <a:pt x="516" y="30"/>
                    <a:pt x="527" y="26"/>
                  </a:cubicBezTo>
                  <a:cubicBezTo>
                    <a:pt x="530" y="25"/>
                    <a:pt x="531" y="29"/>
                    <a:pt x="531" y="31"/>
                  </a:cubicBezTo>
                  <a:cubicBezTo>
                    <a:pt x="531" y="40"/>
                    <a:pt x="523" y="45"/>
                    <a:pt x="526" y="55"/>
                  </a:cubicBezTo>
                  <a:close/>
                  <a:moveTo>
                    <a:pt x="592" y="108"/>
                  </a:moveTo>
                  <a:cubicBezTo>
                    <a:pt x="633" y="149"/>
                    <a:pt x="620" y="253"/>
                    <a:pt x="579" y="286"/>
                  </a:cubicBezTo>
                  <a:cubicBezTo>
                    <a:pt x="578" y="286"/>
                    <a:pt x="572" y="290"/>
                    <a:pt x="570" y="291"/>
                  </a:cubicBezTo>
                  <a:cubicBezTo>
                    <a:pt x="614" y="260"/>
                    <a:pt x="621" y="163"/>
                    <a:pt x="592" y="111"/>
                  </a:cubicBezTo>
                  <a:cubicBezTo>
                    <a:pt x="591" y="111"/>
                    <a:pt x="591" y="109"/>
                    <a:pt x="592" y="108"/>
                  </a:cubicBezTo>
                  <a:close/>
                  <a:moveTo>
                    <a:pt x="480" y="320"/>
                  </a:moveTo>
                  <a:cubicBezTo>
                    <a:pt x="493" y="321"/>
                    <a:pt x="493" y="321"/>
                    <a:pt x="493" y="321"/>
                  </a:cubicBezTo>
                  <a:cubicBezTo>
                    <a:pt x="491" y="327"/>
                    <a:pt x="482" y="336"/>
                    <a:pt x="477" y="344"/>
                  </a:cubicBezTo>
                  <a:cubicBezTo>
                    <a:pt x="477" y="336"/>
                    <a:pt x="482" y="330"/>
                    <a:pt x="482" y="325"/>
                  </a:cubicBezTo>
                  <a:cubicBezTo>
                    <a:pt x="482" y="323"/>
                    <a:pt x="481" y="321"/>
                    <a:pt x="480" y="320"/>
                  </a:cubicBezTo>
                  <a:close/>
                  <a:moveTo>
                    <a:pt x="430" y="316"/>
                  </a:moveTo>
                  <a:cubicBezTo>
                    <a:pt x="427" y="320"/>
                    <a:pt x="425" y="325"/>
                    <a:pt x="422" y="328"/>
                  </a:cubicBezTo>
                  <a:cubicBezTo>
                    <a:pt x="423" y="308"/>
                    <a:pt x="423" y="308"/>
                    <a:pt x="423" y="308"/>
                  </a:cubicBezTo>
                  <a:cubicBezTo>
                    <a:pt x="425" y="310"/>
                    <a:pt x="434" y="310"/>
                    <a:pt x="430" y="316"/>
                  </a:cubicBezTo>
                  <a:close/>
                  <a:moveTo>
                    <a:pt x="387" y="286"/>
                  </a:moveTo>
                  <a:cubicBezTo>
                    <a:pt x="387" y="290"/>
                    <a:pt x="387" y="290"/>
                    <a:pt x="387" y="290"/>
                  </a:cubicBezTo>
                  <a:cubicBezTo>
                    <a:pt x="386" y="290"/>
                    <a:pt x="386" y="290"/>
                    <a:pt x="386" y="290"/>
                  </a:cubicBezTo>
                  <a:cubicBezTo>
                    <a:pt x="376" y="307"/>
                    <a:pt x="376" y="307"/>
                    <a:pt x="376" y="307"/>
                  </a:cubicBezTo>
                  <a:cubicBezTo>
                    <a:pt x="378" y="296"/>
                    <a:pt x="381" y="285"/>
                    <a:pt x="384" y="278"/>
                  </a:cubicBezTo>
                  <a:cubicBezTo>
                    <a:pt x="387" y="278"/>
                    <a:pt x="393" y="285"/>
                    <a:pt x="387" y="286"/>
                  </a:cubicBezTo>
                  <a:close/>
                  <a:moveTo>
                    <a:pt x="373" y="262"/>
                  </a:moveTo>
                  <a:cubicBezTo>
                    <a:pt x="371" y="272"/>
                    <a:pt x="366" y="281"/>
                    <a:pt x="359" y="288"/>
                  </a:cubicBezTo>
                  <a:cubicBezTo>
                    <a:pt x="361" y="276"/>
                    <a:pt x="365" y="264"/>
                    <a:pt x="369" y="254"/>
                  </a:cubicBezTo>
                  <a:cubicBezTo>
                    <a:pt x="370" y="257"/>
                    <a:pt x="374" y="260"/>
                    <a:pt x="373" y="262"/>
                  </a:cubicBezTo>
                  <a:close/>
                  <a:moveTo>
                    <a:pt x="356" y="276"/>
                  </a:moveTo>
                  <a:cubicBezTo>
                    <a:pt x="355" y="277"/>
                    <a:pt x="358" y="281"/>
                    <a:pt x="356" y="283"/>
                  </a:cubicBezTo>
                  <a:cubicBezTo>
                    <a:pt x="353" y="279"/>
                    <a:pt x="354" y="293"/>
                    <a:pt x="352" y="297"/>
                  </a:cubicBezTo>
                  <a:cubicBezTo>
                    <a:pt x="346" y="291"/>
                    <a:pt x="338" y="286"/>
                    <a:pt x="342" y="276"/>
                  </a:cubicBezTo>
                  <a:cubicBezTo>
                    <a:pt x="345" y="267"/>
                    <a:pt x="352" y="252"/>
                    <a:pt x="357" y="247"/>
                  </a:cubicBezTo>
                  <a:cubicBezTo>
                    <a:pt x="358" y="246"/>
                    <a:pt x="361" y="243"/>
                    <a:pt x="363" y="240"/>
                  </a:cubicBezTo>
                  <a:cubicBezTo>
                    <a:pt x="365" y="253"/>
                    <a:pt x="362" y="265"/>
                    <a:pt x="356" y="276"/>
                  </a:cubicBezTo>
                  <a:close/>
                  <a:moveTo>
                    <a:pt x="341" y="267"/>
                  </a:moveTo>
                  <a:cubicBezTo>
                    <a:pt x="352" y="224"/>
                    <a:pt x="352" y="224"/>
                    <a:pt x="352" y="224"/>
                  </a:cubicBezTo>
                  <a:cubicBezTo>
                    <a:pt x="343" y="226"/>
                    <a:pt x="344" y="235"/>
                    <a:pt x="342" y="241"/>
                  </a:cubicBezTo>
                  <a:cubicBezTo>
                    <a:pt x="341" y="243"/>
                    <a:pt x="342" y="244"/>
                    <a:pt x="343" y="242"/>
                  </a:cubicBezTo>
                  <a:cubicBezTo>
                    <a:pt x="339" y="248"/>
                    <a:pt x="334" y="265"/>
                    <a:pt x="332" y="272"/>
                  </a:cubicBezTo>
                  <a:cubicBezTo>
                    <a:pt x="330" y="270"/>
                    <a:pt x="318" y="259"/>
                    <a:pt x="329" y="259"/>
                  </a:cubicBezTo>
                  <a:cubicBezTo>
                    <a:pt x="334" y="243"/>
                    <a:pt x="340" y="226"/>
                    <a:pt x="349" y="213"/>
                  </a:cubicBezTo>
                  <a:cubicBezTo>
                    <a:pt x="352" y="216"/>
                    <a:pt x="349" y="221"/>
                    <a:pt x="353" y="223"/>
                  </a:cubicBezTo>
                  <a:cubicBezTo>
                    <a:pt x="355" y="215"/>
                    <a:pt x="355" y="215"/>
                    <a:pt x="355" y="215"/>
                  </a:cubicBezTo>
                  <a:cubicBezTo>
                    <a:pt x="361" y="234"/>
                    <a:pt x="361" y="234"/>
                    <a:pt x="361" y="234"/>
                  </a:cubicBezTo>
                  <a:cubicBezTo>
                    <a:pt x="353" y="242"/>
                    <a:pt x="345" y="257"/>
                    <a:pt x="341" y="267"/>
                  </a:cubicBezTo>
                  <a:close/>
                  <a:moveTo>
                    <a:pt x="340" y="222"/>
                  </a:moveTo>
                  <a:cubicBezTo>
                    <a:pt x="341" y="210"/>
                    <a:pt x="348" y="197"/>
                    <a:pt x="351" y="184"/>
                  </a:cubicBezTo>
                  <a:cubicBezTo>
                    <a:pt x="352" y="185"/>
                    <a:pt x="355" y="196"/>
                    <a:pt x="352" y="199"/>
                  </a:cubicBezTo>
                  <a:cubicBezTo>
                    <a:pt x="346" y="206"/>
                    <a:pt x="343" y="215"/>
                    <a:pt x="340" y="222"/>
                  </a:cubicBezTo>
                  <a:close/>
                  <a:moveTo>
                    <a:pt x="347" y="179"/>
                  </a:moveTo>
                  <a:cubicBezTo>
                    <a:pt x="338" y="204"/>
                    <a:pt x="329" y="225"/>
                    <a:pt x="323" y="249"/>
                  </a:cubicBezTo>
                  <a:cubicBezTo>
                    <a:pt x="321" y="244"/>
                    <a:pt x="315" y="241"/>
                    <a:pt x="317" y="236"/>
                  </a:cubicBezTo>
                  <a:cubicBezTo>
                    <a:pt x="327" y="211"/>
                    <a:pt x="339" y="186"/>
                    <a:pt x="353" y="165"/>
                  </a:cubicBezTo>
                  <a:cubicBezTo>
                    <a:pt x="356" y="171"/>
                    <a:pt x="348" y="188"/>
                    <a:pt x="347" y="179"/>
                  </a:cubicBezTo>
                  <a:close/>
                  <a:moveTo>
                    <a:pt x="198" y="350"/>
                  </a:moveTo>
                  <a:cubicBezTo>
                    <a:pt x="199" y="349"/>
                    <a:pt x="203" y="349"/>
                    <a:pt x="201" y="352"/>
                  </a:cubicBezTo>
                  <a:cubicBezTo>
                    <a:pt x="193" y="353"/>
                    <a:pt x="193" y="353"/>
                    <a:pt x="193" y="353"/>
                  </a:cubicBezTo>
                  <a:cubicBezTo>
                    <a:pt x="194" y="351"/>
                    <a:pt x="196" y="351"/>
                    <a:pt x="198" y="350"/>
                  </a:cubicBezTo>
                  <a:close/>
                  <a:moveTo>
                    <a:pt x="206" y="359"/>
                  </a:moveTo>
                  <a:cubicBezTo>
                    <a:pt x="198" y="384"/>
                    <a:pt x="191" y="408"/>
                    <a:pt x="188" y="440"/>
                  </a:cubicBezTo>
                  <a:cubicBezTo>
                    <a:pt x="185" y="435"/>
                    <a:pt x="187" y="432"/>
                    <a:pt x="187" y="428"/>
                  </a:cubicBezTo>
                  <a:cubicBezTo>
                    <a:pt x="185" y="416"/>
                    <a:pt x="189" y="388"/>
                    <a:pt x="188" y="371"/>
                  </a:cubicBezTo>
                  <a:cubicBezTo>
                    <a:pt x="182" y="371"/>
                    <a:pt x="182" y="371"/>
                    <a:pt x="182" y="371"/>
                  </a:cubicBezTo>
                  <a:cubicBezTo>
                    <a:pt x="189" y="366"/>
                    <a:pt x="197" y="361"/>
                    <a:pt x="206" y="359"/>
                  </a:cubicBezTo>
                  <a:close/>
                  <a:moveTo>
                    <a:pt x="160" y="393"/>
                  </a:moveTo>
                  <a:cubicBezTo>
                    <a:pt x="161" y="382"/>
                    <a:pt x="173" y="377"/>
                    <a:pt x="182" y="372"/>
                  </a:cubicBezTo>
                  <a:cubicBezTo>
                    <a:pt x="172" y="397"/>
                    <a:pt x="163" y="423"/>
                    <a:pt x="159" y="453"/>
                  </a:cubicBezTo>
                  <a:lnTo>
                    <a:pt x="160" y="393"/>
                  </a:lnTo>
                  <a:close/>
                  <a:moveTo>
                    <a:pt x="151" y="392"/>
                  </a:moveTo>
                  <a:cubicBezTo>
                    <a:pt x="143" y="412"/>
                    <a:pt x="137" y="435"/>
                    <a:pt x="130" y="456"/>
                  </a:cubicBezTo>
                  <a:cubicBezTo>
                    <a:pt x="136" y="405"/>
                    <a:pt x="136" y="405"/>
                    <a:pt x="136" y="405"/>
                  </a:cubicBezTo>
                  <a:cubicBezTo>
                    <a:pt x="137" y="399"/>
                    <a:pt x="146" y="396"/>
                    <a:pt x="151" y="392"/>
                  </a:cubicBezTo>
                  <a:close/>
                  <a:moveTo>
                    <a:pt x="121" y="412"/>
                  </a:moveTo>
                  <a:cubicBezTo>
                    <a:pt x="105" y="464"/>
                    <a:pt x="105" y="464"/>
                    <a:pt x="105" y="464"/>
                  </a:cubicBezTo>
                  <a:cubicBezTo>
                    <a:pt x="105" y="453"/>
                    <a:pt x="107" y="446"/>
                    <a:pt x="105" y="440"/>
                  </a:cubicBezTo>
                  <a:cubicBezTo>
                    <a:pt x="100" y="425"/>
                    <a:pt x="113" y="418"/>
                    <a:pt x="121" y="412"/>
                  </a:cubicBezTo>
                  <a:close/>
                  <a:moveTo>
                    <a:pt x="50" y="471"/>
                  </a:moveTo>
                  <a:cubicBezTo>
                    <a:pt x="50" y="471"/>
                    <a:pt x="50" y="473"/>
                    <a:pt x="49" y="473"/>
                  </a:cubicBezTo>
                  <a:cubicBezTo>
                    <a:pt x="43" y="480"/>
                    <a:pt x="35" y="487"/>
                    <a:pt x="26" y="492"/>
                  </a:cubicBezTo>
                  <a:cubicBezTo>
                    <a:pt x="33" y="484"/>
                    <a:pt x="40" y="475"/>
                    <a:pt x="50" y="471"/>
                  </a:cubicBezTo>
                  <a:close/>
                  <a:moveTo>
                    <a:pt x="46" y="485"/>
                  </a:moveTo>
                  <a:cubicBezTo>
                    <a:pt x="46" y="491"/>
                    <a:pt x="38" y="516"/>
                    <a:pt x="36" y="525"/>
                  </a:cubicBezTo>
                  <a:cubicBezTo>
                    <a:pt x="35" y="529"/>
                    <a:pt x="32" y="527"/>
                    <a:pt x="33" y="524"/>
                  </a:cubicBezTo>
                  <a:cubicBezTo>
                    <a:pt x="36" y="513"/>
                    <a:pt x="34" y="501"/>
                    <a:pt x="39" y="491"/>
                  </a:cubicBezTo>
                  <a:cubicBezTo>
                    <a:pt x="39" y="490"/>
                    <a:pt x="43" y="488"/>
                    <a:pt x="46" y="485"/>
                  </a:cubicBezTo>
                  <a:close/>
                  <a:moveTo>
                    <a:pt x="24" y="494"/>
                  </a:moveTo>
                  <a:cubicBezTo>
                    <a:pt x="24" y="495"/>
                    <a:pt x="23" y="496"/>
                    <a:pt x="23" y="496"/>
                  </a:cubicBezTo>
                  <a:cubicBezTo>
                    <a:pt x="20" y="500"/>
                    <a:pt x="15" y="505"/>
                    <a:pt x="12" y="507"/>
                  </a:cubicBezTo>
                  <a:lnTo>
                    <a:pt x="24" y="494"/>
                  </a:lnTo>
                  <a:close/>
                  <a:moveTo>
                    <a:pt x="37" y="549"/>
                  </a:moveTo>
                  <a:cubicBezTo>
                    <a:pt x="22" y="544"/>
                    <a:pt x="9" y="525"/>
                    <a:pt x="21" y="509"/>
                  </a:cubicBezTo>
                  <a:cubicBezTo>
                    <a:pt x="22" y="507"/>
                    <a:pt x="29" y="501"/>
                    <a:pt x="32" y="498"/>
                  </a:cubicBezTo>
                  <a:cubicBezTo>
                    <a:pt x="30" y="511"/>
                    <a:pt x="27" y="526"/>
                    <a:pt x="28" y="540"/>
                  </a:cubicBezTo>
                  <a:cubicBezTo>
                    <a:pt x="34" y="543"/>
                    <a:pt x="36" y="533"/>
                    <a:pt x="38" y="529"/>
                  </a:cubicBezTo>
                  <a:cubicBezTo>
                    <a:pt x="39" y="528"/>
                    <a:pt x="40" y="525"/>
                    <a:pt x="41" y="524"/>
                  </a:cubicBezTo>
                  <a:cubicBezTo>
                    <a:pt x="39" y="533"/>
                    <a:pt x="40" y="543"/>
                    <a:pt x="37" y="549"/>
                  </a:cubicBezTo>
                  <a:close/>
                  <a:moveTo>
                    <a:pt x="46" y="567"/>
                  </a:moveTo>
                  <a:cubicBezTo>
                    <a:pt x="44" y="569"/>
                    <a:pt x="43" y="567"/>
                    <a:pt x="42" y="566"/>
                  </a:cubicBezTo>
                  <a:cubicBezTo>
                    <a:pt x="41" y="564"/>
                    <a:pt x="49" y="562"/>
                    <a:pt x="46" y="567"/>
                  </a:cubicBezTo>
                  <a:close/>
                  <a:moveTo>
                    <a:pt x="54" y="545"/>
                  </a:moveTo>
                  <a:cubicBezTo>
                    <a:pt x="62" y="521"/>
                    <a:pt x="69" y="491"/>
                    <a:pt x="79" y="467"/>
                  </a:cubicBezTo>
                  <a:cubicBezTo>
                    <a:pt x="81" y="470"/>
                    <a:pt x="79" y="476"/>
                    <a:pt x="81" y="477"/>
                  </a:cubicBezTo>
                  <a:cubicBezTo>
                    <a:pt x="82" y="470"/>
                    <a:pt x="85" y="459"/>
                    <a:pt x="79" y="453"/>
                  </a:cubicBezTo>
                  <a:cubicBezTo>
                    <a:pt x="68" y="488"/>
                    <a:pt x="60" y="522"/>
                    <a:pt x="46" y="554"/>
                  </a:cubicBezTo>
                  <a:cubicBezTo>
                    <a:pt x="44" y="529"/>
                    <a:pt x="51" y="503"/>
                    <a:pt x="54" y="479"/>
                  </a:cubicBezTo>
                  <a:cubicBezTo>
                    <a:pt x="96" y="433"/>
                    <a:pt x="96" y="433"/>
                    <a:pt x="96" y="433"/>
                  </a:cubicBezTo>
                  <a:cubicBezTo>
                    <a:pt x="89" y="456"/>
                    <a:pt x="82" y="486"/>
                    <a:pt x="78" y="512"/>
                  </a:cubicBezTo>
                  <a:cubicBezTo>
                    <a:pt x="75" y="503"/>
                    <a:pt x="79" y="494"/>
                    <a:pt x="79" y="485"/>
                  </a:cubicBezTo>
                  <a:cubicBezTo>
                    <a:pt x="76" y="491"/>
                    <a:pt x="76" y="491"/>
                    <a:pt x="76" y="491"/>
                  </a:cubicBezTo>
                  <a:cubicBezTo>
                    <a:pt x="76" y="488"/>
                    <a:pt x="78" y="483"/>
                    <a:pt x="74" y="484"/>
                  </a:cubicBezTo>
                  <a:cubicBezTo>
                    <a:pt x="63" y="544"/>
                    <a:pt x="63" y="544"/>
                    <a:pt x="63" y="544"/>
                  </a:cubicBezTo>
                  <a:cubicBezTo>
                    <a:pt x="63" y="545"/>
                    <a:pt x="50" y="558"/>
                    <a:pt x="54" y="545"/>
                  </a:cubicBezTo>
                  <a:close/>
                  <a:moveTo>
                    <a:pt x="91" y="526"/>
                  </a:moveTo>
                  <a:cubicBezTo>
                    <a:pt x="90" y="531"/>
                    <a:pt x="73" y="541"/>
                    <a:pt x="72" y="535"/>
                  </a:cubicBezTo>
                  <a:cubicBezTo>
                    <a:pt x="69" y="547"/>
                    <a:pt x="71" y="524"/>
                    <a:pt x="77" y="531"/>
                  </a:cubicBezTo>
                  <a:cubicBezTo>
                    <a:pt x="82" y="501"/>
                    <a:pt x="91" y="473"/>
                    <a:pt x="98" y="442"/>
                  </a:cubicBezTo>
                  <a:cubicBezTo>
                    <a:pt x="98" y="443"/>
                    <a:pt x="100" y="439"/>
                    <a:pt x="101" y="441"/>
                  </a:cubicBezTo>
                  <a:cubicBezTo>
                    <a:pt x="104" y="455"/>
                    <a:pt x="101" y="470"/>
                    <a:pt x="97" y="482"/>
                  </a:cubicBezTo>
                  <a:cubicBezTo>
                    <a:pt x="93" y="496"/>
                    <a:pt x="92" y="512"/>
                    <a:pt x="91" y="526"/>
                  </a:cubicBezTo>
                  <a:close/>
                  <a:moveTo>
                    <a:pt x="120" y="505"/>
                  </a:moveTo>
                  <a:cubicBezTo>
                    <a:pt x="120" y="509"/>
                    <a:pt x="107" y="515"/>
                    <a:pt x="99" y="520"/>
                  </a:cubicBezTo>
                  <a:cubicBezTo>
                    <a:pt x="102" y="507"/>
                    <a:pt x="102" y="493"/>
                    <a:pt x="102" y="479"/>
                  </a:cubicBezTo>
                  <a:cubicBezTo>
                    <a:pt x="105" y="483"/>
                    <a:pt x="101" y="491"/>
                    <a:pt x="103" y="500"/>
                  </a:cubicBezTo>
                  <a:cubicBezTo>
                    <a:pt x="108" y="467"/>
                    <a:pt x="117" y="437"/>
                    <a:pt x="127" y="414"/>
                  </a:cubicBezTo>
                  <a:cubicBezTo>
                    <a:pt x="128" y="413"/>
                    <a:pt x="130" y="412"/>
                    <a:pt x="131" y="410"/>
                  </a:cubicBezTo>
                  <a:cubicBezTo>
                    <a:pt x="133" y="425"/>
                    <a:pt x="128" y="444"/>
                    <a:pt x="123" y="457"/>
                  </a:cubicBezTo>
                  <a:lnTo>
                    <a:pt x="120" y="505"/>
                  </a:lnTo>
                  <a:close/>
                  <a:moveTo>
                    <a:pt x="177" y="461"/>
                  </a:moveTo>
                  <a:cubicBezTo>
                    <a:pt x="161" y="474"/>
                    <a:pt x="145" y="487"/>
                    <a:pt x="128" y="498"/>
                  </a:cubicBezTo>
                  <a:cubicBezTo>
                    <a:pt x="129" y="485"/>
                    <a:pt x="129" y="471"/>
                    <a:pt x="131" y="457"/>
                  </a:cubicBezTo>
                  <a:cubicBezTo>
                    <a:pt x="134" y="462"/>
                    <a:pt x="131" y="469"/>
                    <a:pt x="131" y="474"/>
                  </a:cubicBezTo>
                  <a:cubicBezTo>
                    <a:pt x="138" y="449"/>
                    <a:pt x="145" y="421"/>
                    <a:pt x="154" y="400"/>
                  </a:cubicBezTo>
                  <a:cubicBezTo>
                    <a:pt x="156" y="405"/>
                    <a:pt x="158" y="412"/>
                    <a:pt x="157" y="418"/>
                  </a:cubicBezTo>
                  <a:cubicBezTo>
                    <a:pt x="151" y="408"/>
                    <a:pt x="154" y="425"/>
                    <a:pt x="156" y="425"/>
                  </a:cubicBezTo>
                  <a:cubicBezTo>
                    <a:pt x="154" y="437"/>
                    <a:pt x="148" y="459"/>
                    <a:pt x="149" y="475"/>
                  </a:cubicBezTo>
                  <a:cubicBezTo>
                    <a:pt x="149" y="478"/>
                    <a:pt x="155" y="478"/>
                    <a:pt x="155" y="474"/>
                  </a:cubicBezTo>
                  <a:cubicBezTo>
                    <a:pt x="156" y="470"/>
                    <a:pt x="158" y="465"/>
                    <a:pt x="159" y="460"/>
                  </a:cubicBezTo>
                  <a:cubicBezTo>
                    <a:pt x="160" y="460"/>
                    <a:pt x="160" y="454"/>
                    <a:pt x="159" y="457"/>
                  </a:cubicBezTo>
                  <a:cubicBezTo>
                    <a:pt x="159" y="457"/>
                    <a:pt x="158" y="457"/>
                    <a:pt x="158" y="457"/>
                  </a:cubicBezTo>
                  <a:cubicBezTo>
                    <a:pt x="158" y="458"/>
                    <a:pt x="158" y="458"/>
                    <a:pt x="158" y="458"/>
                  </a:cubicBezTo>
                  <a:cubicBezTo>
                    <a:pt x="158" y="458"/>
                    <a:pt x="158" y="458"/>
                    <a:pt x="158" y="457"/>
                  </a:cubicBezTo>
                  <a:cubicBezTo>
                    <a:pt x="184" y="383"/>
                    <a:pt x="184" y="383"/>
                    <a:pt x="184" y="383"/>
                  </a:cubicBezTo>
                  <a:lnTo>
                    <a:pt x="177" y="461"/>
                  </a:lnTo>
                  <a:close/>
                  <a:moveTo>
                    <a:pt x="202" y="443"/>
                  </a:moveTo>
                  <a:cubicBezTo>
                    <a:pt x="196" y="447"/>
                    <a:pt x="192" y="452"/>
                    <a:pt x="185" y="453"/>
                  </a:cubicBezTo>
                  <a:cubicBezTo>
                    <a:pt x="191" y="427"/>
                    <a:pt x="198" y="403"/>
                    <a:pt x="205" y="378"/>
                  </a:cubicBezTo>
                  <a:cubicBezTo>
                    <a:pt x="205" y="377"/>
                    <a:pt x="207" y="374"/>
                    <a:pt x="208" y="373"/>
                  </a:cubicBezTo>
                  <a:cubicBezTo>
                    <a:pt x="204" y="393"/>
                    <a:pt x="200" y="422"/>
                    <a:pt x="202" y="443"/>
                  </a:cubicBezTo>
                  <a:close/>
                  <a:moveTo>
                    <a:pt x="218" y="428"/>
                  </a:moveTo>
                  <a:cubicBezTo>
                    <a:pt x="218" y="432"/>
                    <a:pt x="213" y="435"/>
                    <a:pt x="209" y="438"/>
                  </a:cubicBezTo>
                  <a:cubicBezTo>
                    <a:pt x="209" y="425"/>
                    <a:pt x="209" y="412"/>
                    <a:pt x="210" y="398"/>
                  </a:cubicBezTo>
                  <a:cubicBezTo>
                    <a:pt x="214" y="401"/>
                    <a:pt x="210" y="408"/>
                    <a:pt x="211" y="411"/>
                  </a:cubicBezTo>
                  <a:cubicBezTo>
                    <a:pt x="214" y="406"/>
                    <a:pt x="217" y="400"/>
                    <a:pt x="217" y="394"/>
                  </a:cubicBezTo>
                  <a:cubicBezTo>
                    <a:pt x="216" y="384"/>
                    <a:pt x="222" y="394"/>
                    <a:pt x="222" y="395"/>
                  </a:cubicBezTo>
                  <a:cubicBezTo>
                    <a:pt x="219" y="407"/>
                    <a:pt x="220" y="418"/>
                    <a:pt x="218" y="428"/>
                  </a:cubicBezTo>
                  <a:close/>
                  <a:moveTo>
                    <a:pt x="211" y="393"/>
                  </a:moveTo>
                  <a:cubicBezTo>
                    <a:pt x="211" y="380"/>
                    <a:pt x="211" y="380"/>
                    <a:pt x="211" y="380"/>
                  </a:cubicBezTo>
                  <a:cubicBezTo>
                    <a:pt x="218" y="382"/>
                    <a:pt x="213" y="390"/>
                    <a:pt x="211" y="393"/>
                  </a:cubicBezTo>
                  <a:close/>
                  <a:moveTo>
                    <a:pt x="225" y="423"/>
                  </a:moveTo>
                  <a:cubicBezTo>
                    <a:pt x="225" y="419"/>
                    <a:pt x="224" y="407"/>
                    <a:pt x="225" y="404"/>
                  </a:cubicBezTo>
                  <a:cubicBezTo>
                    <a:pt x="225" y="403"/>
                    <a:pt x="226" y="400"/>
                    <a:pt x="227" y="399"/>
                  </a:cubicBezTo>
                  <a:cubicBezTo>
                    <a:pt x="239" y="410"/>
                    <a:pt x="239" y="410"/>
                    <a:pt x="239" y="410"/>
                  </a:cubicBezTo>
                  <a:cubicBezTo>
                    <a:pt x="232" y="417"/>
                    <a:pt x="228" y="412"/>
                    <a:pt x="225" y="423"/>
                  </a:cubicBezTo>
                  <a:close/>
                  <a:moveTo>
                    <a:pt x="282" y="404"/>
                  </a:moveTo>
                  <a:cubicBezTo>
                    <a:pt x="286" y="401"/>
                    <a:pt x="289" y="396"/>
                    <a:pt x="293" y="395"/>
                  </a:cubicBezTo>
                  <a:cubicBezTo>
                    <a:pt x="290" y="399"/>
                    <a:pt x="287" y="403"/>
                    <a:pt x="282" y="404"/>
                  </a:cubicBezTo>
                  <a:close/>
                  <a:moveTo>
                    <a:pt x="289" y="389"/>
                  </a:moveTo>
                  <a:cubicBezTo>
                    <a:pt x="281" y="395"/>
                    <a:pt x="273" y="402"/>
                    <a:pt x="264" y="410"/>
                  </a:cubicBezTo>
                  <a:cubicBezTo>
                    <a:pt x="239" y="399"/>
                    <a:pt x="214" y="378"/>
                    <a:pt x="212" y="343"/>
                  </a:cubicBezTo>
                  <a:cubicBezTo>
                    <a:pt x="212" y="349"/>
                    <a:pt x="206" y="341"/>
                    <a:pt x="210" y="338"/>
                  </a:cubicBezTo>
                  <a:cubicBezTo>
                    <a:pt x="243" y="306"/>
                    <a:pt x="278" y="284"/>
                    <a:pt x="311" y="255"/>
                  </a:cubicBezTo>
                  <a:cubicBezTo>
                    <a:pt x="324" y="282"/>
                    <a:pt x="344" y="307"/>
                    <a:pt x="368" y="327"/>
                  </a:cubicBezTo>
                  <a:cubicBezTo>
                    <a:pt x="345" y="350"/>
                    <a:pt x="316" y="369"/>
                    <a:pt x="289" y="389"/>
                  </a:cubicBezTo>
                  <a:close/>
                  <a:moveTo>
                    <a:pt x="371" y="316"/>
                  </a:moveTo>
                  <a:cubicBezTo>
                    <a:pt x="367" y="311"/>
                    <a:pt x="356" y="310"/>
                    <a:pt x="358" y="305"/>
                  </a:cubicBezTo>
                  <a:cubicBezTo>
                    <a:pt x="362" y="292"/>
                    <a:pt x="370" y="281"/>
                    <a:pt x="376" y="267"/>
                  </a:cubicBezTo>
                  <a:cubicBezTo>
                    <a:pt x="376" y="269"/>
                    <a:pt x="383" y="274"/>
                    <a:pt x="379" y="279"/>
                  </a:cubicBezTo>
                  <a:cubicBezTo>
                    <a:pt x="373" y="288"/>
                    <a:pt x="371" y="302"/>
                    <a:pt x="371" y="316"/>
                  </a:cubicBezTo>
                  <a:close/>
                  <a:moveTo>
                    <a:pt x="376" y="321"/>
                  </a:moveTo>
                  <a:cubicBezTo>
                    <a:pt x="380" y="310"/>
                    <a:pt x="386" y="299"/>
                    <a:pt x="391" y="290"/>
                  </a:cubicBezTo>
                  <a:cubicBezTo>
                    <a:pt x="394" y="284"/>
                    <a:pt x="397" y="290"/>
                    <a:pt x="396" y="292"/>
                  </a:cubicBezTo>
                  <a:cubicBezTo>
                    <a:pt x="393" y="305"/>
                    <a:pt x="389" y="317"/>
                    <a:pt x="389" y="331"/>
                  </a:cubicBezTo>
                  <a:cubicBezTo>
                    <a:pt x="383" y="330"/>
                    <a:pt x="380" y="325"/>
                    <a:pt x="376" y="321"/>
                  </a:cubicBezTo>
                  <a:close/>
                  <a:moveTo>
                    <a:pt x="399" y="295"/>
                  </a:moveTo>
                  <a:cubicBezTo>
                    <a:pt x="400" y="290"/>
                    <a:pt x="403" y="295"/>
                    <a:pt x="407" y="296"/>
                  </a:cubicBezTo>
                  <a:cubicBezTo>
                    <a:pt x="409" y="297"/>
                    <a:pt x="413" y="300"/>
                    <a:pt x="409" y="304"/>
                  </a:cubicBezTo>
                  <a:cubicBezTo>
                    <a:pt x="407" y="308"/>
                    <a:pt x="400" y="320"/>
                    <a:pt x="395" y="327"/>
                  </a:cubicBezTo>
                  <a:cubicBezTo>
                    <a:pt x="395" y="317"/>
                    <a:pt x="398" y="306"/>
                    <a:pt x="399" y="295"/>
                  </a:cubicBezTo>
                  <a:close/>
                  <a:moveTo>
                    <a:pt x="440" y="347"/>
                  </a:moveTo>
                  <a:cubicBezTo>
                    <a:pt x="439" y="356"/>
                    <a:pt x="434" y="352"/>
                    <a:pt x="432" y="352"/>
                  </a:cubicBezTo>
                  <a:cubicBezTo>
                    <a:pt x="420" y="347"/>
                    <a:pt x="406" y="344"/>
                    <a:pt x="397" y="336"/>
                  </a:cubicBezTo>
                  <a:cubicBezTo>
                    <a:pt x="414" y="303"/>
                    <a:pt x="414" y="303"/>
                    <a:pt x="414" y="303"/>
                  </a:cubicBezTo>
                  <a:cubicBezTo>
                    <a:pt x="420" y="309"/>
                    <a:pt x="414" y="327"/>
                    <a:pt x="415" y="336"/>
                  </a:cubicBezTo>
                  <a:cubicBezTo>
                    <a:pt x="416" y="342"/>
                    <a:pt x="422" y="339"/>
                    <a:pt x="423" y="337"/>
                  </a:cubicBezTo>
                  <a:cubicBezTo>
                    <a:pt x="428" y="328"/>
                    <a:pt x="432" y="319"/>
                    <a:pt x="438" y="311"/>
                  </a:cubicBezTo>
                  <a:cubicBezTo>
                    <a:pt x="446" y="322"/>
                    <a:pt x="442" y="340"/>
                    <a:pt x="440" y="347"/>
                  </a:cubicBezTo>
                  <a:close/>
                  <a:moveTo>
                    <a:pt x="448" y="318"/>
                  </a:moveTo>
                  <a:cubicBezTo>
                    <a:pt x="449" y="317"/>
                    <a:pt x="457" y="317"/>
                    <a:pt x="455" y="322"/>
                  </a:cubicBezTo>
                  <a:cubicBezTo>
                    <a:pt x="452" y="331"/>
                    <a:pt x="450" y="341"/>
                    <a:pt x="445" y="351"/>
                  </a:cubicBezTo>
                  <a:cubicBezTo>
                    <a:pt x="447" y="339"/>
                    <a:pt x="445" y="328"/>
                    <a:pt x="448" y="318"/>
                  </a:cubicBezTo>
                  <a:close/>
                  <a:moveTo>
                    <a:pt x="468" y="351"/>
                  </a:moveTo>
                  <a:cubicBezTo>
                    <a:pt x="470" y="361"/>
                    <a:pt x="461" y="356"/>
                    <a:pt x="457" y="356"/>
                  </a:cubicBezTo>
                  <a:cubicBezTo>
                    <a:pt x="473" y="332"/>
                    <a:pt x="473" y="332"/>
                    <a:pt x="473" y="332"/>
                  </a:cubicBezTo>
                  <a:cubicBezTo>
                    <a:pt x="473" y="335"/>
                    <a:pt x="476" y="346"/>
                    <a:pt x="468" y="351"/>
                  </a:cubicBezTo>
                  <a:close/>
                  <a:moveTo>
                    <a:pt x="451" y="356"/>
                  </a:moveTo>
                  <a:cubicBezTo>
                    <a:pt x="461" y="320"/>
                    <a:pt x="461" y="320"/>
                    <a:pt x="461" y="320"/>
                  </a:cubicBezTo>
                  <a:cubicBezTo>
                    <a:pt x="462" y="317"/>
                    <a:pt x="474" y="320"/>
                    <a:pt x="477" y="321"/>
                  </a:cubicBezTo>
                  <a:cubicBezTo>
                    <a:pt x="467" y="329"/>
                    <a:pt x="462" y="343"/>
                    <a:pt x="451" y="356"/>
                  </a:cubicBezTo>
                  <a:close/>
                  <a:moveTo>
                    <a:pt x="491" y="360"/>
                  </a:moveTo>
                  <a:cubicBezTo>
                    <a:pt x="489" y="361"/>
                    <a:pt x="478" y="360"/>
                    <a:pt x="474" y="360"/>
                  </a:cubicBezTo>
                  <a:cubicBezTo>
                    <a:pt x="480" y="345"/>
                    <a:pt x="490" y="332"/>
                    <a:pt x="501" y="322"/>
                  </a:cubicBezTo>
                  <a:cubicBezTo>
                    <a:pt x="503" y="330"/>
                    <a:pt x="499" y="335"/>
                    <a:pt x="495" y="346"/>
                  </a:cubicBezTo>
                  <a:cubicBezTo>
                    <a:pt x="493" y="351"/>
                    <a:pt x="494" y="357"/>
                    <a:pt x="491" y="360"/>
                  </a:cubicBezTo>
                  <a:close/>
                  <a:moveTo>
                    <a:pt x="510" y="321"/>
                  </a:moveTo>
                  <a:cubicBezTo>
                    <a:pt x="515" y="321"/>
                    <a:pt x="521" y="319"/>
                    <a:pt x="526" y="320"/>
                  </a:cubicBezTo>
                  <a:cubicBezTo>
                    <a:pt x="516" y="330"/>
                    <a:pt x="508" y="344"/>
                    <a:pt x="498" y="358"/>
                  </a:cubicBezTo>
                  <a:cubicBezTo>
                    <a:pt x="501" y="343"/>
                    <a:pt x="506" y="332"/>
                    <a:pt x="510" y="321"/>
                  </a:cubicBezTo>
                  <a:close/>
                  <a:moveTo>
                    <a:pt x="502" y="360"/>
                  </a:moveTo>
                  <a:cubicBezTo>
                    <a:pt x="511" y="346"/>
                    <a:pt x="521" y="333"/>
                    <a:pt x="532" y="322"/>
                  </a:cubicBezTo>
                  <a:cubicBezTo>
                    <a:pt x="527" y="332"/>
                    <a:pt x="522" y="347"/>
                    <a:pt x="519" y="361"/>
                  </a:cubicBezTo>
                  <a:lnTo>
                    <a:pt x="502" y="360"/>
                  </a:lnTo>
                  <a:close/>
                  <a:moveTo>
                    <a:pt x="527" y="343"/>
                  </a:moveTo>
                  <a:cubicBezTo>
                    <a:pt x="526" y="342"/>
                    <a:pt x="531" y="329"/>
                    <a:pt x="531" y="338"/>
                  </a:cubicBezTo>
                  <a:cubicBezTo>
                    <a:pt x="532" y="326"/>
                    <a:pt x="541" y="310"/>
                    <a:pt x="556" y="310"/>
                  </a:cubicBezTo>
                  <a:cubicBezTo>
                    <a:pt x="527" y="356"/>
                    <a:pt x="527" y="356"/>
                    <a:pt x="527" y="356"/>
                  </a:cubicBezTo>
                  <a:cubicBezTo>
                    <a:pt x="531" y="338"/>
                    <a:pt x="531" y="338"/>
                    <a:pt x="531" y="338"/>
                  </a:cubicBezTo>
                  <a:lnTo>
                    <a:pt x="527" y="343"/>
                  </a:lnTo>
                  <a:close/>
                  <a:moveTo>
                    <a:pt x="531" y="359"/>
                  </a:moveTo>
                  <a:cubicBezTo>
                    <a:pt x="541" y="342"/>
                    <a:pt x="550" y="325"/>
                    <a:pt x="564" y="309"/>
                  </a:cubicBezTo>
                  <a:cubicBezTo>
                    <a:pt x="562" y="315"/>
                    <a:pt x="562" y="320"/>
                    <a:pt x="562" y="324"/>
                  </a:cubicBezTo>
                  <a:cubicBezTo>
                    <a:pt x="567" y="313"/>
                    <a:pt x="569" y="301"/>
                    <a:pt x="580" y="294"/>
                  </a:cubicBezTo>
                  <a:cubicBezTo>
                    <a:pt x="572" y="316"/>
                    <a:pt x="561" y="336"/>
                    <a:pt x="551" y="354"/>
                  </a:cubicBezTo>
                  <a:cubicBezTo>
                    <a:pt x="549" y="358"/>
                    <a:pt x="538" y="357"/>
                    <a:pt x="531" y="359"/>
                  </a:cubicBezTo>
                  <a:close/>
                  <a:moveTo>
                    <a:pt x="559" y="351"/>
                  </a:moveTo>
                  <a:cubicBezTo>
                    <a:pt x="573" y="321"/>
                    <a:pt x="585" y="288"/>
                    <a:pt x="606" y="266"/>
                  </a:cubicBezTo>
                  <a:cubicBezTo>
                    <a:pt x="606" y="267"/>
                    <a:pt x="605" y="271"/>
                    <a:pt x="604" y="272"/>
                  </a:cubicBezTo>
                  <a:cubicBezTo>
                    <a:pt x="594" y="294"/>
                    <a:pt x="584" y="318"/>
                    <a:pt x="573" y="339"/>
                  </a:cubicBezTo>
                  <a:cubicBezTo>
                    <a:pt x="570" y="345"/>
                    <a:pt x="567" y="352"/>
                    <a:pt x="559" y="351"/>
                  </a:cubicBezTo>
                  <a:close/>
                  <a:moveTo>
                    <a:pt x="643" y="287"/>
                  </a:moveTo>
                  <a:cubicBezTo>
                    <a:pt x="648" y="273"/>
                    <a:pt x="652" y="260"/>
                    <a:pt x="657" y="247"/>
                  </a:cubicBezTo>
                  <a:cubicBezTo>
                    <a:pt x="650" y="247"/>
                    <a:pt x="649" y="254"/>
                    <a:pt x="647" y="260"/>
                  </a:cubicBezTo>
                  <a:cubicBezTo>
                    <a:pt x="650" y="258"/>
                    <a:pt x="650" y="258"/>
                    <a:pt x="650" y="258"/>
                  </a:cubicBezTo>
                  <a:cubicBezTo>
                    <a:pt x="651" y="261"/>
                    <a:pt x="650" y="266"/>
                    <a:pt x="646" y="267"/>
                  </a:cubicBezTo>
                  <a:cubicBezTo>
                    <a:pt x="647" y="260"/>
                    <a:pt x="647" y="260"/>
                    <a:pt x="647" y="260"/>
                  </a:cubicBezTo>
                  <a:cubicBezTo>
                    <a:pt x="646" y="262"/>
                    <a:pt x="644" y="264"/>
                    <a:pt x="643" y="266"/>
                  </a:cubicBezTo>
                  <a:cubicBezTo>
                    <a:pt x="635" y="305"/>
                    <a:pt x="611" y="334"/>
                    <a:pt x="575" y="347"/>
                  </a:cubicBezTo>
                  <a:cubicBezTo>
                    <a:pt x="647" y="224"/>
                    <a:pt x="647" y="224"/>
                    <a:pt x="647" y="224"/>
                  </a:cubicBezTo>
                  <a:cubicBezTo>
                    <a:pt x="633" y="257"/>
                    <a:pt x="618" y="288"/>
                    <a:pt x="601" y="319"/>
                  </a:cubicBezTo>
                  <a:cubicBezTo>
                    <a:pt x="600" y="321"/>
                    <a:pt x="601" y="333"/>
                    <a:pt x="604" y="327"/>
                  </a:cubicBezTo>
                  <a:cubicBezTo>
                    <a:pt x="620" y="294"/>
                    <a:pt x="637" y="264"/>
                    <a:pt x="657" y="234"/>
                  </a:cubicBezTo>
                  <a:cubicBezTo>
                    <a:pt x="657" y="246"/>
                    <a:pt x="657" y="246"/>
                    <a:pt x="657" y="246"/>
                  </a:cubicBezTo>
                  <a:cubicBezTo>
                    <a:pt x="659" y="241"/>
                    <a:pt x="661" y="236"/>
                    <a:pt x="663" y="232"/>
                  </a:cubicBezTo>
                  <a:cubicBezTo>
                    <a:pt x="665" y="230"/>
                    <a:pt x="665" y="223"/>
                    <a:pt x="660" y="224"/>
                  </a:cubicBezTo>
                  <a:cubicBezTo>
                    <a:pt x="656" y="226"/>
                    <a:pt x="655" y="232"/>
                    <a:pt x="651" y="234"/>
                  </a:cubicBezTo>
                  <a:cubicBezTo>
                    <a:pt x="654" y="221"/>
                    <a:pt x="661" y="210"/>
                    <a:pt x="667" y="199"/>
                  </a:cubicBezTo>
                  <a:cubicBezTo>
                    <a:pt x="670" y="227"/>
                    <a:pt x="658" y="267"/>
                    <a:pt x="643" y="287"/>
                  </a:cubicBezTo>
                  <a:close/>
                  <a:moveTo>
                    <a:pt x="656" y="137"/>
                  </a:moveTo>
                  <a:cubicBezTo>
                    <a:pt x="675" y="161"/>
                    <a:pt x="662" y="196"/>
                    <a:pt x="648" y="215"/>
                  </a:cubicBezTo>
                  <a:cubicBezTo>
                    <a:pt x="632" y="237"/>
                    <a:pt x="619" y="263"/>
                    <a:pt x="605" y="286"/>
                  </a:cubicBezTo>
                  <a:cubicBezTo>
                    <a:pt x="648" y="171"/>
                    <a:pt x="648" y="171"/>
                    <a:pt x="648" y="171"/>
                  </a:cubicBezTo>
                  <a:cubicBezTo>
                    <a:pt x="647" y="171"/>
                    <a:pt x="647" y="170"/>
                    <a:pt x="645" y="169"/>
                  </a:cubicBezTo>
                  <a:cubicBezTo>
                    <a:pt x="636" y="190"/>
                    <a:pt x="627" y="212"/>
                    <a:pt x="619" y="235"/>
                  </a:cubicBezTo>
                  <a:cubicBezTo>
                    <a:pt x="619" y="233"/>
                    <a:pt x="621" y="226"/>
                    <a:pt x="621" y="224"/>
                  </a:cubicBezTo>
                  <a:cubicBezTo>
                    <a:pt x="621" y="198"/>
                    <a:pt x="635" y="185"/>
                    <a:pt x="645" y="169"/>
                  </a:cubicBezTo>
                  <a:cubicBezTo>
                    <a:pt x="646" y="165"/>
                    <a:pt x="649" y="161"/>
                    <a:pt x="651" y="160"/>
                  </a:cubicBezTo>
                  <a:cubicBezTo>
                    <a:pt x="651" y="160"/>
                    <a:pt x="651" y="161"/>
                    <a:pt x="651" y="163"/>
                  </a:cubicBezTo>
                  <a:cubicBezTo>
                    <a:pt x="657" y="145"/>
                    <a:pt x="657" y="145"/>
                    <a:pt x="657" y="145"/>
                  </a:cubicBezTo>
                  <a:cubicBezTo>
                    <a:pt x="648" y="155"/>
                    <a:pt x="642" y="168"/>
                    <a:pt x="634" y="178"/>
                  </a:cubicBezTo>
                  <a:cubicBezTo>
                    <a:pt x="638" y="160"/>
                    <a:pt x="645" y="145"/>
                    <a:pt x="650" y="128"/>
                  </a:cubicBezTo>
                  <a:cubicBezTo>
                    <a:pt x="653" y="120"/>
                    <a:pt x="654" y="134"/>
                    <a:pt x="656" y="137"/>
                  </a:cubicBezTo>
                  <a:close/>
                  <a:moveTo>
                    <a:pt x="619" y="136"/>
                  </a:moveTo>
                  <a:cubicBezTo>
                    <a:pt x="618" y="133"/>
                    <a:pt x="615" y="128"/>
                    <a:pt x="620" y="124"/>
                  </a:cubicBezTo>
                  <a:cubicBezTo>
                    <a:pt x="624" y="120"/>
                    <a:pt x="627" y="114"/>
                    <a:pt x="631" y="109"/>
                  </a:cubicBezTo>
                  <a:cubicBezTo>
                    <a:pt x="634" y="111"/>
                    <a:pt x="623" y="131"/>
                    <a:pt x="619" y="136"/>
                  </a:cubicBezTo>
                  <a:close/>
                  <a:moveTo>
                    <a:pt x="623" y="151"/>
                  </a:moveTo>
                  <a:cubicBezTo>
                    <a:pt x="643" y="122"/>
                    <a:pt x="643" y="122"/>
                    <a:pt x="643" y="122"/>
                  </a:cubicBezTo>
                  <a:cubicBezTo>
                    <a:pt x="649" y="128"/>
                    <a:pt x="640" y="144"/>
                    <a:pt x="637" y="150"/>
                  </a:cubicBezTo>
                  <a:cubicBezTo>
                    <a:pt x="631" y="159"/>
                    <a:pt x="630" y="171"/>
                    <a:pt x="626" y="180"/>
                  </a:cubicBezTo>
                  <a:cubicBezTo>
                    <a:pt x="626" y="169"/>
                    <a:pt x="619" y="157"/>
                    <a:pt x="623" y="151"/>
                  </a:cubicBezTo>
                  <a:close/>
                  <a:moveTo>
                    <a:pt x="643" y="107"/>
                  </a:moveTo>
                  <a:cubicBezTo>
                    <a:pt x="646" y="110"/>
                    <a:pt x="649" y="115"/>
                    <a:pt x="645" y="117"/>
                  </a:cubicBezTo>
                  <a:cubicBezTo>
                    <a:pt x="636" y="122"/>
                    <a:pt x="631" y="132"/>
                    <a:pt x="626" y="140"/>
                  </a:cubicBezTo>
                  <a:cubicBezTo>
                    <a:pt x="638" y="104"/>
                    <a:pt x="638" y="104"/>
                    <a:pt x="638" y="104"/>
                  </a:cubicBezTo>
                  <a:cubicBezTo>
                    <a:pt x="641" y="95"/>
                    <a:pt x="644" y="106"/>
                    <a:pt x="643" y="107"/>
                  </a:cubicBezTo>
                  <a:close/>
                  <a:moveTo>
                    <a:pt x="633" y="94"/>
                  </a:moveTo>
                  <a:cubicBezTo>
                    <a:pt x="632" y="98"/>
                    <a:pt x="630" y="106"/>
                    <a:pt x="625" y="111"/>
                  </a:cubicBezTo>
                  <a:cubicBezTo>
                    <a:pt x="624" y="105"/>
                    <a:pt x="629" y="99"/>
                    <a:pt x="629" y="92"/>
                  </a:cubicBezTo>
                  <a:cubicBezTo>
                    <a:pt x="628" y="87"/>
                    <a:pt x="635" y="90"/>
                    <a:pt x="633" y="94"/>
                  </a:cubicBezTo>
                  <a:close/>
                  <a:moveTo>
                    <a:pt x="610" y="76"/>
                  </a:moveTo>
                  <a:cubicBezTo>
                    <a:pt x="610" y="76"/>
                    <a:pt x="612" y="73"/>
                    <a:pt x="612" y="72"/>
                  </a:cubicBezTo>
                  <a:cubicBezTo>
                    <a:pt x="610" y="67"/>
                    <a:pt x="614" y="68"/>
                    <a:pt x="616" y="70"/>
                  </a:cubicBezTo>
                  <a:cubicBezTo>
                    <a:pt x="621" y="75"/>
                    <a:pt x="628" y="81"/>
                    <a:pt x="625" y="90"/>
                  </a:cubicBezTo>
                  <a:cubicBezTo>
                    <a:pt x="622" y="101"/>
                    <a:pt x="619" y="114"/>
                    <a:pt x="613" y="121"/>
                  </a:cubicBezTo>
                  <a:cubicBezTo>
                    <a:pt x="607" y="112"/>
                    <a:pt x="592" y="103"/>
                    <a:pt x="600" y="89"/>
                  </a:cubicBezTo>
                  <a:cubicBezTo>
                    <a:pt x="604" y="89"/>
                    <a:pt x="601" y="99"/>
                    <a:pt x="606" y="99"/>
                  </a:cubicBezTo>
                  <a:cubicBezTo>
                    <a:pt x="605" y="91"/>
                    <a:pt x="608" y="83"/>
                    <a:pt x="610" y="76"/>
                  </a:cubicBezTo>
                  <a:close/>
                  <a:moveTo>
                    <a:pt x="598" y="58"/>
                  </a:moveTo>
                  <a:cubicBezTo>
                    <a:pt x="600" y="55"/>
                    <a:pt x="605" y="61"/>
                    <a:pt x="605" y="64"/>
                  </a:cubicBezTo>
                  <a:cubicBezTo>
                    <a:pt x="605" y="68"/>
                    <a:pt x="599" y="81"/>
                    <a:pt x="597" y="86"/>
                  </a:cubicBezTo>
                  <a:cubicBezTo>
                    <a:pt x="595" y="81"/>
                    <a:pt x="599" y="74"/>
                    <a:pt x="600" y="67"/>
                  </a:cubicBezTo>
                  <a:cubicBezTo>
                    <a:pt x="595" y="73"/>
                    <a:pt x="590" y="85"/>
                    <a:pt x="590" y="94"/>
                  </a:cubicBezTo>
                  <a:cubicBezTo>
                    <a:pt x="585" y="89"/>
                    <a:pt x="579" y="86"/>
                    <a:pt x="576" y="81"/>
                  </a:cubicBezTo>
                  <a:cubicBezTo>
                    <a:pt x="583" y="74"/>
                    <a:pt x="589" y="65"/>
                    <a:pt x="598" y="58"/>
                  </a:cubicBezTo>
                  <a:close/>
                  <a:moveTo>
                    <a:pt x="593" y="56"/>
                  </a:moveTo>
                  <a:cubicBezTo>
                    <a:pt x="589" y="62"/>
                    <a:pt x="583" y="66"/>
                    <a:pt x="579" y="71"/>
                  </a:cubicBezTo>
                  <a:cubicBezTo>
                    <a:pt x="579" y="62"/>
                    <a:pt x="584" y="56"/>
                    <a:pt x="585" y="48"/>
                  </a:cubicBezTo>
                  <a:cubicBezTo>
                    <a:pt x="588" y="49"/>
                    <a:pt x="595" y="52"/>
                    <a:pt x="593" y="56"/>
                  </a:cubicBezTo>
                  <a:close/>
                  <a:moveTo>
                    <a:pt x="583" y="37"/>
                  </a:moveTo>
                  <a:cubicBezTo>
                    <a:pt x="571" y="32"/>
                    <a:pt x="557" y="24"/>
                    <a:pt x="541" y="22"/>
                  </a:cubicBezTo>
                  <a:cubicBezTo>
                    <a:pt x="540" y="22"/>
                    <a:pt x="538" y="19"/>
                    <a:pt x="537" y="18"/>
                  </a:cubicBezTo>
                  <a:cubicBezTo>
                    <a:pt x="556" y="20"/>
                    <a:pt x="570" y="28"/>
                    <a:pt x="583" y="37"/>
                  </a:cubicBezTo>
                  <a:close/>
                  <a:moveTo>
                    <a:pt x="550" y="33"/>
                  </a:moveTo>
                  <a:cubicBezTo>
                    <a:pt x="550" y="40"/>
                    <a:pt x="539" y="46"/>
                    <a:pt x="532" y="53"/>
                  </a:cubicBezTo>
                  <a:cubicBezTo>
                    <a:pt x="532" y="47"/>
                    <a:pt x="535" y="41"/>
                    <a:pt x="535" y="36"/>
                  </a:cubicBezTo>
                  <a:cubicBezTo>
                    <a:pt x="533" y="23"/>
                    <a:pt x="546" y="31"/>
                    <a:pt x="550" y="33"/>
                  </a:cubicBezTo>
                  <a:close/>
                  <a:moveTo>
                    <a:pt x="506" y="14"/>
                  </a:moveTo>
                  <a:cubicBezTo>
                    <a:pt x="536" y="16"/>
                    <a:pt x="536" y="16"/>
                    <a:pt x="536" y="16"/>
                  </a:cubicBezTo>
                  <a:cubicBezTo>
                    <a:pt x="527" y="20"/>
                    <a:pt x="516" y="17"/>
                    <a:pt x="506" y="15"/>
                  </a:cubicBezTo>
                  <a:lnTo>
                    <a:pt x="506" y="14"/>
                  </a:lnTo>
                  <a:close/>
                  <a:moveTo>
                    <a:pt x="516" y="24"/>
                  </a:moveTo>
                  <a:cubicBezTo>
                    <a:pt x="511" y="33"/>
                    <a:pt x="502" y="41"/>
                    <a:pt x="494" y="47"/>
                  </a:cubicBezTo>
                  <a:cubicBezTo>
                    <a:pt x="494" y="34"/>
                    <a:pt x="500" y="37"/>
                    <a:pt x="506" y="24"/>
                  </a:cubicBezTo>
                  <a:lnTo>
                    <a:pt x="516" y="24"/>
                  </a:lnTo>
                  <a:close/>
                  <a:moveTo>
                    <a:pt x="501" y="14"/>
                  </a:moveTo>
                  <a:cubicBezTo>
                    <a:pt x="495" y="15"/>
                    <a:pt x="488" y="15"/>
                    <a:pt x="483" y="13"/>
                  </a:cubicBezTo>
                  <a:cubicBezTo>
                    <a:pt x="482" y="12"/>
                    <a:pt x="482" y="11"/>
                    <a:pt x="481" y="11"/>
                  </a:cubicBezTo>
                  <a:lnTo>
                    <a:pt x="501" y="14"/>
                  </a:lnTo>
                  <a:close/>
                  <a:moveTo>
                    <a:pt x="465" y="22"/>
                  </a:moveTo>
                  <a:cubicBezTo>
                    <a:pt x="471" y="17"/>
                    <a:pt x="471" y="25"/>
                    <a:pt x="470" y="26"/>
                  </a:cubicBezTo>
                  <a:cubicBezTo>
                    <a:pt x="468" y="33"/>
                    <a:pt x="474" y="32"/>
                    <a:pt x="475" y="28"/>
                  </a:cubicBezTo>
                  <a:cubicBezTo>
                    <a:pt x="477" y="25"/>
                    <a:pt x="477" y="19"/>
                    <a:pt x="486" y="21"/>
                  </a:cubicBezTo>
                  <a:cubicBezTo>
                    <a:pt x="492" y="22"/>
                    <a:pt x="475" y="35"/>
                    <a:pt x="470" y="41"/>
                  </a:cubicBezTo>
                  <a:cubicBezTo>
                    <a:pt x="465" y="47"/>
                    <a:pt x="466" y="36"/>
                    <a:pt x="470" y="38"/>
                  </a:cubicBezTo>
                  <a:cubicBezTo>
                    <a:pt x="469" y="26"/>
                    <a:pt x="464" y="37"/>
                    <a:pt x="463" y="39"/>
                  </a:cubicBezTo>
                  <a:cubicBezTo>
                    <a:pt x="458" y="48"/>
                    <a:pt x="465" y="47"/>
                    <a:pt x="461" y="49"/>
                  </a:cubicBezTo>
                  <a:cubicBezTo>
                    <a:pt x="453" y="54"/>
                    <a:pt x="443" y="54"/>
                    <a:pt x="433" y="56"/>
                  </a:cubicBezTo>
                  <a:cubicBezTo>
                    <a:pt x="441" y="44"/>
                    <a:pt x="450" y="34"/>
                    <a:pt x="460" y="26"/>
                  </a:cubicBezTo>
                  <a:cubicBezTo>
                    <a:pt x="461" y="25"/>
                    <a:pt x="464" y="23"/>
                    <a:pt x="465" y="22"/>
                  </a:cubicBezTo>
                  <a:close/>
                  <a:moveTo>
                    <a:pt x="457" y="22"/>
                  </a:moveTo>
                  <a:cubicBezTo>
                    <a:pt x="445" y="32"/>
                    <a:pt x="434" y="44"/>
                    <a:pt x="427" y="58"/>
                  </a:cubicBezTo>
                  <a:cubicBezTo>
                    <a:pt x="426" y="59"/>
                    <a:pt x="425" y="59"/>
                    <a:pt x="424" y="59"/>
                  </a:cubicBezTo>
                  <a:cubicBezTo>
                    <a:pt x="429" y="55"/>
                    <a:pt x="421" y="54"/>
                    <a:pt x="421" y="57"/>
                  </a:cubicBezTo>
                  <a:cubicBezTo>
                    <a:pt x="419" y="58"/>
                    <a:pt x="419" y="58"/>
                    <a:pt x="419" y="58"/>
                  </a:cubicBezTo>
                  <a:cubicBezTo>
                    <a:pt x="419" y="55"/>
                    <a:pt x="418" y="55"/>
                    <a:pt x="418" y="58"/>
                  </a:cubicBezTo>
                  <a:cubicBezTo>
                    <a:pt x="418" y="62"/>
                    <a:pt x="418" y="62"/>
                    <a:pt x="418" y="62"/>
                  </a:cubicBezTo>
                  <a:cubicBezTo>
                    <a:pt x="387" y="95"/>
                    <a:pt x="357" y="135"/>
                    <a:pt x="338" y="180"/>
                  </a:cubicBezTo>
                  <a:cubicBezTo>
                    <a:pt x="352" y="149"/>
                    <a:pt x="366" y="117"/>
                    <a:pt x="379" y="83"/>
                  </a:cubicBezTo>
                  <a:cubicBezTo>
                    <a:pt x="384" y="89"/>
                    <a:pt x="379" y="94"/>
                    <a:pt x="380" y="99"/>
                  </a:cubicBezTo>
                  <a:cubicBezTo>
                    <a:pt x="392" y="89"/>
                    <a:pt x="402" y="69"/>
                    <a:pt x="412" y="56"/>
                  </a:cubicBezTo>
                  <a:cubicBezTo>
                    <a:pt x="418" y="49"/>
                    <a:pt x="424" y="42"/>
                    <a:pt x="431" y="34"/>
                  </a:cubicBezTo>
                  <a:cubicBezTo>
                    <a:pt x="431" y="45"/>
                    <a:pt x="431" y="45"/>
                    <a:pt x="431" y="45"/>
                  </a:cubicBezTo>
                  <a:cubicBezTo>
                    <a:pt x="434" y="37"/>
                    <a:pt x="440" y="28"/>
                    <a:pt x="445" y="22"/>
                  </a:cubicBezTo>
                  <a:cubicBezTo>
                    <a:pt x="446" y="21"/>
                    <a:pt x="453" y="22"/>
                    <a:pt x="457"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2" tIns="60941" rIns="121882" bIns="60941" numCol="1" anchor="t" anchorCtr="0" compatLnSpc="1">
              <a:prstTxWarp prst="textNoShape">
                <a:avLst/>
              </a:prstTxWarp>
            </a:bodyPr>
            <a:lstStyle/>
            <a:p>
              <a:endParaRPr lang="zh-CN" altLang="en-US" sz="2399">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27" name="Freeform 6"/>
            <p:cNvSpPr>
              <a:spLocks/>
            </p:cNvSpPr>
            <p:nvPr/>
          </p:nvSpPr>
          <p:spPr bwMode="auto">
            <a:xfrm>
              <a:off x="7281863" y="2617788"/>
              <a:ext cx="26988" cy="61913"/>
            </a:xfrm>
            <a:custGeom>
              <a:avLst/>
              <a:gdLst>
                <a:gd name="T0" fmla="*/ 1 w 13"/>
                <a:gd name="T1" fmla="*/ 21 h 31"/>
                <a:gd name="T2" fmla="*/ 4 w 13"/>
                <a:gd name="T3" fmla="*/ 28 h 31"/>
                <a:gd name="T4" fmla="*/ 13 w 13"/>
                <a:gd name="T5" fmla="*/ 8 h 31"/>
                <a:gd name="T6" fmla="*/ 13 w 13"/>
                <a:gd name="T7" fmla="*/ 0 h 31"/>
                <a:gd name="T8" fmla="*/ 1 w 13"/>
                <a:gd name="T9" fmla="*/ 21 h 31"/>
              </a:gdLst>
              <a:ahLst/>
              <a:cxnLst>
                <a:cxn ang="0">
                  <a:pos x="T0" y="T1"/>
                </a:cxn>
                <a:cxn ang="0">
                  <a:pos x="T2" y="T3"/>
                </a:cxn>
                <a:cxn ang="0">
                  <a:pos x="T4" y="T5"/>
                </a:cxn>
                <a:cxn ang="0">
                  <a:pos x="T6" y="T7"/>
                </a:cxn>
                <a:cxn ang="0">
                  <a:pos x="T8" y="T9"/>
                </a:cxn>
              </a:cxnLst>
              <a:rect l="0" t="0" r="r" b="b"/>
              <a:pathLst>
                <a:path w="13" h="31">
                  <a:moveTo>
                    <a:pt x="1" y="21"/>
                  </a:moveTo>
                  <a:cubicBezTo>
                    <a:pt x="0" y="23"/>
                    <a:pt x="1" y="31"/>
                    <a:pt x="4" y="28"/>
                  </a:cubicBezTo>
                  <a:cubicBezTo>
                    <a:pt x="9" y="24"/>
                    <a:pt x="10" y="15"/>
                    <a:pt x="13" y="8"/>
                  </a:cubicBezTo>
                  <a:cubicBezTo>
                    <a:pt x="10" y="6"/>
                    <a:pt x="13" y="3"/>
                    <a:pt x="13" y="0"/>
                  </a:cubicBezTo>
                  <a:cubicBezTo>
                    <a:pt x="8" y="6"/>
                    <a:pt x="6" y="14"/>
                    <a:pt x="1"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2" tIns="60941" rIns="121882" bIns="60941" numCol="1" anchor="t" anchorCtr="0" compatLnSpc="1">
              <a:prstTxWarp prst="textNoShape">
                <a:avLst/>
              </a:prstTxWarp>
            </a:bodyPr>
            <a:lstStyle/>
            <a:p>
              <a:endParaRPr lang="zh-CN" altLang="en-US" sz="2399">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28" name="Freeform 7"/>
            <p:cNvSpPr>
              <a:spLocks/>
            </p:cNvSpPr>
            <p:nvPr/>
          </p:nvSpPr>
          <p:spPr bwMode="auto">
            <a:xfrm>
              <a:off x="6383338" y="2874963"/>
              <a:ext cx="4763" cy="28575"/>
            </a:xfrm>
            <a:custGeom>
              <a:avLst/>
              <a:gdLst>
                <a:gd name="T0" fmla="*/ 0 w 3"/>
                <a:gd name="T1" fmla="*/ 0 h 14"/>
                <a:gd name="T2" fmla="*/ 0 w 3"/>
                <a:gd name="T3" fmla="*/ 14 h 14"/>
                <a:gd name="T4" fmla="*/ 0 w 3"/>
                <a:gd name="T5" fmla="*/ 0 h 14"/>
              </a:gdLst>
              <a:ahLst/>
              <a:cxnLst>
                <a:cxn ang="0">
                  <a:pos x="T0" y="T1"/>
                </a:cxn>
                <a:cxn ang="0">
                  <a:pos x="T2" y="T3"/>
                </a:cxn>
                <a:cxn ang="0">
                  <a:pos x="T4" y="T5"/>
                </a:cxn>
              </a:cxnLst>
              <a:rect l="0" t="0" r="r" b="b"/>
              <a:pathLst>
                <a:path w="3" h="14">
                  <a:moveTo>
                    <a:pt x="0" y="0"/>
                  </a:moveTo>
                  <a:cubicBezTo>
                    <a:pt x="0" y="14"/>
                    <a:pt x="0" y="14"/>
                    <a:pt x="0" y="14"/>
                  </a:cubicBezTo>
                  <a:cubicBezTo>
                    <a:pt x="2" y="11"/>
                    <a:pt x="3"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2" tIns="60941" rIns="121882" bIns="60941" numCol="1" anchor="t" anchorCtr="0" compatLnSpc="1">
              <a:prstTxWarp prst="textNoShape">
                <a:avLst/>
              </a:prstTxWarp>
            </a:bodyPr>
            <a:lstStyle/>
            <a:p>
              <a:endParaRPr lang="zh-CN" altLang="en-US" sz="2399">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29" name="Freeform 8"/>
            <p:cNvSpPr>
              <a:spLocks/>
            </p:cNvSpPr>
            <p:nvPr/>
          </p:nvSpPr>
          <p:spPr bwMode="auto">
            <a:xfrm>
              <a:off x="6919913" y="2300288"/>
              <a:ext cx="1588" cy="3175"/>
            </a:xfrm>
            <a:custGeom>
              <a:avLst/>
              <a:gdLst>
                <a:gd name="T0" fmla="*/ 0 w 1"/>
                <a:gd name="T1" fmla="*/ 0 h 2"/>
                <a:gd name="T2" fmla="*/ 1 w 1"/>
                <a:gd name="T3" fmla="*/ 2 h 2"/>
                <a:gd name="T4" fmla="*/ 1 w 1"/>
                <a:gd name="T5" fmla="*/ 1 h 2"/>
                <a:gd name="T6" fmla="*/ 0 w 1"/>
                <a:gd name="T7" fmla="*/ 0 h 2"/>
              </a:gdLst>
              <a:ahLst/>
              <a:cxnLst>
                <a:cxn ang="0">
                  <a:pos x="T0" y="T1"/>
                </a:cxn>
                <a:cxn ang="0">
                  <a:pos x="T2" y="T3"/>
                </a:cxn>
                <a:cxn ang="0">
                  <a:pos x="T4" y="T5"/>
                </a:cxn>
                <a:cxn ang="0">
                  <a:pos x="T6" y="T7"/>
                </a:cxn>
              </a:cxnLst>
              <a:rect l="0" t="0" r="r" b="b"/>
              <a:pathLst>
                <a:path w="1" h="2">
                  <a:moveTo>
                    <a:pt x="0" y="0"/>
                  </a:moveTo>
                  <a:cubicBezTo>
                    <a:pt x="0" y="0"/>
                    <a:pt x="1" y="1"/>
                    <a:pt x="1" y="2"/>
                  </a:cubicBezTo>
                  <a:cubicBezTo>
                    <a:pt x="1" y="1"/>
                    <a:pt x="1" y="1"/>
                    <a:pt x="1" y="1"/>
                  </a:cubicBezTo>
                  <a:cubicBezTo>
                    <a:pt x="1" y="1"/>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2" tIns="60941" rIns="121882" bIns="60941" numCol="1" anchor="t" anchorCtr="0" compatLnSpc="1">
              <a:prstTxWarp prst="textNoShape">
                <a:avLst/>
              </a:prstTxWarp>
            </a:bodyPr>
            <a:lstStyle/>
            <a:p>
              <a:endParaRPr lang="zh-CN" altLang="en-US" sz="2399">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30" name="Freeform 9"/>
            <p:cNvSpPr>
              <a:spLocks/>
            </p:cNvSpPr>
            <p:nvPr/>
          </p:nvSpPr>
          <p:spPr bwMode="auto">
            <a:xfrm>
              <a:off x="6916738" y="2301875"/>
              <a:ext cx="11113" cy="20638"/>
            </a:xfrm>
            <a:custGeom>
              <a:avLst/>
              <a:gdLst>
                <a:gd name="T0" fmla="*/ 0 w 5"/>
                <a:gd name="T1" fmla="*/ 3 h 10"/>
                <a:gd name="T2" fmla="*/ 2 w 5"/>
                <a:gd name="T3" fmla="*/ 0 h 10"/>
                <a:gd name="T4" fmla="*/ 2 w 5"/>
                <a:gd name="T5" fmla="*/ 1 h 10"/>
                <a:gd name="T6" fmla="*/ 0 w 5"/>
                <a:gd name="T7" fmla="*/ 3 h 10"/>
              </a:gdLst>
              <a:ahLst/>
              <a:cxnLst>
                <a:cxn ang="0">
                  <a:pos x="T0" y="T1"/>
                </a:cxn>
                <a:cxn ang="0">
                  <a:pos x="T2" y="T3"/>
                </a:cxn>
                <a:cxn ang="0">
                  <a:pos x="T4" y="T5"/>
                </a:cxn>
                <a:cxn ang="0">
                  <a:pos x="T6" y="T7"/>
                </a:cxn>
              </a:cxnLst>
              <a:rect l="0" t="0" r="r" b="b"/>
              <a:pathLst>
                <a:path w="5" h="10">
                  <a:moveTo>
                    <a:pt x="0" y="3"/>
                  </a:moveTo>
                  <a:cubicBezTo>
                    <a:pt x="1" y="10"/>
                    <a:pt x="5" y="4"/>
                    <a:pt x="2" y="0"/>
                  </a:cubicBezTo>
                  <a:cubicBezTo>
                    <a:pt x="2" y="0"/>
                    <a:pt x="2" y="0"/>
                    <a:pt x="2" y="1"/>
                  </a:cubicBezTo>
                  <a:cubicBezTo>
                    <a:pt x="2" y="1"/>
                    <a:pt x="1" y="2"/>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2" tIns="60941" rIns="121882" bIns="60941" numCol="1" anchor="t" anchorCtr="0" compatLnSpc="1">
              <a:prstTxWarp prst="textNoShape">
                <a:avLst/>
              </a:prstTxWarp>
            </a:bodyPr>
            <a:lstStyle/>
            <a:p>
              <a:endParaRPr lang="zh-CN" altLang="en-US" sz="2399">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grpSp>
      <p:grpSp>
        <p:nvGrpSpPr>
          <p:cNvPr id="25" name="组合 30"/>
          <p:cNvGrpSpPr/>
          <p:nvPr/>
        </p:nvGrpSpPr>
        <p:grpSpPr>
          <a:xfrm>
            <a:off x="5667972" y="4708118"/>
            <a:ext cx="1431484" cy="1168401"/>
            <a:chOff x="6183313" y="1962150"/>
            <a:chExt cx="1431925" cy="1168401"/>
          </a:xfrm>
          <a:solidFill>
            <a:schemeClr val="accent2"/>
          </a:solidFill>
        </p:grpSpPr>
        <p:sp>
          <p:nvSpPr>
            <p:cNvPr id="32" name="Freeform 5"/>
            <p:cNvSpPr>
              <a:spLocks noEditPoints="1"/>
            </p:cNvSpPr>
            <p:nvPr/>
          </p:nvSpPr>
          <p:spPr bwMode="auto">
            <a:xfrm>
              <a:off x="6183313" y="1962150"/>
              <a:ext cx="1431925" cy="1168401"/>
            </a:xfrm>
            <a:custGeom>
              <a:avLst/>
              <a:gdLst>
                <a:gd name="T0" fmla="*/ 43 w 710"/>
                <a:gd name="T1" fmla="*/ 578 h 578"/>
                <a:gd name="T2" fmla="*/ 448 w 710"/>
                <a:gd name="T3" fmla="*/ 6 h 578"/>
                <a:gd name="T4" fmla="*/ 382 w 710"/>
                <a:gd name="T5" fmla="*/ 84 h 578"/>
                <a:gd name="T6" fmla="*/ 367 w 710"/>
                <a:gd name="T7" fmla="*/ 55 h 578"/>
                <a:gd name="T8" fmla="*/ 367 w 710"/>
                <a:gd name="T9" fmla="*/ 57 h 578"/>
                <a:gd name="T10" fmla="*/ 325 w 710"/>
                <a:gd name="T11" fmla="*/ 171 h 578"/>
                <a:gd name="T12" fmla="*/ 497 w 710"/>
                <a:gd name="T13" fmla="*/ 69 h 578"/>
                <a:gd name="T14" fmla="*/ 570 w 710"/>
                <a:gd name="T15" fmla="*/ 280 h 578"/>
                <a:gd name="T16" fmla="*/ 484 w 710"/>
                <a:gd name="T17" fmla="*/ 62 h 578"/>
                <a:gd name="T18" fmla="*/ 484 w 710"/>
                <a:gd name="T19" fmla="*/ 49 h 578"/>
                <a:gd name="T20" fmla="*/ 560 w 710"/>
                <a:gd name="T21" fmla="*/ 53 h 578"/>
                <a:gd name="T22" fmla="*/ 501 w 710"/>
                <a:gd name="T23" fmla="*/ 49 h 578"/>
                <a:gd name="T24" fmla="*/ 592 w 710"/>
                <a:gd name="T25" fmla="*/ 108 h 578"/>
                <a:gd name="T26" fmla="*/ 423 w 710"/>
                <a:gd name="T27" fmla="*/ 308 h 578"/>
                <a:gd name="T28" fmla="*/ 373 w 710"/>
                <a:gd name="T29" fmla="*/ 262 h 578"/>
                <a:gd name="T30" fmla="*/ 357 w 710"/>
                <a:gd name="T31" fmla="*/ 247 h 578"/>
                <a:gd name="T32" fmla="*/ 329 w 710"/>
                <a:gd name="T33" fmla="*/ 259 h 578"/>
                <a:gd name="T34" fmla="*/ 352 w 710"/>
                <a:gd name="T35" fmla="*/ 199 h 578"/>
                <a:gd name="T36" fmla="*/ 201 w 710"/>
                <a:gd name="T37" fmla="*/ 352 h 578"/>
                <a:gd name="T38" fmla="*/ 206 w 710"/>
                <a:gd name="T39" fmla="*/ 359 h 578"/>
                <a:gd name="T40" fmla="*/ 151 w 710"/>
                <a:gd name="T41" fmla="*/ 392 h 578"/>
                <a:gd name="T42" fmla="*/ 50 w 710"/>
                <a:gd name="T43" fmla="*/ 471 h 578"/>
                <a:gd name="T44" fmla="*/ 12 w 710"/>
                <a:gd name="T45" fmla="*/ 507 h 578"/>
                <a:gd name="T46" fmla="*/ 37 w 710"/>
                <a:gd name="T47" fmla="*/ 549 h 578"/>
                <a:gd name="T48" fmla="*/ 46 w 710"/>
                <a:gd name="T49" fmla="*/ 554 h 578"/>
                <a:gd name="T50" fmla="*/ 54 w 710"/>
                <a:gd name="T51" fmla="*/ 545 h 578"/>
                <a:gd name="T52" fmla="*/ 120 w 710"/>
                <a:gd name="T53" fmla="*/ 505 h 578"/>
                <a:gd name="T54" fmla="*/ 177 w 710"/>
                <a:gd name="T55" fmla="*/ 461 h 578"/>
                <a:gd name="T56" fmla="*/ 155 w 710"/>
                <a:gd name="T57" fmla="*/ 474 h 578"/>
                <a:gd name="T58" fmla="*/ 202 w 710"/>
                <a:gd name="T59" fmla="*/ 443 h 578"/>
                <a:gd name="T60" fmla="*/ 211 w 710"/>
                <a:gd name="T61" fmla="*/ 411 h 578"/>
                <a:gd name="T62" fmla="*/ 225 w 710"/>
                <a:gd name="T63" fmla="*/ 404 h 578"/>
                <a:gd name="T64" fmla="*/ 264 w 710"/>
                <a:gd name="T65" fmla="*/ 410 h 578"/>
                <a:gd name="T66" fmla="*/ 376 w 710"/>
                <a:gd name="T67" fmla="*/ 267 h 578"/>
                <a:gd name="T68" fmla="*/ 399 w 710"/>
                <a:gd name="T69" fmla="*/ 295 h 578"/>
                <a:gd name="T70" fmla="*/ 414 w 710"/>
                <a:gd name="T71" fmla="*/ 303 h 578"/>
                <a:gd name="T72" fmla="*/ 448 w 710"/>
                <a:gd name="T73" fmla="*/ 318 h 578"/>
                <a:gd name="T74" fmla="*/ 451 w 710"/>
                <a:gd name="T75" fmla="*/ 356 h 578"/>
                <a:gd name="T76" fmla="*/ 498 w 710"/>
                <a:gd name="T77" fmla="*/ 358 h 578"/>
                <a:gd name="T78" fmla="*/ 556 w 710"/>
                <a:gd name="T79" fmla="*/ 310 h 578"/>
                <a:gd name="T80" fmla="*/ 551 w 710"/>
                <a:gd name="T81" fmla="*/ 354 h 578"/>
                <a:gd name="T82" fmla="*/ 657 w 710"/>
                <a:gd name="T83" fmla="*/ 247 h 578"/>
                <a:gd name="T84" fmla="*/ 601 w 710"/>
                <a:gd name="T85" fmla="*/ 319 h 578"/>
                <a:gd name="T86" fmla="*/ 643 w 710"/>
                <a:gd name="T87" fmla="*/ 287 h 578"/>
                <a:gd name="T88" fmla="*/ 645 w 710"/>
                <a:gd name="T89" fmla="*/ 169 h 578"/>
                <a:gd name="T90" fmla="*/ 620 w 710"/>
                <a:gd name="T91" fmla="*/ 124 h 578"/>
                <a:gd name="T92" fmla="*/ 643 w 710"/>
                <a:gd name="T93" fmla="*/ 107 h 578"/>
                <a:gd name="T94" fmla="*/ 633 w 710"/>
                <a:gd name="T95" fmla="*/ 94 h 578"/>
                <a:gd name="T96" fmla="*/ 610 w 710"/>
                <a:gd name="T97" fmla="*/ 76 h 578"/>
                <a:gd name="T98" fmla="*/ 593 w 710"/>
                <a:gd name="T99" fmla="*/ 56 h 578"/>
                <a:gd name="T100" fmla="*/ 550 w 710"/>
                <a:gd name="T101" fmla="*/ 33 h 578"/>
                <a:gd name="T102" fmla="*/ 516 w 710"/>
                <a:gd name="T103" fmla="*/ 24 h 578"/>
                <a:gd name="T104" fmla="*/ 465 w 710"/>
                <a:gd name="T105" fmla="*/ 22 h 578"/>
                <a:gd name="T106" fmla="*/ 433 w 710"/>
                <a:gd name="T107" fmla="*/ 56 h 578"/>
                <a:gd name="T108" fmla="*/ 418 w 710"/>
                <a:gd name="T109" fmla="*/ 58 h 578"/>
                <a:gd name="T110" fmla="*/ 445 w 710"/>
                <a:gd name="T111" fmla="*/ 22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0" h="578">
                  <a:moveTo>
                    <a:pt x="442" y="8"/>
                  </a:moveTo>
                  <a:cubicBezTo>
                    <a:pt x="404" y="15"/>
                    <a:pt x="374" y="34"/>
                    <a:pt x="348" y="54"/>
                  </a:cubicBezTo>
                  <a:cubicBezTo>
                    <a:pt x="304" y="88"/>
                    <a:pt x="282" y="177"/>
                    <a:pt x="309" y="247"/>
                  </a:cubicBezTo>
                  <a:cubicBezTo>
                    <a:pt x="302" y="249"/>
                    <a:pt x="297" y="255"/>
                    <a:pt x="291" y="260"/>
                  </a:cubicBezTo>
                  <a:cubicBezTo>
                    <a:pt x="250" y="294"/>
                    <a:pt x="205" y="326"/>
                    <a:pt x="174" y="366"/>
                  </a:cubicBezTo>
                  <a:cubicBezTo>
                    <a:pt x="110" y="407"/>
                    <a:pt x="56" y="454"/>
                    <a:pt x="5" y="504"/>
                  </a:cubicBezTo>
                  <a:cubicBezTo>
                    <a:pt x="2" y="507"/>
                    <a:pt x="0" y="513"/>
                    <a:pt x="2" y="518"/>
                  </a:cubicBezTo>
                  <a:cubicBezTo>
                    <a:pt x="11" y="542"/>
                    <a:pt x="25" y="563"/>
                    <a:pt x="43" y="578"/>
                  </a:cubicBezTo>
                  <a:cubicBezTo>
                    <a:pt x="82" y="545"/>
                    <a:pt x="82" y="545"/>
                    <a:pt x="82" y="545"/>
                  </a:cubicBezTo>
                  <a:cubicBezTo>
                    <a:pt x="136" y="501"/>
                    <a:pt x="193" y="462"/>
                    <a:pt x="247" y="415"/>
                  </a:cubicBezTo>
                  <a:cubicBezTo>
                    <a:pt x="255" y="420"/>
                    <a:pt x="269" y="422"/>
                    <a:pt x="277" y="416"/>
                  </a:cubicBezTo>
                  <a:cubicBezTo>
                    <a:pt x="309" y="390"/>
                    <a:pt x="344" y="363"/>
                    <a:pt x="374" y="332"/>
                  </a:cubicBezTo>
                  <a:cubicBezTo>
                    <a:pt x="397" y="350"/>
                    <a:pt x="425" y="361"/>
                    <a:pt x="458" y="366"/>
                  </a:cubicBezTo>
                  <a:cubicBezTo>
                    <a:pt x="547" y="378"/>
                    <a:pt x="619" y="350"/>
                    <a:pt x="649" y="293"/>
                  </a:cubicBezTo>
                  <a:cubicBezTo>
                    <a:pt x="710" y="209"/>
                    <a:pt x="660" y="74"/>
                    <a:pt x="594" y="31"/>
                  </a:cubicBezTo>
                  <a:cubicBezTo>
                    <a:pt x="559" y="8"/>
                    <a:pt x="502" y="0"/>
                    <a:pt x="448" y="6"/>
                  </a:cubicBezTo>
                  <a:cubicBezTo>
                    <a:pt x="447" y="6"/>
                    <a:pt x="443" y="7"/>
                    <a:pt x="442" y="8"/>
                  </a:cubicBezTo>
                  <a:close/>
                  <a:moveTo>
                    <a:pt x="436" y="23"/>
                  </a:moveTo>
                  <a:cubicBezTo>
                    <a:pt x="422" y="34"/>
                    <a:pt x="411" y="50"/>
                    <a:pt x="399" y="67"/>
                  </a:cubicBezTo>
                  <a:cubicBezTo>
                    <a:pt x="403" y="54"/>
                    <a:pt x="412" y="45"/>
                    <a:pt x="414" y="35"/>
                  </a:cubicBezTo>
                  <a:cubicBezTo>
                    <a:pt x="415" y="31"/>
                    <a:pt x="414" y="27"/>
                    <a:pt x="409" y="29"/>
                  </a:cubicBezTo>
                  <a:cubicBezTo>
                    <a:pt x="415" y="22"/>
                    <a:pt x="426" y="23"/>
                    <a:pt x="436" y="23"/>
                  </a:cubicBezTo>
                  <a:close/>
                  <a:moveTo>
                    <a:pt x="408" y="38"/>
                  </a:moveTo>
                  <a:cubicBezTo>
                    <a:pt x="382" y="84"/>
                    <a:pt x="382" y="84"/>
                    <a:pt x="382" y="84"/>
                  </a:cubicBezTo>
                  <a:cubicBezTo>
                    <a:pt x="386" y="64"/>
                    <a:pt x="395" y="46"/>
                    <a:pt x="408" y="32"/>
                  </a:cubicBezTo>
                  <a:cubicBezTo>
                    <a:pt x="408" y="32"/>
                    <a:pt x="409" y="36"/>
                    <a:pt x="408" y="38"/>
                  </a:cubicBezTo>
                  <a:close/>
                  <a:moveTo>
                    <a:pt x="397" y="31"/>
                  </a:moveTo>
                  <a:cubicBezTo>
                    <a:pt x="382" y="56"/>
                    <a:pt x="363" y="86"/>
                    <a:pt x="348" y="113"/>
                  </a:cubicBezTo>
                  <a:cubicBezTo>
                    <a:pt x="361" y="88"/>
                    <a:pt x="371" y="59"/>
                    <a:pt x="385" y="39"/>
                  </a:cubicBezTo>
                  <a:cubicBezTo>
                    <a:pt x="387" y="35"/>
                    <a:pt x="393" y="33"/>
                    <a:pt x="397" y="31"/>
                  </a:cubicBezTo>
                  <a:close/>
                  <a:moveTo>
                    <a:pt x="376" y="43"/>
                  </a:moveTo>
                  <a:cubicBezTo>
                    <a:pt x="382" y="42"/>
                    <a:pt x="370" y="53"/>
                    <a:pt x="367" y="55"/>
                  </a:cubicBezTo>
                  <a:cubicBezTo>
                    <a:pt x="372" y="52"/>
                    <a:pt x="370" y="45"/>
                    <a:pt x="376" y="43"/>
                  </a:cubicBezTo>
                  <a:close/>
                  <a:moveTo>
                    <a:pt x="348" y="65"/>
                  </a:moveTo>
                  <a:cubicBezTo>
                    <a:pt x="337" y="89"/>
                    <a:pt x="328" y="111"/>
                    <a:pt x="314" y="135"/>
                  </a:cubicBezTo>
                  <a:cubicBezTo>
                    <a:pt x="314" y="131"/>
                    <a:pt x="310" y="135"/>
                    <a:pt x="313" y="136"/>
                  </a:cubicBezTo>
                  <a:cubicBezTo>
                    <a:pt x="309" y="143"/>
                    <a:pt x="308" y="153"/>
                    <a:pt x="308" y="162"/>
                  </a:cubicBezTo>
                  <a:cubicBezTo>
                    <a:pt x="308" y="166"/>
                    <a:pt x="314" y="163"/>
                    <a:pt x="313" y="160"/>
                  </a:cubicBezTo>
                  <a:cubicBezTo>
                    <a:pt x="318" y="137"/>
                    <a:pt x="328" y="121"/>
                    <a:pt x="337" y="103"/>
                  </a:cubicBezTo>
                  <a:cubicBezTo>
                    <a:pt x="345" y="86"/>
                    <a:pt x="357" y="72"/>
                    <a:pt x="367" y="57"/>
                  </a:cubicBezTo>
                  <a:cubicBezTo>
                    <a:pt x="320" y="157"/>
                    <a:pt x="320" y="157"/>
                    <a:pt x="320" y="157"/>
                  </a:cubicBezTo>
                  <a:cubicBezTo>
                    <a:pt x="316" y="152"/>
                    <a:pt x="315" y="158"/>
                    <a:pt x="313" y="160"/>
                  </a:cubicBezTo>
                  <a:cubicBezTo>
                    <a:pt x="318" y="164"/>
                    <a:pt x="318" y="164"/>
                    <a:pt x="318" y="164"/>
                  </a:cubicBezTo>
                  <a:cubicBezTo>
                    <a:pt x="313" y="173"/>
                    <a:pt x="308" y="185"/>
                    <a:pt x="306" y="195"/>
                  </a:cubicBezTo>
                  <a:cubicBezTo>
                    <a:pt x="297" y="137"/>
                    <a:pt x="321" y="91"/>
                    <a:pt x="348" y="65"/>
                  </a:cubicBezTo>
                  <a:close/>
                  <a:moveTo>
                    <a:pt x="306" y="200"/>
                  </a:moveTo>
                  <a:cubicBezTo>
                    <a:pt x="313" y="206"/>
                    <a:pt x="313" y="193"/>
                    <a:pt x="320" y="196"/>
                  </a:cubicBezTo>
                  <a:cubicBezTo>
                    <a:pt x="317" y="184"/>
                    <a:pt x="320" y="180"/>
                    <a:pt x="325" y="171"/>
                  </a:cubicBezTo>
                  <a:cubicBezTo>
                    <a:pt x="340" y="141"/>
                    <a:pt x="355" y="112"/>
                    <a:pt x="372" y="84"/>
                  </a:cubicBezTo>
                  <a:cubicBezTo>
                    <a:pt x="352" y="132"/>
                    <a:pt x="331" y="183"/>
                    <a:pt x="310" y="228"/>
                  </a:cubicBezTo>
                  <a:lnTo>
                    <a:pt x="306" y="200"/>
                  </a:lnTo>
                  <a:close/>
                  <a:moveTo>
                    <a:pt x="365" y="167"/>
                  </a:moveTo>
                  <a:cubicBezTo>
                    <a:pt x="365" y="167"/>
                    <a:pt x="366" y="168"/>
                    <a:pt x="366" y="168"/>
                  </a:cubicBezTo>
                  <a:cubicBezTo>
                    <a:pt x="372" y="157"/>
                    <a:pt x="373" y="141"/>
                    <a:pt x="378" y="132"/>
                  </a:cubicBezTo>
                  <a:cubicBezTo>
                    <a:pt x="378" y="132"/>
                    <a:pt x="379" y="131"/>
                    <a:pt x="380" y="131"/>
                  </a:cubicBezTo>
                  <a:cubicBezTo>
                    <a:pt x="402" y="95"/>
                    <a:pt x="440" y="68"/>
                    <a:pt x="497" y="69"/>
                  </a:cubicBezTo>
                  <a:cubicBezTo>
                    <a:pt x="495" y="61"/>
                    <a:pt x="498" y="69"/>
                    <a:pt x="500" y="68"/>
                  </a:cubicBezTo>
                  <a:cubicBezTo>
                    <a:pt x="553" y="72"/>
                    <a:pt x="593" y="105"/>
                    <a:pt x="601" y="160"/>
                  </a:cubicBezTo>
                  <a:cubicBezTo>
                    <a:pt x="606" y="198"/>
                    <a:pt x="599" y="237"/>
                    <a:pt x="586" y="264"/>
                  </a:cubicBezTo>
                  <a:cubicBezTo>
                    <a:pt x="585" y="264"/>
                    <a:pt x="584" y="265"/>
                    <a:pt x="584" y="265"/>
                  </a:cubicBezTo>
                  <a:cubicBezTo>
                    <a:pt x="584" y="262"/>
                    <a:pt x="583" y="262"/>
                    <a:pt x="583" y="265"/>
                  </a:cubicBezTo>
                  <a:cubicBezTo>
                    <a:pt x="581" y="267"/>
                    <a:pt x="581" y="267"/>
                    <a:pt x="581" y="267"/>
                  </a:cubicBezTo>
                  <a:cubicBezTo>
                    <a:pt x="580" y="268"/>
                    <a:pt x="580" y="268"/>
                    <a:pt x="580" y="268"/>
                  </a:cubicBezTo>
                  <a:cubicBezTo>
                    <a:pt x="570" y="280"/>
                    <a:pt x="570" y="280"/>
                    <a:pt x="570" y="280"/>
                  </a:cubicBezTo>
                  <a:cubicBezTo>
                    <a:pt x="571" y="279"/>
                    <a:pt x="571" y="279"/>
                    <a:pt x="571" y="279"/>
                  </a:cubicBezTo>
                  <a:cubicBezTo>
                    <a:pt x="557" y="303"/>
                    <a:pt x="518" y="317"/>
                    <a:pt x="479" y="309"/>
                  </a:cubicBezTo>
                  <a:cubicBezTo>
                    <a:pt x="419" y="309"/>
                    <a:pt x="391" y="275"/>
                    <a:pt x="373" y="231"/>
                  </a:cubicBezTo>
                  <a:cubicBezTo>
                    <a:pt x="368" y="219"/>
                    <a:pt x="359" y="193"/>
                    <a:pt x="366" y="183"/>
                  </a:cubicBezTo>
                  <a:cubicBezTo>
                    <a:pt x="362" y="179"/>
                    <a:pt x="363" y="174"/>
                    <a:pt x="364" y="171"/>
                  </a:cubicBezTo>
                  <a:cubicBezTo>
                    <a:pt x="365" y="170"/>
                    <a:pt x="365" y="169"/>
                    <a:pt x="366" y="169"/>
                  </a:cubicBezTo>
                  <a:cubicBezTo>
                    <a:pt x="366" y="168"/>
                    <a:pt x="365" y="167"/>
                    <a:pt x="365" y="167"/>
                  </a:cubicBezTo>
                  <a:close/>
                  <a:moveTo>
                    <a:pt x="484" y="62"/>
                  </a:moveTo>
                  <a:cubicBezTo>
                    <a:pt x="467" y="62"/>
                    <a:pt x="467" y="62"/>
                    <a:pt x="467" y="62"/>
                  </a:cubicBezTo>
                  <a:cubicBezTo>
                    <a:pt x="447" y="65"/>
                    <a:pt x="430" y="73"/>
                    <a:pt x="415" y="81"/>
                  </a:cubicBezTo>
                  <a:cubicBezTo>
                    <a:pt x="418" y="72"/>
                    <a:pt x="430" y="65"/>
                    <a:pt x="442" y="64"/>
                  </a:cubicBezTo>
                  <a:cubicBezTo>
                    <a:pt x="450" y="63"/>
                    <a:pt x="459" y="61"/>
                    <a:pt x="467" y="62"/>
                  </a:cubicBezTo>
                  <a:cubicBezTo>
                    <a:pt x="472" y="60"/>
                    <a:pt x="479" y="59"/>
                    <a:pt x="484" y="62"/>
                  </a:cubicBezTo>
                  <a:close/>
                  <a:moveTo>
                    <a:pt x="469" y="48"/>
                  </a:moveTo>
                  <a:cubicBezTo>
                    <a:pt x="478" y="40"/>
                    <a:pt x="486" y="30"/>
                    <a:pt x="497" y="23"/>
                  </a:cubicBezTo>
                  <a:cubicBezTo>
                    <a:pt x="499" y="30"/>
                    <a:pt x="490" y="40"/>
                    <a:pt x="484" y="49"/>
                  </a:cubicBezTo>
                  <a:lnTo>
                    <a:pt x="469" y="48"/>
                  </a:lnTo>
                  <a:close/>
                  <a:moveTo>
                    <a:pt x="579" y="42"/>
                  </a:moveTo>
                  <a:cubicBezTo>
                    <a:pt x="580" y="54"/>
                    <a:pt x="572" y="69"/>
                    <a:pt x="571" y="78"/>
                  </a:cubicBezTo>
                  <a:cubicBezTo>
                    <a:pt x="562" y="69"/>
                    <a:pt x="550" y="64"/>
                    <a:pt x="536" y="58"/>
                  </a:cubicBezTo>
                  <a:cubicBezTo>
                    <a:pt x="557" y="36"/>
                    <a:pt x="557" y="36"/>
                    <a:pt x="557" y="36"/>
                  </a:cubicBezTo>
                  <a:cubicBezTo>
                    <a:pt x="560" y="41"/>
                    <a:pt x="552" y="52"/>
                    <a:pt x="552" y="62"/>
                  </a:cubicBezTo>
                  <a:cubicBezTo>
                    <a:pt x="563" y="63"/>
                    <a:pt x="570" y="48"/>
                    <a:pt x="579" y="42"/>
                  </a:cubicBezTo>
                  <a:close/>
                  <a:moveTo>
                    <a:pt x="560" y="53"/>
                  </a:moveTo>
                  <a:cubicBezTo>
                    <a:pt x="560" y="48"/>
                    <a:pt x="563" y="44"/>
                    <a:pt x="565" y="40"/>
                  </a:cubicBezTo>
                  <a:cubicBezTo>
                    <a:pt x="567" y="38"/>
                    <a:pt x="571" y="40"/>
                    <a:pt x="572" y="43"/>
                  </a:cubicBezTo>
                  <a:lnTo>
                    <a:pt x="560" y="53"/>
                  </a:lnTo>
                  <a:close/>
                  <a:moveTo>
                    <a:pt x="545" y="71"/>
                  </a:moveTo>
                  <a:cubicBezTo>
                    <a:pt x="536" y="70"/>
                    <a:pt x="526" y="67"/>
                    <a:pt x="518" y="62"/>
                  </a:cubicBezTo>
                  <a:cubicBezTo>
                    <a:pt x="527" y="62"/>
                    <a:pt x="537" y="66"/>
                    <a:pt x="545" y="71"/>
                  </a:cubicBezTo>
                  <a:close/>
                  <a:moveTo>
                    <a:pt x="526" y="55"/>
                  </a:moveTo>
                  <a:cubicBezTo>
                    <a:pt x="501" y="49"/>
                    <a:pt x="501" y="49"/>
                    <a:pt x="501" y="49"/>
                  </a:cubicBezTo>
                  <a:cubicBezTo>
                    <a:pt x="508" y="39"/>
                    <a:pt x="516" y="30"/>
                    <a:pt x="527" y="26"/>
                  </a:cubicBezTo>
                  <a:cubicBezTo>
                    <a:pt x="530" y="25"/>
                    <a:pt x="531" y="29"/>
                    <a:pt x="531" y="31"/>
                  </a:cubicBezTo>
                  <a:cubicBezTo>
                    <a:pt x="531" y="40"/>
                    <a:pt x="523" y="45"/>
                    <a:pt x="526" y="55"/>
                  </a:cubicBezTo>
                  <a:close/>
                  <a:moveTo>
                    <a:pt x="592" y="108"/>
                  </a:moveTo>
                  <a:cubicBezTo>
                    <a:pt x="633" y="149"/>
                    <a:pt x="620" y="253"/>
                    <a:pt x="579" y="286"/>
                  </a:cubicBezTo>
                  <a:cubicBezTo>
                    <a:pt x="578" y="286"/>
                    <a:pt x="572" y="290"/>
                    <a:pt x="570" y="291"/>
                  </a:cubicBezTo>
                  <a:cubicBezTo>
                    <a:pt x="614" y="260"/>
                    <a:pt x="621" y="163"/>
                    <a:pt x="592" y="111"/>
                  </a:cubicBezTo>
                  <a:cubicBezTo>
                    <a:pt x="591" y="111"/>
                    <a:pt x="591" y="109"/>
                    <a:pt x="592" y="108"/>
                  </a:cubicBezTo>
                  <a:close/>
                  <a:moveTo>
                    <a:pt x="480" y="320"/>
                  </a:moveTo>
                  <a:cubicBezTo>
                    <a:pt x="493" y="321"/>
                    <a:pt x="493" y="321"/>
                    <a:pt x="493" y="321"/>
                  </a:cubicBezTo>
                  <a:cubicBezTo>
                    <a:pt x="491" y="327"/>
                    <a:pt x="482" y="336"/>
                    <a:pt x="477" y="344"/>
                  </a:cubicBezTo>
                  <a:cubicBezTo>
                    <a:pt x="477" y="336"/>
                    <a:pt x="482" y="330"/>
                    <a:pt x="482" y="325"/>
                  </a:cubicBezTo>
                  <a:cubicBezTo>
                    <a:pt x="482" y="323"/>
                    <a:pt x="481" y="321"/>
                    <a:pt x="480" y="320"/>
                  </a:cubicBezTo>
                  <a:close/>
                  <a:moveTo>
                    <a:pt x="430" y="316"/>
                  </a:moveTo>
                  <a:cubicBezTo>
                    <a:pt x="427" y="320"/>
                    <a:pt x="425" y="325"/>
                    <a:pt x="422" y="328"/>
                  </a:cubicBezTo>
                  <a:cubicBezTo>
                    <a:pt x="423" y="308"/>
                    <a:pt x="423" y="308"/>
                    <a:pt x="423" y="308"/>
                  </a:cubicBezTo>
                  <a:cubicBezTo>
                    <a:pt x="425" y="310"/>
                    <a:pt x="434" y="310"/>
                    <a:pt x="430" y="316"/>
                  </a:cubicBezTo>
                  <a:close/>
                  <a:moveTo>
                    <a:pt x="387" y="286"/>
                  </a:moveTo>
                  <a:cubicBezTo>
                    <a:pt x="387" y="290"/>
                    <a:pt x="387" y="290"/>
                    <a:pt x="387" y="290"/>
                  </a:cubicBezTo>
                  <a:cubicBezTo>
                    <a:pt x="386" y="290"/>
                    <a:pt x="386" y="290"/>
                    <a:pt x="386" y="290"/>
                  </a:cubicBezTo>
                  <a:cubicBezTo>
                    <a:pt x="376" y="307"/>
                    <a:pt x="376" y="307"/>
                    <a:pt x="376" y="307"/>
                  </a:cubicBezTo>
                  <a:cubicBezTo>
                    <a:pt x="378" y="296"/>
                    <a:pt x="381" y="285"/>
                    <a:pt x="384" y="278"/>
                  </a:cubicBezTo>
                  <a:cubicBezTo>
                    <a:pt x="387" y="278"/>
                    <a:pt x="393" y="285"/>
                    <a:pt x="387" y="286"/>
                  </a:cubicBezTo>
                  <a:close/>
                  <a:moveTo>
                    <a:pt x="373" y="262"/>
                  </a:moveTo>
                  <a:cubicBezTo>
                    <a:pt x="371" y="272"/>
                    <a:pt x="366" y="281"/>
                    <a:pt x="359" y="288"/>
                  </a:cubicBezTo>
                  <a:cubicBezTo>
                    <a:pt x="361" y="276"/>
                    <a:pt x="365" y="264"/>
                    <a:pt x="369" y="254"/>
                  </a:cubicBezTo>
                  <a:cubicBezTo>
                    <a:pt x="370" y="257"/>
                    <a:pt x="374" y="260"/>
                    <a:pt x="373" y="262"/>
                  </a:cubicBezTo>
                  <a:close/>
                  <a:moveTo>
                    <a:pt x="356" y="276"/>
                  </a:moveTo>
                  <a:cubicBezTo>
                    <a:pt x="355" y="277"/>
                    <a:pt x="358" y="281"/>
                    <a:pt x="356" y="283"/>
                  </a:cubicBezTo>
                  <a:cubicBezTo>
                    <a:pt x="353" y="279"/>
                    <a:pt x="354" y="293"/>
                    <a:pt x="352" y="297"/>
                  </a:cubicBezTo>
                  <a:cubicBezTo>
                    <a:pt x="346" y="291"/>
                    <a:pt x="338" y="286"/>
                    <a:pt x="342" y="276"/>
                  </a:cubicBezTo>
                  <a:cubicBezTo>
                    <a:pt x="345" y="267"/>
                    <a:pt x="352" y="252"/>
                    <a:pt x="357" y="247"/>
                  </a:cubicBezTo>
                  <a:cubicBezTo>
                    <a:pt x="358" y="246"/>
                    <a:pt x="361" y="243"/>
                    <a:pt x="363" y="240"/>
                  </a:cubicBezTo>
                  <a:cubicBezTo>
                    <a:pt x="365" y="253"/>
                    <a:pt x="362" y="265"/>
                    <a:pt x="356" y="276"/>
                  </a:cubicBezTo>
                  <a:close/>
                  <a:moveTo>
                    <a:pt x="341" y="267"/>
                  </a:moveTo>
                  <a:cubicBezTo>
                    <a:pt x="352" y="224"/>
                    <a:pt x="352" y="224"/>
                    <a:pt x="352" y="224"/>
                  </a:cubicBezTo>
                  <a:cubicBezTo>
                    <a:pt x="343" y="226"/>
                    <a:pt x="344" y="235"/>
                    <a:pt x="342" y="241"/>
                  </a:cubicBezTo>
                  <a:cubicBezTo>
                    <a:pt x="341" y="243"/>
                    <a:pt x="342" y="244"/>
                    <a:pt x="343" y="242"/>
                  </a:cubicBezTo>
                  <a:cubicBezTo>
                    <a:pt x="339" y="248"/>
                    <a:pt x="334" y="265"/>
                    <a:pt x="332" y="272"/>
                  </a:cubicBezTo>
                  <a:cubicBezTo>
                    <a:pt x="330" y="270"/>
                    <a:pt x="318" y="259"/>
                    <a:pt x="329" y="259"/>
                  </a:cubicBezTo>
                  <a:cubicBezTo>
                    <a:pt x="334" y="243"/>
                    <a:pt x="340" y="226"/>
                    <a:pt x="349" y="213"/>
                  </a:cubicBezTo>
                  <a:cubicBezTo>
                    <a:pt x="352" y="216"/>
                    <a:pt x="349" y="221"/>
                    <a:pt x="353" y="223"/>
                  </a:cubicBezTo>
                  <a:cubicBezTo>
                    <a:pt x="355" y="215"/>
                    <a:pt x="355" y="215"/>
                    <a:pt x="355" y="215"/>
                  </a:cubicBezTo>
                  <a:cubicBezTo>
                    <a:pt x="361" y="234"/>
                    <a:pt x="361" y="234"/>
                    <a:pt x="361" y="234"/>
                  </a:cubicBezTo>
                  <a:cubicBezTo>
                    <a:pt x="353" y="242"/>
                    <a:pt x="345" y="257"/>
                    <a:pt x="341" y="267"/>
                  </a:cubicBezTo>
                  <a:close/>
                  <a:moveTo>
                    <a:pt x="340" y="222"/>
                  </a:moveTo>
                  <a:cubicBezTo>
                    <a:pt x="341" y="210"/>
                    <a:pt x="348" y="197"/>
                    <a:pt x="351" y="184"/>
                  </a:cubicBezTo>
                  <a:cubicBezTo>
                    <a:pt x="352" y="185"/>
                    <a:pt x="355" y="196"/>
                    <a:pt x="352" y="199"/>
                  </a:cubicBezTo>
                  <a:cubicBezTo>
                    <a:pt x="346" y="206"/>
                    <a:pt x="343" y="215"/>
                    <a:pt x="340" y="222"/>
                  </a:cubicBezTo>
                  <a:close/>
                  <a:moveTo>
                    <a:pt x="347" y="179"/>
                  </a:moveTo>
                  <a:cubicBezTo>
                    <a:pt x="338" y="204"/>
                    <a:pt x="329" y="225"/>
                    <a:pt x="323" y="249"/>
                  </a:cubicBezTo>
                  <a:cubicBezTo>
                    <a:pt x="321" y="244"/>
                    <a:pt x="315" y="241"/>
                    <a:pt x="317" y="236"/>
                  </a:cubicBezTo>
                  <a:cubicBezTo>
                    <a:pt x="327" y="211"/>
                    <a:pt x="339" y="186"/>
                    <a:pt x="353" y="165"/>
                  </a:cubicBezTo>
                  <a:cubicBezTo>
                    <a:pt x="356" y="171"/>
                    <a:pt x="348" y="188"/>
                    <a:pt x="347" y="179"/>
                  </a:cubicBezTo>
                  <a:close/>
                  <a:moveTo>
                    <a:pt x="198" y="350"/>
                  </a:moveTo>
                  <a:cubicBezTo>
                    <a:pt x="199" y="349"/>
                    <a:pt x="203" y="349"/>
                    <a:pt x="201" y="352"/>
                  </a:cubicBezTo>
                  <a:cubicBezTo>
                    <a:pt x="193" y="353"/>
                    <a:pt x="193" y="353"/>
                    <a:pt x="193" y="353"/>
                  </a:cubicBezTo>
                  <a:cubicBezTo>
                    <a:pt x="194" y="351"/>
                    <a:pt x="196" y="351"/>
                    <a:pt x="198" y="350"/>
                  </a:cubicBezTo>
                  <a:close/>
                  <a:moveTo>
                    <a:pt x="206" y="359"/>
                  </a:moveTo>
                  <a:cubicBezTo>
                    <a:pt x="198" y="384"/>
                    <a:pt x="191" y="408"/>
                    <a:pt x="188" y="440"/>
                  </a:cubicBezTo>
                  <a:cubicBezTo>
                    <a:pt x="185" y="435"/>
                    <a:pt x="187" y="432"/>
                    <a:pt x="187" y="428"/>
                  </a:cubicBezTo>
                  <a:cubicBezTo>
                    <a:pt x="185" y="416"/>
                    <a:pt x="189" y="388"/>
                    <a:pt x="188" y="371"/>
                  </a:cubicBezTo>
                  <a:cubicBezTo>
                    <a:pt x="182" y="371"/>
                    <a:pt x="182" y="371"/>
                    <a:pt x="182" y="371"/>
                  </a:cubicBezTo>
                  <a:cubicBezTo>
                    <a:pt x="189" y="366"/>
                    <a:pt x="197" y="361"/>
                    <a:pt x="206" y="359"/>
                  </a:cubicBezTo>
                  <a:close/>
                  <a:moveTo>
                    <a:pt x="160" y="393"/>
                  </a:moveTo>
                  <a:cubicBezTo>
                    <a:pt x="161" y="382"/>
                    <a:pt x="173" y="377"/>
                    <a:pt x="182" y="372"/>
                  </a:cubicBezTo>
                  <a:cubicBezTo>
                    <a:pt x="172" y="397"/>
                    <a:pt x="163" y="423"/>
                    <a:pt x="159" y="453"/>
                  </a:cubicBezTo>
                  <a:lnTo>
                    <a:pt x="160" y="393"/>
                  </a:lnTo>
                  <a:close/>
                  <a:moveTo>
                    <a:pt x="151" y="392"/>
                  </a:moveTo>
                  <a:cubicBezTo>
                    <a:pt x="143" y="412"/>
                    <a:pt x="137" y="435"/>
                    <a:pt x="130" y="456"/>
                  </a:cubicBezTo>
                  <a:cubicBezTo>
                    <a:pt x="136" y="405"/>
                    <a:pt x="136" y="405"/>
                    <a:pt x="136" y="405"/>
                  </a:cubicBezTo>
                  <a:cubicBezTo>
                    <a:pt x="137" y="399"/>
                    <a:pt x="146" y="396"/>
                    <a:pt x="151" y="392"/>
                  </a:cubicBezTo>
                  <a:close/>
                  <a:moveTo>
                    <a:pt x="121" y="412"/>
                  </a:moveTo>
                  <a:cubicBezTo>
                    <a:pt x="105" y="464"/>
                    <a:pt x="105" y="464"/>
                    <a:pt x="105" y="464"/>
                  </a:cubicBezTo>
                  <a:cubicBezTo>
                    <a:pt x="105" y="453"/>
                    <a:pt x="107" y="446"/>
                    <a:pt x="105" y="440"/>
                  </a:cubicBezTo>
                  <a:cubicBezTo>
                    <a:pt x="100" y="425"/>
                    <a:pt x="113" y="418"/>
                    <a:pt x="121" y="412"/>
                  </a:cubicBezTo>
                  <a:close/>
                  <a:moveTo>
                    <a:pt x="50" y="471"/>
                  </a:moveTo>
                  <a:cubicBezTo>
                    <a:pt x="50" y="471"/>
                    <a:pt x="50" y="473"/>
                    <a:pt x="49" y="473"/>
                  </a:cubicBezTo>
                  <a:cubicBezTo>
                    <a:pt x="43" y="480"/>
                    <a:pt x="35" y="487"/>
                    <a:pt x="26" y="492"/>
                  </a:cubicBezTo>
                  <a:cubicBezTo>
                    <a:pt x="33" y="484"/>
                    <a:pt x="40" y="475"/>
                    <a:pt x="50" y="471"/>
                  </a:cubicBezTo>
                  <a:close/>
                  <a:moveTo>
                    <a:pt x="46" y="485"/>
                  </a:moveTo>
                  <a:cubicBezTo>
                    <a:pt x="46" y="491"/>
                    <a:pt x="38" y="516"/>
                    <a:pt x="36" y="525"/>
                  </a:cubicBezTo>
                  <a:cubicBezTo>
                    <a:pt x="35" y="529"/>
                    <a:pt x="32" y="527"/>
                    <a:pt x="33" y="524"/>
                  </a:cubicBezTo>
                  <a:cubicBezTo>
                    <a:pt x="36" y="513"/>
                    <a:pt x="34" y="501"/>
                    <a:pt x="39" y="491"/>
                  </a:cubicBezTo>
                  <a:cubicBezTo>
                    <a:pt x="39" y="490"/>
                    <a:pt x="43" y="488"/>
                    <a:pt x="46" y="485"/>
                  </a:cubicBezTo>
                  <a:close/>
                  <a:moveTo>
                    <a:pt x="24" y="494"/>
                  </a:moveTo>
                  <a:cubicBezTo>
                    <a:pt x="24" y="495"/>
                    <a:pt x="23" y="496"/>
                    <a:pt x="23" y="496"/>
                  </a:cubicBezTo>
                  <a:cubicBezTo>
                    <a:pt x="20" y="500"/>
                    <a:pt x="15" y="505"/>
                    <a:pt x="12" y="507"/>
                  </a:cubicBezTo>
                  <a:lnTo>
                    <a:pt x="24" y="494"/>
                  </a:lnTo>
                  <a:close/>
                  <a:moveTo>
                    <a:pt x="37" y="549"/>
                  </a:moveTo>
                  <a:cubicBezTo>
                    <a:pt x="22" y="544"/>
                    <a:pt x="9" y="525"/>
                    <a:pt x="21" y="509"/>
                  </a:cubicBezTo>
                  <a:cubicBezTo>
                    <a:pt x="22" y="507"/>
                    <a:pt x="29" y="501"/>
                    <a:pt x="32" y="498"/>
                  </a:cubicBezTo>
                  <a:cubicBezTo>
                    <a:pt x="30" y="511"/>
                    <a:pt x="27" y="526"/>
                    <a:pt x="28" y="540"/>
                  </a:cubicBezTo>
                  <a:cubicBezTo>
                    <a:pt x="34" y="543"/>
                    <a:pt x="36" y="533"/>
                    <a:pt x="38" y="529"/>
                  </a:cubicBezTo>
                  <a:cubicBezTo>
                    <a:pt x="39" y="528"/>
                    <a:pt x="40" y="525"/>
                    <a:pt x="41" y="524"/>
                  </a:cubicBezTo>
                  <a:cubicBezTo>
                    <a:pt x="39" y="533"/>
                    <a:pt x="40" y="543"/>
                    <a:pt x="37" y="549"/>
                  </a:cubicBezTo>
                  <a:close/>
                  <a:moveTo>
                    <a:pt x="46" y="567"/>
                  </a:moveTo>
                  <a:cubicBezTo>
                    <a:pt x="44" y="569"/>
                    <a:pt x="43" y="567"/>
                    <a:pt x="42" y="566"/>
                  </a:cubicBezTo>
                  <a:cubicBezTo>
                    <a:pt x="41" y="564"/>
                    <a:pt x="49" y="562"/>
                    <a:pt x="46" y="567"/>
                  </a:cubicBezTo>
                  <a:close/>
                  <a:moveTo>
                    <a:pt x="54" y="545"/>
                  </a:moveTo>
                  <a:cubicBezTo>
                    <a:pt x="62" y="521"/>
                    <a:pt x="69" y="491"/>
                    <a:pt x="79" y="467"/>
                  </a:cubicBezTo>
                  <a:cubicBezTo>
                    <a:pt x="81" y="470"/>
                    <a:pt x="79" y="476"/>
                    <a:pt x="81" y="477"/>
                  </a:cubicBezTo>
                  <a:cubicBezTo>
                    <a:pt x="82" y="470"/>
                    <a:pt x="85" y="459"/>
                    <a:pt x="79" y="453"/>
                  </a:cubicBezTo>
                  <a:cubicBezTo>
                    <a:pt x="68" y="488"/>
                    <a:pt x="60" y="522"/>
                    <a:pt x="46" y="554"/>
                  </a:cubicBezTo>
                  <a:cubicBezTo>
                    <a:pt x="44" y="529"/>
                    <a:pt x="51" y="503"/>
                    <a:pt x="54" y="479"/>
                  </a:cubicBezTo>
                  <a:cubicBezTo>
                    <a:pt x="96" y="433"/>
                    <a:pt x="96" y="433"/>
                    <a:pt x="96" y="433"/>
                  </a:cubicBezTo>
                  <a:cubicBezTo>
                    <a:pt x="89" y="456"/>
                    <a:pt x="82" y="486"/>
                    <a:pt x="78" y="512"/>
                  </a:cubicBezTo>
                  <a:cubicBezTo>
                    <a:pt x="75" y="503"/>
                    <a:pt x="79" y="494"/>
                    <a:pt x="79" y="485"/>
                  </a:cubicBezTo>
                  <a:cubicBezTo>
                    <a:pt x="76" y="491"/>
                    <a:pt x="76" y="491"/>
                    <a:pt x="76" y="491"/>
                  </a:cubicBezTo>
                  <a:cubicBezTo>
                    <a:pt x="76" y="488"/>
                    <a:pt x="78" y="483"/>
                    <a:pt x="74" y="484"/>
                  </a:cubicBezTo>
                  <a:cubicBezTo>
                    <a:pt x="63" y="544"/>
                    <a:pt x="63" y="544"/>
                    <a:pt x="63" y="544"/>
                  </a:cubicBezTo>
                  <a:cubicBezTo>
                    <a:pt x="63" y="545"/>
                    <a:pt x="50" y="558"/>
                    <a:pt x="54" y="545"/>
                  </a:cubicBezTo>
                  <a:close/>
                  <a:moveTo>
                    <a:pt x="91" y="526"/>
                  </a:moveTo>
                  <a:cubicBezTo>
                    <a:pt x="90" y="531"/>
                    <a:pt x="73" y="541"/>
                    <a:pt x="72" y="535"/>
                  </a:cubicBezTo>
                  <a:cubicBezTo>
                    <a:pt x="69" y="547"/>
                    <a:pt x="71" y="524"/>
                    <a:pt x="77" y="531"/>
                  </a:cubicBezTo>
                  <a:cubicBezTo>
                    <a:pt x="82" y="501"/>
                    <a:pt x="91" y="473"/>
                    <a:pt x="98" y="442"/>
                  </a:cubicBezTo>
                  <a:cubicBezTo>
                    <a:pt x="98" y="443"/>
                    <a:pt x="100" y="439"/>
                    <a:pt x="101" y="441"/>
                  </a:cubicBezTo>
                  <a:cubicBezTo>
                    <a:pt x="104" y="455"/>
                    <a:pt x="101" y="470"/>
                    <a:pt x="97" y="482"/>
                  </a:cubicBezTo>
                  <a:cubicBezTo>
                    <a:pt x="93" y="496"/>
                    <a:pt x="92" y="512"/>
                    <a:pt x="91" y="526"/>
                  </a:cubicBezTo>
                  <a:close/>
                  <a:moveTo>
                    <a:pt x="120" y="505"/>
                  </a:moveTo>
                  <a:cubicBezTo>
                    <a:pt x="120" y="509"/>
                    <a:pt x="107" y="515"/>
                    <a:pt x="99" y="520"/>
                  </a:cubicBezTo>
                  <a:cubicBezTo>
                    <a:pt x="102" y="507"/>
                    <a:pt x="102" y="493"/>
                    <a:pt x="102" y="479"/>
                  </a:cubicBezTo>
                  <a:cubicBezTo>
                    <a:pt x="105" y="483"/>
                    <a:pt x="101" y="491"/>
                    <a:pt x="103" y="500"/>
                  </a:cubicBezTo>
                  <a:cubicBezTo>
                    <a:pt x="108" y="467"/>
                    <a:pt x="117" y="437"/>
                    <a:pt x="127" y="414"/>
                  </a:cubicBezTo>
                  <a:cubicBezTo>
                    <a:pt x="128" y="413"/>
                    <a:pt x="130" y="412"/>
                    <a:pt x="131" y="410"/>
                  </a:cubicBezTo>
                  <a:cubicBezTo>
                    <a:pt x="133" y="425"/>
                    <a:pt x="128" y="444"/>
                    <a:pt x="123" y="457"/>
                  </a:cubicBezTo>
                  <a:lnTo>
                    <a:pt x="120" y="505"/>
                  </a:lnTo>
                  <a:close/>
                  <a:moveTo>
                    <a:pt x="177" y="461"/>
                  </a:moveTo>
                  <a:cubicBezTo>
                    <a:pt x="161" y="474"/>
                    <a:pt x="145" y="487"/>
                    <a:pt x="128" y="498"/>
                  </a:cubicBezTo>
                  <a:cubicBezTo>
                    <a:pt x="129" y="485"/>
                    <a:pt x="129" y="471"/>
                    <a:pt x="131" y="457"/>
                  </a:cubicBezTo>
                  <a:cubicBezTo>
                    <a:pt x="134" y="462"/>
                    <a:pt x="131" y="469"/>
                    <a:pt x="131" y="474"/>
                  </a:cubicBezTo>
                  <a:cubicBezTo>
                    <a:pt x="138" y="449"/>
                    <a:pt x="145" y="421"/>
                    <a:pt x="154" y="400"/>
                  </a:cubicBezTo>
                  <a:cubicBezTo>
                    <a:pt x="156" y="405"/>
                    <a:pt x="158" y="412"/>
                    <a:pt x="157" y="418"/>
                  </a:cubicBezTo>
                  <a:cubicBezTo>
                    <a:pt x="151" y="408"/>
                    <a:pt x="154" y="425"/>
                    <a:pt x="156" y="425"/>
                  </a:cubicBezTo>
                  <a:cubicBezTo>
                    <a:pt x="154" y="437"/>
                    <a:pt x="148" y="459"/>
                    <a:pt x="149" y="475"/>
                  </a:cubicBezTo>
                  <a:cubicBezTo>
                    <a:pt x="149" y="478"/>
                    <a:pt x="155" y="478"/>
                    <a:pt x="155" y="474"/>
                  </a:cubicBezTo>
                  <a:cubicBezTo>
                    <a:pt x="156" y="470"/>
                    <a:pt x="158" y="465"/>
                    <a:pt x="159" y="460"/>
                  </a:cubicBezTo>
                  <a:cubicBezTo>
                    <a:pt x="160" y="460"/>
                    <a:pt x="160" y="454"/>
                    <a:pt x="159" y="457"/>
                  </a:cubicBezTo>
                  <a:cubicBezTo>
                    <a:pt x="159" y="457"/>
                    <a:pt x="158" y="457"/>
                    <a:pt x="158" y="457"/>
                  </a:cubicBezTo>
                  <a:cubicBezTo>
                    <a:pt x="158" y="458"/>
                    <a:pt x="158" y="458"/>
                    <a:pt x="158" y="458"/>
                  </a:cubicBezTo>
                  <a:cubicBezTo>
                    <a:pt x="158" y="458"/>
                    <a:pt x="158" y="458"/>
                    <a:pt x="158" y="457"/>
                  </a:cubicBezTo>
                  <a:cubicBezTo>
                    <a:pt x="184" y="383"/>
                    <a:pt x="184" y="383"/>
                    <a:pt x="184" y="383"/>
                  </a:cubicBezTo>
                  <a:lnTo>
                    <a:pt x="177" y="461"/>
                  </a:lnTo>
                  <a:close/>
                  <a:moveTo>
                    <a:pt x="202" y="443"/>
                  </a:moveTo>
                  <a:cubicBezTo>
                    <a:pt x="196" y="447"/>
                    <a:pt x="192" y="452"/>
                    <a:pt x="185" y="453"/>
                  </a:cubicBezTo>
                  <a:cubicBezTo>
                    <a:pt x="191" y="427"/>
                    <a:pt x="198" y="403"/>
                    <a:pt x="205" y="378"/>
                  </a:cubicBezTo>
                  <a:cubicBezTo>
                    <a:pt x="205" y="377"/>
                    <a:pt x="207" y="374"/>
                    <a:pt x="208" y="373"/>
                  </a:cubicBezTo>
                  <a:cubicBezTo>
                    <a:pt x="204" y="393"/>
                    <a:pt x="200" y="422"/>
                    <a:pt x="202" y="443"/>
                  </a:cubicBezTo>
                  <a:close/>
                  <a:moveTo>
                    <a:pt x="218" y="428"/>
                  </a:moveTo>
                  <a:cubicBezTo>
                    <a:pt x="218" y="432"/>
                    <a:pt x="213" y="435"/>
                    <a:pt x="209" y="438"/>
                  </a:cubicBezTo>
                  <a:cubicBezTo>
                    <a:pt x="209" y="425"/>
                    <a:pt x="209" y="412"/>
                    <a:pt x="210" y="398"/>
                  </a:cubicBezTo>
                  <a:cubicBezTo>
                    <a:pt x="214" y="401"/>
                    <a:pt x="210" y="408"/>
                    <a:pt x="211" y="411"/>
                  </a:cubicBezTo>
                  <a:cubicBezTo>
                    <a:pt x="214" y="406"/>
                    <a:pt x="217" y="400"/>
                    <a:pt x="217" y="394"/>
                  </a:cubicBezTo>
                  <a:cubicBezTo>
                    <a:pt x="216" y="384"/>
                    <a:pt x="222" y="394"/>
                    <a:pt x="222" y="395"/>
                  </a:cubicBezTo>
                  <a:cubicBezTo>
                    <a:pt x="219" y="407"/>
                    <a:pt x="220" y="418"/>
                    <a:pt x="218" y="428"/>
                  </a:cubicBezTo>
                  <a:close/>
                  <a:moveTo>
                    <a:pt x="211" y="393"/>
                  </a:moveTo>
                  <a:cubicBezTo>
                    <a:pt x="211" y="380"/>
                    <a:pt x="211" y="380"/>
                    <a:pt x="211" y="380"/>
                  </a:cubicBezTo>
                  <a:cubicBezTo>
                    <a:pt x="218" y="382"/>
                    <a:pt x="213" y="390"/>
                    <a:pt x="211" y="393"/>
                  </a:cubicBezTo>
                  <a:close/>
                  <a:moveTo>
                    <a:pt x="225" y="423"/>
                  </a:moveTo>
                  <a:cubicBezTo>
                    <a:pt x="225" y="419"/>
                    <a:pt x="224" y="407"/>
                    <a:pt x="225" y="404"/>
                  </a:cubicBezTo>
                  <a:cubicBezTo>
                    <a:pt x="225" y="403"/>
                    <a:pt x="226" y="400"/>
                    <a:pt x="227" y="399"/>
                  </a:cubicBezTo>
                  <a:cubicBezTo>
                    <a:pt x="239" y="410"/>
                    <a:pt x="239" y="410"/>
                    <a:pt x="239" y="410"/>
                  </a:cubicBezTo>
                  <a:cubicBezTo>
                    <a:pt x="232" y="417"/>
                    <a:pt x="228" y="412"/>
                    <a:pt x="225" y="423"/>
                  </a:cubicBezTo>
                  <a:close/>
                  <a:moveTo>
                    <a:pt x="282" y="404"/>
                  </a:moveTo>
                  <a:cubicBezTo>
                    <a:pt x="286" y="401"/>
                    <a:pt x="289" y="396"/>
                    <a:pt x="293" y="395"/>
                  </a:cubicBezTo>
                  <a:cubicBezTo>
                    <a:pt x="290" y="399"/>
                    <a:pt x="287" y="403"/>
                    <a:pt x="282" y="404"/>
                  </a:cubicBezTo>
                  <a:close/>
                  <a:moveTo>
                    <a:pt x="289" y="389"/>
                  </a:moveTo>
                  <a:cubicBezTo>
                    <a:pt x="281" y="395"/>
                    <a:pt x="273" y="402"/>
                    <a:pt x="264" y="410"/>
                  </a:cubicBezTo>
                  <a:cubicBezTo>
                    <a:pt x="239" y="399"/>
                    <a:pt x="214" y="378"/>
                    <a:pt x="212" y="343"/>
                  </a:cubicBezTo>
                  <a:cubicBezTo>
                    <a:pt x="212" y="349"/>
                    <a:pt x="206" y="341"/>
                    <a:pt x="210" y="338"/>
                  </a:cubicBezTo>
                  <a:cubicBezTo>
                    <a:pt x="243" y="306"/>
                    <a:pt x="278" y="284"/>
                    <a:pt x="311" y="255"/>
                  </a:cubicBezTo>
                  <a:cubicBezTo>
                    <a:pt x="324" y="282"/>
                    <a:pt x="344" y="307"/>
                    <a:pt x="368" y="327"/>
                  </a:cubicBezTo>
                  <a:cubicBezTo>
                    <a:pt x="345" y="350"/>
                    <a:pt x="316" y="369"/>
                    <a:pt x="289" y="389"/>
                  </a:cubicBezTo>
                  <a:close/>
                  <a:moveTo>
                    <a:pt x="371" y="316"/>
                  </a:moveTo>
                  <a:cubicBezTo>
                    <a:pt x="367" y="311"/>
                    <a:pt x="356" y="310"/>
                    <a:pt x="358" y="305"/>
                  </a:cubicBezTo>
                  <a:cubicBezTo>
                    <a:pt x="362" y="292"/>
                    <a:pt x="370" y="281"/>
                    <a:pt x="376" y="267"/>
                  </a:cubicBezTo>
                  <a:cubicBezTo>
                    <a:pt x="376" y="269"/>
                    <a:pt x="383" y="274"/>
                    <a:pt x="379" y="279"/>
                  </a:cubicBezTo>
                  <a:cubicBezTo>
                    <a:pt x="373" y="288"/>
                    <a:pt x="371" y="302"/>
                    <a:pt x="371" y="316"/>
                  </a:cubicBezTo>
                  <a:close/>
                  <a:moveTo>
                    <a:pt x="376" y="321"/>
                  </a:moveTo>
                  <a:cubicBezTo>
                    <a:pt x="380" y="310"/>
                    <a:pt x="386" y="299"/>
                    <a:pt x="391" y="290"/>
                  </a:cubicBezTo>
                  <a:cubicBezTo>
                    <a:pt x="394" y="284"/>
                    <a:pt x="397" y="290"/>
                    <a:pt x="396" y="292"/>
                  </a:cubicBezTo>
                  <a:cubicBezTo>
                    <a:pt x="393" y="305"/>
                    <a:pt x="389" y="317"/>
                    <a:pt x="389" y="331"/>
                  </a:cubicBezTo>
                  <a:cubicBezTo>
                    <a:pt x="383" y="330"/>
                    <a:pt x="380" y="325"/>
                    <a:pt x="376" y="321"/>
                  </a:cubicBezTo>
                  <a:close/>
                  <a:moveTo>
                    <a:pt x="399" y="295"/>
                  </a:moveTo>
                  <a:cubicBezTo>
                    <a:pt x="400" y="290"/>
                    <a:pt x="403" y="295"/>
                    <a:pt x="407" y="296"/>
                  </a:cubicBezTo>
                  <a:cubicBezTo>
                    <a:pt x="409" y="297"/>
                    <a:pt x="413" y="300"/>
                    <a:pt x="409" y="304"/>
                  </a:cubicBezTo>
                  <a:cubicBezTo>
                    <a:pt x="407" y="308"/>
                    <a:pt x="400" y="320"/>
                    <a:pt x="395" y="327"/>
                  </a:cubicBezTo>
                  <a:cubicBezTo>
                    <a:pt x="395" y="317"/>
                    <a:pt x="398" y="306"/>
                    <a:pt x="399" y="295"/>
                  </a:cubicBezTo>
                  <a:close/>
                  <a:moveTo>
                    <a:pt x="440" y="347"/>
                  </a:moveTo>
                  <a:cubicBezTo>
                    <a:pt x="439" y="356"/>
                    <a:pt x="434" y="352"/>
                    <a:pt x="432" y="352"/>
                  </a:cubicBezTo>
                  <a:cubicBezTo>
                    <a:pt x="420" y="347"/>
                    <a:pt x="406" y="344"/>
                    <a:pt x="397" y="336"/>
                  </a:cubicBezTo>
                  <a:cubicBezTo>
                    <a:pt x="414" y="303"/>
                    <a:pt x="414" y="303"/>
                    <a:pt x="414" y="303"/>
                  </a:cubicBezTo>
                  <a:cubicBezTo>
                    <a:pt x="420" y="309"/>
                    <a:pt x="414" y="327"/>
                    <a:pt x="415" y="336"/>
                  </a:cubicBezTo>
                  <a:cubicBezTo>
                    <a:pt x="416" y="342"/>
                    <a:pt x="422" y="339"/>
                    <a:pt x="423" y="337"/>
                  </a:cubicBezTo>
                  <a:cubicBezTo>
                    <a:pt x="428" y="328"/>
                    <a:pt x="432" y="319"/>
                    <a:pt x="438" y="311"/>
                  </a:cubicBezTo>
                  <a:cubicBezTo>
                    <a:pt x="446" y="322"/>
                    <a:pt x="442" y="340"/>
                    <a:pt x="440" y="347"/>
                  </a:cubicBezTo>
                  <a:close/>
                  <a:moveTo>
                    <a:pt x="448" y="318"/>
                  </a:moveTo>
                  <a:cubicBezTo>
                    <a:pt x="449" y="317"/>
                    <a:pt x="457" y="317"/>
                    <a:pt x="455" y="322"/>
                  </a:cubicBezTo>
                  <a:cubicBezTo>
                    <a:pt x="452" y="331"/>
                    <a:pt x="450" y="341"/>
                    <a:pt x="445" y="351"/>
                  </a:cubicBezTo>
                  <a:cubicBezTo>
                    <a:pt x="447" y="339"/>
                    <a:pt x="445" y="328"/>
                    <a:pt x="448" y="318"/>
                  </a:cubicBezTo>
                  <a:close/>
                  <a:moveTo>
                    <a:pt x="468" y="351"/>
                  </a:moveTo>
                  <a:cubicBezTo>
                    <a:pt x="470" y="361"/>
                    <a:pt x="461" y="356"/>
                    <a:pt x="457" y="356"/>
                  </a:cubicBezTo>
                  <a:cubicBezTo>
                    <a:pt x="473" y="332"/>
                    <a:pt x="473" y="332"/>
                    <a:pt x="473" y="332"/>
                  </a:cubicBezTo>
                  <a:cubicBezTo>
                    <a:pt x="473" y="335"/>
                    <a:pt x="476" y="346"/>
                    <a:pt x="468" y="351"/>
                  </a:cubicBezTo>
                  <a:close/>
                  <a:moveTo>
                    <a:pt x="451" y="356"/>
                  </a:moveTo>
                  <a:cubicBezTo>
                    <a:pt x="461" y="320"/>
                    <a:pt x="461" y="320"/>
                    <a:pt x="461" y="320"/>
                  </a:cubicBezTo>
                  <a:cubicBezTo>
                    <a:pt x="462" y="317"/>
                    <a:pt x="474" y="320"/>
                    <a:pt x="477" y="321"/>
                  </a:cubicBezTo>
                  <a:cubicBezTo>
                    <a:pt x="467" y="329"/>
                    <a:pt x="462" y="343"/>
                    <a:pt x="451" y="356"/>
                  </a:cubicBezTo>
                  <a:close/>
                  <a:moveTo>
                    <a:pt x="491" y="360"/>
                  </a:moveTo>
                  <a:cubicBezTo>
                    <a:pt x="489" y="361"/>
                    <a:pt x="478" y="360"/>
                    <a:pt x="474" y="360"/>
                  </a:cubicBezTo>
                  <a:cubicBezTo>
                    <a:pt x="480" y="345"/>
                    <a:pt x="490" y="332"/>
                    <a:pt x="501" y="322"/>
                  </a:cubicBezTo>
                  <a:cubicBezTo>
                    <a:pt x="503" y="330"/>
                    <a:pt x="499" y="335"/>
                    <a:pt x="495" y="346"/>
                  </a:cubicBezTo>
                  <a:cubicBezTo>
                    <a:pt x="493" y="351"/>
                    <a:pt x="494" y="357"/>
                    <a:pt x="491" y="360"/>
                  </a:cubicBezTo>
                  <a:close/>
                  <a:moveTo>
                    <a:pt x="510" y="321"/>
                  </a:moveTo>
                  <a:cubicBezTo>
                    <a:pt x="515" y="321"/>
                    <a:pt x="521" y="319"/>
                    <a:pt x="526" y="320"/>
                  </a:cubicBezTo>
                  <a:cubicBezTo>
                    <a:pt x="516" y="330"/>
                    <a:pt x="508" y="344"/>
                    <a:pt x="498" y="358"/>
                  </a:cubicBezTo>
                  <a:cubicBezTo>
                    <a:pt x="501" y="343"/>
                    <a:pt x="506" y="332"/>
                    <a:pt x="510" y="321"/>
                  </a:cubicBezTo>
                  <a:close/>
                  <a:moveTo>
                    <a:pt x="502" y="360"/>
                  </a:moveTo>
                  <a:cubicBezTo>
                    <a:pt x="511" y="346"/>
                    <a:pt x="521" y="333"/>
                    <a:pt x="532" y="322"/>
                  </a:cubicBezTo>
                  <a:cubicBezTo>
                    <a:pt x="527" y="332"/>
                    <a:pt x="522" y="347"/>
                    <a:pt x="519" y="361"/>
                  </a:cubicBezTo>
                  <a:lnTo>
                    <a:pt x="502" y="360"/>
                  </a:lnTo>
                  <a:close/>
                  <a:moveTo>
                    <a:pt x="527" y="343"/>
                  </a:moveTo>
                  <a:cubicBezTo>
                    <a:pt x="526" y="342"/>
                    <a:pt x="531" y="329"/>
                    <a:pt x="531" y="338"/>
                  </a:cubicBezTo>
                  <a:cubicBezTo>
                    <a:pt x="532" y="326"/>
                    <a:pt x="541" y="310"/>
                    <a:pt x="556" y="310"/>
                  </a:cubicBezTo>
                  <a:cubicBezTo>
                    <a:pt x="527" y="356"/>
                    <a:pt x="527" y="356"/>
                    <a:pt x="527" y="356"/>
                  </a:cubicBezTo>
                  <a:cubicBezTo>
                    <a:pt x="531" y="338"/>
                    <a:pt x="531" y="338"/>
                    <a:pt x="531" y="338"/>
                  </a:cubicBezTo>
                  <a:lnTo>
                    <a:pt x="527" y="343"/>
                  </a:lnTo>
                  <a:close/>
                  <a:moveTo>
                    <a:pt x="531" y="359"/>
                  </a:moveTo>
                  <a:cubicBezTo>
                    <a:pt x="541" y="342"/>
                    <a:pt x="550" y="325"/>
                    <a:pt x="564" y="309"/>
                  </a:cubicBezTo>
                  <a:cubicBezTo>
                    <a:pt x="562" y="315"/>
                    <a:pt x="562" y="320"/>
                    <a:pt x="562" y="324"/>
                  </a:cubicBezTo>
                  <a:cubicBezTo>
                    <a:pt x="567" y="313"/>
                    <a:pt x="569" y="301"/>
                    <a:pt x="580" y="294"/>
                  </a:cubicBezTo>
                  <a:cubicBezTo>
                    <a:pt x="572" y="316"/>
                    <a:pt x="561" y="336"/>
                    <a:pt x="551" y="354"/>
                  </a:cubicBezTo>
                  <a:cubicBezTo>
                    <a:pt x="549" y="358"/>
                    <a:pt x="538" y="357"/>
                    <a:pt x="531" y="359"/>
                  </a:cubicBezTo>
                  <a:close/>
                  <a:moveTo>
                    <a:pt x="559" y="351"/>
                  </a:moveTo>
                  <a:cubicBezTo>
                    <a:pt x="573" y="321"/>
                    <a:pt x="585" y="288"/>
                    <a:pt x="606" y="266"/>
                  </a:cubicBezTo>
                  <a:cubicBezTo>
                    <a:pt x="606" y="267"/>
                    <a:pt x="605" y="271"/>
                    <a:pt x="604" y="272"/>
                  </a:cubicBezTo>
                  <a:cubicBezTo>
                    <a:pt x="594" y="294"/>
                    <a:pt x="584" y="318"/>
                    <a:pt x="573" y="339"/>
                  </a:cubicBezTo>
                  <a:cubicBezTo>
                    <a:pt x="570" y="345"/>
                    <a:pt x="567" y="352"/>
                    <a:pt x="559" y="351"/>
                  </a:cubicBezTo>
                  <a:close/>
                  <a:moveTo>
                    <a:pt x="643" y="287"/>
                  </a:moveTo>
                  <a:cubicBezTo>
                    <a:pt x="648" y="273"/>
                    <a:pt x="652" y="260"/>
                    <a:pt x="657" y="247"/>
                  </a:cubicBezTo>
                  <a:cubicBezTo>
                    <a:pt x="650" y="247"/>
                    <a:pt x="649" y="254"/>
                    <a:pt x="647" y="260"/>
                  </a:cubicBezTo>
                  <a:cubicBezTo>
                    <a:pt x="650" y="258"/>
                    <a:pt x="650" y="258"/>
                    <a:pt x="650" y="258"/>
                  </a:cubicBezTo>
                  <a:cubicBezTo>
                    <a:pt x="651" y="261"/>
                    <a:pt x="650" y="266"/>
                    <a:pt x="646" y="267"/>
                  </a:cubicBezTo>
                  <a:cubicBezTo>
                    <a:pt x="647" y="260"/>
                    <a:pt x="647" y="260"/>
                    <a:pt x="647" y="260"/>
                  </a:cubicBezTo>
                  <a:cubicBezTo>
                    <a:pt x="646" y="262"/>
                    <a:pt x="644" y="264"/>
                    <a:pt x="643" y="266"/>
                  </a:cubicBezTo>
                  <a:cubicBezTo>
                    <a:pt x="635" y="305"/>
                    <a:pt x="611" y="334"/>
                    <a:pt x="575" y="347"/>
                  </a:cubicBezTo>
                  <a:cubicBezTo>
                    <a:pt x="647" y="224"/>
                    <a:pt x="647" y="224"/>
                    <a:pt x="647" y="224"/>
                  </a:cubicBezTo>
                  <a:cubicBezTo>
                    <a:pt x="633" y="257"/>
                    <a:pt x="618" y="288"/>
                    <a:pt x="601" y="319"/>
                  </a:cubicBezTo>
                  <a:cubicBezTo>
                    <a:pt x="600" y="321"/>
                    <a:pt x="601" y="333"/>
                    <a:pt x="604" y="327"/>
                  </a:cubicBezTo>
                  <a:cubicBezTo>
                    <a:pt x="620" y="294"/>
                    <a:pt x="637" y="264"/>
                    <a:pt x="657" y="234"/>
                  </a:cubicBezTo>
                  <a:cubicBezTo>
                    <a:pt x="657" y="246"/>
                    <a:pt x="657" y="246"/>
                    <a:pt x="657" y="246"/>
                  </a:cubicBezTo>
                  <a:cubicBezTo>
                    <a:pt x="659" y="241"/>
                    <a:pt x="661" y="236"/>
                    <a:pt x="663" y="232"/>
                  </a:cubicBezTo>
                  <a:cubicBezTo>
                    <a:pt x="665" y="230"/>
                    <a:pt x="665" y="223"/>
                    <a:pt x="660" y="224"/>
                  </a:cubicBezTo>
                  <a:cubicBezTo>
                    <a:pt x="656" y="226"/>
                    <a:pt x="655" y="232"/>
                    <a:pt x="651" y="234"/>
                  </a:cubicBezTo>
                  <a:cubicBezTo>
                    <a:pt x="654" y="221"/>
                    <a:pt x="661" y="210"/>
                    <a:pt x="667" y="199"/>
                  </a:cubicBezTo>
                  <a:cubicBezTo>
                    <a:pt x="670" y="227"/>
                    <a:pt x="658" y="267"/>
                    <a:pt x="643" y="287"/>
                  </a:cubicBezTo>
                  <a:close/>
                  <a:moveTo>
                    <a:pt x="656" y="137"/>
                  </a:moveTo>
                  <a:cubicBezTo>
                    <a:pt x="675" y="161"/>
                    <a:pt x="662" y="196"/>
                    <a:pt x="648" y="215"/>
                  </a:cubicBezTo>
                  <a:cubicBezTo>
                    <a:pt x="632" y="237"/>
                    <a:pt x="619" y="263"/>
                    <a:pt x="605" y="286"/>
                  </a:cubicBezTo>
                  <a:cubicBezTo>
                    <a:pt x="648" y="171"/>
                    <a:pt x="648" y="171"/>
                    <a:pt x="648" y="171"/>
                  </a:cubicBezTo>
                  <a:cubicBezTo>
                    <a:pt x="647" y="171"/>
                    <a:pt x="647" y="170"/>
                    <a:pt x="645" y="169"/>
                  </a:cubicBezTo>
                  <a:cubicBezTo>
                    <a:pt x="636" y="190"/>
                    <a:pt x="627" y="212"/>
                    <a:pt x="619" y="235"/>
                  </a:cubicBezTo>
                  <a:cubicBezTo>
                    <a:pt x="619" y="233"/>
                    <a:pt x="621" y="226"/>
                    <a:pt x="621" y="224"/>
                  </a:cubicBezTo>
                  <a:cubicBezTo>
                    <a:pt x="621" y="198"/>
                    <a:pt x="635" y="185"/>
                    <a:pt x="645" y="169"/>
                  </a:cubicBezTo>
                  <a:cubicBezTo>
                    <a:pt x="646" y="165"/>
                    <a:pt x="649" y="161"/>
                    <a:pt x="651" y="160"/>
                  </a:cubicBezTo>
                  <a:cubicBezTo>
                    <a:pt x="651" y="160"/>
                    <a:pt x="651" y="161"/>
                    <a:pt x="651" y="163"/>
                  </a:cubicBezTo>
                  <a:cubicBezTo>
                    <a:pt x="657" y="145"/>
                    <a:pt x="657" y="145"/>
                    <a:pt x="657" y="145"/>
                  </a:cubicBezTo>
                  <a:cubicBezTo>
                    <a:pt x="648" y="155"/>
                    <a:pt x="642" y="168"/>
                    <a:pt x="634" y="178"/>
                  </a:cubicBezTo>
                  <a:cubicBezTo>
                    <a:pt x="638" y="160"/>
                    <a:pt x="645" y="145"/>
                    <a:pt x="650" y="128"/>
                  </a:cubicBezTo>
                  <a:cubicBezTo>
                    <a:pt x="653" y="120"/>
                    <a:pt x="654" y="134"/>
                    <a:pt x="656" y="137"/>
                  </a:cubicBezTo>
                  <a:close/>
                  <a:moveTo>
                    <a:pt x="619" y="136"/>
                  </a:moveTo>
                  <a:cubicBezTo>
                    <a:pt x="618" y="133"/>
                    <a:pt x="615" y="128"/>
                    <a:pt x="620" y="124"/>
                  </a:cubicBezTo>
                  <a:cubicBezTo>
                    <a:pt x="624" y="120"/>
                    <a:pt x="627" y="114"/>
                    <a:pt x="631" y="109"/>
                  </a:cubicBezTo>
                  <a:cubicBezTo>
                    <a:pt x="634" y="111"/>
                    <a:pt x="623" y="131"/>
                    <a:pt x="619" y="136"/>
                  </a:cubicBezTo>
                  <a:close/>
                  <a:moveTo>
                    <a:pt x="623" y="151"/>
                  </a:moveTo>
                  <a:cubicBezTo>
                    <a:pt x="643" y="122"/>
                    <a:pt x="643" y="122"/>
                    <a:pt x="643" y="122"/>
                  </a:cubicBezTo>
                  <a:cubicBezTo>
                    <a:pt x="649" y="128"/>
                    <a:pt x="640" y="144"/>
                    <a:pt x="637" y="150"/>
                  </a:cubicBezTo>
                  <a:cubicBezTo>
                    <a:pt x="631" y="159"/>
                    <a:pt x="630" y="171"/>
                    <a:pt x="626" y="180"/>
                  </a:cubicBezTo>
                  <a:cubicBezTo>
                    <a:pt x="626" y="169"/>
                    <a:pt x="619" y="157"/>
                    <a:pt x="623" y="151"/>
                  </a:cubicBezTo>
                  <a:close/>
                  <a:moveTo>
                    <a:pt x="643" y="107"/>
                  </a:moveTo>
                  <a:cubicBezTo>
                    <a:pt x="646" y="110"/>
                    <a:pt x="649" y="115"/>
                    <a:pt x="645" y="117"/>
                  </a:cubicBezTo>
                  <a:cubicBezTo>
                    <a:pt x="636" y="122"/>
                    <a:pt x="631" y="132"/>
                    <a:pt x="626" y="140"/>
                  </a:cubicBezTo>
                  <a:cubicBezTo>
                    <a:pt x="638" y="104"/>
                    <a:pt x="638" y="104"/>
                    <a:pt x="638" y="104"/>
                  </a:cubicBezTo>
                  <a:cubicBezTo>
                    <a:pt x="641" y="95"/>
                    <a:pt x="644" y="106"/>
                    <a:pt x="643" y="107"/>
                  </a:cubicBezTo>
                  <a:close/>
                  <a:moveTo>
                    <a:pt x="633" y="94"/>
                  </a:moveTo>
                  <a:cubicBezTo>
                    <a:pt x="632" y="98"/>
                    <a:pt x="630" y="106"/>
                    <a:pt x="625" y="111"/>
                  </a:cubicBezTo>
                  <a:cubicBezTo>
                    <a:pt x="624" y="105"/>
                    <a:pt x="629" y="99"/>
                    <a:pt x="629" y="92"/>
                  </a:cubicBezTo>
                  <a:cubicBezTo>
                    <a:pt x="628" y="87"/>
                    <a:pt x="635" y="90"/>
                    <a:pt x="633" y="94"/>
                  </a:cubicBezTo>
                  <a:close/>
                  <a:moveTo>
                    <a:pt x="610" y="76"/>
                  </a:moveTo>
                  <a:cubicBezTo>
                    <a:pt x="610" y="76"/>
                    <a:pt x="612" y="73"/>
                    <a:pt x="612" y="72"/>
                  </a:cubicBezTo>
                  <a:cubicBezTo>
                    <a:pt x="610" y="67"/>
                    <a:pt x="614" y="68"/>
                    <a:pt x="616" y="70"/>
                  </a:cubicBezTo>
                  <a:cubicBezTo>
                    <a:pt x="621" y="75"/>
                    <a:pt x="628" y="81"/>
                    <a:pt x="625" y="90"/>
                  </a:cubicBezTo>
                  <a:cubicBezTo>
                    <a:pt x="622" y="101"/>
                    <a:pt x="619" y="114"/>
                    <a:pt x="613" y="121"/>
                  </a:cubicBezTo>
                  <a:cubicBezTo>
                    <a:pt x="607" y="112"/>
                    <a:pt x="592" y="103"/>
                    <a:pt x="600" y="89"/>
                  </a:cubicBezTo>
                  <a:cubicBezTo>
                    <a:pt x="604" y="89"/>
                    <a:pt x="601" y="99"/>
                    <a:pt x="606" y="99"/>
                  </a:cubicBezTo>
                  <a:cubicBezTo>
                    <a:pt x="605" y="91"/>
                    <a:pt x="608" y="83"/>
                    <a:pt x="610" y="76"/>
                  </a:cubicBezTo>
                  <a:close/>
                  <a:moveTo>
                    <a:pt x="598" y="58"/>
                  </a:moveTo>
                  <a:cubicBezTo>
                    <a:pt x="600" y="55"/>
                    <a:pt x="605" y="61"/>
                    <a:pt x="605" y="64"/>
                  </a:cubicBezTo>
                  <a:cubicBezTo>
                    <a:pt x="605" y="68"/>
                    <a:pt x="599" y="81"/>
                    <a:pt x="597" y="86"/>
                  </a:cubicBezTo>
                  <a:cubicBezTo>
                    <a:pt x="595" y="81"/>
                    <a:pt x="599" y="74"/>
                    <a:pt x="600" y="67"/>
                  </a:cubicBezTo>
                  <a:cubicBezTo>
                    <a:pt x="595" y="73"/>
                    <a:pt x="590" y="85"/>
                    <a:pt x="590" y="94"/>
                  </a:cubicBezTo>
                  <a:cubicBezTo>
                    <a:pt x="585" y="89"/>
                    <a:pt x="579" y="86"/>
                    <a:pt x="576" y="81"/>
                  </a:cubicBezTo>
                  <a:cubicBezTo>
                    <a:pt x="583" y="74"/>
                    <a:pt x="589" y="65"/>
                    <a:pt x="598" y="58"/>
                  </a:cubicBezTo>
                  <a:close/>
                  <a:moveTo>
                    <a:pt x="593" y="56"/>
                  </a:moveTo>
                  <a:cubicBezTo>
                    <a:pt x="589" y="62"/>
                    <a:pt x="583" y="66"/>
                    <a:pt x="579" y="71"/>
                  </a:cubicBezTo>
                  <a:cubicBezTo>
                    <a:pt x="579" y="62"/>
                    <a:pt x="584" y="56"/>
                    <a:pt x="585" y="48"/>
                  </a:cubicBezTo>
                  <a:cubicBezTo>
                    <a:pt x="588" y="49"/>
                    <a:pt x="595" y="52"/>
                    <a:pt x="593" y="56"/>
                  </a:cubicBezTo>
                  <a:close/>
                  <a:moveTo>
                    <a:pt x="583" y="37"/>
                  </a:moveTo>
                  <a:cubicBezTo>
                    <a:pt x="571" y="32"/>
                    <a:pt x="557" y="24"/>
                    <a:pt x="541" y="22"/>
                  </a:cubicBezTo>
                  <a:cubicBezTo>
                    <a:pt x="540" y="22"/>
                    <a:pt x="538" y="19"/>
                    <a:pt x="537" y="18"/>
                  </a:cubicBezTo>
                  <a:cubicBezTo>
                    <a:pt x="556" y="20"/>
                    <a:pt x="570" y="28"/>
                    <a:pt x="583" y="37"/>
                  </a:cubicBezTo>
                  <a:close/>
                  <a:moveTo>
                    <a:pt x="550" y="33"/>
                  </a:moveTo>
                  <a:cubicBezTo>
                    <a:pt x="550" y="40"/>
                    <a:pt x="539" y="46"/>
                    <a:pt x="532" y="53"/>
                  </a:cubicBezTo>
                  <a:cubicBezTo>
                    <a:pt x="532" y="47"/>
                    <a:pt x="535" y="41"/>
                    <a:pt x="535" y="36"/>
                  </a:cubicBezTo>
                  <a:cubicBezTo>
                    <a:pt x="533" y="23"/>
                    <a:pt x="546" y="31"/>
                    <a:pt x="550" y="33"/>
                  </a:cubicBezTo>
                  <a:close/>
                  <a:moveTo>
                    <a:pt x="506" y="14"/>
                  </a:moveTo>
                  <a:cubicBezTo>
                    <a:pt x="536" y="16"/>
                    <a:pt x="536" y="16"/>
                    <a:pt x="536" y="16"/>
                  </a:cubicBezTo>
                  <a:cubicBezTo>
                    <a:pt x="527" y="20"/>
                    <a:pt x="516" y="17"/>
                    <a:pt x="506" y="15"/>
                  </a:cubicBezTo>
                  <a:lnTo>
                    <a:pt x="506" y="14"/>
                  </a:lnTo>
                  <a:close/>
                  <a:moveTo>
                    <a:pt x="516" y="24"/>
                  </a:moveTo>
                  <a:cubicBezTo>
                    <a:pt x="511" y="33"/>
                    <a:pt x="502" y="41"/>
                    <a:pt x="494" y="47"/>
                  </a:cubicBezTo>
                  <a:cubicBezTo>
                    <a:pt x="494" y="34"/>
                    <a:pt x="500" y="37"/>
                    <a:pt x="506" y="24"/>
                  </a:cubicBezTo>
                  <a:lnTo>
                    <a:pt x="516" y="24"/>
                  </a:lnTo>
                  <a:close/>
                  <a:moveTo>
                    <a:pt x="501" y="14"/>
                  </a:moveTo>
                  <a:cubicBezTo>
                    <a:pt x="495" y="15"/>
                    <a:pt x="488" y="15"/>
                    <a:pt x="483" y="13"/>
                  </a:cubicBezTo>
                  <a:cubicBezTo>
                    <a:pt x="482" y="12"/>
                    <a:pt x="482" y="11"/>
                    <a:pt x="481" y="11"/>
                  </a:cubicBezTo>
                  <a:lnTo>
                    <a:pt x="501" y="14"/>
                  </a:lnTo>
                  <a:close/>
                  <a:moveTo>
                    <a:pt x="465" y="22"/>
                  </a:moveTo>
                  <a:cubicBezTo>
                    <a:pt x="471" y="17"/>
                    <a:pt x="471" y="25"/>
                    <a:pt x="470" y="26"/>
                  </a:cubicBezTo>
                  <a:cubicBezTo>
                    <a:pt x="468" y="33"/>
                    <a:pt x="474" y="32"/>
                    <a:pt x="475" y="28"/>
                  </a:cubicBezTo>
                  <a:cubicBezTo>
                    <a:pt x="477" y="25"/>
                    <a:pt x="477" y="19"/>
                    <a:pt x="486" y="21"/>
                  </a:cubicBezTo>
                  <a:cubicBezTo>
                    <a:pt x="492" y="22"/>
                    <a:pt x="475" y="35"/>
                    <a:pt x="470" y="41"/>
                  </a:cubicBezTo>
                  <a:cubicBezTo>
                    <a:pt x="465" y="47"/>
                    <a:pt x="466" y="36"/>
                    <a:pt x="470" y="38"/>
                  </a:cubicBezTo>
                  <a:cubicBezTo>
                    <a:pt x="469" y="26"/>
                    <a:pt x="464" y="37"/>
                    <a:pt x="463" y="39"/>
                  </a:cubicBezTo>
                  <a:cubicBezTo>
                    <a:pt x="458" y="48"/>
                    <a:pt x="465" y="47"/>
                    <a:pt x="461" y="49"/>
                  </a:cubicBezTo>
                  <a:cubicBezTo>
                    <a:pt x="453" y="54"/>
                    <a:pt x="443" y="54"/>
                    <a:pt x="433" y="56"/>
                  </a:cubicBezTo>
                  <a:cubicBezTo>
                    <a:pt x="441" y="44"/>
                    <a:pt x="450" y="34"/>
                    <a:pt x="460" y="26"/>
                  </a:cubicBezTo>
                  <a:cubicBezTo>
                    <a:pt x="461" y="25"/>
                    <a:pt x="464" y="23"/>
                    <a:pt x="465" y="22"/>
                  </a:cubicBezTo>
                  <a:close/>
                  <a:moveTo>
                    <a:pt x="457" y="22"/>
                  </a:moveTo>
                  <a:cubicBezTo>
                    <a:pt x="445" y="32"/>
                    <a:pt x="434" y="44"/>
                    <a:pt x="427" y="58"/>
                  </a:cubicBezTo>
                  <a:cubicBezTo>
                    <a:pt x="426" y="59"/>
                    <a:pt x="425" y="59"/>
                    <a:pt x="424" y="59"/>
                  </a:cubicBezTo>
                  <a:cubicBezTo>
                    <a:pt x="429" y="55"/>
                    <a:pt x="421" y="54"/>
                    <a:pt x="421" y="57"/>
                  </a:cubicBezTo>
                  <a:cubicBezTo>
                    <a:pt x="419" y="58"/>
                    <a:pt x="419" y="58"/>
                    <a:pt x="419" y="58"/>
                  </a:cubicBezTo>
                  <a:cubicBezTo>
                    <a:pt x="419" y="55"/>
                    <a:pt x="418" y="55"/>
                    <a:pt x="418" y="58"/>
                  </a:cubicBezTo>
                  <a:cubicBezTo>
                    <a:pt x="418" y="62"/>
                    <a:pt x="418" y="62"/>
                    <a:pt x="418" y="62"/>
                  </a:cubicBezTo>
                  <a:cubicBezTo>
                    <a:pt x="387" y="95"/>
                    <a:pt x="357" y="135"/>
                    <a:pt x="338" y="180"/>
                  </a:cubicBezTo>
                  <a:cubicBezTo>
                    <a:pt x="352" y="149"/>
                    <a:pt x="366" y="117"/>
                    <a:pt x="379" y="83"/>
                  </a:cubicBezTo>
                  <a:cubicBezTo>
                    <a:pt x="384" y="89"/>
                    <a:pt x="379" y="94"/>
                    <a:pt x="380" y="99"/>
                  </a:cubicBezTo>
                  <a:cubicBezTo>
                    <a:pt x="392" y="89"/>
                    <a:pt x="402" y="69"/>
                    <a:pt x="412" y="56"/>
                  </a:cubicBezTo>
                  <a:cubicBezTo>
                    <a:pt x="418" y="49"/>
                    <a:pt x="424" y="42"/>
                    <a:pt x="431" y="34"/>
                  </a:cubicBezTo>
                  <a:cubicBezTo>
                    <a:pt x="431" y="45"/>
                    <a:pt x="431" y="45"/>
                    <a:pt x="431" y="45"/>
                  </a:cubicBezTo>
                  <a:cubicBezTo>
                    <a:pt x="434" y="37"/>
                    <a:pt x="440" y="28"/>
                    <a:pt x="445" y="22"/>
                  </a:cubicBezTo>
                  <a:cubicBezTo>
                    <a:pt x="446" y="21"/>
                    <a:pt x="453" y="22"/>
                    <a:pt x="457"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2" tIns="60941" rIns="121882" bIns="60941" numCol="1" anchor="t" anchorCtr="0" compatLnSpc="1">
              <a:prstTxWarp prst="textNoShape">
                <a:avLst/>
              </a:prstTxWarp>
            </a:bodyPr>
            <a:lstStyle/>
            <a:p>
              <a:endParaRPr lang="zh-CN" altLang="en-US" sz="2399">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33" name="Freeform 6"/>
            <p:cNvSpPr>
              <a:spLocks/>
            </p:cNvSpPr>
            <p:nvPr/>
          </p:nvSpPr>
          <p:spPr bwMode="auto">
            <a:xfrm>
              <a:off x="7281863" y="2617788"/>
              <a:ext cx="26988" cy="61913"/>
            </a:xfrm>
            <a:custGeom>
              <a:avLst/>
              <a:gdLst>
                <a:gd name="T0" fmla="*/ 1 w 13"/>
                <a:gd name="T1" fmla="*/ 21 h 31"/>
                <a:gd name="T2" fmla="*/ 4 w 13"/>
                <a:gd name="T3" fmla="*/ 28 h 31"/>
                <a:gd name="T4" fmla="*/ 13 w 13"/>
                <a:gd name="T5" fmla="*/ 8 h 31"/>
                <a:gd name="T6" fmla="*/ 13 w 13"/>
                <a:gd name="T7" fmla="*/ 0 h 31"/>
                <a:gd name="T8" fmla="*/ 1 w 13"/>
                <a:gd name="T9" fmla="*/ 21 h 31"/>
              </a:gdLst>
              <a:ahLst/>
              <a:cxnLst>
                <a:cxn ang="0">
                  <a:pos x="T0" y="T1"/>
                </a:cxn>
                <a:cxn ang="0">
                  <a:pos x="T2" y="T3"/>
                </a:cxn>
                <a:cxn ang="0">
                  <a:pos x="T4" y="T5"/>
                </a:cxn>
                <a:cxn ang="0">
                  <a:pos x="T6" y="T7"/>
                </a:cxn>
                <a:cxn ang="0">
                  <a:pos x="T8" y="T9"/>
                </a:cxn>
              </a:cxnLst>
              <a:rect l="0" t="0" r="r" b="b"/>
              <a:pathLst>
                <a:path w="13" h="31">
                  <a:moveTo>
                    <a:pt x="1" y="21"/>
                  </a:moveTo>
                  <a:cubicBezTo>
                    <a:pt x="0" y="23"/>
                    <a:pt x="1" y="31"/>
                    <a:pt x="4" y="28"/>
                  </a:cubicBezTo>
                  <a:cubicBezTo>
                    <a:pt x="9" y="24"/>
                    <a:pt x="10" y="15"/>
                    <a:pt x="13" y="8"/>
                  </a:cubicBezTo>
                  <a:cubicBezTo>
                    <a:pt x="10" y="6"/>
                    <a:pt x="13" y="3"/>
                    <a:pt x="13" y="0"/>
                  </a:cubicBezTo>
                  <a:cubicBezTo>
                    <a:pt x="8" y="6"/>
                    <a:pt x="6" y="14"/>
                    <a:pt x="1"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2" tIns="60941" rIns="121882" bIns="60941" numCol="1" anchor="t" anchorCtr="0" compatLnSpc="1">
              <a:prstTxWarp prst="textNoShape">
                <a:avLst/>
              </a:prstTxWarp>
            </a:bodyPr>
            <a:lstStyle/>
            <a:p>
              <a:endParaRPr lang="zh-CN" altLang="en-US" sz="2399">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34" name="Freeform 7"/>
            <p:cNvSpPr>
              <a:spLocks/>
            </p:cNvSpPr>
            <p:nvPr/>
          </p:nvSpPr>
          <p:spPr bwMode="auto">
            <a:xfrm>
              <a:off x="6383338" y="2874963"/>
              <a:ext cx="4763" cy="28575"/>
            </a:xfrm>
            <a:custGeom>
              <a:avLst/>
              <a:gdLst>
                <a:gd name="T0" fmla="*/ 0 w 3"/>
                <a:gd name="T1" fmla="*/ 0 h 14"/>
                <a:gd name="T2" fmla="*/ 0 w 3"/>
                <a:gd name="T3" fmla="*/ 14 h 14"/>
                <a:gd name="T4" fmla="*/ 0 w 3"/>
                <a:gd name="T5" fmla="*/ 0 h 14"/>
              </a:gdLst>
              <a:ahLst/>
              <a:cxnLst>
                <a:cxn ang="0">
                  <a:pos x="T0" y="T1"/>
                </a:cxn>
                <a:cxn ang="0">
                  <a:pos x="T2" y="T3"/>
                </a:cxn>
                <a:cxn ang="0">
                  <a:pos x="T4" y="T5"/>
                </a:cxn>
              </a:cxnLst>
              <a:rect l="0" t="0" r="r" b="b"/>
              <a:pathLst>
                <a:path w="3" h="14">
                  <a:moveTo>
                    <a:pt x="0" y="0"/>
                  </a:moveTo>
                  <a:cubicBezTo>
                    <a:pt x="0" y="14"/>
                    <a:pt x="0" y="14"/>
                    <a:pt x="0" y="14"/>
                  </a:cubicBezTo>
                  <a:cubicBezTo>
                    <a:pt x="2" y="11"/>
                    <a:pt x="3"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2" tIns="60941" rIns="121882" bIns="60941" numCol="1" anchor="t" anchorCtr="0" compatLnSpc="1">
              <a:prstTxWarp prst="textNoShape">
                <a:avLst/>
              </a:prstTxWarp>
            </a:bodyPr>
            <a:lstStyle/>
            <a:p>
              <a:endParaRPr lang="zh-CN" altLang="en-US" sz="2399">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35" name="Freeform 8"/>
            <p:cNvSpPr>
              <a:spLocks/>
            </p:cNvSpPr>
            <p:nvPr/>
          </p:nvSpPr>
          <p:spPr bwMode="auto">
            <a:xfrm>
              <a:off x="6919913" y="2300288"/>
              <a:ext cx="1588" cy="3175"/>
            </a:xfrm>
            <a:custGeom>
              <a:avLst/>
              <a:gdLst>
                <a:gd name="T0" fmla="*/ 0 w 1"/>
                <a:gd name="T1" fmla="*/ 0 h 2"/>
                <a:gd name="T2" fmla="*/ 1 w 1"/>
                <a:gd name="T3" fmla="*/ 2 h 2"/>
                <a:gd name="T4" fmla="*/ 1 w 1"/>
                <a:gd name="T5" fmla="*/ 1 h 2"/>
                <a:gd name="T6" fmla="*/ 0 w 1"/>
                <a:gd name="T7" fmla="*/ 0 h 2"/>
              </a:gdLst>
              <a:ahLst/>
              <a:cxnLst>
                <a:cxn ang="0">
                  <a:pos x="T0" y="T1"/>
                </a:cxn>
                <a:cxn ang="0">
                  <a:pos x="T2" y="T3"/>
                </a:cxn>
                <a:cxn ang="0">
                  <a:pos x="T4" y="T5"/>
                </a:cxn>
                <a:cxn ang="0">
                  <a:pos x="T6" y="T7"/>
                </a:cxn>
              </a:cxnLst>
              <a:rect l="0" t="0" r="r" b="b"/>
              <a:pathLst>
                <a:path w="1" h="2">
                  <a:moveTo>
                    <a:pt x="0" y="0"/>
                  </a:moveTo>
                  <a:cubicBezTo>
                    <a:pt x="0" y="0"/>
                    <a:pt x="1" y="1"/>
                    <a:pt x="1" y="2"/>
                  </a:cubicBezTo>
                  <a:cubicBezTo>
                    <a:pt x="1" y="1"/>
                    <a:pt x="1" y="1"/>
                    <a:pt x="1" y="1"/>
                  </a:cubicBezTo>
                  <a:cubicBezTo>
                    <a:pt x="1" y="1"/>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2" tIns="60941" rIns="121882" bIns="60941" numCol="1" anchor="t" anchorCtr="0" compatLnSpc="1">
              <a:prstTxWarp prst="textNoShape">
                <a:avLst/>
              </a:prstTxWarp>
            </a:bodyPr>
            <a:lstStyle/>
            <a:p>
              <a:endParaRPr lang="zh-CN" altLang="en-US" sz="2399">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36" name="Freeform 9"/>
            <p:cNvSpPr>
              <a:spLocks/>
            </p:cNvSpPr>
            <p:nvPr/>
          </p:nvSpPr>
          <p:spPr bwMode="auto">
            <a:xfrm>
              <a:off x="6916738" y="2301875"/>
              <a:ext cx="11113" cy="20638"/>
            </a:xfrm>
            <a:custGeom>
              <a:avLst/>
              <a:gdLst>
                <a:gd name="T0" fmla="*/ 0 w 5"/>
                <a:gd name="T1" fmla="*/ 3 h 10"/>
                <a:gd name="T2" fmla="*/ 2 w 5"/>
                <a:gd name="T3" fmla="*/ 0 h 10"/>
                <a:gd name="T4" fmla="*/ 2 w 5"/>
                <a:gd name="T5" fmla="*/ 1 h 10"/>
                <a:gd name="T6" fmla="*/ 0 w 5"/>
                <a:gd name="T7" fmla="*/ 3 h 10"/>
              </a:gdLst>
              <a:ahLst/>
              <a:cxnLst>
                <a:cxn ang="0">
                  <a:pos x="T0" y="T1"/>
                </a:cxn>
                <a:cxn ang="0">
                  <a:pos x="T2" y="T3"/>
                </a:cxn>
                <a:cxn ang="0">
                  <a:pos x="T4" y="T5"/>
                </a:cxn>
                <a:cxn ang="0">
                  <a:pos x="T6" y="T7"/>
                </a:cxn>
              </a:cxnLst>
              <a:rect l="0" t="0" r="r" b="b"/>
              <a:pathLst>
                <a:path w="5" h="10">
                  <a:moveTo>
                    <a:pt x="0" y="3"/>
                  </a:moveTo>
                  <a:cubicBezTo>
                    <a:pt x="1" y="10"/>
                    <a:pt x="5" y="4"/>
                    <a:pt x="2" y="0"/>
                  </a:cubicBezTo>
                  <a:cubicBezTo>
                    <a:pt x="2" y="0"/>
                    <a:pt x="2" y="0"/>
                    <a:pt x="2" y="1"/>
                  </a:cubicBezTo>
                  <a:cubicBezTo>
                    <a:pt x="2" y="1"/>
                    <a:pt x="1" y="2"/>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2" tIns="60941" rIns="121882" bIns="60941" numCol="1" anchor="t" anchorCtr="0" compatLnSpc="1">
              <a:prstTxWarp prst="textNoShape">
                <a:avLst/>
              </a:prstTxWarp>
            </a:bodyPr>
            <a:lstStyle/>
            <a:p>
              <a:endParaRPr lang="zh-CN" altLang="en-US" sz="2399">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grpSp>
      <p:sp>
        <p:nvSpPr>
          <p:cNvPr id="37" name="文本框 36"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txBox="1"/>
          <p:nvPr/>
        </p:nvSpPr>
        <p:spPr>
          <a:xfrm>
            <a:off x="7596863" y="1591233"/>
            <a:ext cx="2339045" cy="1076933"/>
          </a:xfrm>
          <a:prstGeom prst="rect">
            <a:avLst/>
          </a:prstGeom>
          <a:noFill/>
          <a:effectLst/>
        </p:spPr>
        <p:txBody>
          <a:bodyPr wrap="none" lIns="91412" tIns="45706" rIns="91412" bIns="45706" rtlCol="0">
            <a:spAutoFit/>
          </a:bodyPr>
          <a:lstStyle/>
          <a:p>
            <a:r>
              <a:rPr lang="zh-CN" altLang="en-US" sz="1599" dirty="0">
                <a:solidFill>
                  <a:schemeClr val="tx1">
                    <a:lumMod val="75000"/>
                    <a:lumOff val="25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rPr>
              <a:t>单击此处输入标题</a:t>
            </a:r>
            <a:endParaRPr lang="en-US" altLang="zh-CN" sz="1599" dirty="0">
              <a:solidFill>
                <a:schemeClr val="tx1">
                  <a:lumMod val="75000"/>
                  <a:lumOff val="25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endParaRPr>
          </a:p>
          <a:p>
            <a:r>
              <a:rPr lang="zh-CN" altLang="en-US" sz="1200" dirty="0">
                <a:solidFill>
                  <a:schemeClr val="tx1">
                    <a:lumMod val="50000"/>
                    <a:lumOff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rPr>
              <a:t>请在这里输入您的主要叙述内容</a:t>
            </a:r>
            <a:endParaRPr lang="en-US" altLang="zh-CN" sz="1200" dirty="0">
              <a:solidFill>
                <a:schemeClr val="tx1">
                  <a:lumMod val="50000"/>
                  <a:lumOff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endParaRPr>
          </a:p>
          <a:p>
            <a:r>
              <a:rPr lang="zh-CN" altLang="en-US" sz="1200" dirty="0">
                <a:solidFill>
                  <a:schemeClr val="tx1">
                    <a:lumMod val="50000"/>
                    <a:lumOff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rPr>
              <a:t>请在这里输入您的主要叙述内容</a:t>
            </a:r>
            <a:endParaRPr lang="en-US" altLang="zh-CN" sz="1200" dirty="0">
              <a:solidFill>
                <a:schemeClr val="tx1">
                  <a:lumMod val="50000"/>
                  <a:lumOff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endParaRPr>
          </a:p>
          <a:p>
            <a:endParaRPr lang="en-US" altLang="zh-CN" sz="2399" dirty="0">
              <a:solidFill>
                <a:schemeClr val="tx1">
                  <a:lumMod val="50000"/>
                  <a:lumOff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38" name="文本框 37"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txBox="1"/>
          <p:nvPr/>
        </p:nvSpPr>
        <p:spPr>
          <a:xfrm>
            <a:off x="7586647" y="3318893"/>
            <a:ext cx="2339045" cy="1076933"/>
          </a:xfrm>
          <a:prstGeom prst="rect">
            <a:avLst/>
          </a:prstGeom>
          <a:noFill/>
          <a:effectLst/>
        </p:spPr>
        <p:txBody>
          <a:bodyPr wrap="none" lIns="91412" tIns="45706" rIns="91412" bIns="45706" rtlCol="0">
            <a:spAutoFit/>
          </a:bodyPr>
          <a:lstStyle/>
          <a:p>
            <a:r>
              <a:rPr lang="zh-CN" altLang="en-US" sz="1599" dirty="0">
                <a:solidFill>
                  <a:schemeClr val="accent1"/>
                </a:solidFill>
                <a:latin typeface="HappyZcool-2016" panose="02010600030101010101" pitchFamily="2" charset="-122"/>
                <a:ea typeface="HappyZcool-2016" panose="02010600030101010101" pitchFamily="2" charset="-122"/>
                <a:cs typeface="+mn-ea"/>
                <a:sym typeface="HappyZcool-2016" panose="02010600030101010101" pitchFamily="2" charset="-122"/>
              </a:rPr>
              <a:t>单击此处输入标题</a:t>
            </a:r>
            <a:endParaRPr lang="en-US" altLang="zh-CN" sz="1599" dirty="0">
              <a:solidFill>
                <a:schemeClr val="accent1"/>
              </a:solidFill>
              <a:latin typeface="HappyZcool-2016" panose="02010600030101010101" pitchFamily="2" charset="-122"/>
              <a:ea typeface="HappyZcool-2016" panose="02010600030101010101" pitchFamily="2" charset="-122"/>
              <a:cs typeface="+mn-ea"/>
              <a:sym typeface="HappyZcool-2016" panose="02010600030101010101" pitchFamily="2" charset="-122"/>
            </a:endParaRPr>
          </a:p>
          <a:p>
            <a:r>
              <a:rPr lang="zh-CN" altLang="en-US" sz="1200" dirty="0">
                <a:solidFill>
                  <a:schemeClr val="tx1">
                    <a:lumMod val="50000"/>
                    <a:lumOff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rPr>
              <a:t>请在这里输入您的主要叙述内容</a:t>
            </a:r>
            <a:endParaRPr lang="en-US" altLang="zh-CN" sz="1200" dirty="0">
              <a:solidFill>
                <a:schemeClr val="tx1">
                  <a:lumMod val="50000"/>
                  <a:lumOff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endParaRPr>
          </a:p>
          <a:p>
            <a:r>
              <a:rPr lang="zh-CN" altLang="en-US" sz="1200" dirty="0">
                <a:solidFill>
                  <a:schemeClr val="tx1">
                    <a:lumMod val="50000"/>
                    <a:lumOff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rPr>
              <a:t>请在这里输入您的主要叙述内容</a:t>
            </a:r>
            <a:endParaRPr lang="en-US" altLang="zh-CN" sz="1200" dirty="0">
              <a:solidFill>
                <a:schemeClr val="tx1">
                  <a:lumMod val="50000"/>
                  <a:lumOff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endParaRPr>
          </a:p>
          <a:p>
            <a:endParaRPr lang="en-US" altLang="zh-CN" sz="2399" dirty="0">
              <a:solidFill>
                <a:schemeClr val="tx1">
                  <a:lumMod val="50000"/>
                  <a:lumOff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39" name="文本框 38"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txBox="1"/>
          <p:nvPr/>
        </p:nvSpPr>
        <p:spPr>
          <a:xfrm>
            <a:off x="7586646" y="4806599"/>
            <a:ext cx="2339045" cy="1076933"/>
          </a:xfrm>
          <a:prstGeom prst="rect">
            <a:avLst/>
          </a:prstGeom>
          <a:noFill/>
          <a:effectLst/>
        </p:spPr>
        <p:txBody>
          <a:bodyPr wrap="none" lIns="91412" tIns="45706" rIns="91412" bIns="45706" rtlCol="0">
            <a:spAutoFit/>
          </a:bodyPr>
          <a:lstStyle/>
          <a:p>
            <a:r>
              <a:rPr lang="zh-CN" altLang="en-US" sz="1599" dirty="0">
                <a:solidFill>
                  <a:schemeClr val="tx1">
                    <a:lumMod val="75000"/>
                    <a:lumOff val="25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rPr>
              <a:t>单击此处输入标题</a:t>
            </a:r>
            <a:endParaRPr lang="en-US" altLang="zh-CN" sz="1599" dirty="0">
              <a:solidFill>
                <a:schemeClr val="tx1">
                  <a:lumMod val="75000"/>
                  <a:lumOff val="25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endParaRPr>
          </a:p>
          <a:p>
            <a:r>
              <a:rPr lang="zh-CN" altLang="en-US" sz="1200" dirty="0">
                <a:solidFill>
                  <a:schemeClr val="tx1">
                    <a:lumMod val="50000"/>
                    <a:lumOff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rPr>
              <a:t>请在这里输入您的主要叙述内容</a:t>
            </a:r>
            <a:endParaRPr lang="en-US" altLang="zh-CN" sz="1200" dirty="0">
              <a:solidFill>
                <a:schemeClr val="tx1">
                  <a:lumMod val="50000"/>
                  <a:lumOff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endParaRPr>
          </a:p>
          <a:p>
            <a:r>
              <a:rPr lang="zh-CN" altLang="en-US" sz="1200" dirty="0">
                <a:solidFill>
                  <a:schemeClr val="tx1">
                    <a:lumMod val="50000"/>
                    <a:lumOff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rPr>
              <a:t>请在这里输入您的主要叙述内容</a:t>
            </a:r>
            <a:endParaRPr lang="en-US" altLang="zh-CN" sz="1200" dirty="0">
              <a:solidFill>
                <a:schemeClr val="tx1">
                  <a:lumMod val="50000"/>
                  <a:lumOff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endParaRPr>
          </a:p>
          <a:p>
            <a:endParaRPr lang="en-US" altLang="zh-CN" sz="2399" dirty="0">
              <a:solidFill>
                <a:schemeClr val="tx1">
                  <a:lumMod val="50000"/>
                  <a:lumOff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Tree>
    <p:extLst>
      <p:ext uri="{BB962C8B-B14F-4D97-AF65-F5344CB8AC3E}">
        <p14:creationId xmlns:p14="http://schemas.microsoft.com/office/powerpoint/2010/main" val="1352038699"/>
      </p:ext>
    </p:extLst>
  </p:cSld>
  <p:clrMapOvr>
    <a:masterClrMapping/>
  </p:clrMapOvr>
  <mc:AlternateContent xmlns:mc="http://schemas.openxmlformats.org/markup-compatibility/2006" xmlns:p14="http://schemas.microsoft.com/office/powerpoint/2010/main">
    <mc:Choice Requires="p14">
      <p:transition spd="slow" p14:dur="1250" advClick="0" advTm="0">
        <p:randomBar dir="vert"/>
      </p:transition>
    </mc:Choice>
    <mc:Fallback xmlns="">
      <p:transition spd="slow" advClick="0" advTm="0">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3" presetClass="entr" presetSubtype="32"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750" fill="hold"/>
                                        <p:tgtEl>
                                          <p:spTgt spid="5"/>
                                        </p:tgtEl>
                                        <p:attrNameLst>
                                          <p:attrName>ppt_w</p:attrName>
                                        </p:attrNameLst>
                                      </p:cBhvr>
                                      <p:tavLst>
                                        <p:tav tm="0">
                                          <p:val>
                                            <p:strVal val="4*#ppt_w"/>
                                          </p:val>
                                        </p:tav>
                                        <p:tav tm="100000">
                                          <p:val>
                                            <p:strVal val="#ppt_w"/>
                                          </p:val>
                                        </p:tav>
                                      </p:tavLst>
                                    </p:anim>
                                    <p:anim calcmode="lin" valueType="num">
                                      <p:cBhvr>
                                        <p:cTn id="14" dur="750" fill="hold"/>
                                        <p:tgtEl>
                                          <p:spTgt spid="5"/>
                                        </p:tgtEl>
                                        <p:attrNameLst>
                                          <p:attrName>ppt_h</p:attrName>
                                        </p:attrNameLst>
                                      </p:cBhvr>
                                      <p:tavLst>
                                        <p:tav tm="0">
                                          <p:val>
                                            <p:strVal val="4*#ppt_h"/>
                                          </p:val>
                                        </p:tav>
                                        <p:tav tm="100000">
                                          <p:val>
                                            <p:strVal val="#ppt_h"/>
                                          </p:val>
                                        </p:tav>
                                      </p:tavLst>
                                    </p:anim>
                                  </p:childTnLst>
                                </p:cTn>
                              </p:par>
                            </p:childTnLst>
                          </p:cTn>
                        </p:par>
                        <p:par>
                          <p:cTn id="15" fill="hold">
                            <p:stCondLst>
                              <p:cond delay="1750"/>
                            </p:stCondLst>
                            <p:childTnLst>
                              <p:par>
                                <p:cTn id="16" presetID="26" presetClass="emph" presetSubtype="0" fill="hold" nodeType="afterEffect">
                                  <p:stCondLst>
                                    <p:cond delay="0"/>
                                  </p:stCondLst>
                                  <p:childTnLst>
                                    <p:animEffect transition="out" filter="fade">
                                      <p:cBhvr>
                                        <p:cTn id="17" dur="500" tmFilter="0, 0; .2, .5; .8, .5; 1, 0"/>
                                        <p:tgtEl>
                                          <p:spTgt spid="5"/>
                                        </p:tgtEl>
                                      </p:cBhvr>
                                    </p:animEffect>
                                    <p:animScale>
                                      <p:cBhvr>
                                        <p:cTn id="18" dur="250" autoRev="1" fill="hold"/>
                                        <p:tgtEl>
                                          <p:spTgt spid="5"/>
                                        </p:tgtEl>
                                      </p:cBhvr>
                                      <p:by x="105000" y="105000"/>
                                    </p:animScale>
                                  </p:childTnLst>
                                </p:cTn>
                              </p:par>
                            </p:childTnLst>
                          </p:cTn>
                        </p:par>
                        <p:par>
                          <p:cTn id="19" fill="hold">
                            <p:stCondLst>
                              <p:cond delay="2250"/>
                            </p:stCondLst>
                            <p:childTnLst>
                              <p:par>
                                <p:cTn id="20" presetID="22" presetClass="entr" presetSubtype="8" fill="hold" grpId="0" nodeType="after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ipe(left)">
                                      <p:cBhvr>
                                        <p:cTn id="22" dur="500"/>
                                        <p:tgtEl>
                                          <p:spTgt spid="37"/>
                                        </p:tgtEl>
                                      </p:cBhvr>
                                    </p:animEffect>
                                  </p:childTnLst>
                                </p:cTn>
                              </p:par>
                            </p:childTnLst>
                          </p:cTn>
                        </p:par>
                        <p:par>
                          <p:cTn id="23" fill="hold">
                            <p:stCondLst>
                              <p:cond delay="2750"/>
                            </p:stCondLst>
                            <p:childTnLst>
                              <p:par>
                                <p:cTn id="24" presetID="23" presetClass="entr" presetSubtype="32" fill="hold" nodeType="afterEffect">
                                  <p:stCondLst>
                                    <p:cond delay="0"/>
                                  </p:stCondLst>
                                  <p:childTnLst>
                                    <p:set>
                                      <p:cBhvr>
                                        <p:cTn id="25" dur="1" fill="hold">
                                          <p:stCondLst>
                                            <p:cond delay="0"/>
                                          </p:stCondLst>
                                        </p:cTn>
                                        <p:tgtEl>
                                          <p:spTgt spid="19"/>
                                        </p:tgtEl>
                                        <p:attrNameLst>
                                          <p:attrName>style.visibility</p:attrName>
                                        </p:attrNameLst>
                                      </p:cBhvr>
                                      <p:to>
                                        <p:strVal val="visible"/>
                                      </p:to>
                                    </p:set>
                                    <p:anim calcmode="lin" valueType="num">
                                      <p:cBhvr>
                                        <p:cTn id="26" dur="750" fill="hold"/>
                                        <p:tgtEl>
                                          <p:spTgt spid="19"/>
                                        </p:tgtEl>
                                        <p:attrNameLst>
                                          <p:attrName>ppt_w</p:attrName>
                                        </p:attrNameLst>
                                      </p:cBhvr>
                                      <p:tavLst>
                                        <p:tav tm="0">
                                          <p:val>
                                            <p:strVal val="4*#ppt_w"/>
                                          </p:val>
                                        </p:tav>
                                        <p:tav tm="100000">
                                          <p:val>
                                            <p:strVal val="#ppt_w"/>
                                          </p:val>
                                        </p:tav>
                                      </p:tavLst>
                                    </p:anim>
                                    <p:anim calcmode="lin" valueType="num">
                                      <p:cBhvr>
                                        <p:cTn id="27" dur="750" fill="hold"/>
                                        <p:tgtEl>
                                          <p:spTgt spid="19"/>
                                        </p:tgtEl>
                                        <p:attrNameLst>
                                          <p:attrName>ppt_h</p:attrName>
                                        </p:attrNameLst>
                                      </p:cBhvr>
                                      <p:tavLst>
                                        <p:tav tm="0">
                                          <p:val>
                                            <p:strVal val="4*#ppt_h"/>
                                          </p:val>
                                        </p:tav>
                                        <p:tav tm="100000">
                                          <p:val>
                                            <p:strVal val="#ppt_h"/>
                                          </p:val>
                                        </p:tav>
                                      </p:tavLst>
                                    </p:anim>
                                  </p:childTnLst>
                                </p:cTn>
                              </p:par>
                            </p:childTnLst>
                          </p:cTn>
                        </p:par>
                        <p:par>
                          <p:cTn id="28" fill="hold">
                            <p:stCondLst>
                              <p:cond delay="3500"/>
                            </p:stCondLst>
                            <p:childTnLst>
                              <p:par>
                                <p:cTn id="29" presetID="26" presetClass="emph" presetSubtype="0" fill="hold" nodeType="afterEffect">
                                  <p:stCondLst>
                                    <p:cond delay="0"/>
                                  </p:stCondLst>
                                  <p:childTnLst>
                                    <p:animEffect transition="out" filter="fade">
                                      <p:cBhvr>
                                        <p:cTn id="30" dur="500" tmFilter="0, 0; .2, .5; .8, .5; 1, 0"/>
                                        <p:tgtEl>
                                          <p:spTgt spid="19"/>
                                        </p:tgtEl>
                                      </p:cBhvr>
                                    </p:animEffect>
                                    <p:animScale>
                                      <p:cBhvr>
                                        <p:cTn id="31" dur="250" autoRev="1" fill="hold"/>
                                        <p:tgtEl>
                                          <p:spTgt spid="19"/>
                                        </p:tgtEl>
                                      </p:cBhvr>
                                      <p:by x="105000" y="105000"/>
                                    </p:animScale>
                                  </p:childTnLst>
                                </p:cTn>
                              </p:par>
                            </p:childTnLst>
                          </p:cTn>
                        </p:par>
                        <p:par>
                          <p:cTn id="32" fill="hold">
                            <p:stCondLst>
                              <p:cond delay="4000"/>
                            </p:stCondLst>
                            <p:childTnLst>
                              <p:par>
                                <p:cTn id="33" presetID="22" presetClass="entr" presetSubtype="8" fill="hold" grpId="0" nodeType="after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wipe(left)">
                                      <p:cBhvr>
                                        <p:cTn id="35" dur="500"/>
                                        <p:tgtEl>
                                          <p:spTgt spid="38"/>
                                        </p:tgtEl>
                                      </p:cBhvr>
                                    </p:animEffect>
                                  </p:childTnLst>
                                </p:cTn>
                              </p:par>
                            </p:childTnLst>
                          </p:cTn>
                        </p:par>
                        <p:par>
                          <p:cTn id="36" fill="hold">
                            <p:stCondLst>
                              <p:cond delay="4500"/>
                            </p:stCondLst>
                            <p:childTnLst>
                              <p:par>
                                <p:cTn id="37" presetID="23" presetClass="entr" presetSubtype="32" fill="hold" nodeType="afterEffect">
                                  <p:stCondLst>
                                    <p:cond delay="0"/>
                                  </p:stCondLst>
                                  <p:childTnLst>
                                    <p:set>
                                      <p:cBhvr>
                                        <p:cTn id="38" dur="1" fill="hold">
                                          <p:stCondLst>
                                            <p:cond delay="0"/>
                                          </p:stCondLst>
                                        </p:cTn>
                                        <p:tgtEl>
                                          <p:spTgt spid="25"/>
                                        </p:tgtEl>
                                        <p:attrNameLst>
                                          <p:attrName>style.visibility</p:attrName>
                                        </p:attrNameLst>
                                      </p:cBhvr>
                                      <p:to>
                                        <p:strVal val="visible"/>
                                      </p:to>
                                    </p:set>
                                    <p:anim calcmode="lin" valueType="num">
                                      <p:cBhvr>
                                        <p:cTn id="39" dur="750" fill="hold"/>
                                        <p:tgtEl>
                                          <p:spTgt spid="25"/>
                                        </p:tgtEl>
                                        <p:attrNameLst>
                                          <p:attrName>ppt_w</p:attrName>
                                        </p:attrNameLst>
                                      </p:cBhvr>
                                      <p:tavLst>
                                        <p:tav tm="0">
                                          <p:val>
                                            <p:strVal val="4*#ppt_w"/>
                                          </p:val>
                                        </p:tav>
                                        <p:tav tm="100000">
                                          <p:val>
                                            <p:strVal val="#ppt_w"/>
                                          </p:val>
                                        </p:tav>
                                      </p:tavLst>
                                    </p:anim>
                                    <p:anim calcmode="lin" valueType="num">
                                      <p:cBhvr>
                                        <p:cTn id="40" dur="750" fill="hold"/>
                                        <p:tgtEl>
                                          <p:spTgt spid="25"/>
                                        </p:tgtEl>
                                        <p:attrNameLst>
                                          <p:attrName>ppt_h</p:attrName>
                                        </p:attrNameLst>
                                      </p:cBhvr>
                                      <p:tavLst>
                                        <p:tav tm="0">
                                          <p:val>
                                            <p:strVal val="4*#ppt_h"/>
                                          </p:val>
                                        </p:tav>
                                        <p:tav tm="100000">
                                          <p:val>
                                            <p:strVal val="#ppt_h"/>
                                          </p:val>
                                        </p:tav>
                                      </p:tavLst>
                                    </p:anim>
                                  </p:childTnLst>
                                </p:cTn>
                              </p:par>
                            </p:childTnLst>
                          </p:cTn>
                        </p:par>
                        <p:par>
                          <p:cTn id="41" fill="hold">
                            <p:stCondLst>
                              <p:cond delay="5250"/>
                            </p:stCondLst>
                            <p:childTnLst>
                              <p:par>
                                <p:cTn id="42" presetID="26" presetClass="emph" presetSubtype="0" fill="hold" nodeType="afterEffect">
                                  <p:stCondLst>
                                    <p:cond delay="0"/>
                                  </p:stCondLst>
                                  <p:childTnLst>
                                    <p:animEffect transition="out" filter="fade">
                                      <p:cBhvr>
                                        <p:cTn id="43" dur="500" tmFilter="0, 0; .2, .5; .8, .5; 1, 0"/>
                                        <p:tgtEl>
                                          <p:spTgt spid="25"/>
                                        </p:tgtEl>
                                      </p:cBhvr>
                                    </p:animEffect>
                                    <p:animScale>
                                      <p:cBhvr>
                                        <p:cTn id="44" dur="250" autoRev="1" fill="hold"/>
                                        <p:tgtEl>
                                          <p:spTgt spid="25"/>
                                        </p:tgtEl>
                                      </p:cBhvr>
                                      <p:by x="105000" y="105000"/>
                                    </p:animScale>
                                  </p:childTnLst>
                                </p:cTn>
                              </p:par>
                            </p:childTnLst>
                          </p:cTn>
                        </p:par>
                        <p:par>
                          <p:cTn id="45" fill="hold">
                            <p:stCondLst>
                              <p:cond delay="5750"/>
                            </p:stCondLst>
                            <p:childTnLst>
                              <p:par>
                                <p:cTn id="46" presetID="22" presetClass="entr" presetSubtype="8" fill="hold" grpId="0" nodeType="afterEffect">
                                  <p:stCondLst>
                                    <p:cond delay="0"/>
                                  </p:stCondLst>
                                  <p:childTnLst>
                                    <p:set>
                                      <p:cBhvr>
                                        <p:cTn id="47" dur="1" fill="hold">
                                          <p:stCondLst>
                                            <p:cond delay="0"/>
                                          </p:stCondLst>
                                        </p:cTn>
                                        <p:tgtEl>
                                          <p:spTgt spid="39"/>
                                        </p:tgtEl>
                                        <p:attrNameLst>
                                          <p:attrName>style.visibility</p:attrName>
                                        </p:attrNameLst>
                                      </p:cBhvr>
                                      <p:to>
                                        <p:strVal val="visible"/>
                                      </p:to>
                                    </p:set>
                                    <p:animEffect transition="in" filter="wipe(left)">
                                      <p:cBhvr>
                                        <p:cTn id="48"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37" grpId="0"/>
      <p:bldP spid="38" grpId="0"/>
      <p:bldP spid="3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4"/>
          <p:cNvSpPr/>
          <p:nvPr/>
        </p:nvSpPr>
        <p:spPr>
          <a:xfrm>
            <a:off x="3963871" y="4134791"/>
            <a:ext cx="4251663" cy="97599"/>
          </a:xfrm>
          <a:custGeom>
            <a:avLst/>
            <a:gdLst>
              <a:gd name="connsiteX0" fmla="*/ 0 w 3762531"/>
              <a:gd name="connsiteY0" fmla="*/ 14990 h 14990"/>
              <a:gd name="connsiteX1" fmla="*/ 59961 w 3762531"/>
              <a:gd name="connsiteY1" fmla="*/ 14990 h 14990"/>
              <a:gd name="connsiteX2" fmla="*/ 3762531 w 3762531"/>
              <a:gd name="connsiteY2" fmla="*/ 0 h 14990"/>
              <a:gd name="connsiteX0-1" fmla="*/ 0 w 3762531"/>
              <a:gd name="connsiteY0-2" fmla="*/ 43546 h 43546"/>
              <a:gd name="connsiteX1-3" fmla="*/ 59961 w 3762531"/>
              <a:gd name="connsiteY1-4" fmla="*/ 43546 h 43546"/>
              <a:gd name="connsiteX2-5" fmla="*/ 3762531 w 3762531"/>
              <a:gd name="connsiteY2-6" fmla="*/ 28556 h 43546"/>
              <a:gd name="connsiteX0-7" fmla="*/ 0 w 3762531"/>
              <a:gd name="connsiteY0-8" fmla="*/ 14990 h 14990"/>
              <a:gd name="connsiteX1-9" fmla="*/ 3762531 w 3762531"/>
              <a:gd name="connsiteY1-10" fmla="*/ 0 h 14990"/>
              <a:gd name="connsiteX0-11" fmla="*/ 0 w 3762531"/>
              <a:gd name="connsiteY0-12" fmla="*/ 38567 h 38567"/>
              <a:gd name="connsiteX1-13" fmla="*/ 3762531 w 3762531"/>
              <a:gd name="connsiteY1-14" fmla="*/ 23577 h 38567"/>
              <a:gd name="connsiteX0-15" fmla="*/ 0 w 3762531"/>
              <a:gd name="connsiteY0-16" fmla="*/ 76223 h 76223"/>
              <a:gd name="connsiteX1-17" fmla="*/ 3762531 w 3762531"/>
              <a:gd name="connsiteY1-18" fmla="*/ 61233 h 76223"/>
              <a:gd name="connsiteX0-19" fmla="*/ 0 w 3762531"/>
              <a:gd name="connsiteY0-20" fmla="*/ 86371 h 86371"/>
              <a:gd name="connsiteX1-21" fmla="*/ 3762531 w 3762531"/>
              <a:gd name="connsiteY1-22" fmla="*/ 71381 h 86371"/>
            </a:gdLst>
            <a:ahLst/>
            <a:cxnLst>
              <a:cxn ang="0">
                <a:pos x="connsiteX0-1" y="connsiteY0-2"/>
              </a:cxn>
              <a:cxn ang="0">
                <a:pos x="connsiteX1-3" y="connsiteY1-4"/>
              </a:cxn>
            </a:cxnLst>
            <a:rect l="l" t="t" r="r" b="b"/>
            <a:pathLst>
              <a:path w="3762531" h="86371">
                <a:moveTo>
                  <a:pt x="0" y="86371"/>
                </a:moveTo>
                <a:cubicBezTo>
                  <a:pt x="1239187" y="-23557"/>
                  <a:pt x="2508354" y="-28553"/>
                  <a:pt x="3762531" y="71381"/>
                </a:cubicBezTo>
              </a:path>
            </a:pathLst>
          </a:custGeom>
          <a:noFill/>
          <a:ln w="25400" cap="rnd">
            <a:solidFill>
              <a:schemeClr val="accent2"/>
            </a:solidFill>
            <a:round/>
            <a:headEnd type="arrow" w="med" len="lg"/>
            <a:tailEnd type="arrow" w="med" len="lg"/>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6" name="任意多边形 5"/>
          <p:cNvSpPr/>
          <p:nvPr/>
        </p:nvSpPr>
        <p:spPr>
          <a:xfrm rot="5400000">
            <a:off x="3963873" y="4067038"/>
            <a:ext cx="4251663" cy="97599"/>
          </a:xfrm>
          <a:custGeom>
            <a:avLst/>
            <a:gdLst>
              <a:gd name="connsiteX0" fmla="*/ 0 w 3762531"/>
              <a:gd name="connsiteY0" fmla="*/ 14990 h 14990"/>
              <a:gd name="connsiteX1" fmla="*/ 59961 w 3762531"/>
              <a:gd name="connsiteY1" fmla="*/ 14990 h 14990"/>
              <a:gd name="connsiteX2" fmla="*/ 3762531 w 3762531"/>
              <a:gd name="connsiteY2" fmla="*/ 0 h 14990"/>
              <a:gd name="connsiteX0-1" fmla="*/ 0 w 3762531"/>
              <a:gd name="connsiteY0-2" fmla="*/ 43546 h 43546"/>
              <a:gd name="connsiteX1-3" fmla="*/ 59961 w 3762531"/>
              <a:gd name="connsiteY1-4" fmla="*/ 43546 h 43546"/>
              <a:gd name="connsiteX2-5" fmla="*/ 3762531 w 3762531"/>
              <a:gd name="connsiteY2-6" fmla="*/ 28556 h 43546"/>
              <a:gd name="connsiteX0-7" fmla="*/ 0 w 3762531"/>
              <a:gd name="connsiteY0-8" fmla="*/ 14990 h 14990"/>
              <a:gd name="connsiteX1-9" fmla="*/ 3762531 w 3762531"/>
              <a:gd name="connsiteY1-10" fmla="*/ 0 h 14990"/>
              <a:gd name="connsiteX0-11" fmla="*/ 0 w 3762531"/>
              <a:gd name="connsiteY0-12" fmla="*/ 38567 h 38567"/>
              <a:gd name="connsiteX1-13" fmla="*/ 3762531 w 3762531"/>
              <a:gd name="connsiteY1-14" fmla="*/ 23577 h 38567"/>
              <a:gd name="connsiteX0-15" fmla="*/ 0 w 3762531"/>
              <a:gd name="connsiteY0-16" fmla="*/ 76223 h 76223"/>
              <a:gd name="connsiteX1-17" fmla="*/ 3762531 w 3762531"/>
              <a:gd name="connsiteY1-18" fmla="*/ 61233 h 76223"/>
              <a:gd name="connsiteX0-19" fmla="*/ 0 w 3762531"/>
              <a:gd name="connsiteY0-20" fmla="*/ 86371 h 86371"/>
              <a:gd name="connsiteX1-21" fmla="*/ 3762531 w 3762531"/>
              <a:gd name="connsiteY1-22" fmla="*/ 71381 h 86371"/>
            </a:gdLst>
            <a:ahLst/>
            <a:cxnLst>
              <a:cxn ang="0">
                <a:pos x="connsiteX0-1" y="connsiteY0-2"/>
              </a:cxn>
              <a:cxn ang="0">
                <a:pos x="connsiteX1-3" y="connsiteY1-4"/>
              </a:cxn>
            </a:cxnLst>
            <a:rect l="l" t="t" r="r" b="b"/>
            <a:pathLst>
              <a:path w="3762531" h="86371">
                <a:moveTo>
                  <a:pt x="0" y="86371"/>
                </a:moveTo>
                <a:cubicBezTo>
                  <a:pt x="1239187" y="-23557"/>
                  <a:pt x="2508354" y="-28553"/>
                  <a:pt x="3762531" y="71381"/>
                </a:cubicBezTo>
              </a:path>
            </a:pathLst>
          </a:custGeom>
          <a:noFill/>
          <a:ln w="25400" cap="rnd">
            <a:solidFill>
              <a:schemeClr val="accent1"/>
            </a:solidFill>
            <a:round/>
            <a:headEnd type="arrow" w="med" len="lg"/>
            <a:tailEnd type="arrow" w="med" len="lg"/>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schemeClr val="bg2">
                  <a:lumMod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grpSp>
        <p:nvGrpSpPr>
          <p:cNvPr id="15" name="组合 17"/>
          <p:cNvGrpSpPr/>
          <p:nvPr/>
        </p:nvGrpSpPr>
        <p:grpSpPr>
          <a:xfrm>
            <a:off x="4574090" y="2723653"/>
            <a:ext cx="1091671" cy="1067485"/>
            <a:chOff x="4574090" y="2723650"/>
            <a:chExt cx="1091670" cy="1067484"/>
          </a:xfrm>
        </p:grpSpPr>
        <p:sp>
          <p:nvSpPr>
            <p:cNvPr id="7" name="椭圆 31"/>
            <p:cNvSpPr/>
            <p:nvPr/>
          </p:nvSpPr>
          <p:spPr>
            <a:xfrm>
              <a:off x="4574090" y="2723650"/>
              <a:ext cx="1091670" cy="1067484"/>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43466" h="629209">
                  <a:moveTo>
                    <a:pt x="103603" y="32533"/>
                  </a:moveTo>
                  <a:cubicBezTo>
                    <a:pt x="175931" y="-9990"/>
                    <a:pt x="458358" y="-11990"/>
                    <a:pt x="546957" y="33410"/>
                  </a:cubicBezTo>
                  <a:cubicBezTo>
                    <a:pt x="635556" y="78810"/>
                    <a:pt x="631492" y="212566"/>
                    <a:pt x="635195" y="304935"/>
                  </a:cubicBezTo>
                  <a:cubicBezTo>
                    <a:pt x="638898" y="397304"/>
                    <a:pt x="672952" y="546737"/>
                    <a:pt x="569176" y="587622"/>
                  </a:cubicBezTo>
                  <a:cubicBezTo>
                    <a:pt x="465400" y="628507"/>
                    <a:pt x="24082" y="670068"/>
                    <a:pt x="12537" y="550244"/>
                  </a:cubicBezTo>
                  <a:cubicBezTo>
                    <a:pt x="992" y="430420"/>
                    <a:pt x="-4426" y="210669"/>
                    <a:pt x="4334" y="102019"/>
                  </a:cubicBezTo>
                </a:path>
              </a:pathLst>
            </a:custGeom>
            <a:solidFill>
              <a:schemeClr val="bg1"/>
            </a:solidFill>
            <a:ln w="25400" cap="rnd">
              <a:solidFill>
                <a:schemeClr val="accent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zh-CN" altLang="en-US" sz="2400">
                <a:solidFill>
                  <a:schemeClr val="bg2">
                    <a:lumMod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1" name="文本框 10"/>
            <p:cNvSpPr txBox="1"/>
            <p:nvPr/>
          </p:nvSpPr>
          <p:spPr>
            <a:xfrm>
              <a:off x="4839349" y="2724211"/>
              <a:ext cx="617426" cy="1015662"/>
            </a:xfrm>
            <a:prstGeom prst="rect">
              <a:avLst/>
            </a:prstGeom>
            <a:noFill/>
          </p:spPr>
          <p:txBody>
            <a:bodyPr wrap="square" rtlCol="0">
              <a:spAutoFit/>
            </a:bodyPr>
            <a:lstStyle/>
            <a:p>
              <a:r>
                <a:rPr lang="en-US" altLang="zh-CN" sz="6000" b="1" dirty="0">
                  <a:solidFill>
                    <a:schemeClr val="bg2">
                      <a:lumMod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rPr>
                <a:t>S</a:t>
              </a:r>
              <a:endParaRPr lang="zh-CN" altLang="en-US" sz="6000" b="1" dirty="0">
                <a:solidFill>
                  <a:schemeClr val="bg2">
                    <a:lumMod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grpSp>
      <p:grpSp>
        <p:nvGrpSpPr>
          <p:cNvPr id="16" name="组合 18"/>
          <p:cNvGrpSpPr/>
          <p:nvPr/>
        </p:nvGrpSpPr>
        <p:grpSpPr>
          <a:xfrm>
            <a:off x="6542142" y="2683543"/>
            <a:ext cx="1091671" cy="1067484"/>
            <a:chOff x="6542141" y="2683543"/>
            <a:chExt cx="1091670" cy="1067484"/>
          </a:xfrm>
        </p:grpSpPr>
        <p:sp>
          <p:nvSpPr>
            <p:cNvPr id="8" name="椭圆 31"/>
            <p:cNvSpPr/>
            <p:nvPr/>
          </p:nvSpPr>
          <p:spPr>
            <a:xfrm>
              <a:off x="6542141" y="2683543"/>
              <a:ext cx="1091670" cy="1067484"/>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43466" h="629209">
                  <a:moveTo>
                    <a:pt x="103603" y="32533"/>
                  </a:moveTo>
                  <a:cubicBezTo>
                    <a:pt x="175931" y="-9990"/>
                    <a:pt x="458358" y="-11990"/>
                    <a:pt x="546957" y="33410"/>
                  </a:cubicBezTo>
                  <a:cubicBezTo>
                    <a:pt x="635556" y="78810"/>
                    <a:pt x="631492" y="212566"/>
                    <a:pt x="635195" y="304935"/>
                  </a:cubicBezTo>
                  <a:cubicBezTo>
                    <a:pt x="638898" y="397304"/>
                    <a:pt x="672952" y="546737"/>
                    <a:pt x="569176" y="587622"/>
                  </a:cubicBezTo>
                  <a:cubicBezTo>
                    <a:pt x="465400" y="628507"/>
                    <a:pt x="24082" y="670068"/>
                    <a:pt x="12537" y="550244"/>
                  </a:cubicBezTo>
                  <a:cubicBezTo>
                    <a:pt x="992" y="430420"/>
                    <a:pt x="-4426" y="210669"/>
                    <a:pt x="4334" y="102019"/>
                  </a:cubicBezTo>
                </a:path>
              </a:pathLst>
            </a:custGeom>
            <a:solidFill>
              <a:schemeClr val="bg1"/>
            </a:solidFill>
            <a:ln w="25400" cap="rnd">
              <a:solidFill>
                <a:schemeClr val="accent2"/>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zh-CN" altLang="en-US" sz="2400">
                <a:solidFill>
                  <a:schemeClr val="bg2">
                    <a:lumMod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2" name="文本框 11"/>
            <p:cNvSpPr txBox="1"/>
            <p:nvPr/>
          </p:nvSpPr>
          <p:spPr>
            <a:xfrm>
              <a:off x="6779264" y="2693238"/>
              <a:ext cx="617426" cy="1015663"/>
            </a:xfrm>
            <a:prstGeom prst="rect">
              <a:avLst/>
            </a:prstGeom>
            <a:noFill/>
            <a:ln>
              <a:noFill/>
            </a:ln>
          </p:spPr>
          <p:txBody>
            <a:bodyPr wrap="square" rtlCol="0">
              <a:spAutoFit/>
            </a:bodyPr>
            <a:lstStyle/>
            <a:p>
              <a:r>
                <a:rPr lang="en-US" altLang="zh-CN" sz="6000" b="1" dirty="0">
                  <a:solidFill>
                    <a:schemeClr val="bg2">
                      <a:lumMod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rPr>
                <a:t>W</a:t>
              </a:r>
              <a:endParaRPr lang="zh-CN" altLang="en-US" sz="6000" b="1" dirty="0">
                <a:solidFill>
                  <a:schemeClr val="bg2">
                    <a:lumMod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grpSp>
      <p:grpSp>
        <p:nvGrpSpPr>
          <p:cNvPr id="17" name="组合 20"/>
          <p:cNvGrpSpPr/>
          <p:nvPr/>
        </p:nvGrpSpPr>
        <p:grpSpPr>
          <a:xfrm>
            <a:off x="4613681" y="4576049"/>
            <a:ext cx="1091671" cy="1067485"/>
            <a:chOff x="4613680" y="4576045"/>
            <a:chExt cx="1091670" cy="1067484"/>
          </a:xfrm>
        </p:grpSpPr>
        <p:sp>
          <p:nvSpPr>
            <p:cNvPr id="9" name="椭圆 31"/>
            <p:cNvSpPr/>
            <p:nvPr/>
          </p:nvSpPr>
          <p:spPr>
            <a:xfrm>
              <a:off x="4613680" y="4576045"/>
              <a:ext cx="1091670" cy="1067484"/>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43466" h="629209">
                  <a:moveTo>
                    <a:pt x="103603" y="32533"/>
                  </a:moveTo>
                  <a:cubicBezTo>
                    <a:pt x="175931" y="-9990"/>
                    <a:pt x="458358" y="-11990"/>
                    <a:pt x="546957" y="33410"/>
                  </a:cubicBezTo>
                  <a:cubicBezTo>
                    <a:pt x="635556" y="78810"/>
                    <a:pt x="631492" y="212566"/>
                    <a:pt x="635195" y="304935"/>
                  </a:cubicBezTo>
                  <a:cubicBezTo>
                    <a:pt x="638898" y="397304"/>
                    <a:pt x="672952" y="546737"/>
                    <a:pt x="569176" y="587622"/>
                  </a:cubicBezTo>
                  <a:cubicBezTo>
                    <a:pt x="465400" y="628507"/>
                    <a:pt x="24082" y="670068"/>
                    <a:pt x="12537" y="550244"/>
                  </a:cubicBezTo>
                  <a:cubicBezTo>
                    <a:pt x="992" y="430420"/>
                    <a:pt x="-4426" y="210669"/>
                    <a:pt x="4334" y="102019"/>
                  </a:cubicBezTo>
                </a:path>
              </a:pathLst>
            </a:custGeom>
            <a:solidFill>
              <a:schemeClr val="bg1"/>
            </a:solidFill>
            <a:ln w="25400" cap="rnd">
              <a:solidFill>
                <a:schemeClr val="accent2"/>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zh-CN" altLang="en-US" sz="2400">
                <a:solidFill>
                  <a:schemeClr val="bg2">
                    <a:lumMod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3" name="文本框 12"/>
            <p:cNvSpPr txBox="1"/>
            <p:nvPr/>
          </p:nvSpPr>
          <p:spPr>
            <a:xfrm>
              <a:off x="4867484" y="4580238"/>
              <a:ext cx="617426" cy="1015662"/>
            </a:xfrm>
            <a:prstGeom prst="rect">
              <a:avLst/>
            </a:prstGeom>
            <a:noFill/>
            <a:ln>
              <a:noFill/>
            </a:ln>
          </p:spPr>
          <p:txBody>
            <a:bodyPr wrap="square" rtlCol="0">
              <a:spAutoFit/>
            </a:bodyPr>
            <a:lstStyle/>
            <a:p>
              <a:r>
                <a:rPr lang="en-US" altLang="zh-CN" sz="6000" b="1" dirty="0">
                  <a:solidFill>
                    <a:schemeClr val="bg2">
                      <a:lumMod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rPr>
                <a:t>O</a:t>
              </a:r>
              <a:endParaRPr lang="zh-CN" altLang="en-US" sz="6000" b="1" dirty="0">
                <a:solidFill>
                  <a:schemeClr val="bg2">
                    <a:lumMod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grpSp>
      <p:grpSp>
        <p:nvGrpSpPr>
          <p:cNvPr id="18" name="组合 19"/>
          <p:cNvGrpSpPr/>
          <p:nvPr/>
        </p:nvGrpSpPr>
        <p:grpSpPr>
          <a:xfrm>
            <a:off x="6621321" y="4565610"/>
            <a:ext cx="1091671" cy="1067484"/>
            <a:chOff x="6621320" y="4565608"/>
            <a:chExt cx="1091670" cy="1067484"/>
          </a:xfrm>
        </p:grpSpPr>
        <p:sp>
          <p:nvSpPr>
            <p:cNvPr id="10" name="椭圆 31"/>
            <p:cNvSpPr/>
            <p:nvPr/>
          </p:nvSpPr>
          <p:spPr>
            <a:xfrm>
              <a:off x="6621320" y="4565608"/>
              <a:ext cx="1091670" cy="1067484"/>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43466" h="629209">
                  <a:moveTo>
                    <a:pt x="103603" y="32533"/>
                  </a:moveTo>
                  <a:cubicBezTo>
                    <a:pt x="175931" y="-9990"/>
                    <a:pt x="458358" y="-11990"/>
                    <a:pt x="546957" y="33410"/>
                  </a:cubicBezTo>
                  <a:cubicBezTo>
                    <a:pt x="635556" y="78810"/>
                    <a:pt x="631492" y="212566"/>
                    <a:pt x="635195" y="304935"/>
                  </a:cubicBezTo>
                  <a:cubicBezTo>
                    <a:pt x="638898" y="397304"/>
                    <a:pt x="672952" y="546737"/>
                    <a:pt x="569176" y="587622"/>
                  </a:cubicBezTo>
                  <a:cubicBezTo>
                    <a:pt x="465400" y="628507"/>
                    <a:pt x="24082" y="670068"/>
                    <a:pt x="12537" y="550244"/>
                  </a:cubicBezTo>
                  <a:cubicBezTo>
                    <a:pt x="992" y="430420"/>
                    <a:pt x="-4426" y="210669"/>
                    <a:pt x="4334" y="102019"/>
                  </a:cubicBezTo>
                </a:path>
              </a:pathLst>
            </a:custGeom>
            <a:solidFill>
              <a:schemeClr val="bg1"/>
            </a:solidFill>
            <a:ln w="25400" cap="rnd">
              <a:solidFill>
                <a:schemeClr val="accent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zh-CN" altLang="en-US" sz="2400">
                <a:solidFill>
                  <a:schemeClr val="bg2">
                    <a:lumMod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4" name="文本框 13"/>
            <p:cNvSpPr txBox="1"/>
            <p:nvPr/>
          </p:nvSpPr>
          <p:spPr>
            <a:xfrm>
              <a:off x="6900646" y="4612004"/>
              <a:ext cx="617426" cy="1015663"/>
            </a:xfrm>
            <a:prstGeom prst="rect">
              <a:avLst/>
            </a:prstGeom>
            <a:noFill/>
          </p:spPr>
          <p:txBody>
            <a:bodyPr wrap="square" rtlCol="0">
              <a:spAutoFit/>
            </a:bodyPr>
            <a:lstStyle/>
            <a:p>
              <a:r>
                <a:rPr lang="en-US" altLang="zh-CN" sz="6000" b="1" dirty="0">
                  <a:solidFill>
                    <a:schemeClr val="bg2">
                      <a:lumMod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rPr>
                <a:t>T</a:t>
              </a:r>
              <a:endParaRPr lang="zh-CN" altLang="en-US" sz="6000" b="1" dirty="0">
                <a:solidFill>
                  <a:schemeClr val="bg2">
                    <a:lumMod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grpSp>
      <p:sp>
        <p:nvSpPr>
          <p:cNvPr id="22" name="文本框 21"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txBox="1"/>
          <p:nvPr/>
        </p:nvSpPr>
        <p:spPr>
          <a:xfrm>
            <a:off x="999587" y="2399301"/>
            <a:ext cx="2339102" cy="1261884"/>
          </a:xfrm>
          <a:prstGeom prst="rect">
            <a:avLst/>
          </a:prstGeom>
          <a:noFill/>
          <a:effectLst/>
        </p:spPr>
        <p:txBody>
          <a:bodyPr wrap="none" lIns="91440" tIns="45720" rIns="91440" bIns="45720" rtlCol="0">
            <a:spAutoFit/>
          </a:bodyPr>
          <a:lstStyle/>
          <a:p>
            <a:r>
              <a:rPr lang="zh-CN" altLang="en-US" sz="2000" dirty="0">
                <a:solidFill>
                  <a:schemeClr val="bg2">
                    <a:lumMod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rPr>
              <a:t>单击此处输入标题</a:t>
            </a:r>
            <a:endParaRPr lang="en-US" altLang="zh-CN" sz="2000" dirty="0">
              <a:solidFill>
                <a:schemeClr val="bg2">
                  <a:lumMod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endParaRPr>
          </a:p>
          <a:p>
            <a:r>
              <a:rPr lang="zh-CN" altLang="en-US" sz="1200" dirty="0">
                <a:solidFill>
                  <a:schemeClr val="bg2">
                    <a:lumMod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rPr>
              <a:t>请在这里输入您的主要叙述内容</a:t>
            </a:r>
            <a:endParaRPr lang="en-US" altLang="zh-CN" sz="1200" dirty="0">
              <a:solidFill>
                <a:schemeClr val="bg2">
                  <a:lumMod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endParaRPr>
          </a:p>
          <a:p>
            <a:r>
              <a:rPr lang="zh-CN" altLang="en-US" sz="1200" dirty="0">
                <a:solidFill>
                  <a:schemeClr val="bg2">
                    <a:lumMod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rPr>
              <a:t>请在这里输入您的主要叙述内容</a:t>
            </a:r>
            <a:endParaRPr lang="en-US" altLang="zh-CN" sz="1200" dirty="0">
              <a:solidFill>
                <a:schemeClr val="bg2">
                  <a:lumMod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endParaRPr>
          </a:p>
          <a:p>
            <a:endParaRPr lang="en-US" altLang="zh-CN" sz="3200" dirty="0">
              <a:solidFill>
                <a:schemeClr val="bg2">
                  <a:lumMod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23" name="文本框 22"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txBox="1"/>
          <p:nvPr/>
        </p:nvSpPr>
        <p:spPr>
          <a:xfrm>
            <a:off x="1002073" y="4908822"/>
            <a:ext cx="2339102" cy="1261884"/>
          </a:xfrm>
          <a:prstGeom prst="rect">
            <a:avLst/>
          </a:prstGeom>
          <a:noFill/>
          <a:effectLst/>
        </p:spPr>
        <p:txBody>
          <a:bodyPr wrap="none" lIns="91440" tIns="45720" rIns="91440" bIns="45720" rtlCol="0">
            <a:spAutoFit/>
          </a:bodyPr>
          <a:lstStyle/>
          <a:p>
            <a:r>
              <a:rPr lang="zh-CN" altLang="en-US" sz="2000" dirty="0">
                <a:solidFill>
                  <a:schemeClr val="bg2">
                    <a:lumMod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rPr>
              <a:t>单击此处输入标题</a:t>
            </a:r>
            <a:endParaRPr lang="en-US" altLang="zh-CN" sz="2000" dirty="0">
              <a:solidFill>
                <a:schemeClr val="bg2">
                  <a:lumMod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endParaRPr>
          </a:p>
          <a:p>
            <a:r>
              <a:rPr lang="zh-CN" altLang="en-US" sz="1200" dirty="0">
                <a:solidFill>
                  <a:schemeClr val="bg2">
                    <a:lumMod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rPr>
              <a:t>请在这里输入您的主要叙述内容</a:t>
            </a:r>
            <a:endParaRPr lang="en-US" altLang="zh-CN" sz="1200" dirty="0">
              <a:solidFill>
                <a:schemeClr val="bg2">
                  <a:lumMod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endParaRPr>
          </a:p>
          <a:p>
            <a:r>
              <a:rPr lang="zh-CN" altLang="en-US" sz="1200" dirty="0">
                <a:solidFill>
                  <a:schemeClr val="bg2">
                    <a:lumMod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rPr>
              <a:t>请在这里输入您的主要叙述内容</a:t>
            </a:r>
            <a:endParaRPr lang="en-US" altLang="zh-CN" sz="1200" dirty="0">
              <a:solidFill>
                <a:schemeClr val="bg2">
                  <a:lumMod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endParaRPr>
          </a:p>
          <a:p>
            <a:endParaRPr lang="en-US" altLang="zh-CN" sz="3200" dirty="0">
              <a:solidFill>
                <a:schemeClr val="bg2">
                  <a:lumMod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24" name="文本框 23"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txBox="1"/>
          <p:nvPr/>
        </p:nvSpPr>
        <p:spPr>
          <a:xfrm>
            <a:off x="8911139" y="4894309"/>
            <a:ext cx="2339102" cy="1261884"/>
          </a:xfrm>
          <a:prstGeom prst="rect">
            <a:avLst/>
          </a:prstGeom>
          <a:noFill/>
          <a:effectLst/>
        </p:spPr>
        <p:txBody>
          <a:bodyPr wrap="none" lIns="91440" tIns="45720" rIns="91440" bIns="45720" rtlCol="0">
            <a:spAutoFit/>
          </a:bodyPr>
          <a:lstStyle/>
          <a:p>
            <a:r>
              <a:rPr lang="zh-CN" altLang="en-US" sz="2000" dirty="0">
                <a:solidFill>
                  <a:schemeClr val="bg2">
                    <a:lumMod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rPr>
              <a:t>单击此处输入标题</a:t>
            </a:r>
            <a:endParaRPr lang="en-US" altLang="zh-CN" sz="2000" dirty="0">
              <a:solidFill>
                <a:schemeClr val="bg2">
                  <a:lumMod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endParaRPr>
          </a:p>
          <a:p>
            <a:r>
              <a:rPr lang="zh-CN" altLang="en-US" sz="1200" dirty="0">
                <a:solidFill>
                  <a:schemeClr val="bg2">
                    <a:lumMod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rPr>
              <a:t>请在这里输入您的主要叙述内容</a:t>
            </a:r>
            <a:endParaRPr lang="en-US" altLang="zh-CN" sz="1200" dirty="0">
              <a:solidFill>
                <a:schemeClr val="bg2">
                  <a:lumMod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endParaRPr>
          </a:p>
          <a:p>
            <a:r>
              <a:rPr lang="zh-CN" altLang="en-US" sz="1200" dirty="0">
                <a:solidFill>
                  <a:schemeClr val="bg2">
                    <a:lumMod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rPr>
              <a:t>请在这里输入您的主要叙述内容</a:t>
            </a:r>
            <a:endParaRPr lang="en-US" altLang="zh-CN" sz="1200" dirty="0">
              <a:solidFill>
                <a:schemeClr val="bg2">
                  <a:lumMod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endParaRPr>
          </a:p>
          <a:p>
            <a:endParaRPr lang="en-US" altLang="zh-CN" sz="3200" dirty="0">
              <a:solidFill>
                <a:schemeClr val="bg2">
                  <a:lumMod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25" name="文本框 24"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txBox="1"/>
          <p:nvPr/>
        </p:nvSpPr>
        <p:spPr>
          <a:xfrm>
            <a:off x="8900061" y="2378433"/>
            <a:ext cx="2339102" cy="1261884"/>
          </a:xfrm>
          <a:prstGeom prst="rect">
            <a:avLst/>
          </a:prstGeom>
          <a:noFill/>
          <a:effectLst/>
        </p:spPr>
        <p:txBody>
          <a:bodyPr wrap="none" lIns="91440" tIns="45720" rIns="91440" bIns="45720" rtlCol="0">
            <a:spAutoFit/>
          </a:bodyPr>
          <a:lstStyle/>
          <a:p>
            <a:r>
              <a:rPr lang="zh-CN" altLang="en-US" sz="2000" dirty="0">
                <a:solidFill>
                  <a:schemeClr val="bg2">
                    <a:lumMod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rPr>
              <a:t>单击此处输入标题</a:t>
            </a:r>
            <a:endParaRPr lang="en-US" altLang="zh-CN" sz="2000" dirty="0">
              <a:solidFill>
                <a:schemeClr val="bg2">
                  <a:lumMod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endParaRPr>
          </a:p>
          <a:p>
            <a:r>
              <a:rPr lang="zh-CN" altLang="en-US" sz="1200" dirty="0">
                <a:solidFill>
                  <a:schemeClr val="bg2">
                    <a:lumMod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rPr>
              <a:t>请在这里输入您的主要叙述内容</a:t>
            </a:r>
            <a:endParaRPr lang="en-US" altLang="zh-CN" sz="1200" dirty="0">
              <a:solidFill>
                <a:schemeClr val="bg2">
                  <a:lumMod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endParaRPr>
          </a:p>
          <a:p>
            <a:r>
              <a:rPr lang="zh-CN" altLang="en-US" sz="1200" dirty="0">
                <a:solidFill>
                  <a:schemeClr val="bg2">
                    <a:lumMod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rPr>
              <a:t>请在这里输入您的主要叙述内容</a:t>
            </a:r>
            <a:endParaRPr lang="en-US" altLang="zh-CN" sz="1200" dirty="0">
              <a:solidFill>
                <a:schemeClr val="bg2">
                  <a:lumMod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endParaRPr>
          </a:p>
          <a:p>
            <a:endParaRPr lang="en-US" altLang="zh-CN" sz="3200" dirty="0">
              <a:solidFill>
                <a:schemeClr val="bg2">
                  <a:lumMod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Tree>
    <p:extLst>
      <p:ext uri="{BB962C8B-B14F-4D97-AF65-F5344CB8AC3E}">
        <p14:creationId xmlns:p14="http://schemas.microsoft.com/office/powerpoint/2010/main" val="2438719131"/>
      </p:ext>
    </p:extLst>
  </p:cSld>
  <p:clrMapOvr>
    <a:masterClrMapping/>
  </p:clrMapOvr>
  <mc:AlternateContent xmlns:mc="http://schemas.openxmlformats.org/markup-compatibility/2006" xmlns:p14="http://schemas.microsoft.com/office/powerpoint/2010/main">
    <mc:Choice Requires="p14">
      <p:transition spd="slow" p14:dur="1250" advClick="0" advTm="0">
        <p:randomBar dir="vert"/>
      </p:transition>
    </mc:Choice>
    <mc:Fallback xmlns="">
      <p:transition spd="slow" advClick="0" advTm="0">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par>
                                <p:cTn id="8" presetID="16" presetClass="entr" presetSubtype="42"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outHorizontal)">
                                      <p:cBhvr>
                                        <p:cTn id="10" dur="500"/>
                                        <p:tgtEl>
                                          <p:spTgt spid="6"/>
                                        </p:tgtEl>
                                      </p:cBhvr>
                                    </p:animEffect>
                                  </p:childTnLst>
                                </p:cTn>
                              </p:par>
                              <p:par>
                                <p:cTn id="11" presetID="53" presetClass="entr" presetSubtype="16"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ppt_w</p:attrName>
                                        </p:attrNameLst>
                                      </p:cBhvr>
                                      <p:tavLst>
                                        <p:tav tm="0">
                                          <p:val>
                                            <p:fltVal val="0"/>
                                          </p:val>
                                        </p:tav>
                                        <p:tav tm="100000">
                                          <p:val>
                                            <p:strVal val="#ppt_w"/>
                                          </p:val>
                                        </p:tav>
                                      </p:tavLst>
                                    </p:anim>
                                    <p:anim calcmode="lin" valueType="num">
                                      <p:cBhvr>
                                        <p:cTn id="14" dur="500" fill="hold"/>
                                        <p:tgtEl>
                                          <p:spTgt spid="15"/>
                                        </p:tgtEl>
                                        <p:attrNameLst>
                                          <p:attrName>ppt_h</p:attrName>
                                        </p:attrNameLst>
                                      </p:cBhvr>
                                      <p:tavLst>
                                        <p:tav tm="0">
                                          <p:val>
                                            <p:fltVal val="0"/>
                                          </p:val>
                                        </p:tav>
                                        <p:tav tm="100000">
                                          <p:val>
                                            <p:strVal val="#ppt_h"/>
                                          </p:val>
                                        </p:tav>
                                      </p:tavLst>
                                    </p:anim>
                                    <p:animEffect transition="in" filter="fade">
                                      <p:cBhvr>
                                        <p:cTn id="15" dur="500"/>
                                        <p:tgtEl>
                                          <p:spTgt spid="15"/>
                                        </p:tgtEl>
                                      </p:cBhvr>
                                    </p:animEffect>
                                  </p:childTnLst>
                                </p:cTn>
                              </p:par>
                              <p:par>
                                <p:cTn id="16" presetID="53" presetClass="entr" presetSubtype="16"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p:cTn id="18" dur="500" fill="hold"/>
                                        <p:tgtEl>
                                          <p:spTgt spid="16"/>
                                        </p:tgtEl>
                                        <p:attrNameLst>
                                          <p:attrName>ppt_w</p:attrName>
                                        </p:attrNameLst>
                                      </p:cBhvr>
                                      <p:tavLst>
                                        <p:tav tm="0">
                                          <p:val>
                                            <p:fltVal val="0"/>
                                          </p:val>
                                        </p:tav>
                                        <p:tav tm="100000">
                                          <p:val>
                                            <p:strVal val="#ppt_w"/>
                                          </p:val>
                                        </p:tav>
                                      </p:tavLst>
                                    </p:anim>
                                    <p:anim calcmode="lin" valueType="num">
                                      <p:cBhvr>
                                        <p:cTn id="19" dur="500" fill="hold"/>
                                        <p:tgtEl>
                                          <p:spTgt spid="16"/>
                                        </p:tgtEl>
                                        <p:attrNameLst>
                                          <p:attrName>ppt_h</p:attrName>
                                        </p:attrNameLst>
                                      </p:cBhvr>
                                      <p:tavLst>
                                        <p:tav tm="0">
                                          <p:val>
                                            <p:fltVal val="0"/>
                                          </p:val>
                                        </p:tav>
                                        <p:tav tm="100000">
                                          <p:val>
                                            <p:strVal val="#ppt_h"/>
                                          </p:val>
                                        </p:tav>
                                      </p:tavLst>
                                    </p:anim>
                                    <p:animEffect transition="in" filter="fade">
                                      <p:cBhvr>
                                        <p:cTn id="20" dur="500"/>
                                        <p:tgtEl>
                                          <p:spTgt spid="16"/>
                                        </p:tgtEl>
                                      </p:cBhvr>
                                    </p:animEffect>
                                  </p:childTnLst>
                                </p:cTn>
                              </p:par>
                              <p:par>
                                <p:cTn id="21" presetID="53" presetClass="entr" presetSubtype="16"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p:cTn id="23" dur="500" fill="hold"/>
                                        <p:tgtEl>
                                          <p:spTgt spid="17"/>
                                        </p:tgtEl>
                                        <p:attrNameLst>
                                          <p:attrName>ppt_w</p:attrName>
                                        </p:attrNameLst>
                                      </p:cBhvr>
                                      <p:tavLst>
                                        <p:tav tm="0">
                                          <p:val>
                                            <p:fltVal val="0"/>
                                          </p:val>
                                        </p:tav>
                                        <p:tav tm="100000">
                                          <p:val>
                                            <p:strVal val="#ppt_w"/>
                                          </p:val>
                                        </p:tav>
                                      </p:tavLst>
                                    </p:anim>
                                    <p:anim calcmode="lin" valueType="num">
                                      <p:cBhvr>
                                        <p:cTn id="24" dur="500" fill="hold"/>
                                        <p:tgtEl>
                                          <p:spTgt spid="17"/>
                                        </p:tgtEl>
                                        <p:attrNameLst>
                                          <p:attrName>ppt_h</p:attrName>
                                        </p:attrNameLst>
                                      </p:cBhvr>
                                      <p:tavLst>
                                        <p:tav tm="0">
                                          <p:val>
                                            <p:fltVal val="0"/>
                                          </p:val>
                                        </p:tav>
                                        <p:tav tm="100000">
                                          <p:val>
                                            <p:strVal val="#ppt_h"/>
                                          </p:val>
                                        </p:tav>
                                      </p:tavLst>
                                    </p:anim>
                                    <p:animEffect transition="in" filter="fade">
                                      <p:cBhvr>
                                        <p:cTn id="25" dur="500"/>
                                        <p:tgtEl>
                                          <p:spTgt spid="17"/>
                                        </p:tgtEl>
                                      </p:cBhvr>
                                    </p:animEffect>
                                  </p:childTnLst>
                                </p:cTn>
                              </p:par>
                              <p:par>
                                <p:cTn id="26" presetID="53" presetClass="entr" presetSubtype="16" fill="hold" nodeType="withEffect">
                                  <p:stCondLst>
                                    <p:cond delay="0"/>
                                  </p:stCondLst>
                                  <p:childTnLst>
                                    <p:set>
                                      <p:cBhvr>
                                        <p:cTn id="27" dur="1" fill="hold">
                                          <p:stCondLst>
                                            <p:cond delay="0"/>
                                          </p:stCondLst>
                                        </p:cTn>
                                        <p:tgtEl>
                                          <p:spTgt spid="18"/>
                                        </p:tgtEl>
                                        <p:attrNameLst>
                                          <p:attrName>style.visibility</p:attrName>
                                        </p:attrNameLst>
                                      </p:cBhvr>
                                      <p:to>
                                        <p:strVal val="visible"/>
                                      </p:to>
                                    </p:set>
                                    <p:anim calcmode="lin" valueType="num">
                                      <p:cBhvr>
                                        <p:cTn id="28" dur="500" fill="hold"/>
                                        <p:tgtEl>
                                          <p:spTgt spid="18"/>
                                        </p:tgtEl>
                                        <p:attrNameLst>
                                          <p:attrName>ppt_w</p:attrName>
                                        </p:attrNameLst>
                                      </p:cBhvr>
                                      <p:tavLst>
                                        <p:tav tm="0">
                                          <p:val>
                                            <p:fltVal val="0"/>
                                          </p:val>
                                        </p:tav>
                                        <p:tav tm="100000">
                                          <p:val>
                                            <p:strVal val="#ppt_w"/>
                                          </p:val>
                                        </p:tav>
                                      </p:tavLst>
                                    </p:anim>
                                    <p:anim calcmode="lin" valueType="num">
                                      <p:cBhvr>
                                        <p:cTn id="29" dur="500" fill="hold"/>
                                        <p:tgtEl>
                                          <p:spTgt spid="18"/>
                                        </p:tgtEl>
                                        <p:attrNameLst>
                                          <p:attrName>ppt_h</p:attrName>
                                        </p:attrNameLst>
                                      </p:cBhvr>
                                      <p:tavLst>
                                        <p:tav tm="0">
                                          <p:val>
                                            <p:fltVal val="0"/>
                                          </p:val>
                                        </p:tav>
                                        <p:tav tm="100000">
                                          <p:val>
                                            <p:strVal val="#ppt_h"/>
                                          </p:val>
                                        </p:tav>
                                      </p:tavLst>
                                    </p:anim>
                                    <p:animEffect transition="in" filter="fade">
                                      <p:cBhvr>
                                        <p:cTn id="30" dur="500"/>
                                        <p:tgtEl>
                                          <p:spTgt spid="1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500"/>
                                        <p:tgtEl>
                                          <p:spTgt spid="2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500"/>
                                        <p:tgtEl>
                                          <p:spTgt spid="2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22" grpId="0"/>
      <p:bldP spid="23" grpId="0"/>
      <p:bldP spid="24" grpId="0"/>
      <p:bldP spid="25"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a:duotone>
              <a:prstClr val="black"/>
              <a:schemeClr val="bg1">
                <a:tint val="45000"/>
                <a:satMod val="400000"/>
              </a:schemeClr>
            </a:duotone>
          </a:blip>
          <a:stretch>
            <a:fillRect/>
          </a:stretch>
        </p:blipFill>
        <p:spPr>
          <a:xfrm>
            <a:off x="-20883" y="3657599"/>
            <a:ext cx="12192000" cy="3200401"/>
          </a:xfrm>
          <a:prstGeom prst="rect">
            <a:avLst/>
          </a:prstGeom>
        </p:spPr>
      </p:pic>
      <p:grpSp>
        <p:nvGrpSpPr>
          <p:cNvPr id="5" name="组合 4"/>
          <p:cNvGrpSpPr/>
          <p:nvPr/>
        </p:nvGrpSpPr>
        <p:grpSpPr>
          <a:xfrm>
            <a:off x="1800659" y="2134345"/>
            <a:ext cx="9796304" cy="2315256"/>
            <a:chOff x="2036587" y="2605465"/>
            <a:chExt cx="9796304" cy="2315256"/>
          </a:xfrm>
        </p:grpSpPr>
        <p:sp>
          <p:nvSpPr>
            <p:cNvPr id="6" name="文本框 5">
              <a:extLst>
                <a:ext uri="{FF2B5EF4-FFF2-40B4-BE49-F238E27FC236}">
                  <a16:creationId xmlns:a16="http://schemas.microsoft.com/office/drawing/2014/main" xmlns="" id="{16DF6D9B-8D7F-4C31-A231-708D56C476FE}"/>
                </a:ext>
              </a:extLst>
            </p:cNvPr>
            <p:cNvSpPr txBox="1"/>
            <p:nvPr/>
          </p:nvSpPr>
          <p:spPr>
            <a:xfrm>
              <a:off x="2036587" y="2605465"/>
              <a:ext cx="8548914" cy="1107996"/>
            </a:xfrm>
            <a:prstGeom prst="rect">
              <a:avLst/>
            </a:prstGeom>
            <a:noFill/>
          </p:spPr>
          <p:txBody>
            <a:bodyPr wrap="square" rtlCol="0">
              <a:spAutoFit/>
            </a:bodyPr>
            <a:lstStyle/>
            <a:p>
              <a:pPr algn="ctr"/>
              <a:r>
                <a:rPr lang="zh-CN" altLang="en-US" sz="6600" b="1" dirty="0">
                  <a:solidFill>
                    <a:schemeClr val="bg1"/>
                  </a:solidFill>
                  <a:latin typeface="经典行书简" panose="02010609010101010101" pitchFamily="49" charset="-122"/>
                  <a:ea typeface="经典行书简" panose="02010609010101010101" pitchFamily="49" charset="-122"/>
                  <a:cs typeface="经典行书简" panose="02010609010101010101" pitchFamily="49" charset="-122"/>
                  <a:sym typeface="HappyZcool-2016" panose="02010600030101010101" pitchFamily="2" charset="-122"/>
                </a:rPr>
                <a:t>谢谢观看</a:t>
              </a:r>
              <a:endParaRPr lang="en-US" altLang="zh-CN" sz="6600" b="1" dirty="0">
                <a:solidFill>
                  <a:schemeClr val="bg1"/>
                </a:solidFill>
                <a:latin typeface="经典行书简" panose="02010609010101010101" pitchFamily="49" charset="-122"/>
                <a:ea typeface="经典行书简" panose="02010609010101010101" pitchFamily="49" charset="-122"/>
                <a:cs typeface="经典行书简" panose="02010609010101010101" pitchFamily="49" charset="-122"/>
                <a:sym typeface="HappyZcool-2016" panose="02010600030101010101" pitchFamily="2" charset="-122"/>
              </a:endParaRPr>
            </a:p>
          </p:txBody>
        </p:sp>
        <p:grpSp>
          <p:nvGrpSpPr>
            <p:cNvPr id="8" name="组合 7">
              <a:extLst>
                <a:ext uri="{FF2B5EF4-FFF2-40B4-BE49-F238E27FC236}">
                  <a16:creationId xmlns:a16="http://schemas.microsoft.com/office/drawing/2014/main" xmlns="" id="{BBDAF1F3-6B53-4479-A02B-531F409960C3}"/>
                </a:ext>
              </a:extLst>
            </p:cNvPr>
            <p:cNvGrpSpPr/>
            <p:nvPr/>
          </p:nvGrpSpPr>
          <p:grpSpPr>
            <a:xfrm>
              <a:off x="9403997" y="4405237"/>
              <a:ext cx="2428894" cy="515484"/>
              <a:chOff x="9850181" y="3457266"/>
              <a:chExt cx="2948156" cy="625687"/>
            </a:xfrm>
          </p:grpSpPr>
          <p:sp>
            <p:nvSpPr>
              <p:cNvPr id="9" name="文本框 8">
                <a:extLst>
                  <a:ext uri="{FF2B5EF4-FFF2-40B4-BE49-F238E27FC236}">
                    <a16:creationId xmlns:a16="http://schemas.microsoft.com/office/drawing/2014/main" xmlns="" id="{09A79A65-469B-4BF3-8C4B-1740642FBCCC}"/>
                  </a:ext>
                </a:extLst>
              </p:cNvPr>
              <p:cNvSpPr txBox="1"/>
              <p:nvPr/>
            </p:nvSpPr>
            <p:spPr>
              <a:xfrm>
                <a:off x="9850181" y="3492638"/>
                <a:ext cx="2948156" cy="554943"/>
              </a:xfrm>
              <a:prstGeom prst="rect">
                <a:avLst/>
              </a:prstGeom>
              <a:noFill/>
            </p:spPr>
            <p:txBody>
              <a:bodyPr wrap="square" rtlCol="0">
                <a:spAutoFit/>
              </a:bodyPr>
              <a:lstStyle/>
              <a:p>
                <a:pPr algn="ctr"/>
                <a:r>
                  <a:rPr lang="zh-CN" altLang="en-US" sz="2400" dirty="0">
                    <a:solidFill>
                      <a:schemeClr val="bg1"/>
                    </a:solidFill>
                    <a:latin typeface="HappyZcool-2016" panose="02010600030101010101" pitchFamily="2" charset="-122"/>
                    <a:ea typeface="HappyZcool-2016" panose="02010600030101010101" pitchFamily="2" charset="-122"/>
                    <a:sym typeface="HappyZcool-2016" panose="02010600030101010101" pitchFamily="2" charset="-122"/>
                  </a:rPr>
                  <a:t>策划人：</a:t>
                </a:r>
                <a:r>
                  <a:rPr lang="en-US" altLang="zh-CN" sz="2400" dirty="0">
                    <a:solidFill>
                      <a:schemeClr val="bg1"/>
                    </a:solidFill>
                    <a:latin typeface="HappyZcool-2016" panose="02010600030101010101" pitchFamily="2" charset="-122"/>
                    <a:ea typeface="HappyZcool-2016" panose="02010600030101010101" pitchFamily="2" charset="-122"/>
                    <a:sym typeface="HappyZcool-2016" panose="02010600030101010101" pitchFamily="2" charset="-122"/>
                  </a:rPr>
                  <a:t>XXX</a:t>
                </a:r>
              </a:p>
            </p:txBody>
          </p:sp>
          <p:sp>
            <p:nvSpPr>
              <p:cNvPr id="10" name="椭圆 31">
                <a:extLst>
                  <a:ext uri="{FF2B5EF4-FFF2-40B4-BE49-F238E27FC236}">
                    <a16:creationId xmlns:a16="http://schemas.microsoft.com/office/drawing/2014/main" xmlns="" id="{5E559426-59A4-460C-A24F-565087478B0A}"/>
                  </a:ext>
                </a:extLst>
              </p:cNvPr>
              <p:cNvSpPr/>
              <p:nvPr/>
            </p:nvSpPr>
            <p:spPr>
              <a:xfrm rot="16200000">
                <a:off x="10971426" y="2336022"/>
                <a:ext cx="625687" cy="2868176"/>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noFill/>
              <a:ln w="25400" cap="rnd">
                <a:solidFill>
                  <a:schemeClr val="bg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000" dirty="0">
                  <a:solidFill>
                    <a:schemeClr val="bg1"/>
                  </a:solidFill>
                  <a:latin typeface="HappyZcool-2016" panose="02010600030101010101" pitchFamily="2" charset="-122"/>
                  <a:ea typeface="HappyZcool-2016" panose="02010600030101010101" pitchFamily="2" charset="-122"/>
                  <a:sym typeface="HappyZcool-2016" panose="02010600030101010101" pitchFamily="2" charset="-122"/>
                </a:endParaRPr>
              </a:p>
            </p:txBody>
          </p:sp>
        </p:grpSp>
      </p:grpSp>
      <p:pic>
        <p:nvPicPr>
          <p:cNvPr id="12" name="图片 11"/>
          <p:cNvPicPr>
            <a:picLocks noChangeAspect="1"/>
          </p:cNvPicPr>
          <p:nvPr/>
        </p:nvPicPr>
        <p:blipFill>
          <a:blip r:embed="rId3" cstate="print">
            <a:extLst>
              <a:ext uri="{BEBA8EAE-BF5A-486C-A8C5-ECC9F3942E4B}">
                <a14:imgProps xmlns:a14="http://schemas.microsoft.com/office/drawing/2010/main">
                  <a14:imgLayer r:embed="rId4">
                    <a14:imgEffect>
                      <a14:backgroundRemoval t="625" b="100000" l="0" r="100000"/>
                    </a14:imgEffect>
                  </a14:imgLayer>
                </a14:imgProps>
              </a:ext>
              <a:ext uri="{28A0092B-C50C-407E-A947-70E740481C1C}">
                <a14:useLocalDpi xmlns:a14="http://schemas.microsoft.com/office/drawing/2010/main" val="0"/>
              </a:ext>
            </a:extLst>
          </a:blip>
          <a:stretch>
            <a:fillRect/>
          </a:stretch>
        </p:blipFill>
        <p:spPr>
          <a:xfrm>
            <a:off x="5414541" y="388067"/>
            <a:ext cx="1321151" cy="1321151"/>
          </a:xfrm>
          <a:prstGeom prst="rect">
            <a:avLst/>
          </a:prstGeom>
        </p:spPr>
      </p:pic>
    </p:spTree>
    <p:extLst>
      <p:ext uri="{BB962C8B-B14F-4D97-AF65-F5344CB8AC3E}">
        <p14:creationId xmlns:p14="http://schemas.microsoft.com/office/powerpoint/2010/main" val="34391010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4" name="组合 3"/>
          <p:cNvGrpSpPr/>
          <p:nvPr/>
        </p:nvGrpSpPr>
        <p:grpSpPr>
          <a:xfrm>
            <a:off x="887920" y="644123"/>
            <a:ext cx="10792118" cy="5419342"/>
            <a:chOff x="887920" y="644123"/>
            <a:chExt cx="10792118" cy="5419342"/>
          </a:xfrm>
        </p:grpSpPr>
        <p:sp>
          <p:nvSpPr>
            <p:cNvPr id="5" name="Freeform 197">
              <a:extLst>
                <a:ext uri="{FF2B5EF4-FFF2-40B4-BE49-F238E27FC236}">
                  <a16:creationId xmlns:a16="http://schemas.microsoft.com/office/drawing/2014/main" xmlns="" id="{0B82D78D-48CF-4F2D-A39B-6EB57A407ED5}"/>
                </a:ext>
              </a:extLst>
            </p:cNvPr>
            <p:cNvSpPr>
              <a:spLocks noEditPoints="1"/>
            </p:cNvSpPr>
            <p:nvPr/>
          </p:nvSpPr>
          <p:spPr bwMode="auto">
            <a:xfrm>
              <a:off x="887920" y="2355307"/>
              <a:ext cx="4400694" cy="2169900"/>
            </a:xfrm>
            <a:custGeom>
              <a:avLst/>
              <a:gdLst>
                <a:gd name="T0" fmla="*/ 238 w 1347"/>
                <a:gd name="T1" fmla="*/ 94 h 671"/>
                <a:gd name="T2" fmla="*/ 264 w 1347"/>
                <a:gd name="T3" fmla="*/ 254 h 671"/>
                <a:gd name="T4" fmla="*/ 296 w 1347"/>
                <a:gd name="T5" fmla="*/ 275 h 671"/>
                <a:gd name="T6" fmla="*/ 85 w 1347"/>
                <a:gd name="T7" fmla="*/ 295 h 671"/>
                <a:gd name="T8" fmla="*/ 89 w 1347"/>
                <a:gd name="T9" fmla="*/ 658 h 671"/>
                <a:gd name="T10" fmla="*/ 599 w 1347"/>
                <a:gd name="T11" fmla="*/ 658 h 671"/>
                <a:gd name="T12" fmla="*/ 1159 w 1347"/>
                <a:gd name="T13" fmla="*/ 608 h 671"/>
                <a:gd name="T14" fmla="*/ 1287 w 1347"/>
                <a:gd name="T15" fmla="*/ 397 h 671"/>
                <a:gd name="T16" fmla="*/ 948 w 1347"/>
                <a:gd name="T17" fmla="*/ 248 h 671"/>
                <a:gd name="T18" fmla="*/ 940 w 1347"/>
                <a:gd name="T19" fmla="*/ 85 h 671"/>
                <a:gd name="T20" fmla="*/ 1148 w 1347"/>
                <a:gd name="T21" fmla="*/ 64 h 671"/>
                <a:gd name="T22" fmla="*/ 1115 w 1347"/>
                <a:gd name="T23" fmla="*/ 14 h 671"/>
                <a:gd name="T24" fmla="*/ 755 w 1347"/>
                <a:gd name="T25" fmla="*/ 23 h 671"/>
                <a:gd name="T26" fmla="*/ 268 w 1347"/>
                <a:gd name="T27" fmla="*/ 8 h 671"/>
                <a:gd name="T28" fmla="*/ 19 w 1347"/>
                <a:gd name="T29" fmla="*/ 29 h 671"/>
                <a:gd name="T30" fmla="*/ 1201 w 1347"/>
                <a:gd name="T31" fmla="*/ 47 h 671"/>
                <a:gd name="T32" fmla="*/ 1190 w 1347"/>
                <a:gd name="T33" fmla="*/ 21 h 671"/>
                <a:gd name="T34" fmla="*/ 1140 w 1347"/>
                <a:gd name="T35" fmla="*/ 42 h 671"/>
                <a:gd name="T36" fmla="*/ 1110 w 1347"/>
                <a:gd name="T37" fmla="*/ 31 h 671"/>
                <a:gd name="T38" fmla="*/ 270 w 1347"/>
                <a:gd name="T39" fmla="*/ 190 h 671"/>
                <a:gd name="T40" fmla="*/ 77 w 1347"/>
                <a:gd name="T41" fmla="*/ 339 h 671"/>
                <a:gd name="T42" fmla="*/ 95 w 1347"/>
                <a:gd name="T43" fmla="*/ 651 h 671"/>
                <a:gd name="T44" fmla="*/ 100 w 1347"/>
                <a:gd name="T45" fmla="*/ 578 h 671"/>
                <a:gd name="T46" fmla="*/ 146 w 1347"/>
                <a:gd name="T47" fmla="*/ 643 h 671"/>
                <a:gd name="T48" fmla="*/ 243 w 1347"/>
                <a:gd name="T49" fmla="*/ 636 h 671"/>
                <a:gd name="T50" fmla="*/ 416 w 1347"/>
                <a:gd name="T51" fmla="*/ 654 h 671"/>
                <a:gd name="T52" fmla="*/ 590 w 1347"/>
                <a:gd name="T53" fmla="*/ 639 h 671"/>
                <a:gd name="T54" fmla="*/ 693 w 1347"/>
                <a:gd name="T55" fmla="*/ 644 h 671"/>
                <a:gd name="T56" fmla="*/ 764 w 1347"/>
                <a:gd name="T57" fmla="*/ 644 h 671"/>
                <a:gd name="T58" fmla="*/ 1069 w 1347"/>
                <a:gd name="T59" fmla="*/ 636 h 671"/>
                <a:gd name="T60" fmla="*/ 1202 w 1347"/>
                <a:gd name="T61" fmla="*/ 548 h 671"/>
                <a:gd name="T62" fmla="*/ 1317 w 1347"/>
                <a:gd name="T63" fmla="*/ 474 h 671"/>
                <a:gd name="T64" fmla="*/ 1318 w 1347"/>
                <a:gd name="T65" fmla="*/ 460 h 671"/>
                <a:gd name="T66" fmla="*/ 879 w 1347"/>
                <a:gd name="T67" fmla="*/ 615 h 671"/>
                <a:gd name="T68" fmla="*/ 219 w 1347"/>
                <a:gd name="T69" fmla="*/ 628 h 671"/>
                <a:gd name="T70" fmla="*/ 87 w 1347"/>
                <a:gd name="T71" fmla="*/ 347 h 671"/>
                <a:gd name="T72" fmla="*/ 278 w 1347"/>
                <a:gd name="T73" fmla="*/ 301 h 671"/>
                <a:gd name="T74" fmla="*/ 313 w 1347"/>
                <a:gd name="T75" fmla="*/ 320 h 671"/>
                <a:gd name="T76" fmla="*/ 899 w 1347"/>
                <a:gd name="T77" fmla="*/ 298 h 671"/>
                <a:gd name="T78" fmla="*/ 826 w 1347"/>
                <a:gd name="T79" fmla="*/ 330 h 671"/>
                <a:gd name="T80" fmla="*/ 889 w 1347"/>
                <a:gd name="T81" fmla="*/ 296 h 671"/>
                <a:gd name="T82" fmla="*/ 791 w 1347"/>
                <a:gd name="T83" fmla="*/ 343 h 671"/>
                <a:gd name="T84" fmla="*/ 1030 w 1347"/>
                <a:gd name="T85" fmla="*/ 327 h 671"/>
                <a:gd name="T86" fmla="*/ 1000 w 1347"/>
                <a:gd name="T87" fmla="*/ 307 h 671"/>
                <a:gd name="T88" fmla="*/ 951 w 1347"/>
                <a:gd name="T89" fmla="*/ 280 h 671"/>
                <a:gd name="T90" fmla="*/ 288 w 1347"/>
                <a:gd name="T91" fmla="*/ 342 h 671"/>
                <a:gd name="T92" fmla="*/ 905 w 1347"/>
                <a:gd name="T93" fmla="*/ 318 h 671"/>
                <a:gd name="T94" fmla="*/ 908 w 1347"/>
                <a:gd name="T95" fmla="*/ 243 h 671"/>
                <a:gd name="T96" fmla="*/ 927 w 1347"/>
                <a:gd name="T97" fmla="*/ 178 h 671"/>
                <a:gd name="T98" fmla="*/ 914 w 1347"/>
                <a:gd name="T99" fmla="*/ 184 h 671"/>
                <a:gd name="T100" fmla="*/ 905 w 1347"/>
                <a:gd name="T101" fmla="*/ 24 h 671"/>
                <a:gd name="T102" fmla="*/ 923 w 1347"/>
                <a:gd name="T103" fmla="*/ 71 h 671"/>
                <a:gd name="T104" fmla="*/ 900 w 1347"/>
                <a:gd name="T105" fmla="*/ 115 h 671"/>
                <a:gd name="T106" fmla="*/ 791 w 1347"/>
                <a:gd name="T107" fmla="*/ 35 h 671"/>
                <a:gd name="T108" fmla="*/ 881 w 1347"/>
                <a:gd name="T109" fmla="*/ 71 h 671"/>
                <a:gd name="T110" fmla="*/ 903 w 1347"/>
                <a:gd name="T111" fmla="*/ 232 h 671"/>
                <a:gd name="T112" fmla="*/ 295 w 1347"/>
                <a:gd name="T113" fmla="*/ 189 h 671"/>
                <a:gd name="T114" fmla="*/ 272 w 1347"/>
                <a:gd name="T115" fmla="*/ 24 h 671"/>
                <a:gd name="T116" fmla="*/ 271 w 1347"/>
                <a:gd name="T117" fmla="*/ 68 h 671"/>
                <a:gd name="T118" fmla="*/ 265 w 1347"/>
                <a:gd name="T119" fmla="*/ 133 h 671"/>
                <a:gd name="T120" fmla="*/ 266 w 1347"/>
                <a:gd name="T121" fmla="*/ 85 h 671"/>
                <a:gd name="T122" fmla="*/ 18 w 1347"/>
                <a:gd name="T123" fmla="*/ 43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47" h="671">
                  <a:moveTo>
                    <a:pt x="4" y="49"/>
                  </a:moveTo>
                  <a:lnTo>
                    <a:pt x="4" y="49"/>
                  </a:lnTo>
                  <a:lnTo>
                    <a:pt x="11" y="51"/>
                  </a:lnTo>
                  <a:lnTo>
                    <a:pt x="18" y="53"/>
                  </a:lnTo>
                  <a:lnTo>
                    <a:pt x="32" y="54"/>
                  </a:lnTo>
                  <a:lnTo>
                    <a:pt x="48" y="54"/>
                  </a:lnTo>
                  <a:lnTo>
                    <a:pt x="63" y="51"/>
                  </a:lnTo>
                  <a:lnTo>
                    <a:pt x="63" y="51"/>
                  </a:lnTo>
                  <a:lnTo>
                    <a:pt x="75" y="54"/>
                  </a:lnTo>
                  <a:lnTo>
                    <a:pt x="85" y="54"/>
                  </a:lnTo>
                  <a:lnTo>
                    <a:pt x="108" y="53"/>
                  </a:lnTo>
                  <a:lnTo>
                    <a:pt x="108" y="53"/>
                  </a:lnTo>
                  <a:lnTo>
                    <a:pt x="111" y="54"/>
                  </a:lnTo>
                  <a:lnTo>
                    <a:pt x="114" y="55"/>
                  </a:lnTo>
                  <a:lnTo>
                    <a:pt x="130" y="58"/>
                  </a:lnTo>
                  <a:lnTo>
                    <a:pt x="153" y="58"/>
                  </a:lnTo>
                  <a:lnTo>
                    <a:pt x="178" y="58"/>
                  </a:lnTo>
                  <a:lnTo>
                    <a:pt x="229" y="55"/>
                  </a:lnTo>
                  <a:lnTo>
                    <a:pt x="259" y="54"/>
                  </a:lnTo>
                  <a:lnTo>
                    <a:pt x="259" y="54"/>
                  </a:lnTo>
                  <a:lnTo>
                    <a:pt x="252" y="58"/>
                  </a:lnTo>
                  <a:lnTo>
                    <a:pt x="245" y="62"/>
                  </a:lnTo>
                  <a:lnTo>
                    <a:pt x="242" y="70"/>
                  </a:lnTo>
                  <a:lnTo>
                    <a:pt x="239" y="77"/>
                  </a:lnTo>
                  <a:lnTo>
                    <a:pt x="238" y="85"/>
                  </a:lnTo>
                  <a:lnTo>
                    <a:pt x="238" y="94"/>
                  </a:lnTo>
                  <a:lnTo>
                    <a:pt x="239" y="101"/>
                  </a:lnTo>
                  <a:lnTo>
                    <a:pt x="242" y="108"/>
                  </a:lnTo>
                  <a:lnTo>
                    <a:pt x="242" y="108"/>
                  </a:lnTo>
                  <a:lnTo>
                    <a:pt x="244" y="120"/>
                  </a:lnTo>
                  <a:lnTo>
                    <a:pt x="249" y="132"/>
                  </a:lnTo>
                  <a:lnTo>
                    <a:pt x="252" y="137"/>
                  </a:lnTo>
                  <a:lnTo>
                    <a:pt x="256" y="142"/>
                  </a:lnTo>
                  <a:lnTo>
                    <a:pt x="260" y="144"/>
                  </a:lnTo>
                  <a:lnTo>
                    <a:pt x="266" y="147"/>
                  </a:lnTo>
                  <a:lnTo>
                    <a:pt x="266" y="147"/>
                  </a:lnTo>
                  <a:lnTo>
                    <a:pt x="266" y="159"/>
                  </a:lnTo>
                  <a:lnTo>
                    <a:pt x="266" y="159"/>
                  </a:lnTo>
                  <a:lnTo>
                    <a:pt x="262" y="162"/>
                  </a:lnTo>
                  <a:lnTo>
                    <a:pt x="259" y="166"/>
                  </a:lnTo>
                  <a:lnTo>
                    <a:pt x="258" y="171"/>
                  </a:lnTo>
                  <a:lnTo>
                    <a:pt x="255" y="176"/>
                  </a:lnTo>
                  <a:lnTo>
                    <a:pt x="254" y="188"/>
                  </a:lnTo>
                  <a:lnTo>
                    <a:pt x="255" y="200"/>
                  </a:lnTo>
                  <a:lnTo>
                    <a:pt x="258" y="212"/>
                  </a:lnTo>
                  <a:lnTo>
                    <a:pt x="261" y="224"/>
                  </a:lnTo>
                  <a:lnTo>
                    <a:pt x="266" y="235"/>
                  </a:lnTo>
                  <a:lnTo>
                    <a:pt x="270" y="242"/>
                  </a:lnTo>
                  <a:lnTo>
                    <a:pt x="270" y="242"/>
                  </a:lnTo>
                  <a:lnTo>
                    <a:pt x="267" y="245"/>
                  </a:lnTo>
                  <a:lnTo>
                    <a:pt x="265" y="249"/>
                  </a:lnTo>
                  <a:lnTo>
                    <a:pt x="264" y="254"/>
                  </a:lnTo>
                  <a:lnTo>
                    <a:pt x="262" y="259"/>
                  </a:lnTo>
                  <a:lnTo>
                    <a:pt x="262" y="263"/>
                  </a:lnTo>
                  <a:lnTo>
                    <a:pt x="264" y="268"/>
                  </a:lnTo>
                  <a:lnTo>
                    <a:pt x="265" y="272"/>
                  </a:lnTo>
                  <a:lnTo>
                    <a:pt x="268" y="274"/>
                  </a:lnTo>
                  <a:lnTo>
                    <a:pt x="268" y="274"/>
                  </a:lnTo>
                  <a:lnTo>
                    <a:pt x="272" y="274"/>
                  </a:lnTo>
                  <a:lnTo>
                    <a:pt x="273" y="273"/>
                  </a:lnTo>
                  <a:lnTo>
                    <a:pt x="274" y="269"/>
                  </a:lnTo>
                  <a:lnTo>
                    <a:pt x="274" y="265"/>
                  </a:lnTo>
                  <a:lnTo>
                    <a:pt x="274" y="256"/>
                  </a:lnTo>
                  <a:lnTo>
                    <a:pt x="274" y="253"/>
                  </a:lnTo>
                  <a:lnTo>
                    <a:pt x="276" y="250"/>
                  </a:lnTo>
                  <a:lnTo>
                    <a:pt x="276" y="250"/>
                  </a:lnTo>
                  <a:lnTo>
                    <a:pt x="278" y="251"/>
                  </a:lnTo>
                  <a:lnTo>
                    <a:pt x="278" y="251"/>
                  </a:lnTo>
                  <a:lnTo>
                    <a:pt x="282" y="254"/>
                  </a:lnTo>
                  <a:lnTo>
                    <a:pt x="285" y="255"/>
                  </a:lnTo>
                  <a:lnTo>
                    <a:pt x="289" y="256"/>
                  </a:lnTo>
                  <a:lnTo>
                    <a:pt x="294" y="255"/>
                  </a:lnTo>
                  <a:lnTo>
                    <a:pt x="294" y="255"/>
                  </a:lnTo>
                  <a:lnTo>
                    <a:pt x="295" y="260"/>
                  </a:lnTo>
                  <a:lnTo>
                    <a:pt x="296" y="265"/>
                  </a:lnTo>
                  <a:lnTo>
                    <a:pt x="296" y="271"/>
                  </a:lnTo>
                  <a:lnTo>
                    <a:pt x="296" y="275"/>
                  </a:lnTo>
                  <a:lnTo>
                    <a:pt x="296" y="275"/>
                  </a:lnTo>
                  <a:lnTo>
                    <a:pt x="268" y="275"/>
                  </a:lnTo>
                  <a:lnTo>
                    <a:pt x="242" y="275"/>
                  </a:lnTo>
                  <a:lnTo>
                    <a:pt x="189" y="277"/>
                  </a:lnTo>
                  <a:lnTo>
                    <a:pt x="189" y="277"/>
                  </a:lnTo>
                  <a:lnTo>
                    <a:pt x="165" y="275"/>
                  </a:lnTo>
                  <a:lnTo>
                    <a:pt x="153" y="274"/>
                  </a:lnTo>
                  <a:lnTo>
                    <a:pt x="141" y="272"/>
                  </a:lnTo>
                  <a:lnTo>
                    <a:pt x="141" y="272"/>
                  </a:lnTo>
                  <a:lnTo>
                    <a:pt x="136" y="271"/>
                  </a:lnTo>
                  <a:lnTo>
                    <a:pt x="130" y="272"/>
                  </a:lnTo>
                  <a:lnTo>
                    <a:pt x="128" y="273"/>
                  </a:lnTo>
                  <a:lnTo>
                    <a:pt x="126" y="274"/>
                  </a:lnTo>
                  <a:lnTo>
                    <a:pt x="128" y="275"/>
                  </a:lnTo>
                  <a:lnTo>
                    <a:pt x="130" y="278"/>
                  </a:lnTo>
                  <a:lnTo>
                    <a:pt x="130" y="278"/>
                  </a:lnTo>
                  <a:lnTo>
                    <a:pt x="124" y="280"/>
                  </a:lnTo>
                  <a:lnTo>
                    <a:pt x="118" y="282"/>
                  </a:lnTo>
                  <a:lnTo>
                    <a:pt x="111" y="284"/>
                  </a:lnTo>
                  <a:lnTo>
                    <a:pt x="105" y="286"/>
                  </a:lnTo>
                  <a:lnTo>
                    <a:pt x="105" y="286"/>
                  </a:lnTo>
                  <a:lnTo>
                    <a:pt x="102" y="285"/>
                  </a:lnTo>
                  <a:lnTo>
                    <a:pt x="100" y="284"/>
                  </a:lnTo>
                  <a:lnTo>
                    <a:pt x="99" y="284"/>
                  </a:lnTo>
                  <a:lnTo>
                    <a:pt x="96" y="285"/>
                  </a:lnTo>
                  <a:lnTo>
                    <a:pt x="90" y="289"/>
                  </a:lnTo>
                  <a:lnTo>
                    <a:pt x="85" y="295"/>
                  </a:lnTo>
                  <a:lnTo>
                    <a:pt x="76" y="308"/>
                  </a:lnTo>
                  <a:lnTo>
                    <a:pt x="71" y="316"/>
                  </a:lnTo>
                  <a:lnTo>
                    <a:pt x="71" y="316"/>
                  </a:lnTo>
                  <a:lnTo>
                    <a:pt x="69" y="318"/>
                  </a:lnTo>
                  <a:lnTo>
                    <a:pt x="66" y="320"/>
                  </a:lnTo>
                  <a:lnTo>
                    <a:pt x="63" y="327"/>
                  </a:lnTo>
                  <a:lnTo>
                    <a:pt x="61" y="337"/>
                  </a:lnTo>
                  <a:lnTo>
                    <a:pt x="61" y="349"/>
                  </a:lnTo>
                  <a:lnTo>
                    <a:pt x="61" y="372"/>
                  </a:lnTo>
                  <a:lnTo>
                    <a:pt x="64" y="387"/>
                  </a:lnTo>
                  <a:lnTo>
                    <a:pt x="64" y="387"/>
                  </a:lnTo>
                  <a:lnTo>
                    <a:pt x="66" y="409"/>
                  </a:lnTo>
                  <a:lnTo>
                    <a:pt x="70" y="431"/>
                  </a:lnTo>
                  <a:lnTo>
                    <a:pt x="70" y="431"/>
                  </a:lnTo>
                  <a:lnTo>
                    <a:pt x="75" y="471"/>
                  </a:lnTo>
                  <a:lnTo>
                    <a:pt x="77" y="510"/>
                  </a:lnTo>
                  <a:lnTo>
                    <a:pt x="77" y="550"/>
                  </a:lnTo>
                  <a:lnTo>
                    <a:pt x="76" y="589"/>
                  </a:lnTo>
                  <a:lnTo>
                    <a:pt x="76" y="589"/>
                  </a:lnTo>
                  <a:lnTo>
                    <a:pt x="75" y="607"/>
                  </a:lnTo>
                  <a:lnTo>
                    <a:pt x="75" y="616"/>
                  </a:lnTo>
                  <a:lnTo>
                    <a:pt x="75" y="626"/>
                  </a:lnTo>
                  <a:lnTo>
                    <a:pt x="77" y="636"/>
                  </a:lnTo>
                  <a:lnTo>
                    <a:pt x="79" y="644"/>
                  </a:lnTo>
                  <a:lnTo>
                    <a:pt x="83" y="652"/>
                  </a:lnTo>
                  <a:lnTo>
                    <a:pt x="89" y="658"/>
                  </a:lnTo>
                  <a:lnTo>
                    <a:pt x="89" y="658"/>
                  </a:lnTo>
                  <a:lnTo>
                    <a:pt x="90" y="661"/>
                  </a:lnTo>
                  <a:lnTo>
                    <a:pt x="91" y="662"/>
                  </a:lnTo>
                  <a:lnTo>
                    <a:pt x="93" y="663"/>
                  </a:lnTo>
                  <a:lnTo>
                    <a:pt x="95" y="663"/>
                  </a:lnTo>
                  <a:lnTo>
                    <a:pt x="95" y="663"/>
                  </a:lnTo>
                  <a:lnTo>
                    <a:pt x="101" y="666"/>
                  </a:lnTo>
                  <a:lnTo>
                    <a:pt x="108" y="668"/>
                  </a:lnTo>
                  <a:lnTo>
                    <a:pt x="124" y="671"/>
                  </a:lnTo>
                  <a:lnTo>
                    <a:pt x="141" y="671"/>
                  </a:lnTo>
                  <a:lnTo>
                    <a:pt x="158" y="671"/>
                  </a:lnTo>
                  <a:lnTo>
                    <a:pt x="193" y="667"/>
                  </a:lnTo>
                  <a:lnTo>
                    <a:pt x="223" y="663"/>
                  </a:lnTo>
                  <a:lnTo>
                    <a:pt x="223" y="663"/>
                  </a:lnTo>
                  <a:lnTo>
                    <a:pt x="260" y="662"/>
                  </a:lnTo>
                  <a:lnTo>
                    <a:pt x="297" y="663"/>
                  </a:lnTo>
                  <a:lnTo>
                    <a:pt x="335" y="664"/>
                  </a:lnTo>
                  <a:lnTo>
                    <a:pt x="373" y="666"/>
                  </a:lnTo>
                  <a:lnTo>
                    <a:pt x="373" y="666"/>
                  </a:lnTo>
                  <a:lnTo>
                    <a:pt x="410" y="663"/>
                  </a:lnTo>
                  <a:lnTo>
                    <a:pt x="448" y="661"/>
                  </a:lnTo>
                  <a:lnTo>
                    <a:pt x="485" y="657"/>
                  </a:lnTo>
                  <a:lnTo>
                    <a:pt x="504" y="657"/>
                  </a:lnTo>
                  <a:lnTo>
                    <a:pt x="524" y="657"/>
                  </a:lnTo>
                  <a:lnTo>
                    <a:pt x="524" y="657"/>
                  </a:lnTo>
                  <a:lnTo>
                    <a:pt x="599" y="658"/>
                  </a:lnTo>
                  <a:lnTo>
                    <a:pt x="675" y="657"/>
                  </a:lnTo>
                  <a:lnTo>
                    <a:pt x="675" y="657"/>
                  </a:lnTo>
                  <a:lnTo>
                    <a:pt x="693" y="658"/>
                  </a:lnTo>
                  <a:lnTo>
                    <a:pt x="711" y="660"/>
                  </a:lnTo>
                  <a:lnTo>
                    <a:pt x="729" y="662"/>
                  </a:lnTo>
                  <a:lnTo>
                    <a:pt x="747" y="662"/>
                  </a:lnTo>
                  <a:lnTo>
                    <a:pt x="747" y="662"/>
                  </a:lnTo>
                  <a:lnTo>
                    <a:pt x="764" y="661"/>
                  </a:lnTo>
                  <a:lnTo>
                    <a:pt x="782" y="660"/>
                  </a:lnTo>
                  <a:lnTo>
                    <a:pt x="799" y="658"/>
                  </a:lnTo>
                  <a:lnTo>
                    <a:pt x="816" y="657"/>
                  </a:lnTo>
                  <a:lnTo>
                    <a:pt x="816" y="657"/>
                  </a:lnTo>
                  <a:lnTo>
                    <a:pt x="891" y="657"/>
                  </a:lnTo>
                  <a:lnTo>
                    <a:pt x="927" y="656"/>
                  </a:lnTo>
                  <a:lnTo>
                    <a:pt x="964" y="654"/>
                  </a:lnTo>
                  <a:lnTo>
                    <a:pt x="964" y="654"/>
                  </a:lnTo>
                  <a:lnTo>
                    <a:pt x="998" y="652"/>
                  </a:lnTo>
                  <a:lnTo>
                    <a:pt x="1033" y="650"/>
                  </a:lnTo>
                  <a:lnTo>
                    <a:pt x="1051" y="649"/>
                  </a:lnTo>
                  <a:lnTo>
                    <a:pt x="1068" y="646"/>
                  </a:lnTo>
                  <a:lnTo>
                    <a:pt x="1085" y="643"/>
                  </a:lnTo>
                  <a:lnTo>
                    <a:pt x="1100" y="637"/>
                  </a:lnTo>
                  <a:lnTo>
                    <a:pt x="1100" y="637"/>
                  </a:lnTo>
                  <a:lnTo>
                    <a:pt x="1116" y="631"/>
                  </a:lnTo>
                  <a:lnTo>
                    <a:pt x="1130" y="624"/>
                  </a:lnTo>
                  <a:lnTo>
                    <a:pt x="1159" y="608"/>
                  </a:lnTo>
                  <a:lnTo>
                    <a:pt x="1215" y="573"/>
                  </a:lnTo>
                  <a:lnTo>
                    <a:pt x="1215" y="573"/>
                  </a:lnTo>
                  <a:lnTo>
                    <a:pt x="1224" y="571"/>
                  </a:lnTo>
                  <a:lnTo>
                    <a:pt x="1234" y="566"/>
                  </a:lnTo>
                  <a:lnTo>
                    <a:pt x="1243" y="561"/>
                  </a:lnTo>
                  <a:lnTo>
                    <a:pt x="1253" y="555"/>
                  </a:lnTo>
                  <a:lnTo>
                    <a:pt x="1271" y="540"/>
                  </a:lnTo>
                  <a:lnTo>
                    <a:pt x="1286" y="527"/>
                  </a:lnTo>
                  <a:lnTo>
                    <a:pt x="1286" y="527"/>
                  </a:lnTo>
                  <a:lnTo>
                    <a:pt x="1306" y="510"/>
                  </a:lnTo>
                  <a:lnTo>
                    <a:pt x="1323" y="495"/>
                  </a:lnTo>
                  <a:lnTo>
                    <a:pt x="1330" y="487"/>
                  </a:lnTo>
                  <a:lnTo>
                    <a:pt x="1336" y="480"/>
                  </a:lnTo>
                  <a:lnTo>
                    <a:pt x="1340" y="472"/>
                  </a:lnTo>
                  <a:lnTo>
                    <a:pt x="1343" y="466"/>
                  </a:lnTo>
                  <a:lnTo>
                    <a:pt x="1343" y="466"/>
                  </a:lnTo>
                  <a:lnTo>
                    <a:pt x="1346" y="460"/>
                  </a:lnTo>
                  <a:lnTo>
                    <a:pt x="1347" y="455"/>
                  </a:lnTo>
                  <a:lnTo>
                    <a:pt x="1347" y="449"/>
                  </a:lnTo>
                  <a:lnTo>
                    <a:pt x="1345" y="444"/>
                  </a:lnTo>
                  <a:lnTo>
                    <a:pt x="1342" y="438"/>
                  </a:lnTo>
                  <a:lnTo>
                    <a:pt x="1338" y="433"/>
                  </a:lnTo>
                  <a:lnTo>
                    <a:pt x="1329" y="425"/>
                  </a:lnTo>
                  <a:lnTo>
                    <a:pt x="1318" y="416"/>
                  </a:lnTo>
                  <a:lnTo>
                    <a:pt x="1306" y="408"/>
                  </a:lnTo>
                  <a:lnTo>
                    <a:pt x="1287" y="397"/>
                  </a:lnTo>
                  <a:lnTo>
                    <a:pt x="1287" y="397"/>
                  </a:lnTo>
                  <a:lnTo>
                    <a:pt x="1275" y="389"/>
                  </a:lnTo>
                  <a:lnTo>
                    <a:pt x="1264" y="379"/>
                  </a:lnTo>
                  <a:lnTo>
                    <a:pt x="1243" y="360"/>
                  </a:lnTo>
                  <a:lnTo>
                    <a:pt x="1223" y="339"/>
                  </a:lnTo>
                  <a:lnTo>
                    <a:pt x="1212" y="330"/>
                  </a:lnTo>
                  <a:lnTo>
                    <a:pt x="1201" y="320"/>
                  </a:lnTo>
                  <a:lnTo>
                    <a:pt x="1201" y="320"/>
                  </a:lnTo>
                  <a:lnTo>
                    <a:pt x="1181" y="306"/>
                  </a:lnTo>
                  <a:lnTo>
                    <a:pt x="1159" y="291"/>
                  </a:lnTo>
                  <a:lnTo>
                    <a:pt x="1137" y="277"/>
                  </a:lnTo>
                  <a:lnTo>
                    <a:pt x="1115" y="266"/>
                  </a:lnTo>
                  <a:lnTo>
                    <a:pt x="1115" y="266"/>
                  </a:lnTo>
                  <a:lnTo>
                    <a:pt x="1105" y="262"/>
                  </a:lnTo>
                  <a:lnTo>
                    <a:pt x="1088" y="257"/>
                  </a:lnTo>
                  <a:lnTo>
                    <a:pt x="1080" y="256"/>
                  </a:lnTo>
                  <a:lnTo>
                    <a:pt x="1072" y="256"/>
                  </a:lnTo>
                  <a:lnTo>
                    <a:pt x="1070" y="256"/>
                  </a:lnTo>
                  <a:lnTo>
                    <a:pt x="1069" y="257"/>
                  </a:lnTo>
                  <a:lnTo>
                    <a:pt x="1068" y="260"/>
                  </a:lnTo>
                  <a:lnTo>
                    <a:pt x="1069" y="262"/>
                  </a:lnTo>
                  <a:lnTo>
                    <a:pt x="1069" y="262"/>
                  </a:lnTo>
                  <a:lnTo>
                    <a:pt x="952" y="263"/>
                  </a:lnTo>
                  <a:lnTo>
                    <a:pt x="952" y="263"/>
                  </a:lnTo>
                  <a:lnTo>
                    <a:pt x="951" y="256"/>
                  </a:lnTo>
                  <a:lnTo>
                    <a:pt x="948" y="248"/>
                  </a:lnTo>
                  <a:lnTo>
                    <a:pt x="944" y="241"/>
                  </a:lnTo>
                  <a:lnTo>
                    <a:pt x="939" y="235"/>
                  </a:lnTo>
                  <a:lnTo>
                    <a:pt x="939" y="235"/>
                  </a:lnTo>
                  <a:lnTo>
                    <a:pt x="944" y="226"/>
                  </a:lnTo>
                  <a:lnTo>
                    <a:pt x="948" y="214"/>
                  </a:lnTo>
                  <a:lnTo>
                    <a:pt x="951" y="202"/>
                  </a:lnTo>
                  <a:lnTo>
                    <a:pt x="952" y="190"/>
                  </a:lnTo>
                  <a:lnTo>
                    <a:pt x="951" y="178"/>
                  </a:lnTo>
                  <a:lnTo>
                    <a:pt x="948" y="172"/>
                  </a:lnTo>
                  <a:lnTo>
                    <a:pt x="946" y="167"/>
                  </a:lnTo>
                  <a:lnTo>
                    <a:pt x="942" y="163"/>
                  </a:lnTo>
                  <a:lnTo>
                    <a:pt x="939" y="160"/>
                  </a:lnTo>
                  <a:lnTo>
                    <a:pt x="933" y="157"/>
                  </a:lnTo>
                  <a:lnTo>
                    <a:pt x="927" y="155"/>
                  </a:lnTo>
                  <a:lnTo>
                    <a:pt x="927" y="155"/>
                  </a:lnTo>
                  <a:lnTo>
                    <a:pt x="926" y="141"/>
                  </a:lnTo>
                  <a:lnTo>
                    <a:pt x="924" y="133"/>
                  </a:lnTo>
                  <a:lnTo>
                    <a:pt x="922" y="126"/>
                  </a:lnTo>
                  <a:lnTo>
                    <a:pt x="922" y="126"/>
                  </a:lnTo>
                  <a:lnTo>
                    <a:pt x="927" y="123"/>
                  </a:lnTo>
                  <a:lnTo>
                    <a:pt x="930" y="118"/>
                  </a:lnTo>
                  <a:lnTo>
                    <a:pt x="934" y="114"/>
                  </a:lnTo>
                  <a:lnTo>
                    <a:pt x="936" y="108"/>
                  </a:lnTo>
                  <a:lnTo>
                    <a:pt x="939" y="103"/>
                  </a:lnTo>
                  <a:lnTo>
                    <a:pt x="940" y="97"/>
                  </a:lnTo>
                  <a:lnTo>
                    <a:pt x="940" y="85"/>
                  </a:lnTo>
                  <a:lnTo>
                    <a:pt x="939" y="80"/>
                  </a:lnTo>
                  <a:lnTo>
                    <a:pt x="938" y="74"/>
                  </a:lnTo>
                  <a:lnTo>
                    <a:pt x="935" y="70"/>
                  </a:lnTo>
                  <a:lnTo>
                    <a:pt x="932" y="65"/>
                  </a:lnTo>
                  <a:lnTo>
                    <a:pt x="928" y="61"/>
                  </a:lnTo>
                  <a:lnTo>
                    <a:pt x="924" y="58"/>
                  </a:lnTo>
                  <a:lnTo>
                    <a:pt x="918" y="54"/>
                  </a:lnTo>
                  <a:lnTo>
                    <a:pt x="914" y="53"/>
                  </a:lnTo>
                  <a:lnTo>
                    <a:pt x="914" y="53"/>
                  </a:lnTo>
                  <a:lnTo>
                    <a:pt x="914" y="43"/>
                  </a:lnTo>
                  <a:lnTo>
                    <a:pt x="914" y="43"/>
                  </a:lnTo>
                  <a:lnTo>
                    <a:pt x="965" y="41"/>
                  </a:lnTo>
                  <a:lnTo>
                    <a:pt x="1018" y="38"/>
                  </a:lnTo>
                  <a:lnTo>
                    <a:pt x="1018" y="38"/>
                  </a:lnTo>
                  <a:lnTo>
                    <a:pt x="1044" y="38"/>
                  </a:lnTo>
                  <a:lnTo>
                    <a:pt x="1070" y="41"/>
                  </a:lnTo>
                  <a:lnTo>
                    <a:pt x="1095" y="42"/>
                  </a:lnTo>
                  <a:lnTo>
                    <a:pt x="1109" y="41"/>
                  </a:lnTo>
                  <a:lnTo>
                    <a:pt x="1121" y="39"/>
                  </a:lnTo>
                  <a:lnTo>
                    <a:pt x="1121" y="39"/>
                  </a:lnTo>
                  <a:lnTo>
                    <a:pt x="1123" y="44"/>
                  </a:lnTo>
                  <a:lnTo>
                    <a:pt x="1125" y="49"/>
                  </a:lnTo>
                  <a:lnTo>
                    <a:pt x="1128" y="53"/>
                  </a:lnTo>
                  <a:lnTo>
                    <a:pt x="1131" y="56"/>
                  </a:lnTo>
                  <a:lnTo>
                    <a:pt x="1140" y="61"/>
                  </a:lnTo>
                  <a:lnTo>
                    <a:pt x="1148" y="64"/>
                  </a:lnTo>
                  <a:lnTo>
                    <a:pt x="1159" y="65"/>
                  </a:lnTo>
                  <a:lnTo>
                    <a:pt x="1169" y="65"/>
                  </a:lnTo>
                  <a:lnTo>
                    <a:pt x="1178" y="64"/>
                  </a:lnTo>
                  <a:lnTo>
                    <a:pt x="1188" y="61"/>
                  </a:lnTo>
                  <a:lnTo>
                    <a:pt x="1188" y="61"/>
                  </a:lnTo>
                  <a:lnTo>
                    <a:pt x="1202" y="55"/>
                  </a:lnTo>
                  <a:lnTo>
                    <a:pt x="1224" y="45"/>
                  </a:lnTo>
                  <a:lnTo>
                    <a:pt x="1234" y="39"/>
                  </a:lnTo>
                  <a:lnTo>
                    <a:pt x="1241" y="33"/>
                  </a:lnTo>
                  <a:lnTo>
                    <a:pt x="1242" y="31"/>
                  </a:lnTo>
                  <a:lnTo>
                    <a:pt x="1242" y="29"/>
                  </a:lnTo>
                  <a:lnTo>
                    <a:pt x="1241" y="26"/>
                  </a:lnTo>
                  <a:lnTo>
                    <a:pt x="1239" y="24"/>
                  </a:lnTo>
                  <a:lnTo>
                    <a:pt x="1239" y="24"/>
                  </a:lnTo>
                  <a:lnTo>
                    <a:pt x="1213" y="14"/>
                  </a:lnTo>
                  <a:lnTo>
                    <a:pt x="1196" y="8"/>
                  </a:lnTo>
                  <a:lnTo>
                    <a:pt x="1177" y="3"/>
                  </a:lnTo>
                  <a:lnTo>
                    <a:pt x="1160" y="0"/>
                  </a:lnTo>
                  <a:lnTo>
                    <a:pt x="1152" y="0"/>
                  </a:lnTo>
                  <a:lnTo>
                    <a:pt x="1143" y="0"/>
                  </a:lnTo>
                  <a:lnTo>
                    <a:pt x="1137" y="2"/>
                  </a:lnTo>
                  <a:lnTo>
                    <a:pt x="1131" y="5"/>
                  </a:lnTo>
                  <a:lnTo>
                    <a:pt x="1128" y="9"/>
                  </a:lnTo>
                  <a:lnTo>
                    <a:pt x="1124" y="15"/>
                  </a:lnTo>
                  <a:lnTo>
                    <a:pt x="1124" y="15"/>
                  </a:lnTo>
                  <a:lnTo>
                    <a:pt x="1115" y="14"/>
                  </a:lnTo>
                  <a:lnTo>
                    <a:pt x="1115" y="14"/>
                  </a:lnTo>
                  <a:lnTo>
                    <a:pt x="1089" y="11"/>
                  </a:lnTo>
                  <a:lnTo>
                    <a:pt x="1065" y="11"/>
                  </a:lnTo>
                  <a:lnTo>
                    <a:pt x="1040" y="12"/>
                  </a:lnTo>
                  <a:lnTo>
                    <a:pt x="1015" y="14"/>
                  </a:lnTo>
                  <a:lnTo>
                    <a:pt x="965" y="20"/>
                  </a:lnTo>
                  <a:lnTo>
                    <a:pt x="940" y="23"/>
                  </a:lnTo>
                  <a:lnTo>
                    <a:pt x="915" y="24"/>
                  </a:lnTo>
                  <a:lnTo>
                    <a:pt x="915" y="24"/>
                  </a:lnTo>
                  <a:lnTo>
                    <a:pt x="916" y="20"/>
                  </a:lnTo>
                  <a:lnTo>
                    <a:pt x="917" y="12"/>
                  </a:lnTo>
                  <a:lnTo>
                    <a:pt x="916" y="8"/>
                  </a:lnTo>
                  <a:lnTo>
                    <a:pt x="915" y="6"/>
                  </a:lnTo>
                  <a:lnTo>
                    <a:pt x="914" y="5"/>
                  </a:lnTo>
                  <a:lnTo>
                    <a:pt x="910" y="6"/>
                  </a:lnTo>
                  <a:lnTo>
                    <a:pt x="910" y="6"/>
                  </a:lnTo>
                  <a:lnTo>
                    <a:pt x="906" y="1"/>
                  </a:lnTo>
                  <a:lnTo>
                    <a:pt x="904" y="1"/>
                  </a:lnTo>
                  <a:lnTo>
                    <a:pt x="903" y="1"/>
                  </a:lnTo>
                  <a:lnTo>
                    <a:pt x="900" y="2"/>
                  </a:lnTo>
                  <a:lnTo>
                    <a:pt x="898" y="7"/>
                  </a:lnTo>
                  <a:lnTo>
                    <a:pt x="896" y="17"/>
                  </a:lnTo>
                  <a:lnTo>
                    <a:pt x="894" y="24"/>
                  </a:lnTo>
                  <a:lnTo>
                    <a:pt x="894" y="24"/>
                  </a:lnTo>
                  <a:lnTo>
                    <a:pt x="824" y="24"/>
                  </a:lnTo>
                  <a:lnTo>
                    <a:pt x="755" y="23"/>
                  </a:lnTo>
                  <a:lnTo>
                    <a:pt x="616" y="18"/>
                  </a:lnTo>
                  <a:lnTo>
                    <a:pt x="616" y="18"/>
                  </a:lnTo>
                  <a:lnTo>
                    <a:pt x="583" y="17"/>
                  </a:lnTo>
                  <a:lnTo>
                    <a:pt x="549" y="17"/>
                  </a:lnTo>
                  <a:lnTo>
                    <a:pt x="481" y="18"/>
                  </a:lnTo>
                  <a:lnTo>
                    <a:pt x="345" y="24"/>
                  </a:lnTo>
                  <a:lnTo>
                    <a:pt x="345" y="24"/>
                  </a:lnTo>
                  <a:lnTo>
                    <a:pt x="343" y="21"/>
                  </a:lnTo>
                  <a:lnTo>
                    <a:pt x="341" y="21"/>
                  </a:lnTo>
                  <a:lnTo>
                    <a:pt x="333" y="21"/>
                  </a:lnTo>
                  <a:lnTo>
                    <a:pt x="320" y="25"/>
                  </a:lnTo>
                  <a:lnTo>
                    <a:pt x="320" y="25"/>
                  </a:lnTo>
                  <a:lnTo>
                    <a:pt x="284" y="26"/>
                  </a:lnTo>
                  <a:lnTo>
                    <a:pt x="284" y="26"/>
                  </a:lnTo>
                  <a:lnTo>
                    <a:pt x="280" y="19"/>
                  </a:lnTo>
                  <a:lnTo>
                    <a:pt x="277" y="13"/>
                  </a:lnTo>
                  <a:lnTo>
                    <a:pt x="277" y="13"/>
                  </a:lnTo>
                  <a:lnTo>
                    <a:pt x="278" y="11"/>
                  </a:lnTo>
                  <a:lnTo>
                    <a:pt x="278" y="9"/>
                  </a:lnTo>
                  <a:lnTo>
                    <a:pt x="278" y="7"/>
                  </a:lnTo>
                  <a:lnTo>
                    <a:pt x="277" y="6"/>
                  </a:lnTo>
                  <a:lnTo>
                    <a:pt x="274" y="6"/>
                  </a:lnTo>
                  <a:lnTo>
                    <a:pt x="272" y="6"/>
                  </a:lnTo>
                  <a:lnTo>
                    <a:pt x="271" y="7"/>
                  </a:lnTo>
                  <a:lnTo>
                    <a:pt x="268" y="8"/>
                  </a:lnTo>
                  <a:lnTo>
                    <a:pt x="268" y="8"/>
                  </a:lnTo>
                  <a:lnTo>
                    <a:pt x="267" y="9"/>
                  </a:lnTo>
                  <a:lnTo>
                    <a:pt x="266" y="12"/>
                  </a:lnTo>
                  <a:lnTo>
                    <a:pt x="264" y="17"/>
                  </a:lnTo>
                  <a:lnTo>
                    <a:pt x="261" y="27"/>
                  </a:lnTo>
                  <a:lnTo>
                    <a:pt x="261" y="27"/>
                  </a:lnTo>
                  <a:lnTo>
                    <a:pt x="235" y="27"/>
                  </a:lnTo>
                  <a:lnTo>
                    <a:pt x="208" y="29"/>
                  </a:lnTo>
                  <a:lnTo>
                    <a:pt x="182" y="30"/>
                  </a:lnTo>
                  <a:lnTo>
                    <a:pt x="155" y="30"/>
                  </a:lnTo>
                  <a:lnTo>
                    <a:pt x="155" y="30"/>
                  </a:lnTo>
                  <a:lnTo>
                    <a:pt x="153" y="27"/>
                  </a:lnTo>
                  <a:lnTo>
                    <a:pt x="149" y="26"/>
                  </a:lnTo>
                  <a:lnTo>
                    <a:pt x="140" y="25"/>
                  </a:lnTo>
                  <a:lnTo>
                    <a:pt x="129" y="25"/>
                  </a:lnTo>
                  <a:lnTo>
                    <a:pt x="122" y="26"/>
                  </a:lnTo>
                  <a:lnTo>
                    <a:pt x="122" y="26"/>
                  </a:lnTo>
                  <a:lnTo>
                    <a:pt x="115" y="23"/>
                  </a:lnTo>
                  <a:lnTo>
                    <a:pt x="108" y="21"/>
                  </a:lnTo>
                  <a:lnTo>
                    <a:pt x="99" y="20"/>
                  </a:lnTo>
                  <a:lnTo>
                    <a:pt x="88" y="20"/>
                  </a:lnTo>
                  <a:lnTo>
                    <a:pt x="67" y="20"/>
                  </a:lnTo>
                  <a:lnTo>
                    <a:pt x="53" y="21"/>
                  </a:lnTo>
                  <a:lnTo>
                    <a:pt x="53" y="21"/>
                  </a:lnTo>
                  <a:lnTo>
                    <a:pt x="35" y="24"/>
                  </a:lnTo>
                  <a:lnTo>
                    <a:pt x="26" y="25"/>
                  </a:lnTo>
                  <a:lnTo>
                    <a:pt x="19" y="29"/>
                  </a:lnTo>
                  <a:lnTo>
                    <a:pt x="19" y="29"/>
                  </a:lnTo>
                  <a:lnTo>
                    <a:pt x="13" y="32"/>
                  </a:lnTo>
                  <a:lnTo>
                    <a:pt x="5" y="38"/>
                  </a:lnTo>
                  <a:lnTo>
                    <a:pt x="2" y="41"/>
                  </a:lnTo>
                  <a:lnTo>
                    <a:pt x="0" y="44"/>
                  </a:lnTo>
                  <a:lnTo>
                    <a:pt x="0" y="48"/>
                  </a:lnTo>
                  <a:lnTo>
                    <a:pt x="4" y="49"/>
                  </a:lnTo>
                  <a:lnTo>
                    <a:pt x="4" y="49"/>
                  </a:lnTo>
                  <a:close/>
                  <a:moveTo>
                    <a:pt x="1196" y="37"/>
                  </a:moveTo>
                  <a:lnTo>
                    <a:pt x="1196" y="37"/>
                  </a:lnTo>
                  <a:lnTo>
                    <a:pt x="1193" y="37"/>
                  </a:lnTo>
                  <a:lnTo>
                    <a:pt x="1193" y="37"/>
                  </a:lnTo>
                  <a:lnTo>
                    <a:pt x="1192" y="35"/>
                  </a:lnTo>
                  <a:lnTo>
                    <a:pt x="1192" y="35"/>
                  </a:lnTo>
                  <a:lnTo>
                    <a:pt x="1192" y="35"/>
                  </a:lnTo>
                  <a:lnTo>
                    <a:pt x="1192" y="35"/>
                  </a:lnTo>
                  <a:lnTo>
                    <a:pt x="1195" y="35"/>
                  </a:lnTo>
                  <a:lnTo>
                    <a:pt x="1198" y="36"/>
                  </a:lnTo>
                  <a:lnTo>
                    <a:pt x="1198" y="36"/>
                  </a:lnTo>
                  <a:lnTo>
                    <a:pt x="1196" y="37"/>
                  </a:lnTo>
                  <a:lnTo>
                    <a:pt x="1196" y="37"/>
                  </a:lnTo>
                  <a:close/>
                  <a:moveTo>
                    <a:pt x="1199" y="48"/>
                  </a:moveTo>
                  <a:lnTo>
                    <a:pt x="1199" y="48"/>
                  </a:lnTo>
                  <a:lnTo>
                    <a:pt x="1200" y="47"/>
                  </a:lnTo>
                  <a:lnTo>
                    <a:pt x="1200" y="47"/>
                  </a:lnTo>
                  <a:lnTo>
                    <a:pt x="1201" y="47"/>
                  </a:lnTo>
                  <a:lnTo>
                    <a:pt x="1201" y="47"/>
                  </a:lnTo>
                  <a:lnTo>
                    <a:pt x="1199" y="48"/>
                  </a:lnTo>
                  <a:lnTo>
                    <a:pt x="1199" y="48"/>
                  </a:lnTo>
                  <a:close/>
                  <a:moveTo>
                    <a:pt x="1210" y="35"/>
                  </a:moveTo>
                  <a:lnTo>
                    <a:pt x="1210" y="35"/>
                  </a:lnTo>
                  <a:lnTo>
                    <a:pt x="1210" y="33"/>
                  </a:lnTo>
                  <a:lnTo>
                    <a:pt x="1210" y="33"/>
                  </a:lnTo>
                  <a:lnTo>
                    <a:pt x="1212" y="35"/>
                  </a:lnTo>
                  <a:lnTo>
                    <a:pt x="1212" y="35"/>
                  </a:lnTo>
                  <a:lnTo>
                    <a:pt x="1210" y="35"/>
                  </a:lnTo>
                  <a:lnTo>
                    <a:pt x="1210" y="35"/>
                  </a:lnTo>
                  <a:close/>
                  <a:moveTo>
                    <a:pt x="1227" y="33"/>
                  </a:moveTo>
                  <a:lnTo>
                    <a:pt x="1227" y="33"/>
                  </a:lnTo>
                  <a:lnTo>
                    <a:pt x="1225" y="31"/>
                  </a:lnTo>
                  <a:lnTo>
                    <a:pt x="1223" y="29"/>
                  </a:lnTo>
                  <a:lnTo>
                    <a:pt x="1217" y="26"/>
                  </a:lnTo>
                  <a:lnTo>
                    <a:pt x="1217" y="26"/>
                  </a:lnTo>
                  <a:lnTo>
                    <a:pt x="1230" y="31"/>
                  </a:lnTo>
                  <a:lnTo>
                    <a:pt x="1230" y="31"/>
                  </a:lnTo>
                  <a:lnTo>
                    <a:pt x="1227" y="33"/>
                  </a:lnTo>
                  <a:lnTo>
                    <a:pt x="1227" y="33"/>
                  </a:lnTo>
                  <a:close/>
                  <a:moveTo>
                    <a:pt x="1210" y="24"/>
                  </a:moveTo>
                  <a:lnTo>
                    <a:pt x="1210" y="24"/>
                  </a:lnTo>
                  <a:lnTo>
                    <a:pt x="1200" y="21"/>
                  </a:lnTo>
                  <a:lnTo>
                    <a:pt x="1190" y="21"/>
                  </a:lnTo>
                  <a:lnTo>
                    <a:pt x="1190" y="21"/>
                  </a:lnTo>
                  <a:lnTo>
                    <a:pt x="1183" y="15"/>
                  </a:lnTo>
                  <a:lnTo>
                    <a:pt x="1183" y="15"/>
                  </a:lnTo>
                  <a:lnTo>
                    <a:pt x="1210" y="24"/>
                  </a:lnTo>
                  <a:lnTo>
                    <a:pt x="1210" y="24"/>
                  </a:lnTo>
                  <a:close/>
                  <a:moveTo>
                    <a:pt x="1180" y="54"/>
                  </a:moveTo>
                  <a:lnTo>
                    <a:pt x="1180" y="54"/>
                  </a:lnTo>
                  <a:lnTo>
                    <a:pt x="1176" y="54"/>
                  </a:lnTo>
                  <a:lnTo>
                    <a:pt x="1176" y="54"/>
                  </a:lnTo>
                  <a:lnTo>
                    <a:pt x="1177" y="54"/>
                  </a:lnTo>
                  <a:lnTo>
                    <a:pt x="1177" y="54"/>
                  </a:lnTo>
                  <a:lnTo>
                    <a:pt x="1180" y="54"/>
                  </a:lnTo>
                  <a:lnTo>
                    <a:pt x="1180" y="54"/>
                  </a:lnTo>
                  <a:close/>
                  <a:moveTo>
                    <a:pt x="1176" y="43"/>
                  </a:moveTo>
                  <a:lnTo>
                    <a:pt x="1176" y="43"/>
                  </a:lnTo>
                  <a:lnTo>
                    <a:pt x="1177" y="43"/>
                  </a:lnTo>
                  <a:lnTo>
                    <a:pt x="1177" y="43"/>
                  </a:lnTo>
                  <a:lnTo>
                    <a:pt x="1177" y="43"/>
                  </a:lnTo>
                  <a:lnTo>
                    <a:pt x="1177" y="43"/>
                  </a:lnTo>
                  <a:lnTo>
                    <a:pt x="1176" y="44"/>
                  </a:lnTo>
                  <a:lnTo>
                    <a:pt x="1176" y="44"/>
                  </a:lnTo>
                  <a:lnTo>
                    <a:pt x="1172" y="44"/>
                  </a:lnTo>
                  <a:lnTo>
                    <a:pt x="1172" y="44"/>
                  </a:lnTo>
                  <a:lnTo>
                    <a:pt x="1176" y="43"/>
                  </a:lnTo>
                  <a:lnTo>
                    <a:pt x="1176" y="43"/>
                  </a:lnTo>
                  <a:close/>
                  <a:moveTo>
                    <a:pt x="1140" y="42"/>
                  </a:moveTo>
                  <a:lnTo>
                    <a:pt x="1140" y="42"/>
                  </a:lnTo>
                  <a:lnTo>
                    <a:pt x="1145" y="45"/>
                  </a:lnTo>
                  <a:lnTo>
                    <a:pt x="1150" y="47"/>
                  </a:lnTo>
                  <a:lnTo>
                    <a:pt x="1150" y="47"/>
                  </a:lnTo>
                  <a:lnTo>
                    <a:pt x="1145" y="45"/>
                  </a:lnTo>
                  <a:lnTo>
                    <a:pt x="1140" y="42"/>
                  </a:lnTo>
                  <a:lnTo>
                    <a:pt x="1140" y="42"/>
                  </a:lnTo>
                  <a:close/>
                  <a:moveTo>
                    <a:pt x="1157" y="11"/>
                  </a:moveTo>
                  <a:lnTo>
                    <a:pt x="1157" y="11"/>
                  </a:lnTo>
                  <a:lnTo>
                    <a:pt x="1156" y="12"/>
                  </a:lnTo>
                  <a:lnTo>
                    <a:pt x="1156" y="12"/>
                  </a:lnTo>
                  <a:lnTo>
                    <a:pt x="1145" y="13"/>
                  </a:lnTo>
                  <a:lnTo>
                    <a:pt x="1140" y="14"/>
                  </a:lnTo>
                  <a:lnTo>
                    <a:pt x="1136" y="18"/>
                  </a:lnTo>
                  <a:lnTo>
                    <a:pt x="1136" y="18"/>
                  </a:lnTo>
                  <a:lnTo>
                    <a:pt x="1134" y="18"/>
                  </a:lnTo>
                  <a:lnTo>
                    <a:pt x="1134" y="18"/>
                  </a:lnTo>
                  <a:lnTo>
                    <a:pt x="1135" y="14"/>
                  </a:lnTo>
                  <a:lnTo>
                    <a:pt x="1137" y="13"/>
                  </a:lnTo>
                  <a:lnTo>
                    <a:pt x="1145" y="11"/>
                  </a:lnTo>
                  <a:lnTo>
                    <a:pt x="1151" y="11"/>
                  </a:lnTo>
                  <a:lnTo>
                    <a:pt x="1157" y="11"/>
                  </a:lnTo>
                  <a:lnTo>
                    <a:pt x="1157" y="11"/>
                  </a:lnTo>
                  <a:close/>
                  <a:moveTo>
                    <a:pt x="1106" y="31"/>
                  </a:moveTo>
                  <a:lnTo>
                    <a:pt x="1106" y="31"/>
                  </a:lnTo>
                  <a:lnTo>
                    <a:pt x="1110" y="31"/>
                  </a:lnTo>
                  <a:lnTo>
                    <a:pt x="1110" y="31"/>
                  </a:lnTo>
                  <a:lnTo>
                    <a:pt x="1104" y="31"/>
                  </a:lnTo>
                  <a:lnTo>
                    <a:pt x="1104" y="31"/>
                  </a:lnTo>
                  <a:lnTo>
                    <a:pt x="1106" y="31"/>
                  </a:lnTo>
                  <a:lnTo>
                    <a:pt x="1106" y="31"/>
                  </a:lnTo>
                  <a:close/>
                  <a:moveTo>
                    <a:pt x="915" y="33"/>
                  </a:moveTo>
                  <a:lnTo>
                    <a:pt x="915" y="33"/>
                  </a:lnTo>
                  <a:lnTo>
                    <a:pt x="927" y="32"/>
                  </a:lnTo>
                  <a:lnTo>
                    <a:pt x="940" y="32"/>
                  </a:lnTo>
                  <a:lnTo>
                    <a:pt x="940" y="32"/>
                  </a:lnTo>
                  <a:lnTo>
                    <a:pt x="915" y="33"/>
                  </a:lnTo>
                  <a:lnTo>
                    <a:pt x="915" y="33"/>
                  </a:lnTo>
                  <a:lnTo>
                    <a:pt x="915" y="33"/>
                  </a:lnTo>
                  <a:lnTo>
                    <a:pt x="915" y="33"/>
                  </a:lnTo>
                  <a:close/>
                  <a:moveTo>
                    <a:pt x="282" y="238"/>
                  </a:moveTo>
                  <a:lnTo>
                    <a:pt x="282" y="238"/>
                  </a:lnTo>
                  <a:lnTo>
                    <a:pt x="279" y="238"/>
                  </a:lnTo>
                  <a:lnTo>
                    <a:pt x="279" y="238"/>
                  </a:lnTo>
                  <a:lnTo>
                    <a:pt x="279" y="238"/>
                  </a:lnTo>
                  <a:lnTo>
                    <a:pt x="279" y="238"/>
                  </a:lnTo>
                  <a:lnTo>
                    <a:pt x="273" y="227"/>
                  </a:lnTo>
                  <a:lnTo>
                    <a:pt x="270" y="215"/>
                  </a:lnTo>
                  <a:lnTo>
                    <a:pt x="267" y="203"/>
                  </a:lnTo>
                  <a:lnTo>
                    <a:pt x="265" y="191"/>
                  </a:lnTo>
                  <a:lnTo>
                    <a:pt x="265" y="191"/>
                  </a:lnTo>
                  <a:lnTo>
                    <a:pt x="267" y="191"/>
                  </a:lnTo>
                  <a:lnTo>
                    <a:pt x="270" y="190"/>
                  </a:lnTo>
                  <a:lnTo>
                    <a:pt x="272" y="188"/>
                  </a:lnTo>
                  <a:lnTo>
                    <a:pt x="272" y="188"/>
                  </a:lnTo>
                  <a:lnTo>
                    <a:pt x="272" y="191"/>
                  </a:lnTo>
                  <a:lnTo>
                    <a:pt x="273" y="194"/>
                  </a:lnTo>
                  <a:lnTo>
                    <a:pt x="274" y="194"/>
                  </a:lnTo>
                  <a:lnTo>
                    <a:pt x="277" y="192"/>
                  </a:lnTo>
                  <a:lnTo>
                    <a:pt x="280" y="188"/>
                  </a:lnTo>
                  <a:lnTo>
                    <a:pt x="282" y="180"/>
                  </a:lnTo>
                  <a:lnTo>
                    <a:pt x="282" y="180"/>
                  </a:lnTo>
                  <a:lnTo>
                    <a:pt x="285" y="195"/>
                  </a:lnTo>
                  <a:lnTo>
                    <a:pt x="286" y="209"/>
                  </a:lnTo>
                  <a:lnTo>
                    <a:pt x="285" y="224"/>
                  </a:lnTo>
                  <a:lnTo>
                    <a:pt x="284" y="231"/>
                  </a:lnTo>
                  <a:lnTo>
                    <a:pt x="282" y="238"/>
                  </a:lnTo>
                  <a:lnTo>
                    <a:pt x="282" y="238"/>
                  </a:lnTo>
                  <a:close/>
                  <a:moveTo>
                    <a:pt x="72" y="386"/>
                  </a:moveTo>
                  <a:lnTo>
                    <a:pt x="72" y="386"/>
                  </a:lnTo>
                  <a:lnTo>
                    <a:pt x="71" y="363"/>
                  </a:lnTo>
                  <a:lnTo>
                    <a:pt x="71" y="363"/>
                  </a:lnTo>
                  <a:lnTo>
                    <a:pt x="73" y="385"/>
                  </a:lnTo>
                  <a:lnTo>
                    <a:pt x="76" y="398"/>
                  </a:lnTo>
                  <a:lnTo>
                    <a:pt x="76" y="398"/>
                  </a:lnTo>
                  <a:lnTo>
                    <a:pt x="72" y="386"/>
                  </a:lnTo>
                  <a:lnTo>
                    <a:pt x="72" y="386"/>
                  </a:lnTo>
                  <a:close/>
                  <a:moveTo>
                    <a:pt x="77" y="339"/>
                  </a:moveTo>
                  <a:lnTo>
                    <a:pt x="77" y="339"/>
                  </a:lnTo>
                  <a:lnTo>
                    <a:pt x="76" y="339"/>
                  </a:lnTo>
                  <a:lnTo>
                    <a:pt x="75" y="341"/>
                  </a:lnTo>
                  <a:lnTo>
                    <a:pt x="72" y="345"/>
                  </a:lnTo>
                  <a:lnTo>
                    <a:pt x="72" y="345"/>
                  </a:lnTo>
                  <a:lnTo>
                    <a:pt x="76" y="331"/>
                  </a:lnTo>
                  <a:lnTo>
                    <a:pt x="78" y="324"/>
                  </a:lnTo>
                  <a:lnTo>
                    <a:pt x="81" y="316"/>
                  </a:lnTo>
                  <a:lnTo>
                    <a:pt x="81" y="316"/>
                  </a:lnTo>
                  <a:lnTo>
                    <a:pt x="78" y="327"/>
                  </a:lnTo>
                  <a:lnTo>
                    <a:pt x="77" y="339"/>
                  </a:lnTo>
                  <a:lnTo>
                    <a:pt x="77" y="339"/>
                  </a:lnTo>
                  <a:close/>
                  <a:moveTo>
                    <a:pt x="87" y="503"/>
                  </a:moveTo>
                  <a:lnTo>
                    <a:pt x="87" y="503"/>
                  </a:lnTo>
                  <a:lnTo>
                    <a:pt x="84" y="471"/>
                  </a:lnTo>
                  <a:lnTo>
                    <a:pt x="81" y="440"/>
                  </a:lnTo>
                  <a:lnTo>
                    <a:pt x="81" y="440"/>
                  </a:lnTo>
                  <a:lnTo>
                    <a:pt x="82" y="443"/>
                  </a:lnTo>
                  <a:lnTo>
                    <a:pt x="82" y="443"/>
                  </a:lnTo>
                  <a:lnTo>
                    <a:pt x="85" y="473"/>
                  </a:lnTo>
                  <a:lnTo>
                    <a:pt x="87" y="487"/>
                  </a:lnTo>
                  <a:lnTo>
                    <a:pt x="87" y="503"/>
                  </a:lnTo>
                  <a:lnTo>
                    <a:pt x="87" y="503"/>
                  </a:lnTo>
                  <a:close/>
                  <a:moveTo>
                    <a:pt x="95" y="651"/>
                  </a:moveTo>
                  <a:lnTo>
                    <a:pt x="95" y="651"/>
                  </a:lnTo>
                  <a:lnTo>
                    <a:pt x="95" y="651"/>
                  </a:lnTo>
                  <a:lnTo>
                    <a:pt x="95" y="651"/>
                  </a:lnTo>
                  <a:lnTo>
                    <a:pt x="91" y="646"/>
                  </a:lnTo>
                  <a:lnTo>
                    <a:pt x="91" y="646"/>
                  </a:lnTo>
                  <a:lnTo>
                    <a:pt x="93" y="646"/>
                  </a:lnTo>
                  <a:lnTo>
                    <a:pt x="93" y="646"/>
                  </a:lnTo>
                  <a:lnTo>
                    <a:pt x="96" y="649"/>
                  </a:lnTo>
                  <a:lnTo>
                    <a:pt x="96" y="649"/>
                  </a:lnTo>
                  <a:lnTo>
                    <a:pt x="95" y="651"/>
                  </a:lnTo>
                  <a:lnTo>
                    <a:pt x="95" y="651"/>
                  </a:lnTo>
                  <a:close/>
                  <a:moveTo>
                    <a:pt x="96" y="493"/>
                  </a:moveTo>
                  <a:lnTo>
                    <a:pt x="96" y="493"/>
                  </a:lnTo>
                  <a:lnTo>
                    <a:pt x="95" y="480"/>
                  </a:lnTo>
                  <a:lnTo>
                    <a:pt x="95" y="480"/>
                  </a:lnTo>
                  <a:lnTo>
                    <a:pt x="97" y="495"/>
                  </a:lnTo>
                  <a:lnTo>
                    <a:pt x="97" y="495"/>
                  </a:lnTo>
                  <a:lnTo>
                    <a:pt x="96" y="493"/>
                  </a:lnTo>
                  <a:lnTo>
                    <a:pt x="96" y="493"/>
                  </a:lnTo>
                  <a:close/>
                  <a:moveTo>
                    <a:pt x="100" y="578"/>
                  </a:moveTo>
                  <a:lnTo>
                    <a:pt x="100" y="578"/>
                  </a:lnTo>
                  <a:lnTo>
                    <a:pt x="99" y="540"/>
                  </a:lnTo>
                  <a:lnTo>
                    <a:pt x="99" y="522"/>
                  </a:lnTo>
                  <a:lnTo>
                    <a:pt x="99" y="503"/>
                  </a:lnTo>
                  <a:lnTo>
                    <a:pt x="99" y="503"/>
                  </a:lnTo>
                  <a:lnTo>
                    <a:pt x="101" y="534"/>
                  </a:lnTo>
                  <a:lnTo>
                    <a:pt x="102" y="567"/>
                  </a:lnTo>
                  <a:lnTo>
                    <a:pt x="102" y="567"/>
                  </a:lnTo>
                  <a:lnTo>
                    <a:pt x="100" y="578"/>
                  </a:lnTo>
                  <a:lnTo>
                    <a:pt x="100" y="578"/>
                  </a:lnTo>
                  <a:close/>
                  <a:moveTo>
                    <a:pt x="103" y="656"/>
                  </a:moveTo>
                  <a:lnTo>
                    <a:pt x="103" y="656"/>
                  </a:lnTo>
                  <a:lnTo>
                    <a:pt x="105" y="654"/>
                  </a:lnTo>
                  <a:lnTo>
                    <a:pt x="105" y="654"/>
                  </a:lnTo>
                  <a:lnTo>
                    <a:pt x="117" y="657"/>
                  </a:lnTo>
                  <a:lnTo>
                    <a:pt x="129" y="660"/>
                  </a:lnTo>
                  <a:lnTo>
                    <a:pt x="129" y="660"/>
                  </a:lnTo>
                  <a:lnTo>
                    <a:pt x="115" y="658"/>
                  </a:lnTo>
                  <a:lnTo>
                    <a:pt x="108" y="657"/>
                  </a:lnTo>
                  <a:lnTo>
                    <a:pt x="103" y="656"/>
                  </a:lnTo>
                  <a:lnTo>
                    <a:pt x="103" y="656"/>
                  </a:lnTo>
                  <a:close/>
                  <a:moveTo>
                    <a:pt x="102" y="619"/>
                  </a:moveTo>
                  <a:lnTo>
                    <a:pt x="102" y="619"/>
                  </a:lnTo>
                  <a:lnTo>
                    <a:pt x="102" y="616"/>
                  </a:lnTo>
                  <a:lnTo>
                    <a:pt x="102" y="616"/>
                  </a:lnTo>
                  <a:lnTo>
                    <a:pt x="103" y="620"/>
                  </a:lnTo>
                  <a:lnTo>
                    <a:pt x="103" y="620"/>
                  </a:lnTo>
                  <a:lnTo>
                    <a:pt x="102" y="619"/>
                  </a:lnTo>
                  <a:lnTo>
                    <a:pt x="102" y="619"/>
                  </a:lnTo>
                  <a:close/>
                  <a:moveTo>
                    <a:pt x="142" y="644"/>
                  </a:moveTo>
                  <a:lnTo>
                    <a:pt x="142" y="644"/>
                  </a:lnTo>
                  <a:lnTo>
                    <a:pt x="140" y="642"/>
                  </a:lnTo>
                  <a:lnTo>
                    <a:pt x="140" y="642"/>
                  </a:lnTo>
                  <a:lnTo>
                    <a:pt x="146" y="643"/>
                  </a:lnTo>
                  <a:lnTo>
                    <a:pt x="146" y="643"/>
                  </a:lnTo>
                  <a:lnTo>
                    <a:pt x="142" y="644"/>
                  </a:lnTo>
                  <a:lnTo>
                    <a:pt x="142" y="644"/>
                  </a:lnTo>
                  <a:close/>
                  <a:moveTo>
                    <a:pt x="209" y="655"/>
                  </a:moveTo>
                  <a:lnTo>
                    <a:pt x="209" y="655"/>
                  </a:lnTo>
                  <a:lnTo>
                    <a:pt x="182" y="656"/>
                  </a:lnTo>
                  <a:lnTo>
                    <a:pt x="182" y="656"/>
                  </a:lnTo>
                  <a:lnTo>
                    <a:pt x="214" y="654"/>
                  </a:lnTo>
                  <a:lnTo>
                    <a:pt x="245" y="651"/>
                  </a:lnTo>
                  <a:lnTo>
                    <a:pt x="309" y="651"/>
                  </a:lnTo>
                  <a:lnTo>
                    <a:pt x="309" y="651"/>
                  </a:lnTo>
                  <a:lnTo>
                    <a:pt x="313" y="652"/>
                  </a:lnTo>
                  <a:lnTo>
                    <a:pt x="313" y="652"/>
                  </a:lnTo>
                  <a:lnTo>
                    <a:pt x="286" y="651"/>
                  </a:lnTo>
                  <a:lnTo>
                    <a:pt x="261" y="651"/>
                  </a:lnTo>
                  <a:lnTo>
                    <a:pt x="209" y="655"/>
                  </a:lnTo>
                  <a:lnTo>
                    <a:pt x="209" y="655"/>
                  </a:lnTo>
                  <a:close/>
                  <a:moveTo>
                    <a:pt x="220" y="637"/>
                  </a:moveTo>
                  <a:lnTo>
                    <a:pt x="220" y="637"/>
                  </a:lnTo>
                  <a:lnTo>
                    <a:pt x="238" y="634"/>
                  </a:lnTo>
                  <a:lnTo>
                    <a:pt x="254" y="633"/>
                  </a:lnTo>
                  <a:lnTo>
                    <a:pt x="271" y="632"/>
                  </a:lnTo>
                  <a:lnTo>
                    <a:pt x="289" y="632"/>
                  </a:lnTo>
                  <a:lnTo>
                    <a:pt x="289" y="632"/>
                  </a:lnTo>
                  <a:lnTo>
                    <a:pt x="266" y="634"/>
                  </a:lnTo>
                  <a:lnTo>
                    <a:pt x="266" y="634"/>
                  </a:lnTo>
                  <a:lnTo>
                    <a:pt x="243" y="636"/>
                  </a:lnTo>
                  <a:lnTo>
                    <a:pt x="220" y="637"/>
                  </a:lnTo>
                  <a:lnTo>
                    <a:pt x="220" y="637"/>
                  </a:lnTo>
                  <a:close/>
                  <a:moveTo>
                    <a:pt x="318" y="654"/>
                  </a:moveTo>
                  <a:lnTo>
                    <a:pt x="318" y="654"/>
                  </a:lnTo>
                  <a:lnTo>
                    <a:pt x="320" y="651"/>
                  </a:lnTo>
                  <a:lnTo>
                    <a:pt x="320" y="651"/>
                  </a:lnTo>
                  <a:lnTo>
                    <a:pt x="337" y="651"/>
                  </a:lnTo>
                  <a:lnTo>
                    <a:pt x="337" y="651"/>
                  </a:lnTo>
                  <a:lnTo>
                    <a:pt x="338" y="655"/>
                  </a:lnTo>
                  <a:lnTo>
                    <a:pt x="338" y="655"/>
                  </a:lnTo>
                  <a:lnTo>
                    <a:pt x="318" y="654"/>
                  </a:lnTo>
                  <a:lnTo>
                    <a:pt x="318" y="654"/>
                  </a:lnTo>
                  <a:close/>
                  <a:moveTo>
                    <a:pt x="363" y="640"/>
                  </a:moveTo>
                  <a:lnTo>
                    <a:pt x="363" y="640"/>
                  </a:lnTo>
                  <a:lnTo>
                    <a:pt x="341" y="640"/>
                  </a:lnTo>
                  <a:lnTo>
                    <a:pt x="341" y="640"/>
                  </a:lnTo>
                  <a:lnTo>
                    <a:pt x="354" y="639"/>
                  </a:lnTo>
                  <a:lnTo>
                    <a:pt x="368" y="638"/>
                  </a:lnTo>
                  <a:lnTo>
                    <a:pt x="368" y="638"/>
                  </a:lnTo>
                  <a:lnTo>
                    <a:pt x="363" y="640"/>
                  </a:lnTo>
                  <a:lnTo>
                    <a:pt x="363" y="640"/>
                  </a:lnTo>
                  <a:close/>
                  <a:moveTo>
                    <a:pt x="382" y="656"/>
                  </a:moveTo>
                  <a:lnTo>
                    <a:pt x="382" y="656"/>
                  </a:lnTo>
                  <a:lnTo>
                    <a:pt x="398" y="654"/>
                  </a:lnTo>
                  <a:lnTo>
                    <a:pt x="398" y="654"/>
                  </a:lnTo>
                  <a:lnTo>
                    <a:pt x="416" y="654"/>
                  </a:lnTo>
                  <a:lnTo>
                    <a:pt x="416" y="654"/>
                  </a:lnTo>
                  <a:lnTo>
                    <a:pt x="382" y="656"/>
                  </a:lnTo>
                  <a:lnTo>
                    <a:pt x="382" y="656"/>
                  </a:lnTo>
                  <a:close/>
                  <a:moveTo>
                    <a:pt x="507" y="628"/>
                  </a:moveTo>
                  <a:lnTo>
                    <a:pt x="507" y="628"/>
                  </a:lnTo>
                  <a:lnTo>
                    <a:pt x="473" y="630"/>
                  </a:lnTo>
                  <a:lnTo>
                    <a:pt x="438" y="632"/>
                  </a:lnTo>
                  <a:lnTo>
                    <a:pt x="438" y="632"/>
                  </a:lnTo>
                  <a:lnTo>
                    <a:pt x="438" y="631"/>
                  </a:lnTo>
                  <a:lnTo>
                    <a:pt x="438" y="631"/>
                  </a:lnTo>
                  <a:lnTo>
                    <a:pt x="512" y="628"/>
                  </a:lnTo>
                  <a:lnTo>
                    <a:pt x="512" y="628"/>
                  </a:lnTo>
                  <a:lnTo>
                    <a:pt x="507" y="628"/>
                  </a:lnTo>
                  <a:lnTo>
                    <a:pt x="507" y="628"/>
                  </a:lnTo>
                  <a:close/>
                  <a:moveTo>
                    <a:pt x="534" y="642"/>
                  </a:moveTo>
                  <a:lnTo>
                    <a:pt x="534" y="642"/>
                  </a:lnTo>
                  <a:lnTo>
                    <a:pt x="557" y="640"/>
                  </a:lnTo>
                  <a:lnTo>
                    <a:pt x="557" y="640"/>
                  </a:lnTo>
                  <a:lnTo>
                    <a:pt x="534" y="642"/>
                  </a:lnTo>
                  <a:lnTo>
                    <a:pt x="534" y="642"/>
                  </a:lnTo>
                  <a:close/>
                  <a:moveTo>
                    <a:pt x="615" y="640"/>
                  </a:moveTo>
                  <a:lnTo>
                    <a:pt x="615" y="640"/>
                  </a:lnTo>
                  <a:lnTo>
                    <a:pt x="587" y="640"/>
                  </a:lnTo>
                  <a:lnTo>
                    <a:pt x="587" y="640"/>
                  </a:lnTo>
                  <a:lnTo>
                    <a:pt x="590" y="639"/>
                  </a:lnTo>
                  <a:lnTo>
                    <a:pt x="590" y="639"/>
                  </a:lnTo>
                  <a:lnTo>
                    <a:pt x="591" y="638"/>
                  </a:lnTo>
                  <a:lnTo>
                    <a:pt x="591" y="638"/>
                  </a:lnTo>
                  <a:lnTo>
                    <a:pt x="616" y="638"/>
                  </a:lnTo>
                  <a:lnTo>
                    <a:pt x="616" y="638"/>
                  </a:lnTo>
                  <a:lnTo>
                    <a:pt x="615" y="640"/>
                  </a:lnTo>
                  <a:lnTo>
                    <a:pt x="615" y="640"/>
                  </a:lnTo>
                  <a:close/>
                  <a:moveTo>
                    <a:pt x="674" y="643"/>
                  </a:moveTo>
                  <a:lnTo>
                    <a:pt x="674" y="643"/>
                  </a:lnTo>
                  <a:lnTo>
                    <a:pt x="631" y="640"/>
                  </a:lnTo>
                  <a:lnTo>
                    <a:pt x="631" y="640"/>
                  </a:lnTo>
                  <a:lnTo>
                    <a:pt x="626" y="638"/>
                  </a:lnTo>
                  <a:lnTo>
                    <a:pt x="626" y="638"/>
                  </a:lnTo>
                  <a:lnTo>
                    <a:pt x="675" y="638"/>
                  </a:lnTo>
                  <a:lnTo>
                    <a:pt x="675" y="638"/>
                  </a:lnTo>
                  <a:lnTo>
                    <a:pt x="674" y="640"/>
                  </a:lnTo>
                  <a:lnTo>
                    <a:pt x="674" y="643"/>
                  </a:lnTo>
                  <a:lnTo>
                    <a:pt x="674" y="643"/>
                  </a:lnTo>
                  <a:close/>
                  <a:moveTo>
                    <a:pt x="693" y="644"/>
                  </a:moveTo>
                  <a:lnTo>
                    <a:pt x="693" y="644"/>
                  </a:lnTo>
                  <a:lnTo>
                    <a:pt x="688" y="642"/>
                  </a:lnTo>
                  <a:lnTo>
                    <a:pt x="688" y="642"/>
                  </a:lnTo>
                  <a:lnTo>
                    <a:pt x="694" y="639"/>
                  </a:lnTo>
                  <a:lnTo>
                    <a:pt x="694" y="639"/>
                  </a:lnTo>
                  <a:lnTo>
                    <a:pt x="709" y="645"/>
                  </a:lnTo>
                  <a:lnTo>
                    <a:pt x="709" y="645"/>
                  </a:lnTo>
                  <a:lnTo>
                    <a:pt x="693" y="644"/>
                  </a:lnTo>
                  <a:lnTo>
                    <a:pt x="693" y="644"/>
                  </a:lnTo>
                  <a:close/>
                  <a:moveTo>
                    <a:pt x="723" y="628"/>
                  </a:moveTo>
                  <a:lnTo>
                    <a:pt x="723" y="628"/>
                  </a:lnTo>
                  <a:lnTo>
                    <a:pt x="817" y="626"/>
                  </a:lnTo>
                  <a:lnTo>
                    <a:pt x="817" y="626"/>
                  </a:lnTo>
                  <a:lnTo>
                    <a:pt x="815" y="626"/>
                  </a:lnTo>
                  <a:lnTo>
                    <a:pt x="815" y="626"/>
                  </a:lnTo>
                  <a:lnTo>
                    <a:pt x="800" y="627"/>
                  </a:lnTo>
                  <a:lnTo>
                    <a:pt x="786" y="630"/>
                  </a:lnTo>
                  <a:lnTo>
                    <a:pt x="786" y="630"/>
                  </a:lnTo>
                  <a:lnTo>
                    <a:pt x="755" y="630"/>
                  </a:lnTo>
                  <a:lnTo>
                    <a:pt x="723" y="628"/>
                  </a:lnTo>
                  <a:lnTo>
                    <a:pt x="723" y="628"/>
                  </a:lnTo>
                  <a:close/>
                  <a:moveTo>
                    <a:pt x="764" y="644"/>
                  </a:moveTo>
                  <a:lnTo>
                    <a:pt x="764" y="644"/>
                  </a:lnTo>
                  <a:lnTo>
                    <a:pt x="775" y="642"/>
                  </a:lnTo>
                  <a:lnTo>
                    <a:pt x="775" y="642"/>
                  </a:lnTo>
                  <a:lnTo>
                    <a:pt x="784" y="640"/>
                  </a:lnTo>
                  <a:lnTo>
                    <a:pt x="784" y="640"/>
                  </a:lnTo>
                  <a:lnTo>
                    <a:pt x="815" y="637"/>
                  </a:lnTo>
                  <a:lnTo>
                    <a:pt x="831" y="637"/>
                  </a:lnTo>
                  <a:lnTo>
                    <a:pt x="845" y="638"/>
                  </a:lnTo>
                  <a:lnTo>
                    <a:pt x="845" y="638"/>
                  </a:lnTo>
                  <a:lnTo>
                    <a:pt x="805" y="643"/>
                  </a:lnTo>
                  <a:lnTo>
                    <a:pt x="785" y="644"/>
                  </a:lnTo>
                  <a:lnTo>
                    <a:pt x="764" y="644"/>
                  </a:lnTo>
                  <a:lnTo>
                    <a:pt x="764" y="644"/>
                  </a:lnTo>
                  <a:close/>
                  <a:moveTo>
                    <a:pt x="880" y="628"/>
                  </a:moveTo>
                  <a:lnTo>
                    <a:pt x="880" y="628"/>
                  </a:lnTo>
                  <a:lnTo>
                    <a:pt x="881" y="626"/>
                  </a:lnTo>
                  <a:lnTo>
                    <a:pt x="881" y="625"/>
                  </a:lnTo>
                  <a:lnTo>
                    <a:pt x="881" y="625"/>
                  </a:lnTo>
                  <a:lnTo>
                    <a:pt x="920" y="625"/>
                  </a:lnTo>
                  <a:lnTo>
                    <a:pt x="959" y="627"/>
                  </a:lnTo>
                  <a:lnTo>
                    <a:pt x="959" y="627"/>
                  </a:lnTo>
                  <a:lnTo>
                    <a:pt x="920" y="628"/>
                  </a:lnTo>
                  <a:lnTo>
                    <a:pt x="880" y="628"/>
                  </a:lnTo>
                  <a:lnTo>
                    <a:pt x="880" y="628"/>
                  </a:lnTo>
                  <a:close/>
                  <a:moveTo>
                    <a:pt x="1029" y="633"/>
                  </a:moveTo>
                  <a:lnTo>
                    <a:pt x="1029" y="633"/>
                  </a:lnTo>
                  <a:lnTo>
                    <a:pt x="1027" y="632"/>
                  </a:lnTo>
                  <a:lnTo>
                    <a:pt x="1024" y="631"/>
                  </a:lnTo>
                  <a:lnTo>
                    <a:pt x="1024" y="631"/>
                  </a:lnTo>
                  <a:lnTo>
                    <a:pt x="1038" y="630"/>
                  </a:lnTo>
                  <a:lnTo>
                    <a:pt x="1052" y="630"/>
                  </a:lnTo>
                  <a:lnTo>
                    <a:pt x="1052" y="630"/>
                  </a:lnTo>
                  <a:lnTo>
                    <a:pt x="1029" y="633"/>
                  </a:lnTo>
                  <a:lnTo>
                    <a:pt x="1029" y="633"/>
                  </a:lnTo>
                  <a:close/>
                  <a:moveTo>
                    <a:pt x="1097" y="628"/>
                  </a:moveTo>
                  <a:lnTo>
                    <a:pt x="1097" y="628"/>
                  </a:lnTo>
                  <a:lnTo>
                    <a:pt x="1083" y="633"/>
                  </a:lnTo>
                  <a:lnTo>
                    <a:pt x="1069" y="636"/>
                  </a:lnTo>
                  <a:lnTo>
                    <a:pt x="1069" y="636"/>
                  </a:lnTo>
                  <a:lnTo>
                    <a:pt x="1087" y="630"/>
                  </a:lnTo>
                  <a:lnTo>
                    <a:pt x="1104" y="624"/>
                  </a:lnTo>
                  <a:lnTo>
                    <a:pt x="1137" y="608"/>
                  </a:lnTo>
                  <a:lnTo>
                    <a:pt x="1137" y="608"/>
                  </a:lnTo>
                  <a:lnTo>
                    <a:pt x="1117" y="619"/>
                  </a:lnTo>
                  <a:lnTo>
                    <a:pt x="1097" y="628"/>
                  </a:lnTo>
                  <a:lnTo>
                    <a:pt x="1097" y="628"/>
                  </a:lnTo>
                  <a:close/>
                  <a:moveTo>
                    <a:pt x="1064" y="621"/>
                  </a:moveTo>
                  <a:lnTo>
                    <a:pt x="1064" y="621"/>
                  </a:lnTo>
                  <a:lnTo>
                    <a:pt x="1071" y="619"/>
                  </a:lnTo>
                  <a:lnTo>
                    <a:pt x="1071" y="619"/>
                  </a:lnTo>
                  <a:lnTo>
                    <a:pt x="1071" y="621"/>
                  </a:lnTo>
                  <a:lnTo>
                    <a:pt x="1071" y="621"/>
                  </a:lnTo>
                  <a:lnTo>
                    <a:pt x="1064" y="621"/>
                  </a:lnTo>
                  <a:lnTo>
                    <a:pt x="1064" y="621"/>
                  </a:lnTo>
                  <a:close/>
                  <a:moveTo>
                    <a:pt x="1202" y="548"/>
                  </a:moveTo>
                  <a:lnTo>
                    <a:pt x="1202" y="548"/>
                  </a:lnTo>
                  <a:lnTo>
                    <a:pt x="1231" y="528"/>
                  </a:lnTo>
                  <a:lnTo>
                    <a:pt x="1246" y="519"/>
                  </a:lnTo>
                  <a:lnTo>
                    <a:pt x="1260" y="510"/>
                  </a:lnTo>
                  <a:lnTo>
                    <a:pt x="1260" y="510"/>
                  </a:lnTo>
                  <a:lnTo>
                    <a:pt x="1224" y="533"/>
                  </a:lnTo>
                  <a:lnTo>
                    <a:pt x="1224" y="533"/>
                  </a:lnTo>
                  <a:lnTo>
                    <a:pt x="1202" y="548"/>
                  </a:lnTo>
                  <a:lnTo>
                    <a:pt x="1202" y="548"/>
                  </a:lnTo>
                  <a:close/>
                  <a:moveTo>
                    <a:pt x="1254" y="527"/>
                  </a:moveTo>
                  <a:lnTo>
                    <a:pt x="1254" y="527"/>
                  </a:lnTo>
                  <a:lnTo>
                    <a:pt x="1233" y="539"/>
                  </a:lnTo>
                  <a:lnTo>
                    <a:pt x="1233" y="539"/>
                  </a:lnTo>
                  <a:lnTo>
                    <a:pt x="1264" y="519"/>
                  </a:lnTo>
                  <a:lnTo>
                    <a:pt x="1264" y="519"/>
                  </a:lnTo>
                  <a:lnTo>
                    <a:pt x="1254" y="527"/>
                  </a:lnTo>
                  <a:lnTo>
                    <a:pt x="1254" y="527"/>
                  </a:lnTo>
                  <a:close/>
                  <a:moveTo>
                    <a:pt x="1290" y="504"/>
                  </a:moveTo>
                  <a:lnTo>
                    <a:pt x="1290" y="504"/>
                  </a:lnTo>
                  <a:lnTo>
                    <a:pt x="1278" y="510"/>
                  </a:lnTo>
                  <a:lnTo>
                    <a:pt x="1278" y="510"/>
                  </a:lnTo>
                  <a:lnTo>
                    <a:pt x="1294" y="500"/>
                  </a:lnTo>
                  <a:lnTo>
                    <a:pt x="1294" y="500"/>
                  </a:lnTo>
                  <a:lnTo>
                    <a:pt x="1290" y="504"/>
                  </a:lnTo>
                  <a:lnTo>
                    <a:pt x="1290" y="504"/>
                  </a:lnTo>
                  <a:close/>
                  <a:moveTo>
                    <a:pt x="1310" y="495"/>
                  </a:moveTo>
                  <a:lnTo>
                    <a:pt x="1310" y="495"/>
                  </a:lnTo>
                  <a:lnTo>
                    <a:pt x="1314" y="487"/>
                  </a:lnTo>
                  <a:lnTo>
                    <a:pt x="1314" y="487"/>
                  </a:lnTo>
                  <a:lnTo>
                    <a:pt x="1320" y="484"/>
                  </a:lnTo>
                  <a:lnTo>
                    <a:pt x="1320" y="484"/>
                  </a:lnTo>
                  <a:lnTo>
                    <a:pt x="1310" y="495"/>
                  </a:lnTo>
                  <a:lnTo>
                    <a:pt x="1310" y="495"/>
                  </a:lnTo>
                  <a:close/>
                  <a:moveTo>
                    <a:pt x="1317" y="474"/>
                  </a:moveTo>
                  <a:lnTo>
                    <a:pt x="1317" y="474"/>
                  </a:lnTo>
                  <a:lnTo>
                    <a:pt x="1319" y="473"/>
                  </a:lnTo>
                  <a:lnTo>
                    <a:pt x="1319" y="473"/>
                  </a:lnTo>
                  <a:lnTo>
                    <a:pt x="1319" y="473"/>
                  </a:lnTo>
                  <a:lnTo>
                    <a:pt x="1319" y="473"/>
                  </a:lnTo>
                  <a:lnTo>
                    <a:pt x="1317" y="474"/>
                  </a:lnTo>
                  <a:lnTo>
                    <a:pt x="1317" y="474"/>
                  </a:lnTo>
                  <a:close/>
                  <a:moveTo>
                    <a:pt x="1094" y="267"/>
                  </a:moveTo>
                  <a:lnTo>
                    <a:pt x="1094" y="267"/>
                  </a:lnTo>
                  <a:lnTo>
                    <a:pt x="1112" y="274"/>
                  </a:lnTo>
                  <a:lnTo>
                    <a:pt x="1131" y="283"/>
                  </a:lnTo>
                  <a:lnTo>
                    <a:pt x="1150" y="294"/>
                  </a:lnTo>
                  <a:lnTo>
                    <a:pt x="1168" y="306"/>
                  </a:lnTo>
                  <a:lnTo>
                    <a:pt x="1184" y="319"/>
                  </a:lnTo>
                  <a:lnTo>
                    <a:pt x="1200" y="332"/>
                  </a:lnTo>
                  <a:lnTo>
                    <a:pt x="1216" y="347"/>
                  </a:lnTo>
                  <a:lnTo>
                    <a:pt x="1230" y="361"/>
                  </a:lnTo>
                  <a:lnTo>
                    <a:pt x="1230" y="361"/>
                  </a:lnTo>
                  <a:lnTo>
                    <a:pt x="1241" y="372"/>
                  </a:lnTo>
                  <a:lnTo>
                    <a:pt x="1253" y="381"/>
                  </a:lnTo>
                  <a:lnTo>
                    <a:pt x="1280" y="400"/>
                  </a:lnTo>
                  <a:lnTo>
                    <a:pt x="1305" y="418"/>
                  </a:lnTo>
                  <a:lnTo>
                    <a:pt x="1317" y="427"/>
                  </a:lnTo>
                  <a:lnTo>
                    <a:pt x="1329" y="438"/>
                  </a:lnTo>
                  <a:lnTo>
                    <a:pt x="1329" y="438"/>
                  </a:lnTo>
                  <a:lnTo>
                    <a:pt x="1322" y="454"/>
                  </a:lnTo>
                  <a:lnTo>
                    <a:pt x="1318" y="460"/>
                  </a:lnTo>
                  <a:lnTo>
                    <a:pt x="1311" y="467"/>
                  </a:lnTo>
                  <a:lnTo>
                    <a:pt x="1311" y="467"/>
                  </a:lnTo>
                  <a:lnTo>
                    <a:pt x="1292" y="478"/>
                  </a:lnTo>
                  <a:lnTo>
                    <a:pt x="1281" y="485"/>
                  </a:lnTo>
                  <a:lnTo>
                    <a:pt x="1278" y="489"/>
                  </a:lnTo>
                  <a:lnTo>
                    <a:pt x="1277" y="491"/>
                  </a:lnTo>
                  <a:lnTo>
                    <a:pt x="1277" y="491"/>
                  </a:lnTo>
                  <a:lnTo>
                    <a:pt x="1260" y="500"/>
                  </a:lnTo>
                  <a:lnTo>
                    <a:pt x="1243" y="508"/>
                  </a:lnTo>
                  <a:lnTo>
                    <a:pt x="1228" y="518"/>
                  </a:lnTo>
                  <a:lnTo>
                    <a:pt x="1213" y="528"/>
                  </a:lnTo>
                  <a:lnTo>
                    <a:pt x="1183" y="550"/>
                  </a:lnTo>
                  <a:lnTo>
                    <a:pt x="1153" y="571"/>
                  </a:lnTo>
                  <a:lnTo>
                    <a:pt x="1153" y="571"/>
                  </a:lnTo>
                  <a:lnTo>
                    <a:pt x="1135" y="581"/>
                  </a:lnTo>
                  <a:lnTo>
                    <a:pt x="1117" y="591"/>
                  </a:lnTo>
                  <a:lnTo>
                    <a:pt x="1098" y="599"/>
                  </a:lnTo>
                  <a:lnTo>
                    <a:pt x="1080" y="605"/>
                  </a:lnTo>
                  <a:lnTo>
                    <a:pt x="1060" y="610"/>
                  </a:lnTo>
                  <a:lnTo>
                    <a:pt x="1040" y="614"/>
                  </a:lnTo>
                  <a:lnTo>
                    <a:pt x="1020" y="616"/>
                  </a:lnTo>
                  <a:lnTo>
                    <a:pt x="999" y="618"/>
                  </a:lnTo>
                  <a:lnTo>
                    <a:pt x="999" y="618"/>
                  </a:lnTo>
                  <a:lnTo>
                    <a:pt x="959" y="618"/>
                  </a:lnTo>
                  <a:lnTo>
                    <a:pt x="920" y="616"/>
                  </a:lnTo>
                  <a:lnTo>
                    <a:pt x="879" y="615"/>
                  </a:lnTo>
                  <a:lnTo>
                    <a:pt x="839" y="615"/>
                  </a:lnTo>
                  <a:lnTo>
                    <a:pt x="839" y="615"/>
                  </a:lnTo>
                  <a:lnTo>
                    <a:pt x="753" y="619"/>
                  </a:lnTo>
                  <a:lnTo>
                    <a:pt x="711" y="620"/>
                  </a:lnTo>
                  <a:lnTo>
                    <a:pt x="668" y="620"/>
                  </a:lnTo>
                  <a:lnTo>
                    <a:pt x="668" y="620"/>
                  </a:lnTo>
                  <a:lnTo>
                    <a:pt x="655" y="618"/>
                  </a:lnTo>
                  <a:lnTo>
                    <a:pt x="642" y="616"/>
                  </a:lnTo>
                  <a:lnTo>
                    <a:pt x="613" y="616"/>
                  </a:lnTo>
                  <a:lnTo>
                    <a:pt x="583" y="618"/>
                  </a:lnTo>
                  <a:lnTo>
                    <a:pt x="555" y="618"/>
                  </a:lnTo>
                  <a:lnTo>
                    <a:pt x="555" y="618"/>
                  </a:lnTo>
                  <a:lnTo>
                    <a:pt x="487" y="619"/>
                  </a:lnTo>
                  <a:lnTo>
                    <a:pt x="420" y="621"/>
                  </a:lnTo>
                  <a:lnTo>
                    <a:pt x="420" y="621"/>
                  </a:lnTo>
                  <a:lnTo>
                    <a:pt x="406" y="620"/>
                  </a:lnTo>
                  <a:lnTo>
                    <a:pt x="391" y="620"/>
                  </a:lnTo>
                  <a:lnTo>
                    <a:pt x="377" y="621"/>
                  </a:lnTo>
                  <a:lnTo>
                    <a:pt x="362" y="622"/>
                  </a:lnTo>
                  <a:lnTo>
                    <a:pt x="362" y="622"/>
                  </a:lnTo>
                  <a:lnTo>
                    <a:pt x="324" y="624"/>
                  </a:lnTo>
                  <a:lnTo>
                    <a:pt x="284" y="622"/>
                  </a:lnTo>
                  <a:lnTo>
                    <a:pt x="284" y="622"/>
                  </a:lnTo>
                  <a:lnTo>
                    <a:pt x="268" y="622"/>
                  </a:lnTo>
                  <a:lnTo>
                    <a:pt x="252" y="624"/>
                  </a:lnTo>
                  <a:lnTo>
                    <a:pt x="219" y="628"/>
                  </a:lnTo>
                  <a:lnTo>
                    <a:pt x="188" y="632"/>
                  </a:lnTo>
                  <a:lnTo>
                    <a:pt x="171" y="633"/>
                  </a:lnTo>
                  <a:lnTo>
                    <a:pt x="155" y="634"/>
                  </a:lnTo>
                  <a:lnTo>
                    <a:pt x="155" y="634"/>
                  </a:lnTo>
                  <a:lnTo>
                    <a:pt x="141" y="633"/>
                  </a:lnTo>
                  <a:lnTo>
                    <a:pt x="131" y="630"/>
                  </a:lnTo>
                  <a:lnTo>
                    <a:pt x="123" y="626"/>
                  </a:lnTo>
                  <a:lnTo>
                    <a:pt x="118" y="620"/>
                  </a:lnTo>
                  <a:lnTo>
                    <a:pt x="114" y="613"/>
                  </a:lnTo>
                  <a:lnTo>
                    <a:pt x="112" y="603"/>
                  </a:lnTo>
                  <a:lnTo>
                    <a:pt x="111" y="592"/>
                  </a:lnTo>
                  <a:lnTo>
                    <a:pt x="112" y="580"/>
                  </a:lnTo>
                  <a:lnTo>
                    <a:pt x="112" y="580"/>
                  </a:lnTo>
                  <a:lnTo>
                    <a:pt x="113" y="554"/>
                  </a:lnTo>
                  <a:lnTo>
                    <a:pt x="114" y="527"/>
                  </a:lnTo>
                  <a:lnTo>
                    <a:pt x="114" y="514"/>
                  </a:lnTo>
                  <a:lnTo>
                    <a:pt x="113" y="500"/>
                  </a:lnTo>
                  <a:lnTo>
                    <a:pt x="111" y="486"/>
                  </a:lnTo>
                  <a:lnTo>
                    <a:pt x="107" y="474"/>
                  </a:lnTo>
                  <a:lnTo>
                    <a:pt x="107" y="474"/>
                  </a:lnTo>
                  <a:lnTo>
                    <a:pt x="102" y="460"/>
                  </a:lnTo>
                  <a:lnTo>
                    <a:pt x="99" y="444"/>
                  </a:lnTo>
                  <a:lnTo>
                    <a:pt x="91" y="412"/>
                  </a:lnTo>
                  <a:lnTo>
                    <a:pt x="88" y="378"/>
                  </a:lnTo>
                  <a:lnTo>
                    <a:pt x="87" y="347"/>
                  </a:lnTo>
                  <a:lnTo>
                    <a:pt x="87" y="347"/>
                  </a:lnTo>
                  <a:lnTo>
                    <a:pt x="88" y="333"/>
                  </a:lnTo>
                  <a:lnTo>
                    <a:pt x="90" y="320"/>
                  </a:lnTo>
                  <a:lnTo>
                    <a:pt x="93" y="313"/>
                  </a:lnTo>
                  <a:lnTo>
                    <a:pt x="95" y="307"/>
                  </a:lnTo>
                  <a:lnTo>
                    <a:pt x="99" y="302"/>
                  </a:lnTo>
                  <a:lnTo>
                    <a:pt x="105" y="297"/>
                  </a:lnTo>
                  <a:lnTo>
                    <a:pt x="105" y="297"/>
                  </a:lnTo>
                  <a:lnTo>
                    <a:pt x="108" y="295"/>
                  </a:lnTo>
                  <a:lnTo>
                    <a:pt x="114" y="294"/>
                  </a:lnTo>
                  <a:lnTo>
                    <a:pt x="126" y="290"/>
                  </a:lnTo>
                  <a:lnTo>
                    <a:pt x="137" y="288"/>
                  </a:lnTo>
                  <a:lnTo>
                    <a:pt x="142" y="285"/>
                  </a:lnTo>
                  <a:lnTo>
                    <a:pt x="146" y="283"/>
                  </a:lnTo>
                  <a:lnTo>
                    <a:pt x="146" y="283"/>
                  </a:lnTo>
                  <a:lnTo>
                    <a:pt x="164" y="285"/>
                  </a:lnTo>
                  <a:lnTo>
                    <a:pt x="182" y="288"/>
                  </a:lnTo>
                  <a:lnTo>
                    <a:pt x="201" y="288"/>
                  </a:lnTo>
                  <a:lnTo>
                    <a:pt x="219" y="288"/>
                  </a:lnTo>
                  <a:lnTo>
                    <a:pt x="256" y="285"/>
                  </a:lnTo>
                  <a:lnTo>
                    <a:pt x="276" y="285"/>
                  </a:lnTo>
                  <a:lnTo>
                    <a:pt x="294" y="285"/>
                  </a:lnTo>
                  <a:lnTo>
                    <a:pt x="294" y="285"/>
                  </a:lnTo>
                  <a:lnTo>
                    <a:pt x="290" y="292"/>
                  </a:lnTo>
                  <a:lnTo>
                    <a:pt x="286" y="301"/>
                  </a:lnTo>
                  <a:lnTo>
                    <a:pt x="286" y="301"/>
                  </a:lnTo>
                  <a:lnTo>
                    <a:pt x="278" y="301"/>
                  </a:lnTo>
                  <a:lnTo>
                    <a:pt x="266" y="304"/>
                  </a:lnTo>
                  <a:lnTo>
                    <a:pt x="261" y="307"/>
                  </a:lnTo>
                  <a:lnTo>
                    <a:pt x="256" y="309"/>
                  </a:lnTo>
                  <a:lnTo>
                    <a:pt x="253" y="313"/>
                  </a:lnTo>
                  <a:lnTo>
                    <a:pt x="253" y="314"/>
                  </a:lnTo>
                  <a:lnTo>
                    <a:pt x="253" y="316"/>
                  </a:lnTo>
                  <a:lnTo>
                    <a:pt x="253" y="316"/>
                  </a:lnTo>
                  <a:lnTo>
                    <a:pt x="252" y="321"/>
                  </a:lnTo>
                  <a:lnTo>
                    <a:pt x="250" y="325"/>
                  </a:lnTo>
                  <a:lnTo>
                    <a:pt x="250" y="328"/>
                  </a:lnTo>
                  <a:lnTo>
                    <a:pt x="252" y="332"/>
                  </a:lnTo>
                  <a:lnTo>
                    <a:pt x="253" y="336"/>
                  </a:lnTo>
                  <a:lnTo>
                    <a:pt x="255" y="339"/>
                  </a:lnTo>
                  <a:lnTo>
                    <a:pt x="261" y="344"/>
                  </a:lnTo>
                  <a:lnTo>
                    <a:pt x="270" y="348"/>
                  </a:lnTo>
                  <a:lnTo>
                    <a:pt x="278" y="350"/>
                  </a:lnTo>
                  <a:lnTo>
                    <a:pt x="286" y="351"/>
                  </a:lnTo>
                  <a:lnTo>
                    <a:pt x="294" y="350"/>
                  </a:lnTo>
                  <a:lnTo>
                    <a:pt x="294" y="350"/>
                  </a:lnTo>
                  <a:lnTo>
                    <a:pt x="298" y="349"/>
                  </a:lnTo>
                  <a:lnTo>
                    <a:pt x="302" y="348"/>
                  </a:lnTo>
                  <a:lnTo>
                    <a:pt x="306" y="345"/>
                  </a:lnTo>
                  <a:lnTo>
                    <a:pt x="308" y="342"/>
                  </a:lnTo>
                  <a:lnTo>
                    <a:pt x="312" y="336"/>
                  </a:lnTo>
                  <a:lnTo>
                    <a:pt x="314" y="327"/>
                  </a:lnTo>
                  <a:lnTo>
                    <a:pt x="313" y="320"/>
                  </a:lnTo>
                  <a:lnTo>
                    <a:pt x="309" y="313"/>
                  </a:lnTo>
                  <a:lnTo>
                    <a:pt x="304" y="307"/>
                  </a:lnTo>
                  <a:lnTo>
                    <a:pt x="301" y="304"/>
                  </a:lnTo>
                  <a:lnTo>
                    <a:pt x="296" y="302"/>
                  </a:lnTo>
                  <a:lnTo>
                    <a:pt x="296" y="302"/>
                  </a:lnTo>
                  <a:lnTo>
                    <a:pt x="300" y="294"/>
                  </a:lnTo>
                  <a:lnTo>
                    <a:pt x="303" y="285"/>
                  </a:lnTo>
                  <a:lnTo>
                    <a:pt x="303" y="285"/>
                  </a:lnTo>
                  <a:lnTo>
                    <a:pt x="383" y="286"/>
                  </a:lnTo>
                  <a:lnTo>
                    <a:pt x="463" y="285"/>
                  </a:lnTo>
                  <a:lnTo>
                    <a:pt x="622" y="282"/>
                  </a:lnTo>
                  <a:lnTo>
                    <a:pt x="782" y="278"/>
                  </a:lnTo>
                  <a:lnTo>
                    <a:pt x="942" y="274"/>
                  </a:lnTo>
                  <a:lnTo>
                    <a:pt x="942" y="274"/>
                  </a:lnTo>
                  <a:lnTo>
                    <a:pt x="939" y="284"/>
                  </a:lnTo>
                  <a:lnTo>
                    <a:pt x="934" y="294"/>
                  </a:lnTo>
                  <a:lnTo>
                    <a:pt x="934" y="294"/>
                  </a:lnTo>
                  <a:lnTo>
                    <a:pt x="926" y="291"/>
                  </a:lnTo>
                  <a:lnTo>
                    <a:pt x="912" y="291"/>
                  </a:lnTo>
                  <a:lnTo>
                    <a:pt x="905" y="291"/>
                  </a:lnTo>
                  <a:lnTo>
                    <a:pt x="900" y="292"/>
                  </a:lnTo>
                  <a:lnTo>
                    <a:pt x="898" y="294"/>
                  </a:lnTo>
                  <a:lnTo>
                    <a:pt x="898" y="295"/>
                  </a:lnTo>
                  <a:lnTo>
                    <a:pt x="898" y="296"/>
                  </a:lnTo>
                  <a:lnTo>
                    <a:pt x="899" y="298"/>
                  </a:lnTo>
                  <a:lnTo>
                    <a:pt x="899" y="298"/>
                  </a:lnTo>
                  <a:lnTo>
                    <a:pt x="896" y="303"/>
                  </a:lnTo>
                  <a:lnTo>
                    <a:pt x="896" y="303"/>
                  </a:lnTo>
                  <a:lnTo>
                    <a:pt x="894" y="304"/>
                  </a:lnTo>
                  <a:lnTo>
                    <a:pt x="892" y="306"/>
                  </a:lnTo>
                  <a:lnTo>
                    <a:pt x="892" y="309"/>
                  </a:lnTo>
                  <a:lnTo>
                    <a:pt x="892" y="314"/>
                  </a:lnTo>
                  <a:lnTo>
                    <a:pt x="893" y="318"/>
                  </a:lnTo>
                  <a:lnTo>
                    <a:pt x="893" y="318"/>
                  </a:lnTo>
                  <a:lnTo>
                    <a:pt x="896" y="321"/>
                  </a:lnTo>
                  <a:lnTo>
                    <a:pt x="898" y="325"/>
                  </a:lnTo>
                  <a:lnTo>
                    <a:pt x="902" y="328"/>
                  </a:lnTo>
                  <a:lnTo>
                    <a:pt x="906" y="331"/>
                  </a:lnTo>
                  <a:lnTo>
                    <a:pt x="915" y="335"/>
                  </a:lnTo>
                  <a:lnTo>
                    <a:pt x="924" y="336"/>
                  </a:lnTo>
                  <a:lnTo>
                    <a:pt x="924" y="336"/>
                  </a:lnTo>
                  <a:lnTo>
                    <a:pt x="909" y="339"/>
                  </a:lnTo>
                  <a:lnTo>
                    <a:pt x="893" y="343"/>
                  </a:lnTo>
                  <a:lnTo>
                    <a:pt x="877" y="344"/>
                  </a:lnTo>
                  <a:lnTo>
                    <a:pt x="870" y="344"/>
                  </a:lnTo>
                  <a:lnTo>
                    <a:pt x="862" y="343"/>
                  </a:lnTo>
                  <a:lnTo>
                    <a:pt x="862" y="343"/>
                  </a:lnTo>
                  <a:lnTo>
                    <a:pt x="852" y="339"/>
                  </a:lnTo>
                  <a:lnTo>
                    <a:pt x="844" y="336"/>
                  </a:lnTo>
                  <a:lnTo>
                    <a:pt x="835" y="332"/>
                  </a:lnTo>
                  <a:lnTo>
                    <a:pt x="826" y="330"/>
                  </a:lnTo>
                  <a:lnTo>
                    <a:pt x="826" y="330"/>
                  </a:lnTo>
                  <a:lnTo>
                    <a:pt x="821" y="330"/>
                  </a:lnTo>
                  <a:lnTo>
                    <a:pt x="817" y="331"/>
                  </a:lnTo>
                  <a:lnTo>
                    <a:pt x="808" y="333"/>
                  </a:lnTo>
                  <a:lnTo>
                    <a:pt x="799" y="335"/>
                  </a:lnTo>
                  <a:lnTo>
                    <a:pt x="796" y="335"/>
                  </a:lnTo>
                  <a:lnTo>
                    <a:pt x="792" y="332"/>
                  </a:lnTo>
                  <a:lnTo>
                    <a:pt x="792" y="332"/>
                  </a:lnTo>
                  <a:lnTo>
                    <a:pt x="787" y="328"/>
                  </a:lnTo>
                  <a:lnTo>
                    <a:pt x="786" y="325"/>
                  </a:lnTo>
                  <a:lnTo>
                    <a:pt x="787" y="322"/>
                  </a:lnTo>
                  <a:lnTo>
                    <a:pt x="790" y="320"/>
                  </a:lnTo>
                  <a:lnTo>
                    <a:pt x="793" y="318"/>
                  </a:lnTo>
                  <a:lnTo>
                    <a:pt x="797" y="315"/>
                  </a:lnTo>
                  <a:lnTo>
                    <a:pt x="804" y="314"/>
                  </a:lnTo>
                  <a:lnTo>
                    <a:pt x="804" y="314"/>
                  </a:lnTo>
                  <a:lnTo>
                    <a:pt x="812" y="314"/>
                  </a:lnTo>
                  <a:lnTo>
                    <a:pt x="821" y="315"/>
                  </a:lnTo>
                  <a:lnTo>
                    <a:pt x="838" y="319"/>
                  </a:lnTo>
                  <a:lnTo>
                    <a:pt x="846" y="319"/>
                  </a:lnTo>
                  <a:lnTo>
                    <a:pt x="853" y="319"/>
                  </a:lnTo>
                  <a:lnTo>
                    <a:pt x="861" y="316"/>
                  </a:lnTo>
                  <a:lnTo>
                    <a:pt x="867" y="313"/>
                  </a:lnTo>
                  <a:lnTo>
                    <a:pt x="867" y="313"/>
                  </a:lnTo>
                  <a:lnTo>
                    <a:pt x="873" y="308"/>
                  </a:lnTo>
                  <a:lnTo>
                    <a:pt x="881" y="302"/>
                  </a:lnTo>
                  <a:lnTo>
                    <a:pt x="889" y="296"/>
                  </a:lnTo>
                  <a:lnTo>
                    <a:pt x="891" y="294"/>
                  </a:lnTo>
                  <a:lnTo>
                    <a:pt x="891" y="290"/>
                  </a:lnTo>
                  <a:lnTo>
                    <a:pt x="891" y="290"/>
                  </a:lnTo>
                  <a:lnTo>
                    <a:pt x="889" y="289"/>
                  </a:lnTo>
                  <a:lnTo>
                    <a:pt x="888" y="288"/>
                  </a:lnTo>
                  <a:lnTo>
                    <a:pt x="883" y="288"/>
                  </a:lnTo>
                  <a:lnTo>
                    <a:pt x="879" y="290"/>
                  </a:lnTo>
                  <a:lnTo>
                    <a:pt x="873" y="295"/>
                  </a:lnTo>
                  <a:lnTo>
                    <a:pt x="862" y="304"/>
                  </a:lnTo>
                  <a:lnTo>
                    <a:pt x="856" y="310"/>
                  </a:lnTo>
                  <a:lnTo>
                    <a:pt x="856" y="310"/>
                  </a:lnTo>
                  <a:lnTo>
                    <a:pt x="840" y="307"/>
                  </a:lnTo>
                  <a:lnTo>
                    <a:pt x="826" y="304"/>
                  </a:lnTo>
                  <a:lnTo>
                    <a:pt x="809" y="303"/>
                  </a:lnTo>
                  <a:lnTo>
                    <a:pt x="802" y="304"/>
                  </a:lnTo>
                  <a:lnTo>
                    <a:pt x="794" y="306"/>
                  </a:lnTo>
                  <a:lnTo>
                    <a:pt x="794" y="306"/>
                  </a:lnTo>
                  <a:lnTo>
                    <a:pt x="791" y="307"/>
                  </a:lnTo>
                  <a:lnTo>
                    <a:pt x="787" y="309"/>
                  </a:lnTo>
                  <a:lnTo>
                    <a:pt x="782" y="314"/>
                  </a:lnTo>
                  <a:lnTo>
                    <a:pt x="779" y="320"/>
                  </a:lnTo>
                  <a:lnTo>
                    <a:pt x="779" y="327"/>
                  </a:lnTo>
                  <a:lnTo>
                    <a:pt x="781" y="333"/>
                  </a:lnTo>
                  <a:lnTo>
                    <a:pt x="785" y="339"/>
                  </a:lnTo>
                  <a:lnTo>
                    <a:pt x="787" y="341"/>
                  </a:lnTo>
                  <a:lnTo>
                    <a:pt x="791" y="343"/>
                  </a:lnTo>
                  <a:lnTo>
                    <a:pt x="794" y="343"/>
                  </a:lnTo>
                  <a:lnTo>
                    <a:pt x="799" y="344"/>
                  </a:lnTo>
                  <a:lnTo>
                    <a:pt x="799" y="344"/>
                  </a:lnTo>
                  <a:lnTo>
                    <a:pt x="808" y="343"/>
                  </a:lnTo>
                  <a:lnTo>
                    <a:pt x="816" y="341"/>
                  </a:lnTo>
                  <a:lnTo>
                    <a:pt x="824" y="341"/>
                  </a:lnTo>
                  <a:lnTo>
                    <a:pt x="833" y="341"/>
                  </a:lnTo>
                  <a:lnTo>
                    <a:pt x="833" y="341"/>
                  </a:lnTo>
                  <a:lnTo>
                    <a:pt x="840" y="343"/>
                  </a:lnTo>
                  <a:lnTo>
                    <a:pt x="846" y="347"/>
                  </a:lnTo>
                  <a:lnTo>
                    <a:pt x="853" y="350"/>
                  </a:lnTo>
                  <a:lnTo>
                    <a:pt x="859" y="353"/>
                  </a:lnTo>
                  <a:lnTo>
                    <a:pt x="859" y="353"/>
                  </a:lnTo>
                  <a:lnTo>
                    <a:pt x="871" y="354"/>
                  </a:lnTo>
                  <a:lnTo>
                    <a:pt x="882" y="354"/>
                  </a:lnTo>
                  <a:lnTo>
                    <a:pt x="894" y="353"/>
                  </a:lnTo>
                  <a:lnTo>
                    <a:pt x="905" y="351"/>
                  </a:lnTo>
                  <a:lnTo>
                    <a:pt x="927" y="344"/>
                  </a:lnTo>
                  <a:lnTo>
                    <a:pt x="948" y="338"/>
                  </a:lnTo>
                  <a:lnTo>
                    <a:pt x="948" y="338"/>
                  </a:lnTo>
                  <a:lnTo>
                    <a:pt x="959" y="336"/>
                  </a:lnTo>
                  <a:lnTo>
                    <a:pt x="969" y="335"/>
                  </a:lnTo>
                  <a:lnTo>
                    <a:pt x="989" y="333"/>
                  </a:lnTo>
                  <a:lnTo>
                    <a:pt x="1010" y="332"/>
                  </a:lnTo>
                  <a:lnTo>
                    <a:pt x="1021" y="330"/>
                  </a:lnTo>
                  <a:lnTo>
                    <a:pt x="1030" y="327"/>
                  </a:lnTo>
                  <a:lnTo>
                    <a:pt x="1030" y="327"/>
                  </a:lnTo>
                  <a:lnTo>
                    <a:pt x="1036" y="325"/>
                  </a:lnTo>
                  <a:lnTo>
                    <a:pt x="1041" y="322"/>
                  </a:lnTo>
                  <a:lnTo>
                    <a:pt x="1045" y="320"/>
                  </a:lnTo>
                  <a:lnTo>
                    <a:pt x="1047" y="316"/>
                  </a:lnTo>
                  <a:lnTo>
                    <a:pt x="1048" y="314"/>
                  </a:lnTo>
                  <a:lnTo>
                    <a:pt x="1048" y="312"/>
                  </a:lnTo>
                  <a:lnTo>
                    <a:pt x="1047" y="308"/>
                  </a:lnTo>
                  <a:lnTo>
                    <a:pt x="1046" y="306"/>
                  </a:lnTo>
                  <a:lnTo>
                    <a:pt x="1040" y="301"/>
                  </a:lnTo>
                  <a:lnTo>
                    <a:pt x="1033" y="297"/>
                  </a:lnTo>
                  <a:lnTo>
                    <a:pt x="1024" y="294"/>
                  </a:lnTo>
                  <a:lnTo>
                    <a:pt x="1015" y="294"/>
                  </a:lnTo>
                  <a:lnTo>
                    <a:pt x="1015" y="294"/>
                  </a:lnTo>
                  <a:lnTo>
                    <a:pt x="1004" y="295"/>
                  </a:lnTo>
                  <a:lnTo>
                    <a:pt x="988" y="297"/>
                  </a:lnTo>
                  <a:lnTo>
                    <a:pt x="980" y="300"/>
                  </a:lnTo>
                  <a:lnTo>
                    <a:pt x="974" y="303"/>
                  </a:lnTo>
                  <a:lnTo>
                    <a:pt x="969" y="306"/>
                  </a:lnTo>
                  <a:lnTo>
                    <a:pt x="969" y="308"/>
                  </a:lnTo>
                  <a:lnTo>
                    <a:pt x="969" y="310"/>
                  </a:lnTo>
                  <a:lnTo>
                    <a:pt x="969" y="310"/>
                  </a:lnTo>
                  <a:lnTo>
                    <a:pt x="970" y="310"/>
                  </a:lnTo>
                  <a:lnTo>
                    <a:pt x="971" y="312"/>
                  </a:lnTo>
                  <a:lnTo>
                    <a:pt x="979" y="310"/>
                  </a:lnTo>
                  <a:lnTo>
                    <a:pt x="1000" y="307"/>
                  </a:lnTo>
                  <a:lnTo>
                    <a:pt x="1011" y="306"/>
                  </a:lnTo>
                  <a:lnTo>
                    <a:pt x="1023" y="306"/>
                  </a:lnTo>
                  <a:lnTo>
                    <a:pt x="1033" y="307"/>
                  </a:lnTo>
                  <a:lnTo>
                    <a:pt x="1036" y="309"/>
                  </a:lnTo>
                  <a:lnTo>
                    <a:pt x="1040" y="312"/>
                  </a:lnTo>
                  <a:lnTo>
                    <a:pt x="1040" y="312"/>
                  </a:lnTo>
                  <a:lnTo>
                    <a:pt x="1035" y="315"/>
                  </a:lnTo>
                  <a:lnTo>
                    <a:pt x="1030" y="318"/>
                  </a:lnTo>
                  <a:lnTo>
                    <a:pt x="1020" y="322"/>
                  </a:lnTo>
                  <a:lnTo>
                    <a:pt x="1007" y="324"/>
                  </a:lnTo>
                  <a:lnTo>
                    <a:pt x="994" y="325"/>
                  </a:lnTo>
                  <a:lnTo>
                    <a:pt x="969" y="326"/>
                  </a:lnTo>
                  <a:lnTo>
                    <a:pt x="957" y="326"/>
                  </a:lnTo>
                  <a:lnTo>
                    <a:pt x="946" y="328"/>
                  </a:lnTo>
                  <a:lnTo>
                    <a:pt x="946" y="328"/>
                  </a:lnTo>
                  <a:lnTo>
                    <a:pt x="948" y="325"/>
                  </a:lnTo>
                  <a:lnTo>
                    <a:pt x="951" y="321"/>
                  </a:lnTo>
                  <a:lnTo>
                    <a:pt x="952" y="316"/>
                  </a:lnTo>
                  <a:lnTo>
                    <a:pt x="952" y="313"/>
                  </a:lnTo>
                  <a:lnTo>
                    <a:pt x="951" y="308"/>
                  </a:lnTo>
                  <a:lnTo>
                    <a:pt x="948" y="304"/>
                  </a:lnTo>
                  <a:lnTo>
                    <a:pt x="946" y="301"/>
                  </a:lnTo>
                  <a:lnTo>
                    <a:pt x="942" y="297"/>
                  </a:lnTo>
                  <a:lnTo>
                    <a:pt x="942" y="297"/>
                  </a:lnTo>
                  <a:lnTo>
                    <a:pt x="948" y="286"/>
                  </a:lnTo>
                  <a:lnTo>
                    <a:pt x="951" y="280"/>
                  </a:lnTo>
                  <a:lnTo>
                    <a:pt x="952" y="273"/>
                  </a:lnTo>
                  <a:lnTo>
                    <a:pt x="952" y="273"/>
                  </a:lnTo>
                  <a:lnTo>
                    <a:pt x="980" y="274"/>
                  </a:lnTo>
                  <a:lnTo>
                    <a:pt x="1028" y="274"/>
                  </a:lnTo>
                  <a:lnTo>
                    <a:pt x="1052" y="274"/>
                  </a:lnTo>
                  <a:lnTo>
                    <a:pt x="1072" y="273"/>
                  </a:lnTo>
                  <a:lnTo>
                    <a:pt x="1088" y="271"/>
                  </a:lnTo>
                  <a:lnTo>
                    <a:pt x="1092" y="269"/>
                  </a:lnTo>
                  <a:lnTo>
                    <a:pt x="1094" y="267"/>
                  </a:lnTo>
                  <a:lnTo>
                    <a:pt x="1094" y="267"/>
                  </a:lnTo>
                  <a:close/>
                  <a:moveTo>
                    <a:pt x="265" y="332"/>
                  </a:moveTo>
                  <a:lnTo>
                    <a:pt x="265" y="332"/>
                  </a:lnTo>
                  <a:lnTo>
                    <a:pt x="264" y="327"/>
                  </a:lnTo>
                  <a:lnTo>
                    <a:pt x="262" y="322"/>
                  </a:lnTo>
                  <a:lnTo>
                    <a:pt x="262" y="322"/>
                  </a:lnTo>
                  <a:lnTo>
                    <a:pt x="268" y="325"/>
                  </a:lnTo>
                  <a:lnTo>
                    <a:pt x="277" y="330"/>
                  </a:lnTo>
                  <a:lnTo>
                    <a:pt x="285" y="335"/>
                  </a:lnTo>
                  <a:lnTo>
                    <a:pt x="288" y="335"/>
                  </a:lnTo>
                  <a:lnTo>
                    <a:pt x="290" y="335"/>
                  </a:lnTo>
                  <a:lnTo>
                    <a:pt x="290" y="335"/>
                  </a:lnTo>
                  <a:lnTo>
                    <a:pt x="291" y="336"/>
                  </a:lnTo>
                  <a:lnTo>
                    <a:pt x="291" y="336"/>
                  </a:lnTo>
                  <a:lnTo>
                    <a:pt x="289" y="338"/>
                  </a:lnTo>
                  <a:lnTo>
                    <a:pt x="288" y="342"/>
                  </a:lnTo>
                  <a:lnTo>
                    <a:pt x="288" y="342"/>
                  </a:lnTo>
                  <a:lnTo>
                    <a:pt x="282" y="342"/>
                  </a:lnTo>
                  <a:lnTo>
                    <a:pt x="276" y="341"/>
                  </a:lnTo>
                  <a:lnTo>
                    <a:pt x="271" y="338"/>
                  </a:lnTo>
                  <a:lnTo>
                    <a:pt x="266" y="336"/>
                  </a:lnTo>
                  <a:lnTo>
                    <a:pt x="266" y="336"/>
                  </a:lnTo>
                  <a:lnTo>
                    <a:pt x="265" y="332"/>
                  </a:lnTo>
                  <a:lnTo>
                    <a:pt x="265" y="332"/>
                  </a:lnTo>
                  <a:close/>
                  <a:moveTo>
                    <a:pt x="284" y="321"/>
                  </a:moveTo>
                  <a:lnTo>
                    <a:pt x="284" y="321"/>
                  </a:lnTo>
                  <a:lnTo>
                    <a:pt x="285" y="320"/>
                  </a:lnTo>
                  <a:lnTo>
                    <a:pt x="285" y="320"/>
                  </a:lnTo>
                  <a:lnTo>
                    <a:pt x="286" y="322"/>
                  </a:lnTo>
                  <a:lnTo>
                    <a:pt x="288" y="325"/>
                  </a:lnTo>
                  <a:lnTo>
                    <a:pt x="288" y="325"/>
                  </a:lnTo>
                  <a:lnTo>
                    <a:pt x="284" y="321"/>
                  </a:lnTo>
                  <a:lnTo>
                    <a:pt x="284" y="321"/>
                  </a:lnTo>
                  <a:close/>
                  <a:moveTo>
                    <a:pt x="924" y="316"/>
                  </a:moveTo>
                  <a:lnTo>
                    <a:pt x="924" y="316"/>
                  </a:lnTo>
                  <a:lnTo>
                    <a:pt x="932" y="324"/>
                  </a:lnTo>
                  <a:lnTo>
                    <a:pt x="932" y="324"/>
                  </a:lnTo>
                  <a:lnTo>
                    <a:pt x="930" y="325"/>
                  </a:lnTo>
                  <a:lnTo>
                    <a:pt x="930" y="325"/>
                  </a:lnTo>
                  <a:lnTo>
                    <a:pt x="923" y="326"/>
                  </a:lnTo>
                  <a:lnTo>
                    <a:pt x="915" y="324"/>
                  </a:lnTo>
                  <a:lnTo>
                    <a:pt x="908" y="321"/>
                  </a:lnTo>
                  <a:lnTo>
                    <a:pt x="905" y="318"/>
                  </a:lnTo>
                  <a:lnTo>
                    <a:pt x="903" y="315"/>
                  </a:lnTo>
                  <a:lnTo>
                    <a:pt x="903" y="315"/>
                  </a:lnTo>
                  <a:lnTo>
                    <a:pt x="906" y="313"/>
                  </a:lnTo>
                  <a:lnTo>
                    <a:pt x="906" y="313"/>
                  </a:lnTo>
                  <a:lnTo>
                    <a:pt x="911" y="316"/>
                  </a:lnTo>
                  <a:lnTo>
                    <a:pt x="916" y="319"/>
                  </a:lnTo>
                  <a:lnTo>
                    <a:pt x="920" y="319"/>
                  </a:lnTo>
                  <a:lnTo>
                    <a:pt x="924" y="316"/>
                  </a:lnTo>
                  <a:lnTo>
                    <a:pt x="924" y="316"/>
                  </a:lnTo>
                  <a:close/>
                  <a:moveTo>
                    <a:pt x="910" y="302"/>
                  </a:moveTo>
                  <a:lnTo>
                    <a:pt x="910" y="302"/>
                  </a:lnTo>
                  <a:lnTo>
                    <a:pt x="914" y="301"/>
                  </a:lnTo>
                  <a:lnTo>
                    <a:pt x="914" y="301"/>
                  </a:lnTo>
                  <a:lnTo>
                    <a:pt x="920" y="303"/>
                  </a:lnTo>
                  <a:lnTo>
                    <a:pt x="920" y="303"/>
                  </a:lnTo>
                  <a:lnTo>
                    <a:pt x="915" y="302"/>
                  </a:lnTo>
                  <a:lnTo>
                    <a:pt x="910" y="302"/>
                  </a:lnTo>
                  <a:lnTo>
                    <a:pt x="910" y="302"/>
                  </a:lnTo>
                  <a:close/>
                  <a:moveTo>
                    <a:pt x="942" y="265"/>
                  </a:moveTo>
                  <a:lnTo>
                    <a:pt x="942" y="265"/>
                  </a:lnTo>
                  <a:lnTo>
                    <a:pt x="909" y="265"/>
                  </a:lnTo>
                  <a:lnTo>
                    <a:pt x="909" y="265"/>
                  </a:lnTo>
                  <a:lnTo>
                    <a:pt x="906" y="259"/>
                  </a:lnTo>
                  <a:lnTo>
                    <a:pt x="905" y="253"/>
                  </a:lnTo>
                  <a:lnTo>
                    <a:pt x="905" y="247"/>
                  </a:lnTo>
                  <a:lnTo>
                    <a:pt x="908" y="243"/>
                  </a:lnTo>
                  <a:lnTo>
                    <a:pt x="908" y="243"/>
                  </a:lnTo>
                  <a:lnTo>
                    <a:pt x="910" y="247"/>
                  </a:lnTo>
                  <a:lnTo>
                    <a:pt x="912" y="249"/>
                  </a:lnTo>
                  <a:lnTo>
                    <a:pt x="916" y="250"/>
                  </a:lnTo>
                  <a:lnTo>
                    <a:pt x="918" y="251"/>
                  </a:lnTo>
                  <a:lnTo>
                    <a:pt x="922" y="250"/>
                  </a:lnTo>
                  <a:lnTo>
                    <a:pt x="926" y="248"/>
                  </a:lnTo>
                  <a:lnTo>
                    <a:pt x="933" y="242"/>
                  </a:lnTo>
                  <a:lnTo>
                    <a:pt x="933" y="242"/>
                  </a:lnTo>
                  <a:lnTo>
                    <a:pt x="936" y="247"/>
                  </a:lnTo>
                  <a:lnTo>
                    <a:pt x="936" y="247"/>
                  </a:lnTo>
                  <a:lnTo>
                    <a:pt x="939" y="251"/>
                  </a:lnTo>
                  <a:lnTo>
                    <a:pt x="941" y="255"/>
                  </a:lnTo>
                  <a:lnTo>
                    <a:pt x="942" y="265"/>
                  </a:lnTo>
                  <a:lnTo>
                    <a:pt x="942" y="265"/>
                  </a:lnTo>
                  <a:close/>
                  <a:moveTo>
                    <a:pt x="915" y="236"/>
                  </a:moveTo>
                  <a:lnTo>
                    <a:pt x="915" y="236"/>
                  </a:lnTo>
                  <a:lnTo>
                    <a:pt x="920" y="235"/>
                  </a:lnTo>
                  <a:lnTo>
                    <a:pt x="924" y="236"/>
                  </a:lnTo>
                  <a:lnTo>
                    <a:pt x="924" y="236"/>
                  </a:lnTo>
                  <a:lnTo>
                    <a:pt x="917" y="241"/>
                  </a:lnTo>
                  <a:lnTo>
                    <a:pt x="917" y="241"/>
                  </a:lnTo>
                  <a:lnTo>
                    <a:pt x="915" y="236"/>
                  </a:lnTo>
                  <a:lnTo>
                    <a:pt x="915" y="236"/>
                  </a:lnTo>
                  <a:close/>
                  <a:moveTo>
                    <a:pt x="927" y="178"/>
                  </a:moveTo>
                  <a:lnTo>
                    <a:pt x="927" y="178"/>
                  </a:lnTo>
                  <a:lnTo>
                    <a:pt x="928" y="177"/>
                  </a:lnTo>
                  <a:lnTo>
                    <a:pt x="929" y="176"/>
                  </a:lnTo>
                  <a:lnTo>
                    <a:pt x="929" y="172"/>
                  </a:lnTo>
                  <a:lnTo>
                    <a:pt x="927" y="166"/>
                  </a:lnTo>
                  <a:lnTo>
                    <a:pt x="927" y="166"/>
                  </a:lnTo>
                  <a:lnTo>
                    <a:pt x="927" y="165"/>
                  </a:lnTo>
                  <a:lnTo>
                    <a:pt x="927" y="165"/>
                  </a:lnTo>
                  <a:lnTo>
                    <a:pt x="932" y="168"/>
                  </a:lnTo>
                  <a:lnTo>
                    <a:pt x="938" y="176"/>
                  </a:lnTo>
                  <a:lnTo>
                    <a:pt x="938" y="176"/>
                  </a:lnTo>
                  <a:lnTo>
                    <a:pt x="941" y="182"/>
                  </a:lnTo>
                  <a:lnTo>
                    <a:pt x="944" y="189"/>
                  </a:lnTo>
                  <a:lnTo>
                    <a:pt x="944" y="196"/>
                  </a:lnTo>
                  <a:lnTo>
                    <a:pt x="942" y="203"/>
                  </a:lnTo>
                  <a:lnTo>
                    <a:pt x="940" y="210"/>
                  </a:lnTo>
                  <a:lnTo>
                    <a:pt x="938" y="216"/>
                  </a:lnTo>
                  <a:lnTo>
                    <a:pt x="932" y="229"/>
                  </a:lnTo>
                  <a:lnTo>
                    <a:pt x="932" y="229"/>
                  </a:lnTo>
                  <a:lnTo>
                    <a:pt x="927" y="226"/>
                  </a:lnTo>
                  <a:lnTo>
                    <a:pt x="922" y="225"/>
                  </a:lnTo>
                  <a:lnTo>
                    <a:pt x="917" y="225"/>
                  </a:lnTo>
                  <a:lnTo>
                    <a:pt x="914" y="226"/>
                  </a:lnTo>
                  <a:lnTo>
                    <a:pt x="914" y="226"/>
                  </a:lnTo>
                  <a:lnTo>
                    <a:pt x="912" y="213"/>
                  </a:lnTo>
                  <a:lnTo>
                    <a:pt x="912" y="198"/>
                  </a:lnTo>
                  <a:lnTo>
                    <a:pt x="914" y="184"/>
                  </a:lnTo>
                  <a:lnTo>
                    <a:pt x="917" y="173"/>
                  </a:lnTo>
                  <a:lnTo>
                    <a:pt x="917" y="173"/>
                  </a:lnTo>
                  <a:lnTo>
                    <a:pt x="917" y="176"/>
                  </a:lnTo>
                  <a:lnTo>
                    <a:pt x="918" y="179"/>
                  </a:lnTo>
                  <a:lnTo>
                    <a:pt x="922" y="184"/>
                  </a:lnTo>
                  <a:lnTo>
                    <a:pt x="923" y="184"/>
                  </a:lnTo>
                  <a:lnTo>
                    <a:pt x="926" y="184"/>
                  </a:lnTo>
                  <a:lnTo>
                    <a:pt x="927" y="182"/>
                  </a:lnTo>
                  <a:lnTo>
                    <a:pt x="927" y="178"/>
                  </a:lnTo>
                  <a:lnTo>
                    <a:pt x="927" y="178"/>
                  </a:lnTo>
                  <a:close/>
                  <a:moveTo>
                    <a:pt x="915" y="115"/>
                  </a:moveTo>
                  <a:lnTo>
                    <a:pt x="915" y="115"/>
                  </a:lnTo>
                  <a:lnTo>
                    <a:pt x="920" y="117"/>
                  </a:lnTo>
                  <a:lnTo>
                    <a:pt x="920" y="117"/>
                  </a:lnTo>
                  <a:lnTo>
                    <a:pt x="917" y="118"/>
                  </a:lnTo>
                  <a:lnTo>
                    <a:pt x="917" y="118"/>
                  </a:lnTo>
                  <a:lnTo>
                    <a:pt x="915" y="118"/>
                  </a:lnTo>
                  <a:lnTo>
                    <a:pt x="915" y="118"/>
                  </a:lnTo>
                  <a:lnTo>
                    <a:pt x="915" y="115"/>
                  </a:lnTo>
                  <a:lnTo>
                    <a:pt x="915" y="115"/>
                  </a:lnTo>
                  <a:close/>
                  <a:moveTo>
                    <a:pt x="904" y="20"/>
                  </a:moveTo>
                  <a:lnTo>
                    <a:pt x="904" y="20"/>
                  </a:lnTo>
                  <a:lnTo>
                    <a:pt x="906" y="21"/>
                  </a:lnTo>
                  <a:lnTo>
                    <a:pt x="906" y="21"/>
                  </a:lnTo>
                  <a:lnTo>
                    <a:pt x="905" y="24"/>
                  </a:lnTo>
                  <a:lnTo>
                    <a:pt x="905" y="24"/>
                  </a:lnTo>
                  <a:lnTo>
                    <a:pt x="904" y="24"/>
                  </a:lnTo>
                  <a:lnTo>
                    <a:pt x="904" y="24"/>
                  </a:lnTo>
                  <a:lnTo>
                    <a:pt x="904" y="20"/>
                  </a:lnTo>
                  <a:lnTo>
                    <a:pt x="904" y="20"/>
                  </a:lnTo>
                  <a:close/>
                  <a:moveTo>
                    <a:pt x="904" y="44"/>
                  </a:moveTo>
                  <a:lnTo>
                    <a:pt x="904" y="44"/>
                  </a:lnTo>
                  <a:lnTo>
                    <a:pt x="904" y="50"/>
                  </a:lnTo>
                  <a:lnTo>
                    <a:pt x="904" y="50"/>
                  </a:lnTo>
                  <a:lnTo>
                    <a:pt x="903" y="44"/>
                  </a:lnTo>
                  <a:lnTo>
                    <a:pt x="903" y="44"/>
                  </a:lnTo>
                  <a:lnTo>
                    <a:pt x="904" y="44"/>
                  </a:lnTo>
                  <a:lnTo>
                    <a:pt x="904" y="44"/>
                  </a:lnTo>
                  <a:close/>
                  <a:moveTo>
                    <a:pt x="902" y="79"/>
                  </a:moveTo>
                  <a:lnTo>
                    <a:pt x="902" y="79"/>
                  </a:lnTo>
                  <a:lnTo>
                    <a:pt x="902" y="85"/>
                  </a:lnTo>
                  <a:lnTo>
                    <a:pt x="903" y="88"/>
                  </a:lnTo>
                  <a:lnTo>
                    <a:pt x="906" y="89"/>
                  </a:lnTo>
                  <a:lnTo>
                    <a:pt x="906" y="89"/>
                  </a:lnTo>
                  <a:lnTo>
                    <a:pt x="909" y="88"/>
                  </a:lnTo>
                  <a:lnTo>
                    <a:pt x="911" y="85"/>
                  </a:lnTo>
                  <a:lnTo>
                    <a:pt x="911" y="82"/>
                  </a:lnTo>
                  <a:lnTo>
                    <a:pt x="912" y="77"/>
                  </a:lnTo>
                  <a:lnTo>
                    <a:pt x="912" y="62"/>
                  </a:lnTo>
                  <a:lnTo>
                    <a:pt x="912" y="62"/>
                  </a:lnTo>
                  <a:lnTo>
                    <a:pt x="918" y="66"/>
                  </a:lnTo>
                  <a:lnTo>
                    <a:pt x="923" y="71"/>
                  </a:lnTo>
                  <a:lnTo>
                    <a:pt x="928" y="77"/>
                  </a:lnTo>
                  <a:lnTo>
                    <a:pt x="930" y="84"/>
                  </a:lnTo>
                  <a:lnTo>
                    <a:pt x="930" y="84"/>
                  </a:lnTo>
                  <a:lnTo>
                    <a:pt x="930" y="91"/>
                  </a:lnTo>
                  <a:lnTo>
                    <a:pt x="930" y="98"/>
                  </a:lnTo>
                  <a:lnTo>
                    <a:pt x="929" y="103"/>
                  </a:lnTo>
                  <a:lnTo>
                    <a:pt x="927" y="108"/>
                  </a:lnTo>
                  <a:lnTo>
                    <a:pt x="927" y="108"/>
                  </a:lnTo>
                  <a:lnTo>
                    <a:pt x="923" y="106"/>
                  </a:lnTo>
                  <a:lnTo>
                    <a:pt x="923" y="106"/>
                  </a:lnTo>
                  <a:lnTo>
                    <a:pt x="922" y="102"/>
                  </a:lnTo>
                  <a:lnTo>
                    <a:pt x="920" y="101"/>
                  </a:lnTo>
                  <a:lnTo>
                    <a:pt x="917" y="102"/>
                  </a:lnTo>
                  <a:lnTo>
                    <a:pt x="915" y="103"/>
                  </a:lnTo>
                  <a:lnTo>
                    <a:pt x="915" y="103"/>
                  </a:lnTo>
                  <a:lnTo>
                    <a:pt x="911" y="100"/>
                  </a:lnTo>
                  <a:lnTo>
                    <a:pt x="909" y="98"/>
                  </a:lnTo>
                  <a:lnTo>
                    <a:pt x="908" y="101"/>
                  </a:lnTo>
                  <a:lnTo>
                    <a:pt x="906" y="104"/>
                  </a:lnTo>
                  <a:lnTo>
                    <a:pt x="906" y="114"/>
                  </a:lnTo>
                  <a:lnTo>
                    <a:pt x="906" y="120"/>
                  </a:lnTo>
                  <a:lnTo>
                    <a:pt x="906" y="120"/>
                  </a:lnTo>
                  <a:lnTo>
                    <a:pt x="904" y="120"/>
                  </a:lnTo>
                  <a:lnTo>
                    <a:pt x="902" y="118"/>
                  </a:lnTo>
                  <a:lnTo>
                    <a:pt x="902" y="118"/>
                  </a:lnTo>
                  <a:lnTo>
                    <a:pt x="900" y="115"/>
                  </a:lnTo>
                  <a:lnTo>
                    <a:pt x="898" y="110"/>
                  </a:lnTo>
                  <a:lnTo>
                    <a:pt x="894" y="103"/>
                  </a:lnTo>
                  <a:lnTo>
                    <a:pt x="894" y="103"/>
                  </a:lnTo>
                  <a:lnTo>
                    <a:pt x="894" y="97"/>
                  </a:lnTo>
                  <a:lnTo>
                    <a:pt x="893" y="94"/>
                  </a:lnTo>
                  <a:lnTo>
                    <a:pt x="892" y="92"/>
                  </a:lnTo>
                  <a:lnTo>
                    <a:pt x="891" y="91"/>
                  </a:lnTo>
                  <a:lnTo>
                    <a:pt x="891" y="91"/>
                  </a:lnTo>
                  <a:lnTo>
                    <a:pt x="889" y="84"/>
                  </a:lnTo>
                  <a:lnTo>
                    <a:pt x="889" y="77"/>
                  </a:lnTo>
                  <a:lnTo>
                    <a:pt x="889" y="73"/>
                  </a:lnTo>
                  <a:lnTo>
                    <a:pt x="891" y="70"/>
                  </a:lnTo>
                  <a:lnTo>
                    <a:pt x="893" y="67"/>
                  </a:lnTo>
                  <a:lnTo>
                    <a:pt x="897" y="65"/>
                  </a:lnTo>
                  <a:lnTo>
                    <a:pt x="897" y="65"/>
                  </a:lnTo>
                  <a:lnTo>
                    <a:pt x="898" y="72"/>
                  </a:lnTo>
                  <a:lnTo>
                    <a:pt x="902" y="79"/>
                  </a:lnTo>
                  <a:lnTo>
                    <a:pt x="902" y="79"/>
                  </a:lnTo>
                  <a:close/>
                  <a:moveTo>
                    <a:pt x="791" y="35"/>
                  </a:moveTo>
                  <a:lnTo>
                    <a:pt x="791" y="35"/>
                  </a:lnTo>
                  <a:lnTo>
                    <a:pt x="787" y="35"/>
                  </a:lnTo>
                  <a:lnTo>
                    <a:pt x="787" y="35"/>
                  </a:lnTo>
                  <a:lnTo>
                    <a:pt x="787" y="35"/>
                  </a:lnTo>
                  <a:lnTo>
                    <a:pt x="787" y="35"/>
                  </a:lnTo>
                  <a:lnTo>
                    <a:pt x="791" y="35"/>
                  </a:lnTo>
                  <a:lnTo>
                    <a:pt x="791" y="35"/>
                  </a:lnTo>
                  <a:close/>
                  <a:moveTo>
                    <a:pt x="691" y="32"/>
                  </a:moveTo>
                  <a:lnTo>
                    <a:pt x="691" y="32"/>
                  </a:lnTo>
                  <a:lnTo>
                    <a:pt x="713" y="33"/>
                  </a:lnTo>
                  <a:lnTo>
                    <a:pt x="713" y="33"/>
                  </a:lnTo>
                  <a:lnTo>
                    <a:pt x="691" y="32"/>
                  </a:lnTo>
                  <a:lnTo>
                    <a:pt x="691" y="32"/>
                  </a:lnTo>
                  <a:lnTo>
                    <a:pt x="691" y="32"/>
                  </a:lnTo>
                  <a:lnTo>
                    <a:pt x="691" y="32"/>
                  </a:lnTo>
                  <a:close/>
                  <a:moveTo>
                    <a:pt x="285" y="53"/>
                  </a:moveTo>
                  <a:lnTo>
                    <a:pt x="285" y="53"/>
                  </a:lnTo>
                  <a:lnTo>
                    <a:pt x="360" y="49"/>
                  </a:lnTo>
                  <a:lnTo>
                    <a:pt x="434" y="45"/>
                  </a:lnTo>
                  <a:lnTo>
                    <a:pt x="509" y="43"/>
                  </a:lnTo>
                  <a:lnTo>
                    <a:pt x="584" y="41"/>
                  </a:lnTo>
                  <a:lnTo>
                    <a:pt x="584" y="41"/>
                  </a:lnTo>
                  <a:lnTo>
                    <a:pt x="661" y="42"/>
                  </a:lnTo>
                  <a:lnTo>
                    <a:pt x="738" y="44"/>
                  </a:lnTo>
                  <a:lnTo>
                    <a:pt x="816" y="45"/>
                  </a:lnTo>
                  <a:lnTo>
                    <a:pt x="855" y="45"/>
                  </a:lnTo>
                  <a:lnTo>
                    <a:pt x="893" y="44"/>
                  </a:lnTo>
                  <a:lnTo>
                    <a:pt x="893" y="44"/>
                  </a:lnTo>
                  <a:lnTo>
                    <a:pt x="894" y="55"/>
                  </a:lnTo>
                  <a:lnTo>
                    <a:pt x="894" y="55"/>
                  </a:lnTo>
                  <a:lnTo>
                    <a:pt x="887" y="59"/>
                  </a:lnTo>
                  <a:lnTo>
                    <a:pt x="883" y="65"/>
                  </a:lnTo>
                  <a:lnTo>
                    <a:pt x="881" y="71"/>
                  </a:lnTo>
                  <a:lnTo>
                    <a:pt x="880" y="78"/>
                  </a:lnTo>
                  <a:lnTo>
                    <a:pt x="880" y="85"/>
                  </a:lnTo>
                  <a:lnTo>
                    <a:pt x="881" y="92"/>
                  </a:lnTo>
                  <a:lnTo>
                    <a:pt x="886" y="107"/>
                  </a:lnTo>
                  <a:lnTo>
                    <a:pt x="886" y="107"/>
                  </a:lnTo>
                  <a:lnTo>
                    <a:pt x="888" y="115"/>
                  </a:lnTo>
                  <a:lnTo>
                    <a:pt x="892" y="123"/>
                  </a:lnTo>
                  <a:lnTo>
                    <a:pt x="896" y="126"/>
                  </a:lnTo>
                  <a:lnTo>
                    <a:pt x="899" y="129"/>
                  </a:lnTo>
                  <a:lnTo>
                    <a:pt x="903" y="130"/>
                  </a:lnTo>
                  <a:lnTo>
                    <a:pt x="908" y="130"/>
                  </a:lnTo>
                  <a:lnTo>
                    <a:pt x="908" y="130"/>
                  </a:lnTo>
                  <a:lnTo>
                    <a:pt x="911" y="145"/>
                  </a:lnTo>
                  <a:lnTo>
                    <a:pt x="915" y="159"/>
                  </a:lnTo>
                  <a:lnTo>
                    <a:pt x="915" y="159"/>
                  </a:lnTo>
                  <a:lnTo>
                    <a:pt x="912" y="162"/>
                  </a:lnTo>
                  <a:lnTo>
                    <a:pt x="910" y="166"/>
                  </a:lnTo>
                  <a:lnTo>
                    <a:pt x="906" y="176"/>
                  </a:lnTo>
                  <a:lnTo>
                    <a:pt x="904" y="188"/>
                  </a:lnTo>
                  <a:lnTo>
                    <a:pt x="903" y="198"/>
                  </a:lnTo>
                  <a:lnTo>
                    <a:pt x="903" y="198"/>
                  </a:lnTo>
                  <a:lnTo>
                    <a:pt x="900" y="202"/>
                  </a:lnTo>
                  <a:lnTo>
                    <a:pt x="900" y="206"/>
                  </a:lnTo>
                  <a:lnTo>
                    <a:pt x="899" y="215"/>
                  </a:lnTo>
                  <a:lnTo>
                    <a:pt x="902" y="225"/>
                  </a:lnTo>
                  <a:lnTo>
                    <a:pt x="903" y="232"/>
                  </a:lnTo>
                  <a:lnTo>
                    <a:pt x="903" y="232"/>
                  </a:lnTo>
                  <a:lnTo>
                    <a:pt x="898" y="238"/>
                  </a:lnTo>
                  <a:lnTo>
                    <a:pt x="897" y="245"/>
                  </a:lnTo>
                  <a:lnTo>
                    <a:pt x="896" y="255"/>
                  </a:lnTo>
                  <a:lnTo>
                    <a:pt x="898" y="265"/>
                  </a:lnTo>
                  <a:lnTo>
                    <a:pt x="898" y="265"/>
                  </a:lnTo>
                  <a:lnTo>
                    <a:pt x="750" y="268"/>
                  </a:lnTo>
                  <a:lnTo>
                    <a:pt x="602" y="272"/>
                  </a:lnTo>
                  <a:lnTo>
                    <a:pt x="454" y="275"/>
                  </a:lnTo>
                  <a:lnTo>
                    <a:pt x="379" y="277"/>
                  </a:lnTo>
                  <a:lnTo>
                    <a:pt x="306" y="275"/>
                  </a:lnTo>
                  <a:lnTo>
                    <a:pt x="306" y="275"/>
                  </a:lnTo>
                  <a:lnTo>
                    <a:pt x="306" y="265"/>
                  </a:lnTo>
                  <a:lnTo>
                    <a:pt x="306" y="260"/>
                  </a:lnTo>
                  <a:lnTo>
                    <a:pt x="303" y="255"/>
                  </a:lnTo>
                  <a:lnTo>
                    <a:pt x="303" y="255"/>
                  </a:lnTo>
                  <a:lnTo>
                    <a:pt x="301" y="250"/>
                  </a:lnTo>
                  <a:lnTo>
                    <a:pt x="298" y="245"/>
                  </a:lnTo>
                  <a:lnTo>
                    <a:pt x="295" y="242"/>
                  </a:lnTo>
                  <a:lnTo>
                    <a:pt x="290" y="239"/>
                  </a:lnTo>
                  <a:lnTo>
                    <a:pt x="290" y="239"/>
                  </a:lnTo>
                  <a:lnTo>
                    <a:pt x="294" y="231"/>
                  </a:lnTo>
                  <a:lnTo>
                    <a:pt x="295" y="221"/>
                  </a:lnTo>
                  <a:lnTo>
                    <a:pt x="296" y="210"/>
                  </a:lnTo>
                  <a:lnTo>
                    <a:pt x="296" y="200"/>
                  </a:lnTo>
                  <a:lnTo>
                    <a:pt x="295" y="189"/>
                  </a:lnTo>
                  <a:lnTo>
                    <a:pt x="292" y="179"/>
                  </a:lnTo>
                  <a:lnTo>
                    <a:pt x="289" y="170"/>
                  </a:lnTo>
                  <a:lnTo>
                    <a:pt x="283" y="162"/>
                  </a:lnTo>
                  <a:lnTo>
                    <a:pt x="283" y="162"/>
                  </a:lnTo>
                  <a:lnTo>
                    <a:pt x="284" y="151"/>
                  </a:lnTo>
                  <a:lnTo>
                    <a:pt x="284" y="142"/>
                  </a:lnTo>
                  <a:lnTo>
                    <a:pt x="284" y="142"/>
                  </a:lnTo>
                  <a:lnTo>
                    <a:pt x="288" y="138"/>
                  </a:lnTo>
                  <a:lnTo>
                    <a:pt x="290" y="135"/>
                  </a:lnTo>
                  <a:lnTo>
                    <a:pt x="295" y="125"/>
                  </a:lnTo>
                  <a:lnTo>
                    <a:pt x="296" y="114"/>
                  </a:lnTo>
                  <a:lnTo>
                    <a:pt x="296" y="103"/>
                  </a:lnTo>
                  <a:lnTo>
                    <a:pt x="295" y="92"/>
                  </a:lnTo>
                  <a:lnTo>
                    <a:pt x="292" y="82"/>
                  </a:lnTo>
                  <a:lnTo>
                    <a:pt x="288" y="72"/>
                  </a:lnTo>
                  <a:lnTo>
                    <a:pt x="283" y="64"/>
                  </a:lnTo>
                  <a:lnTo>
                    <a:pt x="283" y="64"/>
                  </a:lnTo>
                  <a:lnTo>
                    <a:pt x="285" y="53"/>
                  </a:lnTo>
                  <a:lnTo>
                    <a:pt x="285" y="53"/>
                  </a:lnTo>
                  <a:close/>
                  <a:moveTo>
                    <a:pt x="272" y="24"/>
                  </a:moveTo>
                  <a:lnTo>
                    <a:pt x="272" y="24"/>
                  </a:lnTo>
                  <a:lnTo>
                    <a:pt x="273" y="27"/>
                  </a:lnTo>
                  <a:lnTo>
                    <a:pt x="273" y="27"/>
                  </a:lnTo>
                  <a:lnTo>
                    <a:pt x="271" y="27"/>
                  </a:lnTo>
                  <a:lnTo>
                    <a:pt x="271" y="27"/>
                  </a:lnTo>
                  <a:lnTo>
                    <a:pt x="272" y="24"/>
                  </a:lnTo>
                  <a:lnTo>
                    <a:pt x="272" y="24"/>
                  </a:lnTo>
                  <a:close/>
                  <a:moveTo>
                    <a:pt x="270" y="43"/>
                  </a:moveTo>
                  <a:lnTo>
                    <a:pt x="270" y="43"/>
                  </a:lnTo>
                  <a:lnTo>
                    <a:pt x="273" y="42"/>
                  </a:lnTo>
                  <a:lnTo>
                    <a:pt x="273" y="42"/>
                  </a:lnTo>
                  <a:lnTo>
                    <a:pt x="277" y="43"/>
                  </a:lnTo>
                  <a:lnTo>
                    <a:pt x="277" y="43"/>
                  </a:lnTo>
                  <a:lnTo>
                    <a:pt x="277" y="44"/>
                  </a:lnTo>
                  <a:lnTo>
                    <a:pt x="277" y="44"/>
                  </a:lnTo>
                  <a:lnTo>
                    <a:pt x="270" y="44"/>
                  </a:lnTo>
                  <a:lnTo>
                    <a:pt x="270" y="44"/>
                  </a:lnTo>
                  <a:lnTo>
                    <a:pt x="270" y="43"/>
                  </a:lnTo>
                  <a:lnTo>
                    <a:pt x="270" y="43"/>
                  </a:lnTo>
                  <a:close/>
                  <a:moveTo>
                    <a:pt x="271" y="54"/>
                  </a:moveTo>
                  <a:lnTo>
                    <a:pt x="271" y="54"/>
                  </a:lnTo>
                  <a:lnTo>
                    <a:pt x="271" y="54"/>
                  </a:lnTo>
                  <a:lnTo>
                    <a:pt x="271" y="54"/>
                  </a:lnTo>
                  <a:lnTo>
                    <a:pt x="276" y="54"/>
                  </a:lnTo>
                  <a:lnTo>
                    <a:pt x="276" y="54"/>
                  </a:lnTo>
                  <a:lnTo>
                    <a:pt x="274" y="56"/>
                  </a:lnTo>
                  <a:lnTo>
                    <a:pt x="274" y="56"/>
                  </a:lnTo>
                  <a:lnTo>
                    <a:pt x="271" y="54"/>
                  </a:lnTo>
                  <a:lnTo>
                    <a:pt x="271" y="54"/>
                  </a:lnTo>
                  <a:close/>
                  <a:moveTo>
                    <a:pt x="272" y="66"/>
                  </a:moveTo>
                  <a:lnTo>
                    <a:pt x="272" y="66"/>
                  </a:lnTo>
                  <a:lnTo>
                    <a:pt x="271" y="68"/>
                  </a:lnTo>
                  <a:lnTo>
                    <a:pt x="271" y="68"/>
                  </a:lnTo>
                  <a:lnTo>
                    <a:pt x="271" y="66"/>
                  </a:lnTo>
                  <a:lnTo>
                    <a:pt x="271" y="66"/>
                  </a:lnTo>
                  <a:lnTo>
                    <a:pt x="272" y="66"/>
                  </a:lnTo>
                  <a:lnTo>
                    <a:pt x="272" y="66"/>
                  </a:lnTo>
                  <a:close/>
                  <a:moveTo>
                    <a:pt x="279" y="76"/>
                  </a:moveTo>
                  <a:lnTo>
                    <a:pt x="279" y="76"/>
                  </a:lnTo>
                  <a:lnTo>
                    <a:pt x="284" y="88"/>
                  </a:lnTo>
                  <a:lnTo>
                    <a:pt x="286" y="102"/>
                  </a:lnTo>
                  <a:lnTo>
                    <a:pt x="286" y="109"/>
                  </a:lnTo>
                  <a:lnTo>
                    <a:pt x="286" y="117"/>
                  </a:lnTo>
                  <a:lnTo>
                    <a:pt x="284" y="123"/>
                  </a:lnTo>
                  <a:lnTo>
                    <a:pt x="282" y="129"/>
                  </a:lnTo>
                  <a:lnTo>
                    <a:pt x="282" y="129"/>
                  </a:lnTo>
                  <a:lnTo>
                    <a:pt x="279" y="124"/>
                  </a:lnTo>
                  <a:lnTo>
                    <a:pt x="276" y="120"/>
                  </a:lnTo>
                  <a:lnTo>
                    <a:pt x="273" y="119"/>
                  </a:lnTo>
                  <a:lnTo>
                    <a:pt x="270" y="119"/>
                  </a:lnTo>
                  <a:lnTo>
                    <a:pt x="267" y="120"/>
                  </a:lnTo>
                  <a:lnTo>
                    <a:pt x="266" y="121"/>
                  </a:lnTo>
                  <a:lnTo>
                    <a:pt x="267" y="124"/>
                  </a:lnTo>
                  <a:lnTo>
                    <a:pt x="270" y="127"/>
                  </a:lnTo>
                  <a:lnTo>
                    <a:pt x="270" y="127"/>
                  </a:lnTo>
                  <a:lnTo>
                    <a:pt x="267" y="129"/>
                  </a:lnTo>
                  <a:lnTo>
                    <a:pt x="266" y="131"/>
                  </a:lnTo>
                  <a:lnTo>
                    <a:pt x="265" y="133"/>
                  </a:lnTo>
                  <a:lnTo>
                    <a:pt x="266" y="136"/>
                  </a:lnTo>
                  <a:lnTo>
                    <a:pt x="266" y="136"/>
                  </a:lnTo>
                  <a:lnTo>
                    <a:pt x="262" y="133"/>
                  </a:lnTo>
                  <a:lnTo>
                    <a:pt x="259" y="130"/>
                  </a:lnTo>
                  <a:lnTo>
                    <a:pt x="256" y="125"/>
                  </a:lnTo>
                  <a:lnTo>
                    <a:pt x="254" y="119"/>
                  </a:lnTo>
                  <a:lnTo>
                    <a:pt x="254" y="119"/>
                  </a:lnTo>
                  <a:lnTo>
                    <a:pt x="255" y="115"/>
                  </a:lnTo>
                  <a:lnTo>
                    <a:pt x="255" y="112"/>
                  </a:lnTo>
                  <a:lnTo>
                    <a:pt x="254" y="109"/>
                  </a:lnTo>
                  <a:lnTo>
                    <a:pt x="252" y="106"/>
                  </a:lnTo>
                  <a:lnTo>
                    <a:pt x="252" y="106"/>
                  </a:lnTo>
                  <a:lnTo>
                    <a:pt x="250" y="97"/>
                  </a:lnTo>
                  <a:lnTo>
                    <a:pt x="250" y="92"/>
                  </a:lnTo>
                  <a:lnTo>
                    <a:pt x="248" y="90"/>
                  </a:lnTo>
                  <a:lnTo>
                    <a:pt x="248" y="90"/>
                  </a:lnTo>
                  <a:lnTo>
                    <a:pt x="248" y="82"/>
                  </a:lnTo>
                  <a:lnTo>
                    <a:pt x="250" y="74"/>
                  </a:lnTo>
                  <a:lnTo>
                    <a:pt x="253" y="71"/>
                  </a:lnTo>
                  <a:lnTo>
                    <a:pt x="255" y="67"/>
                  </a:lnTo>
                  <a:lnTo>
                    <a:pt x="258" y="65"/>
                  </a:lnTo>
                  <a:lnTo>
                    <a:pt x="261" y="64"/>
                  </a:lnTo>
                  <a:lnTo>
                    <a:pt x="261" y="64"/>
                  </a:lnTo>
                  <a:lnTo>
                    <a:pt x="262" y="76"/>
                  </a:lnTo>
                  <a:lnTo>
                    <a:pt x="264" y="80"/>
                  </a:lnTo>
                  <a:lnTo>
                    <a:pt x="266" y="85"/>
                  </a:lnTo>
                  <a:lnTo>
                    <a:pt x="268" y="86"/>
                  </a:lnTo>
                  <a:lnTo>
                    <a:pt x="271" y="86"/>
                  </a:lnTo>
                  <a:lnTo>
                    <a:pt x="274" y="83"/>
                  </a:lnTo>
                  <a:lnTo>
                    <a:pt x="279" y="76"/>
                  </a:lnTo>
                  <a:lnTo>
                    <a:pt x="279" y="76"/>
                  </a:lnTo>
                  <a:close/>
                  <a:moveTo>
                    <a:pt x="254" y="37"/>
                  </a:moveTo>
                  <a:lnTo>
                    <a:pt x="254" y="37"/>
                  </a:lnTo>
                  <a:lnTo>
                    <a:pt x="241" y="38"/>
                  </a:lnTo>
                  <a:lnTo>
                    <a:pt x="226" y="38"/>
                  </a:lnTo>
                  <a:lnTo>
                    <a:pt x="226" y="38"/>
                  </a:lnTo>
                  <a:lnTo>
                    <a:pt x="254" y="37"/>
                  </a:lnTo>
                  <a:lnTo>
                    <a:pt x="254" y="37"/>
                  </a:lnTo>
                  <a:close/>
                  <a:moveTo>
                    <a:pt x="67" y="31"/>
                  </a:moveTo>
                  <a:lnTo>
                    <a:pt x="67" y="31"/>
                  </a:lnTo>
                  <a:lnTo>
                    <a:pt x="49" y="33"/>
                  </a:lnTo>
                  <a:lnTo>
                    <a:pt x="41" y="33"/>
                  </a:lnTo>
                  <a:lnTo>
                    <a:pt x="32" y="35"/>
                  </a:lnTo>
                  <a:lnTo>
                    <a:pt x="32" y="35"/>
                  </a:lnTo>
                  <a:lnTo>
                    <a:pt x="41" y="32"/>
                  </a:lnTo>
                  <a:lnTo>
                    <a:pt x="49" y="31"/>
                  </a:lnTo>
                  <a:lnTo>
                    <a:pt x="67" y="31"/>
                  </a:lnTo>
                  <a:lnTo>
                    <a:pt x="67" y="31"/>
                  </a:lnTo>
                  <a:close/>
                  <a:moveTo>
                    <a:pt x="16" y="41"/>
                  </a:moveTo>
                  <a:lnTo>
                    <a:pt x="16" y="41"/>
                  </a:lnTo>
                  <a:lnTo>
                    <a:pt x="18" y="43"/>
                  </a:lnTo>
                  <a:lnTo>
                    <a:pt x="18" y="43"/>
                  </a:lnTo>
                  <a:lnTo>
                    <a:pt x="14" y="43"/>
                  </a:lnTo>
                  <a:lnTo>
                    <a:pt x="14" y="43"/>
                  </a:lnTo>
                  <a:lnTo>
                    <a:pt x="16" y="41"/>
                  </a:lnTo>
                  <a:lnTo>
                    <a:pt x="16" y="41"/>
                  </a:lnTo>
                  <a:close/>
                </a:path>
              </a:pathLst>
            </a:custGeom>
            <a:solidFill>
              <a:schemeClr val="bg1"/>
            </a:solidFill>
            <a:ln>
              <a:noFill/>
            </a:ln>
            <a:extLst/>
          </p:spPr>
          <p:txBody>
            <a:bodyPr vert="horz" wrap="square" lIns="91440" tIns="45720" rIns="91440" bIns="45720" numCol="1" anchor="t" anchorCtr="0" compatLnSpc="1"/>
            <a:lstStyle/>
            <a:p>
              <a:endParaRPr lang="zh-CN" altLang="en-US">
                <a:solidFill>
                  <a:schemeClr val="bg1"/>
                </a:solidFill>
                <a:latin typeface="HappyZcool-2016" panose="02010600030101010101" pitchFamily="2" charset="-122"/>
                <a:ea typeface="HappyZcool-2016" panose="02010600030101010101" pitchFamily="2" charset="-122"/>
                <a:sym typeface="HappyZcool-2016" panose="02010600030101010101" pitchFamily="2" charset="-122"/>
              </a:endParaRPr>
            </a:p>
          </p:txBody>
        </p:sp>
        <p:sp>
          <p:nvSpPr>
            <p:cNvPr id="6" name="文本框 5">
              <a:extLst>
                <a:ext uri="{FF2B5EF4-FFF2-40B4-BE49-F238E27FC236}">
                  <a16:creationId xmlns:a16="http://schemas.microsoft.com/office/drawing/2014/main" xmlns="" id="{4F72A98E-8DCE-4628-BB3D-CE2DBD263B7F}"/>
                </a:ext>
              </a:extLst>
            </p:cNvPr>
            <p:cNvSpPr txBox="1"/>
            <p:nvPr/>
          </p:nvSpPr>
          <p:spPr>
            <a:xfrm>
              <a:off x="2420161" y="3314289"/>
              <a:ext cx="2308991" cy="1107996"/>
            </a:xfrm>
            <a:prstGeom prst="rect">
              <a:avLst/>
            </a:prstGeom>
            <a:noFill/>
          </p:spPr>
          <p:txBody>
            <a:bodyPr wrap="square" rtlCol="0">
              <a:spAutoFit/>
            </a:bodyPr>
            <a:lstStyle/>
            <a:p>
              <a:r>
                <a:rPr lang="zh-CN" altLang="en-US" sz="6600" dirty="0">
                  <a:solidFill>
                    <a:schemeClr val="bg1"/>
                  </a:solidFill>
                  <a:latin typeface="HappyZcool-2016" panose="02010600030101010101" pitchFamily="2" charset="-122"/>
                  <a:ea typeface="HappyZcool-2016" panose="02010600030101010101" pitchFamily="2" charset="-122"/>
                  <a:sym typeface="HappyZcool-2016" panose="02010600030101010101" pitchFamily="2" charset="-122"/>
                </a:rPr>
                <a:t>目 </a:t>
              </a:r>
              <a:r>
                <a:rPr lang="zh-CN" altLang="en-US" sz="6600" dirty="0" smtClean="0">
                  <a:solidFill>
                    <a:schemeClr val="bg1"/>
                  </a:solidFill>
                  <a:latin typeface="HappyZcool-2016" panose="02010600030101010101" pitchFamily="2" charset="-122"/>
                  <a:ea typeface="HappyZcool-2016" panose="02010600030101010101" pitchFamily="2" charset="-122"/>
                  <a:sym typeface="HappyZcool-2016" panose="02010600030101010101" pitchFamily="2" charset="-122"/>
                </a:rPr>
                <a:t>录</a:t>
              </a:r>
              <a:endParaRPr lang="zh-CN" altLang="en-US" sz="13800" b="1" dirty="0">
                <a:solidFill>
                  <a:schemeClr val="bg1"/>
                </a:solidFill>
                <a:latin typeface="HappyZcool-2016" panose="02010600030101010101" pitchFamily="2" charset="-122"/>
                <a:ea typeface="HappyZcool-2016" panose="02010600030101010101" pitchFamily="2" charset="-122"/>
                <a:sym typeface="HappyZcool-2016" panose="02010600030101010101" pitchFamily="2" charset="-122"/>
              </a:endParaRPr>
            </a:p>
          </p:txBody>
        </p:sp>
        <p:sp>
          <p:nvSpPr>
            <p:cNvPr id="7" name="Freeform 34">
              <a:extLst>
                <a:ext uri="{FF2B5EF4-FFF2-40B4-BE49-F238E27FC236}">
                  <a16:creationId xmlns:a16="http://schemas.microsoft.com/office/drawing/2014/main" xmlns="" id="{A0FDBBD4-4F22-47A8-8DA7-4A55303854FC}"/>
                </a:ext>
              </a:extLst>
            </p:cNvPr>
            <p:cNvSpPr>
              <a:spLocks noEditPoints="1"/>
            </p:cNvSpPr>
            <p:nvPr/>
          </p:nvSpPr>
          <p:spPr bwMode="auto">
            <a:xfrm>
              <a:off x="10855607" y="1233526"/>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bg1"/>
            </a:solidFill>
            <a:ln>
              <a:solidFill>
                <a:schemeClr val="bg1"/>
              </a:solidFill>
            </a:ln>
          </p:spPr>
          <p:txBody>
            <a:bodyPr vert="horz" wrap="square" lIns="91440" tIns="45720" rIns="91440" bIns="45720" numCol="1" anchor="t" anchorCtr="0" compatLnSpc="1"/>
            <a:lstStyle/>
            <a:p>
              <a:endParaRPr lang="zh-CN" altLang="en-US">
                <a:solidFill>
                  <a:schemeClr val="bg1"/>
                </a:solidFill>
                <a:latin typeface="HappyZcool-2016" panose="02010600030101010101" pitchFamily="2" charset="-122"/>
                <a:ea typeface="HappyZcool-2016" panose="02010600030101010101" pitchFamily="2" charset="-122"/>
                <a:sym typeface="HappyZcool-2016" panose="02010600030101010101" pitchFamily="2" charset="-122"/>
              </a:endParaRPr>
            </a:p>
          </p:txBody>
        </p:sp>
        <p:sp>
          <p:nvSpPr>
            <p:cNvPr id="8" name="任意多边形 18">
              <a:extLst>
                <a:ext uri="{FF2B5EF4-FFF2-40B4-BE49-F238E27FC236}">
                  <a16:creationId xmlns:a16="http://schemas.microsoft.com/office/drawing/2014/main" xmlns="" id="{51811E81-3AFB-4DF2-9D1E-A727F46673DF}"/>
                </a:ext>
              </a:extLst>
            </p:cNvPr>
            <p:cNvSpPr/>
            <p:nvPr/>
          </p:nvSpPr>
          <p:spPr>
            <a:xfrm>
              <a:off x="6811194" y="1415702"/>
              <a:ext cx="3975213" cy="31737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bg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HappyZcool-2016" panose="02010600030101010101" pitchFamily="2" charset="-122"/>
                <a:ea typeface="HappyZcool-2016" panose="02010600030101010101" pitchFamily="2" charset="-122"/>
                <a:sym typeface="HappyZcool-2016" panose="02010600030101010101" pitchFamily="2" charset="-122"/>
              </a:endParaRPr>
            </a:p>
          </p:txBody>
        </p:sp>
        <p:sp>
          <p:nvSpPr>
            <p:cNvPr id="9" name="文本框 8">
              <a:extLst>
                <a:ext uri="{FF2B5EF4-FFF2-40B4-BE49-F238E27FC236}">
                  <a16:creationId xmlns:a16="http://schemas.microsoft.com/office/drawing/2014/main" xmlns="" id="{CA73B40A-9DE6-441F-BA9B-DD27427F9A96}"/>
                </a:ext>
              </a:extLst>
            </p:cNvPr>
            <p:cNvSpPr txBox="1"/>
            <p:nvPr/>
          </p:nvSpPr>
          <p:spPr>
            <a:xfrm>
              <a:off x="7347642" y="1154092"/>
              <a:ext cx="3134775" cy="523220"/>
            </a:xfrm>
            <a:prstGeom prst="rect">
              <a:avLst/>
            </a:prstGeom>
            <a:noFill/>
          </p:spPr>
          <p:txBody>
            <a:bodyPr wrap="square" rtlCol="0">
              <a:spAutoFit/>
            </a:bodyPr>
            <a:lstStyle/>
            <a:p>
              <a:pPr algn="dist"/>
              <a:r>
                <a:rPr lang="en-US" altLang="zh-CN" sz="2800" dirty="0" smtClean="0">
                  <a:solidFill>
                    <a:schemeClr val="bg1"/>
                  </a:solidFill>
                  <a:latin typeface="HappyZcool-2016" panose="02010600030101010101" pitchFamily="2" charset="-122"/>
                  <a:ea typeface="HappyZcool-2016" panose="02010600030101010101" pitchFamily="2" charset="-122"/>
                  <a:sym typeface="HappyZcool-2016" panose="02010600030101010101" pitchFamily="2" charset="-122"/>
                </a:rPr>
                <a:t>1.</a:t>
              </a:r>
              <a:r>
                <a:rPr lang="zh-CN" altLang="en-US" sz="2800" dirty="0" smtClean="0">
                  <a:solidFill>
                    <a:schemeClr val="bg1"/>
                  </a:solidFill>
                  <a:latin typeface="HappyZcool-2016" panose="02010600030101010101" pitchFamily="2" charset="-122"/>
                  <a:ea typeface="HappyZcool-2016" panose="02010600030101010101" pitchFamily="2" charset="-122"/>
                  <a:sym typeface="HappyZcool-2016" panose="02010600030101010101" pitchFamily="2" charset="-122"/>
                </a:rPr>
                <a:t>请输入你的内容</a:t>
              </a:r>
              <a:endParaRPr lang="zh-CN" altLang="en-US" sz="2800" dirty="0">
                <a:solidFill>
                  <a:schemeClr val="bg1"/>
                </a:solidFill>
                <a:latin typeface="HappyZcool-2016" panose="02010600030101010101" pitchFamily="2" charset="-122"/>
                <a:ea typeface="HappyZcool-2016" panose="02010600030101010101" pitchFamily="2" charset="-122"/>
                <a:sym typeface="HappyZcool-2016" panose="02010600030101010101" pitchFamily="2" charset="-122"/>
              </a:endParaRPr>
            </a:p>
          </p:txBody>
        </p:sp>
        <p:sp>
          <p:nvSpPr>
            <p:cNvPr id="10" name="Freeform 34">
              <a:extLst>
                <a:ext uri="{FF2B5EF4-FFF2-40B4-BE49-F238E27FC236}">
                  <a16:creationId xmlns:a16="http://schemas.microsoft.com/office/drawing/2014/main" xmlns="" id="{0D715B8F-2260-4CCD-BCBD-416FC5E4EC51}"/>
                </a:ext>
              </a:extLst>
            </p:cNvPr>
            <p:cNvSpPr>
              <a:spLocks noEditPoints="1"/>
            </p:cNvSpPr>
            <p:nvPr/>
          </p:nvSpPr>
          <p:spPr bwMode="auto">
            <a:xfrm>
              <a:off x="10886644" y="2662786"/>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bg1"/>
            </a:solidFill>
            <a:ln>
              <a:solidFill>
                <a:schemeClr val="bg1"/>
              </a:solidFill>
            </a:ln>
          </p:spPr>
          <p:txBody>
            <a:bodyPr vert="horz" wrap="square" lIns="91440" tIns="45720" rIns="91440" bIns="45720" numCol="1" anchor="t" anchorCtr="0" compatLnSpc="1"/>
            <a:lstStyle/>
            <a:p>
              <a:endParaRPr lang="zh-CN" altLang="en-US">
                <a:solidFill>
                  <a:schemeClr val="bg1"/>
                </a:solidFill>
                <a:latin typeface="HappyZcool-2016" panose="02010600030101010101" pitchFamily="2" charset="-122"/>
                <a:ea typeface="HappyZcool-2016" panose="02010600030101010101" pitchFamily="2" charset="-122"/>
                <a:sym typeface="HappyZcool-2016" panose="02010600030101010101" pitchFamily="2" charset="-122"/>
              </a:endParaRPr>
            </a:p>
          </p:txBody>
        </p:sp>
        <p:sp>
          <p:nvSpPr>
            <p:cNvPr id="11" name="任意多边形 21">
              <a:extLst>
                <a:ext uri="{FF2B5EF4-FFF2-40B4-BE49-F238E27FC236}">
                  <a16:creationId xmlns:a16="http://schemas.microsoft.com/office/drawing/2014/main" xmlns="" id="{16B91AC9-8C80-4C04-A8DA-7F15C17E8D19}"/>
                </a:ext>
              </a:extLst>
            </p:cNvPr>
            <p:cNvSpPr/>
            <p:nvPr/>
          </p:nvSpPr>
          <p:spPr>
            <a:xfrm>
              <a:off x="6842231" y="2844962"/>
              <a:ext cx="3975213" cy="31737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bg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HappyZcool-2016" panose="02010600030101010101" pitchFamily="2" charset="-122"/>
                <a:ea typeface="HappyZcool-2016" panose="02010600030101010101" pitchFamily="2" charset="-122"/>
                <a:sym typeface="HappyZcool-2016" panose="02010600030101010101" pitchFamily="2" charset="-122"/>
              </a:endParaRPr>
            </a:p>
          </p:txBody>
        </p:sp>
        <p:sp>
          <p:nvSpPr>
            <p:cNvPr id="12" name="文本框 11">
              <a:extLst>
                <a:ext uri="{FF2B5EF4-FFF2-40B4-BE49-F238E27FC236}">
                  <a16:creationId xmlns:a16="http://schemas.microsoft.com/office/drawing/2014/main" xmlns="" id="{5ED90FBC-19D9-4A8D-B4A1-056B14C92D0C}"/>
                </a:ext>
              </a:extLst>
            </p:cNvPr>
            <p:cNvSpPr txBox="1"/>
            <p:nvPr/>
          </p:nvSpPr>
          <p:spPr>
            <a:xfrm>
              <a:off x="7378679" y="2583352"/>
              <a:ext cx="3134775" cy="523220"/>
            </a:xfrm>
            <a:prstGeom prst="rect">
              <a:avLst/>
            </a:prstGeom>
            <a:noFill/>
          </p:spPr>
          <p:txBody>
            <a:bodyPr wrap="square" rtlCol="0">
              <a:spAutoFit/>
            </a:bodyPr>
            <a:lstStyle/>
            <a:p>
              <a:pPr algn="dist"/>
              <a:r>
                <a:rPr lang="en-US" altLang="zh-CN" sz="2800" dirty="0">
                  <a:solidFill>
                    <a:schemeClr val="bg1"/>
                  </a:solidFill>
                  <a:latin typeface="HappyZcool-2016" panose="02010600030101010101" pitchFamily="2" charset="-122"/>
                  <a:ea typeface="HappyZcool-2016" panose="02010600030101010101" pitchFamily="2" charset="-122"/>
                  <a:sym typeface="HappyZcool-2016" panose="02010600030101010101" pitchFamily="2" charset="-122"/>
                </a:rPr>
                <a:t>2</a:t>
              </a:r>
              <a:r>
                <a:rPr lang="en-US" altLang="zh-CN" sz="2800" dirty="0" smtClean="0">
                  <a:solidFill>
                    <a:schemeClr val="bg1"/>
                  </a:solidFill>
                  <a:latin typeface="HappyZcool-2016" panose="02010600030101010101" pitchFamily="2" charset="-122"/>
                  <a:ea typeface="HappyZcool-2016" panose="02010600030101010101" pitchFamily="2" charset="-122"/>
                  <a:sym typeface="HappyZcool-2016" panose="02010600030101010101" pitchFamily="2" charset="-122"/>
                </a:rPr>
                <a:t>.</a:t>
              </a:r>
              <a:r>
                <a:rPr lang="zh-CN" altLang="en-US" sz="2800" dirty="0">
                  <a:solidFill>
                    <a:schemeClr val="bg1"/>
                  </a:solidFill>
                  <a:latin typeface="HappyZcool-2016" panose="02010600030101010101" pitchFamily="2" charset="-122"/>
                  <a:ea typeface="HappyZcool-2016" panose="02010600030101010101" pitchFamily="2" charset="-122"/>
                  <a:sym typeface="HappyZcool-2016" panose="02010600030101010101" pitchFamily="2" charset="-122"/>
                </a:rPr>
                <a:t>请输入你的内容</a:t>
              </a:r>
            </a:p>
          </p:txBody>
        </p:sp>
        <p:sp>
          <p:nvSpPr>
            <p:cNvPr id="13" name="Freeform 34">
              <a:extLst>
                <a:ext uri="{FF2B5EF4-FFF2-40B4-BE49-F238E27FC236}">
                  <a16:creationId xmlns:a16="http://schemas.microsoft.com/office/drawing/2014/main" xmlns="" id="{BAC36EB1-2796-4057-BC49-2A5B2A11F3DA}"/>
                </a:ext>
              </a:extLst>
            </p:cNvPr>
            <p:cNvSpPr>
              <a:spLocks noEditPoints="1"/>
            </p:cNvSpPr>
            <p:nvPr/>
          </p:nvSpPr>
          <p:spPr bwMode="auto">
            <a:xfrm>
              <a:off x="10875655" y="4081421"/>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bg1"/>
            </a:solidFill>
            <a:ln>
              <a:solidFill>
                <a:schemeClr val="bg1"/>
              </a:solidFill>
            </a:ln>
          </p:spPr>
          <p:txBody>
            <a:bodyPr vert="horz" wrap="square" lIns="91440" tIns="45720" rIns="91440" bIns="45720" numCol="1" anchor="t" anchorCtr="0" compatLnSpc="1"/>
            <a:lstStyle/>
            <a:p>
              <a:endParaRPr lang="zh-CN" altLang="en-US">
                <a:solidFill>
                  <a:schemeClr val="bg1"/>
                </a:solidFill>
                <a:latin typeface="HappyZcool-2016" panose="02010600030101010101" pitchFamily="2" charset="-122"/>
                <a:ea typeface="HappyZcool-2016" panose="02010600030101010101" pitchFamily="2" charset="-122"/>
                <a:sym typeface="HappyZcool-2016" panose="02010600030101010101" pitchFamily="2" charset="-122"/>
              </a:endParaRPr>
            </a:p>
          </p:txBody>
        </p:sp>
        <p:sp>
          <p:nvSpPr>
            <p:cNvPr id="14" name="任意多边形 24">
              <a:extLst>
                <a:ext uri="{FF2B5EF4-FFF2-40B4-BE49-F238E27FC236}">
                  <a16:creationId xmlns:a16="http://schemas.microsoft.com/office/drawing/2014/main" xmlns="" id="{6AA1A5B4-8EEE-43B8-A48B-F10507D052B1}"/>
                </a:ext>
              </a:extLst>
            </p:cNvPr>
            <p:cNvSpPr/>
            <p:nvPr/>
          </p:nvSpPr>
          <p:spPr>
            <a:xfrm>
              <a:off x="6831242" y="4263597"/>
              <a:ext cx="3975213" cy="31737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bg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HappyZcool-2016" panose="02010600030101010101" pitchFamily="2" charset="-122"/>
                <a:ea typeface="HappyZcool-2016" panose="02010600030101010101" pitchFamily="2" charset="-122"/>
                <a:sym typeface="HappyZcool-2016" panose="02010600030101010101" pitchFamily="2" charset="-122"/>
              </a:endParaRPr>
            </a:p>
          </p:txBody>
        </p:sp>
        <p:sp>
          <p:nvSpPr>
            <p:cNvPr id="15" name="文本框 14">
              <a:extLst>
                <a:ext uri="{FF2B5EF4-FFF2-40B4-BE49-F238E27FC236}">
                  <a16:creationId xmlns:a16="http://schemas.microsoft.com/office/drawing/2014/main" xmlns="" id="{8D35662C-92DF-4F25-AFDC-D204E8811722}"/>
                </a:ext>
              </a:extLst>
            </p:cNvPr>
            <p:cNvSpPr txBox="1"/>
            <p:nvPr/>
          </p:nvSpPr>
          <p:spPr>
            <a:xfrm>
              <a:off x="7367690" y="4001987"/>
              <a:ext cx="3134775" cy="523220"/>
            </a:xfrm>
            <a:prstGeom prst="rect">
              <a:avLst/>
            </a:prstGeom>
            <a:noFill/>
          </p:spPr>
          <p:txBody>
            <a:bodyPr wrap="square" rtlCol="0">
              <a:spAutoFit/>
            </a:bodyPr>
            <a:lstStyle/>
            <a:p>
              <a:pPr algn="dist"/>
              <a:r>
                <a:rPr lang="en-US" altLang="zh-CN" sz="2800" dirty="0">
                  <a:solidFill>
                    <a:schemeClr val="bg1"/>
                  </a:solidFill>
                  <a:latin typeface="HappyZcool-2016" panose="02010600030101010101" pitchFamily="2" charset="-122"/>
                  <a:ea typeface="HappyZcool-2016" panose="02010600030101010101" pitchFamily="2" charset="-122"/>
                  <a:sym typeface="HappyZcool-2016" panose="02010600030101010101" pitchFamily="2" charset="-122"/>
                </a:rPr>
                <a:t>3</a:t>
              </a:r>
              <a:r>
                <a:rPr lang="en-US" altLang="zh-CN" sz="2800" dirty="0" smtClean="0">
                  <a:solidFill>
                    <a:schemeClr val="bg1"/>
                  </a:solidFill>
                  <a:latin typeface="HappyZcool-2016" panose="02010600030101010101" pitchFamily="2" charset="-122"/>
                  <a:ea typeface="HappyZcool-2016" panose="02010600030101010101" pitchFamily="2" charset="-122"/>
                  <a:sym typeface="HappyZcool-2016" panose="02010600030101010101" pitchFamily="2" charset="-122"/>
                </a:rPr>
                <a:t>.</a:t>
              </a:r>
              <a:r>
                <a:rPr lang="zh-CN" altLang="en-US" sz="2800" dirty="0">
                  <a:solidFill>
                    <a:schemeClr val="bg1"/>
                  </a:solidFill>
                  <a:latin typeface="HappyZcool-2016" panose="02010600030101010101" pitchFamily="2" charset="-122"/>
                  <a:ea typeface="HappyZcool-2016" panose="02010600030101010101" pitchFamily="2" charset="-122"/>
                  <a:sym typeface="HappyZcool-2016" panose="02010600030101010101" pitchFamily="2" charset="-122"/>
                </a:rPr>
                <a:t>请输入你的内容</a:t>
              </a:r>
            </a:p>
          </p:txBody>
        </p:sp>
        <p:sp>
          <p:nvSpPr>
            <p:cNvPr id="16" name="Freeform 34">
              <a:extLst>
                <a:ext uri="{FF2B5EF4-FFF2-40B4-BE49-F238E27FC236}">
                  <a16:creationId xmlns:a16="http://schemas.microsoft.com/office/drawing/2014/main" xmlns="" id="{EACD449C-18CF-45FD-8682-C748B6EAFE6A}"/>
                </a:ext>
              </a:extLst>
            </p:cNvPr>
            <p:cNvSpPr>
              <a:spLocks noEditPoints="1"/>
            </p:cNvSpPr>
            <p:nvPr/>
          </p:nvSpPr>
          <p:spPr bwMode="auto">
            <a:xfrm>
              <a:off x="10867879" y="5563913"/>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bg1"/>
            </a:solidFill>
            <a:ln>
              <a:solidFill>
                <a:schemeClr val="bg1"/>
              </a:solidFill>
            </a:ln>
          </p:spPr>
          <p:txBody>
            <a:bodyPr vert="horz" wrap="square" lIns="91440" tIns="45720" rIns="91440" bIns="45720" numCol="1" anchor="t" anchorCtr="0" compatLnSpc="1"/>
            <a:lstStyle/>
            <a:p>
              <a:endParaRPr lang="zh-CN" altLang="en-US">
                <a:solidFill>
                  <a:schemeClr val="bg1"/>
                </a:solidFill>
                <a:latin typeface="HappyZcool-2016" panose="02010600030101010101" pitchFamily="2" charset="-122"/>
                <a:ea typeface="HappyZcool-2016" panose="02010600030101010101" pitchFamily="2" charset="-122"/>
                <a:sym typeface="HappyZcool-2016" panose="02010600030101010101" pitchFamily="2" charset="-122"/>
              </a:endParaRPr>
            </a:p>
          </p:txBody>
        </p:sp>
        <p:sp>
          <p:nvSpPr>
            <p:cNvPr id="17" name="任意多边形 27">
              <a:extLst>
                <a:ext uri="{FF2B5EF4-FFF2-40B4-BE49-F238E27FC236}">
                  <a16:creationId xmlns:a16="http://schemas.microsoft.com/office/drawing/2014/main" xmlns="" id="{44D5DF68-88F3-4168-81D8-EF2BA04E3E11}"/>
                </a:ext>
              </a:extLst>
            </p:cNvPr>
            <p:cNvSpPr/>
            <p:nvPr/>
          </p:nvSpPr>
          <p:spPr>
            <a:xfrm>
              <a:off x="6823466" y="5746089"/>
              <a:ext cx="3975213" cy="31737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bg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HappyZcool-2016" panose="02010600030101010101" pitchFamily="2" charset="-122"/>
                <a:ea typeface="HappyZcool-2016" panose="02010600030101010101" pitchFamily="2" charset="-122"/>
                <a:sym typeface="HappyZcool-2016" panose="02010600030101010101" pitchFamily="2" charset="-122"/>
              </a:endParaRPr>
            </a:p>
          </p:txBody>
        </p:sp>
        <p:sp>
          <p:nvSpPr>
            <p:cNvPr id="18" name="文本框 17">
              <a:extLst>
                <a:ext uri="{FF2B5EF4-FFF2-40B4-BE49-F238E27FC236}">
                  <a16:creationId xmlns:a16="http://schemas.microsoft.com/office/drawing/2014/main" xmlns="" id="{FE4DD33F-2CA7-4997-BA10-7EFF58B8F340}"/>
                </a:ext>
              </a:extLst>
            </p:cNvPr>
            <p:cNvSpPr txBox="1"/>
            <p:nvPr/>
          </p:nvSpPr>
          <p:spPr>
            <a:xfrm>
              <a:off x="7359914" y="5484479"/>
              <a:ext cx="3134775" cy="523220"/>
            </a:xfrm>
            <a:prstGeom prst="rect">
              <a:avLst/>
            </a:prstGeom>
            <a:noFill/>
          </p:spPr>
          <p:txBody>
            <a:bodyPr wrap="square" rtlCol="0">
              <a:spAutoFit/>
            </a:bodyPr>
            <a:lstStyle/>
            <a:p>
              <a:pPr algn="dist"/>
              <a:r>
                <a:rPr lang="en-US" altLang="zh-CN" sz="2800" dirty="0">
                  <a:solidFill>
                    <a:schemeClr val="bg1"/>
                  </a:solidFill>
                  <a:latin typeface="HappyZcool-2016" panose="02010600030101010101" pitchFamily="2" charset="-122"/>
                  <a:ea typeface="HappyZcool-2016" panose="02010600030101010101" pitchFamily="2" charset="-122"/>
                  <a:sym typeface="HappyZcool-2016" panose="02010600030101010101" pitchFamily="2" charset="-122"/>
                </a:rPr>
                <a:t>4</a:t>
              </a:r>
              <a:r>
                <a:rPr lang="en-US" altLang="zh-CN" sz="2800" dirty="0" smtClean="0">
                  <a:solidFill>
                    <a:schemeClr val="bg1"/>
                  </a:solidFill>
                  <a:latin typeface="HappyZcool-2016" panose="02010600030101010101" pitchFamily="2" charset="-122"/>
                  <a:ea typeface="HappyZcool-2016" panose="02010600030101010101" pitchFamily="2" charset="-122"/>
                  <a:sym typeface="HappyZcool-2016" panose="02010600030101010101" pitchFamily="2" charset="-122"/>
                </a:rPr>
                <a:t>.</a:t>
              </a:r>
              <a:r>
                <a:rPr lang="zh-CN" altLang="en-US" sz="2800" dirty="0">
                  <a:solidFill>
                    <a:schemeClr val="bg1"/>
                  </a:solidFill>
                  <a:latin typeface="HappyZcool-2016" panose="02010600030101010101" pitchFamily="2" charset="-122"/>
                  <a:ea typeface="HappyZcool-2016" panose="02010600030101010101" pitchFamily="2" charset="-122"/>
                  <a:sym typeface="HappyZcool-2016" panose="02010600030101010101" pitchFamily="2" charset="-122"/>
                </a:rPr>
                <a:t>请输入你的内容</a:t>
              </a:r>
            </a:p>
          </p:txBody>
        </p:sp>
        <p:grpSp>
          <p:nvGrpSpPr>
            <p:cNvPr id="19" name="Group 4">
              <a:extLst>
                <a:ext uri="{FF2B5EF4-FFF2-40B4-BE49-F238E27FC236}">
                  <a16:creationId xmlns:a16="http://schemas.microsoft.com/office/drawing/2014/main" xmlns="" id="{D55CF35B-6AE7-4F29-A44E-438AACE68ECB}"/>
                </a:ext>
              </a:extLst>
            </p:cNvPr>
            <p:cNvGrpSpPr>
              <a:grpSpLocks noChangeAspect="1"/>
            </p:cNvGrpSpPr>
            <p:nvPr/>
          </p:nvGrpSpPr>
          <p:grpSpPr bwMode="auto">
            <a:xfrm flipV="1">
              <a:off x="6749032" y="2068276"/>
              <a:ext cx="739929" cy="763583"/>
              <a:chOff x="1308" y="1009"/>
              <a:chExt cx="1001" cy="1033"/>
            </a:xfrm>
            <a:solidFill>
              <a:schemeClr val="bg1"/>
            </a:solidFill>
          </p:grpSpPr>
          <p:sp>
            <p:nvSpPr>
              <p:cNvPr id="50" name="Freeform 5">
                <a:extLst>
                  <a:ext uri="{FF2B5EF4-FFF2-40B4-BE49-F238E27FC236}">
                    <a16:creationId xmlns:a16="http://schemas.microsoft.com/office/drawing/2014/main" xmlns="" id="{6E9DE40B-CADA-46F2-A7C5-B8BEE5571B34}"/>
                  </a:ext>
                </a:extLst>
              </p:cNvPr>
              <p:cNvSpPr/>
              <p:nvPr/>
            </p:nvSpPr>
            <p:spPr bwMode="auto">
              <a:xfrm>
                <a:off x="1533" y="1009"/>
                <a:ext cx="571" cy="830"/>
              </a:xfrm>
              <a:custGeom>
                <a:avLst/>
                <a:gdLst>
                  <a:gd name="T0" fmla="*/ 404 w 439"/>
                  <a:gd name="T1" fmla="*/ 298 h 638"/>
                  <a:gd name="T2" fmla="*/ 321 w 439"/>
                  <a:gd name="T3" fmla="*/ 223 h 638"/>
                  <a:gd name="T4" fmla="*/ 321 w 439"/>
                  <a:gd name="T5" fmla="*/ 50 h 638"/>
                  <a:gd name="T6" fmla="*/ 318 w 439"/>
                  <a:gd name="T7" fmla="*/ 41 h 638"/>
                  <a:gd name="T8" fmla="*/ 221 w 439"/>
                  <a:gd name="T9" fmla="*/ 0 h 638"/>
                  <a:gd name="T10" fmla="*/ 118 w 439"/>
                  <a:gd name="T11" fmla="*/ 40 h 638"/>
                  <a:gd name="T12" fmla="*/ 114 w 439"/>
                  <a:gd name="T13" fmla="*/ 50 h 638"/>
                  <a:gd name="T14" fmla="*/ 114 w 439"/>
                  <a:gd name="T15" fmla="*/ 225 h 638"/>
                  <a:gd name="T16" fmla="*/ 34 w 439"/>
                  <a:gd name="T17" fmla="*/ 300 h 638"/>
                  <a:gd name="T18" fmla="*/ 0 w 439"/>
                  <a:gd name="T19" fmla="*/ 418 h 638"/>
                  <a:gd name="T20" fmla="*/ 220 w 439"/>
                  <a:gd name="T21" fmla="*/ 638 h 638"/>
                  <a:gd name="T22" fmla="*/ 439 w 439"/>
                  <a:gd name="T23" fmla="*/ 418 h 638"/>
                  <a:gd name="T24" fmla="*/ 404 w 439"/>
                  <a:gd name="T25" fmla="*/ 298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9" h="638">
                    <a:moveTo>
                      <a:pt x="404" y="298"/>
                    </a:moveTo>
                    <a:cubicBezTo>
                      <a:pt x="383" y="267"/>
                      <a:pt x="355" y="241"/>
                      <a:pt x="321" y="223"/>
                    </a:cubicBezTo>
                    <a:cubicBezTo>
                      <a:pt x="321" y="222"/>
                      <a:pt x="321" y="50"/>
                      <a:pt x="321" y="50"/>
                    </a:cubicBezTo>
                    <a:cubicBezTo>
                      <a:pt x="321" y="47"/>
                      <a:pt x="320" y="44"/>
                      <a:pt x="318" y="41"/>
                    </a:cubicBezTo>
                    <a:cubicBezTo>
                      <a:pt x="316" y="39"/>
                      <a:pt x="282" y="0"/>
                      <a:pt x="221" y="0"/>
                    </a:cubicBezTo>
                    <a:cubicBezTo>
                      <a:pt x="162" y="0"/>
                      <a:pt x="120" y="38"/>
                      <a:pt x="118" y="40"/>
                    </a:cubicBezTo>
                    <a:cubicBezTo>
                      <a:pt x="116" y="43"/>
                      <a:pt x="114" y="46"/>
                      <a:pt x="114" y="50"/>
                    </a:cubicBezTo>
                    <a:cubicBezTo>
                      <a:pt x="114" y="50"/>
                      <a:pt x="114" y="223"/>
                      <a:pt x="114" y="225"/>
                    </a:cubicBezTo>
                    <a:cubicBezTo>
                      <a:pt x="81" y="243"/>
                      <a:pt x="54" y="269"/>
                      <a:pt x="34" y="300"/>
                    </a:cubicBezTo>
                    <a:cubicBezTo>
                      <a:pt x="11" y="335"/>
                      <a:pt x="0" y="376"/>
                      <a:pt x="0" y="418"/>
                    </a:cubicBezTo>
                    <a:cubicBezTo>
                      <a:pt x="0" y="539"/>
                      <a:pt x="98" y="638"/>
                      <a:pt x="220" y="638"/>
                    </a:cubicBezTo>
                    <a:cubicBezTo>
                      <a:pt x="341" y="638"/>
                      <a:pt x="439" y="539"/>
                      <a:pt x="439" y="418"/>
                    </a:cubicBezTo>
                    <a:cubicBezTo>
                      <a:pt x="439" y="375"/>
                      <a:pt x="427" y="334"/>
                      <a:pt x="404" y="298"/>
                    </a:cubicBezTo>
                    <a:close/>
                  </a:path>
                </a:pathLst>
              </a:custGeom>
              <a:noFill/>
              <a:ln w="3175">
                <a:noFill/>
                <a:round/>
              </a:ln>
              <a:extLst/>
            </p:spPr>
            <p:txBody>
              <a:bodyPr vert="horz" wrap="square" lIns="121920" tIns="60960" rIns="121920" bIns="60960" numCol="1" anchor="t" anchorCtr="0" compatLnSpc="1"/>
              <a:lstStyle/>
              <a:p>
                <a:endParaRPr lang="zh-CN" altLang="en-US" sz="2400" dirty="0">
                  <a:solidFill>
                    <a:schemeClr val="bg1"/>
                  </a:solidFill>
                  <a:latin typeface="HappyZcool-2016" panose="02010600030101010101" pitchFamily="2" charset="-122"/>
                  <a:ea typeface="HappyZcool-2016" panose="02010600030101010101" pitchFamily="2" charset="-122"/>
                  <a:sym typeface="HappyZcool-2016" panose="02010600030101010101" pitchFamily="2" charset="-122"/>
                </a:endParaRPr>
              </a:p>
            </p:txBody>
          </p:sp>
          <p:sp>
            <p:nvSpPr>
              <p:cNvPr id="51" name="Freeform 6">
                <a:extLst>
                  <a:ext uri="{FF2B5EF4-FFF2-40B4-BE49-F238E27FC236}">
                    <a16:creationId xmlns:a16="http://schemas.microsoft.com/office/drawing/2014/main" xmlns="" id="{8F79501D-7F35-4A8F-9A24-0950A992C91E}"/>
                  </a:ext>
                </a:extLst>
              </p:cNvPr>
              <p:cNvSpPr>
                <a:spLocks noEditPoints="1"/>
              </p:cNvSpPr>
              <p:nvPr/>
            </p:nvSpPr>
            <p:spPr bwMode="auto">
              <a:xfrm>
                <a:off x="1526" y="1009"/>
                <a:ext cx="573" cy="830"/>
              </a:xfrm>
              <a:custGeom>
                <a:avLst/>
                <a:gdLst>
                  <a:gd name="T0" fmla="*/ 440 w 440"/>
                  <a:gd name="T1" fmla="*/ 418 h 638"/>
                  <a:gd name="T2" fmla="*/ 322 w 440"/>
                  <a:gd name="T3" fmla="*/ 223 h 638"/>
                  <a:gd name="T4" fmla="*/ 319 w 440"/>
                  <a:gd name="T5" fmla="*/ 41 h 638"/>
                  <a:gd name="T6" fmla="*/ 119 w 440"/>
                  <a:gd name="T7" fmla="*/ 40 h 638"/>
                  <a:gd name="T8" fmla="*/ 114 w 440"/>
                  <a:gd name="T9" fmla="*/ 225 h 638"/>
                  <a:gd name="T10" fmla="*/ 0 w 440"/>
                  <a:gd name="T11" fmla="*/ 418 h 638"/>
                  <a:gd name="T12" fmla="*/ 143 w 440"/>
                  <a:gd name="T13" fmla="*/ 75 h 638"/>
                  <a:gd name="T14" fmla="*/ 294 w 440"/>
                  <a:gd name="T15" fmla="*/ 134 h 638"/>
                  <a:gd name="T16" fmla="*/ 143 w 440"/>
                  <a:gd name="T17" fmla="*/ 75 h 638"/>
                  <a:gd name="T18" fmla="*/ 294 w 440"/>
                  <a:gd name="T19" fmla="*/ 162 h 638"/>
                  <a:gd name="T20" fmla="*/ 294 w 440"/>
                  <a:gd name="T21" fmla="*/ 189 h 638"/>
                  <a:gd name="T22" fmla="*/ 143 w 440"/>
                  <a:gd name="T23" fmla="*/ 134 h 638"/>
                  <a:gd name="T24" fmla="*/ 213 w 440"/>
                  <a:gd name="T25" fmla="*/ 411 h 638"/>
                  <a:gd name="T26" fmla="*/ 184 w 440"/>
                  <a:gd name="T27" fmla="*/ 400 h 638"/>
                  <a:gd name="T28" fmla="*/ 196 w 440"/>
                  <a:gd name="T29" fmla="*/ 200 h 638"/>
                  <a:gd name="T30" fmla="*/ 230 w 440"/>
                  <a:gd name="T31" fmla="*/ 228 h 638"/>
                  <a:gd name="T32" fmla="*/ 218 w 440"/>
                  <a:gd name="T33" fmla="*/ 408 h 638"/>
                  <a:gd name="T34" fmla="*/ 213 w 440"/>
                  <a:gd name="T35" fmla="*/ 459 h 638"/>
                  <a:gd name="T36" fmla="*/ 213 w 440"/>
                  <a:gd name="T37" fmla="*/ 435 h 638"/>
                  <a:gd name="T38" fmla="*/ 136 w 440"/>
                  <a:gd name="T39" fmla="*/ 245 h 638"/>
                  <a:gd name="T40" fmla="*/ 143 w 440"/>
                  <a:gd name="T41" fmla="*/ 191 h 638"/>
                  <a:gd name="T42" fmla="*/ 183 w 440"/>
                  <a:gd name="T43" fmla="*/ 228 h 638"/>
                  <a:gd name="T44" fmla="*/ 146 w 440"/>
                  <a:gd name="T45" fmla="*/ 411 h 638"/>
                  <a:gd name="T46" fmla="*/ 139 w 440"/>
                  <a:gd name="T47" fmla="*/ 470 h 638"/>
                  <a:gd name="T48" fmla="*/ 181 w 440"/>
                  <a:gd name="T49" fmla="*/ 421 h 638"/>
                  <a:gd name="T50" fmla="*/ 188 w 440"/>
                  <a:gd name="T51" fmla="*/ 450 h 638"/>
                  <a:gd name="T52" fmla="*/ 237 w 440"/>
                  <a:gd name="T53" fmla="*/ 450 h 638"/>
                  <a:gd name="T54" fmla="*/ 245 w 440"/>
                  <a:gd name="T55" fmla="*/ 421 h 638"/>
                  <a:gd name="T56" fmla="*/ 286 w 440"/>
                  <a:gd name="T57" fmla="*/ 470 h 638"/>
                  <a:gd name="T58" fmla="*/ 279 w 440"/>
                  <a:gd name="T59" fmla="*/ 411 h 638"/>
                  <a:gd name="T60" fmla="*/ 243 w 440"/>
                  <a:gd name="T61" fmla="*/ 228 h 638"/>
                  <a:gd name="T62" fmla="*/ 294 w 440"/>
                  <a:gd name="T63" fmla="*/ 217 h 638"/>
                  <a:gd name="T64" fmla="*/ 302 w 440"/>
                  <a:gd name="T65" fmla="*/ 244 h 638"/>
                  <a:gd name="T66" fmla="*/ 220 w 440"/>
                  <a:gd name="T67" fmla="*/ 610 h 638"/>
                  <a:gd name="T68" fmla="*/ 136 w 440"/>
                  <a:gd name="T69" fmla="*/ 245 h 638"/>
                  <a:gd name="T70" fmla="*/ 160 w 440"/>
                  <a:gd name="T71" fmla="*/ 443 h 638"/>
                  <a:gd name="T72" fmla="*/ 143 w 440"/>
                  <a:gd name="T73" fmla="*/ 447 h 638"/>
                  <a:gd name="T74" fmla="*/ 168 w 440"/>
                  <a:gd name="T75" fmla="*/ 422 h 638"/>
                  <a:gd name="T76" fmla="*/ 273 w 440"/>
                  <a:gd name="T77" fmla="*/ 429 h 638"/>
                  <a:gd name="T78" fmla="*/ 280 w 440"/>
                  <a:gd name="T79" fmla="*/ 452 h 638"/>
                  <a:gd name="T80" fmla="*/ 258 w 440"/>
                  <a:gd name="T81" fmla="*/ 422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40" h="638">
                    <a:moveTo>
                      <a:pt x="220" y="638"/>
                    </a:moveTo>
                    <a:cubicBezTo>
                      <a:pt x="342" y="638"/>
                      <a:pt x="440" y="539"/>
                      <a:pt x="440" y="418"/>
                    </a:cubicBezTo>
                    <a:cubicBezTo>
                      <a:pt x="440" y="375"/>
                      <a:pt x="428" y="334"/>
                      <a:pt x="405" y="298"/>
                    </a:cubicBezTo>
                    <a:cubicBezTo>
                      <a:pt x="384" y="267"/>
                      <a:pt x="356" y="241"/>
                      <a:pt x="322" y="223"/>
                    </a:cubicBezTo>
                    <a:cubicBezTo>
                      <a:pt x="322" y="222"/>
                      <a:pt x="322" y="50"/>
                      <a:pt x="322" y="50"/>
                    </a:cubicBezTo>
                    <a:cubicBezTo>
                      <a:pt x="322" y="47"/>
                      <a:pt x="321" y="44"/>
                      <a:pt x="319" y="41"/>
                    </a:cubicBezTo>
                    <a:cubicBezTo>
                      <a:pt x="317" y="39"/>
                      <a:pt x="283" y="0"/>
                      <a:pt x="222" y="0"/>
                    </a:cubicBezTo>
                    <a:cubicBezTo>
                      <a:pt x="162" y="0"/>
                      <a:pt x="121" y="38"/>
                      <a:pt x="119" y="40"/>
                    </a:cubicBezTo>
                    <a:cubicBezTo>
                      <a:pt x="117" y="43"/>
                      <a:pt x="115" y="46"/>
                      <a:pt x="115" y="50"/>
                    </a:cubicBezTo>
                    <a:cubicBezTo>
                      <a:pt x="115" y="50"/>
                      <a:pt x="115" y="223"/>
                      <a:pt x="114" y="225"/>
                    </a:cubicBezTo>
                    <a:cubicBezTo>
                      <a:pt x="82" y="243"/>
                      <a:pt x="55" y="269"/>
                      <a:pt x="35" y="300"/>
                    </a:cubicBezTo>
                    <a:cubicBezTo>
                      <a:pt x="12" y="335"/>
                      <a:pt x="0" y="376"/>
                      <a:pt x="0" y="418"/>
                    </a:cubicBezTo>
                    <a:cubicBezTo>
                      <a:pt x="0" y="539"/>
                      <a:pt x="99" y="638"/>
                      <a:pt x="220" y="638"/>
                    </a:cubicBezTo>
                    <a:close/>
                    <a:moveTo>
                      <a:pt x="143" y="75"/>
                    </a:moveTo>
                    <a:cubicBezTo>
                      <a:pt x="294" y="102"/>
                      <a:pt x="294" y="102"/>
                      <a:pt x="294" y="102"/>
                    </a:cubicBezTo>
                    <a:cubicBezTo>
                      <a:pt x="294" y="134"/>
                      <a:pt x="294" y="134"/>
                      <a:pt x="294" y="134"/>
                    </a:cubicBezTo>
                    <a:cubicBezTo>
                      <a:pt x="143" y="106"/>
                      <a:pt x="143" y="106"/>
                      <a:pt x="143" y="106"/>
                    </a:cubicBezTo>
                    <a:lnTo>
                      <a:pt x="143" y="75"/>
                    </a:lnTo>
                    <a:close/>
                    <a:moveTo>
                      <a:pt x="143" y="134"/>
                    </a:moveTo>
                    <a:cubicBezTo>
                      <a:pt x="294" y="162"/>
                      <a:pt x="294" y="162"/>
                      <a:pt x="294" y="162"/>
                    </a:cubicBezTo>
                    <a:cubicBezTo>
                      <a:pt x="294" y="180"/>
                      <a:pt x="294" y="180"/>
                      <a:pt x="294" y="180"/>
                    </a:cubicBezTo>
                    <a:cubicBezTo>
                      <a:pt x="294" y="189"/>
                      <a:pt x="294" y="189"/>
                      <a:pt x="294" y="189"/>
                    </a:cubicBezTo>
                    <a:cubicBezTo>
                      <a:pt x="143" y="163"/>
                      <a:pt x="143" y="163"/>
                      <a:pt x="143" y="163"/>
                    </a:cubicBezTo>
                    <a:lnTo>
                      <a:pt x="143" y="134"/>
                    </a:lnTo>
                    <a:close/>
                    <a:moveTo>
                      <a:pt x="218" y="408"/>
                    </a:moveTo>
                    <a:cubicBezTo>
                      <a:pt x="216" y="409"/>
                      <a:pt x="214" y="410"/>
                      <a:pt x="213" y="411"/>
                    </a:cubicBezTo>
                    <a:cubicBezTo>
                      <a:pt x="211" y="410"/>
                      <a:pt x="209" y="409"/>
                      <a:pt x="207" y="408"/>
                    </a:cubicBezTo>
                    <a:cubicBezTo>
                      <a:pt x="201" y="404"/>
                      <a:pt x="193" y="402"/>
                      <a:pt x="184" y="400"/>
                    </a:cubicBezTo>
                    <a:cubicBezTo>
                      <a:pt x="191" y="354"/>
                      <a:pt x="194" y="273"/>
                      <a:pt x="195" y="228"/>
                    </a:cubicBezTo>
                    <a:cubicBezTo>
                      <a:pt x="195" y="215"/>
                      <a:pt x="196" y="205"/>
                      <a:pt x="196" y="200"/>
                    </a:cubicBezTo>
                    <a:cubicBezTo>
                      <a:pt x="230" y="206"/>
                      <a:pt x="230" y="206"/>
                      <a:pt x="230" y="206"/>
                    </a:cubicBezTo>
                    <a:cubicBezTo>
                      <a:pt x="230" y="211"/>
                      <a:pt x="230" y="219"/>
                      <a:pt x="230" y="228"/>
                    </a:cubicBezTo>
                    <a:cubicBezTo>
                      <a:pt x="231" y="273"/>
                      <a:pt x="234" y="354"/>
                      <a:pt x="241" y="400"/>
                    </a:cubicBezTo>
                    <a:cubicBezTo>
                      <a:pt x="233" y="402"/>
                      <a:pt x="225" y="404"/>
                      <a:pt x="218" y="408"/>
                    </a:cubicBezTo>
                    <a:close/>
                    <a:moveTo>
                      <a:pt x="225" y="448"/>
                    </a:moveTo>
                    <a:cubicBezTo>
                      <a:pt x="224" y="452"/>
                      <a:pt x="218" y="459"/>
                      <a:pt x="213" y="459"/>
                    </a:cubicBezTo>
                    <a:cubicBezTo>
                      <a:pt x="208" y="459"/>
                      <a:pt x="201" y="452"/>
                      <a:pt x="201" y="448"/>
                    </a:cubicBezTo>
                    <a:cubicBezTo>
                      <a:pt x="201" y="445"/>
                      <a:pt x="204" y="439"/>
                      <a:pt x="213" y="435"/>
                    </a:cubicBezTo>
                    <a:cubicBezTo>
                      <a:pt x="221" y="439"/>
                      <a:pt x="225" y="445"/>
                      <a:pt x="225" y="448"/>
                    </a:cubicBezTo>
                    <a:close/>
                    <a:moveTo>
                      <a:pt x="136" y="245"/>
                    </a:moveTo>
                    <a:cubicBezTo>
                      <a:pt x="144" y="242"/>
                      <a:pt x="144" y="242"/>
                      <a:pt x="144" y="242"/>
                    </a:cubicBezTo>
                    <a:cubicBezTo>
                      <a:pt x="143" y="191"/>
                      <a:pt x="143" y="191"/>
                      <a:pt x="143" y="191"/>
                    </a:cubicBezTo>
                    <a:cubicBezTo>
                      <a:pt x="183" y="198"/>
                      <a:pt x="183" y="198"/>
                      <a:pt x="183" y="198"/>
                    </a:cubicBezTo>
                    <a:cubicBezTo>
                      <a:pt x="183" y="205"/>
                      <a:pt x="183" y="215"/>
                      <a:pt x="183" y="228"/>
                    </a:cubicBezTo>
                    <a:cubicBezTo>
                      <a:pt x="181" y="278"/>
                      <a:pt x="178" y="360"/>
                      <a:pt x="172" y="400"/>
                    </a:cubicBezTo>
                    <a:cubicBezTo>
                      <a:pt x="162" y="401"/>
                      <a:pt x="153" y="404"/>
                      <a:pt x="146" y="411"/>
                    </a:cubicBezTo>
                    <a:cubicBezTo>
                      <a:pt x="138" y="418"/>
                      <a:pt x="133" y="429"/>
                      <a:pt x="131" y="441"/>
                    </a:cubicBezTo>
                    <a:cubicBezTo>
                      <a:pt x="129" y="453"/>
                      <a:pt x="132" y="464"/>
                      <a:pt x="139" y="470"/>
                    </a:cubicBezTo>
                    <a:cubicBezTo>
                      <a:pt x="146" y="477"/>
                      <a:pt x="158" y="477"/>
                      <a:pt x="170" y="457"/>
                    </a:cubicBezTo>
                    <a:cubicBezTo>
                      <a:pt x="174" y="449"/>
                      <a:pt x="178" y="436"/>
                      <a:pt x="181" y="421"/>
                    </a:cubicBezTo>
                    <a:cubicBezTo>
                      <a:pt x="186" y="421"/>
                      <a:pt x="192" y="423"/>
                      <a:pt x="197" y="425"/>
                    </a:cubicBezTo>
                    <a:cubicBezTo>
                      <a:pt x="189" y="434"/>
                      <a:pt x="188" y="444"/>
                      <a:pt x="188" y="450"/>
                    </a:cubicBezTo>
                    <a:cubicBezTo>
                      <a:pt x="189" y="464"/>
                      <a:pt x="200" y="480"/>
                      <a:pt x="213" y="480"/>
                    </a:cubicBezTo>
                    <a:cubicBezTo>
                      <a:pt x="225" y="480"/>
                      <a:pt x="236" y="464"/>
                      <a:pt x="237" y="450"/>
                    </a:cubicBezTo>
                    <a:cubicBezTo>
                      <a:pt x="237" y="444"/>
                      <a:pt x="236" y="434"/>
                      <a:pt x="229" y="425"/>
                    </a:cubicBezTo>
                    <a:cubicBezTo>
                      <a:pt x="234" y="423"/>
                      <a:pt x="239" y="421"/>
                      <a:pt x="245" y="421"/>
                    </a:cubicBezTo>
                    <a:cubicBezTo>
                      <a:pt x="248" y="436"/>
                      <a:pt x="251" y="449"/>
                      <a:pt x="256" y="457"/>
                    </a:cubicBezTo>
                    <a:cubicBezTo>
                      <a:pt x="267" y="477"/>
                      <a:pt x="279" y="477"/>
                      <a:pt x="286" y="470"/>
                    </a:cubicBezTo>
                    <a:cubicBezTo>
                      <a:pt x="293" y="464"/>
                      <a:pt x="296" y="453"/>
                      <a:pt x="294" y="441"/>
                    </a:cubicBezTo>
                    <a:cubicBezTo>
                      <a:pt x="292" y="429"/>
                      <a:pt x="287" y="418"/>
                      <a:pt x="279" y="411"/>
                    </a:cubicBezTo>
                    <a:cubicBezTo>
                      <a:pt x="272" y="404"/>
                      <a:pt x="263" y="401"/>
                      <a:pt x="254" y="400"/>
                    </a:cubicBezTo>
                    <a:cubicBezTo>
                      <a:pt x="247" y="360"/>
                      <a:pt x="244" y="278"/>
                      <a:pt x="243" y="228"/>
                    </a:cubicBezTo>
                    <a:cubicBezTo>
                      <a:pt x="243" y="220"/>
                      <a:pt x="242" y="214"/>
                      <a:pt x="242" y="208"/>
                    </a:cubicBezTo>
                    <a:cubicBezTo>
                      <a:pt x="294" y="217"/>
                      <a:pt x="294" y="217"/>
                      <a:pt x="294" y="217"/>
                    </a:cubicBezTo>
                    <a:cubicBezTo>
                      <a:pt x="294" y="240"/>
                      <a:pt x="294" y="240"/>
                      <a:pt x="294" y="240"/>
                    </a:cubicBezTo>
                    <a:cubicBezTo>
                      <a:pt x="302" y="244"/>
                      <a:pt x="302" y="244"/>
                      <a:pt x="302" y="244"/>
                    </a:cubicBezTo>
                    <a:cubicBezTo>
                      <a:pt x="369" y="275"/>
                      <a:pt x="413" y="344"/>
                      <a:pt x="413" y="418"/>
                    </a:cubicBezTo>
                    <a:cubicBezTo>
                      <a:pt x="413" y="524"/>
                      <a:pt x="326" y="610"/>
                      <a:pt x="220" y="610"/>
                    </a:cubicBezTo>
                    <a:cubicBezTo>
                      <a:pt x="114" y="610"/>
                      <a:pt x="28" y="524"/>
                      <a:pt x="28" y="418"/>
                    </a:cubicBezTo>
                    <a:cubicBezTo>
                      <a:pt x="28" y="344"/>
                      <a:pt x="70" y="278"/>
                      <a:pt x="136" y="245"/>
                    </a:cubicBezTo>
                    <a:close/>
                    <a:moveTo>
                      <a:pt x="168" y="422"/>
                    </a:moveTo>
                    <a:cubicBezTo>
                      <a:pt x="165" y="431"/>
                      <a:pt x="163" y="438"/>
                      <a:pt x="160" y="443"/>
                    </a:cubicBezTo>
                    <a:cubicBezTo>
                      <a:pt x="154" y="454"/>
                      <a:pt x="148" y="455"/>
                      <a:pt x="145" y="452"/>
                    </a:cubicBezTo>
                    <a:cubicBezTo>
                      <a:pt x="144" y="451"/>
                      <a:pt x="143" y="449"/>
                      <a:pt x="143" y="447"/>
                    </a:cubicBezTo>
                    <a:cubicBezTo>
                      <a:pt x="144" y="439"/>
                      <a:pt x="147" y="434"/>
                      <a:pt x="152" y="429"/>
                    </a:cubicBezTo>
                    <a:cubicBezTo>
                      <a:pt x="156" y="425"/>
                      <a:pt x="162" y="423"/>
                      <a:pt x="168" y="422"/>
                    </a:cubicBezTo>
                    <a:close/>
                    <a:moveTo>
                      <a:pt x="258" y="422"/>
                    </a:moveTo>
                    <a:cubicBezTo>
                      <a:pt x="264" y="423"/>
                      <a:pt x="269" y="425"/>
                      <a:pt x="273" y="429"/>
                    </a:cubicBezTo>
                    <a:cubicBezTo>
                      <a:pt x="278" y="434"/>
                      <a:pt x="281" y="439"/>
                      <a:pt x="282" y="447"/>
                    </a:cubicBezTo>
                    <a:cubicBezTo>
                      <a:pt x="283" y="449"/>
                      <a:pt x="282" y="451"/>
                      <a:pt x="280" y="452"/>
                    </a:cubicBezTo>
                    <a:cubicBezTo>
                      <a:pt x="277" y="455"/>
                      <a:pt x="271" y="454"/>
                      <a:pt x="265" y="443"/>
                    </a:cubicBezTo>
                    <a:cubicBezTo>
                      <a:pt x="262" y="438"/>
                      <a:pt x="260" y="431"/>
                      <a:pt x="258" y="422"/>
                    </a:cubicBezTo>
                    <a:close/>
                  </a:path>
                </a:pathLst>
              </a:custGeom>
              <a:grpFill/>
              <a:ln w="3175">
                <a:noFill/>
                <a:round/>
              </a:ln>
              <a:extLst/>
            </p:spPr>
            <p:txBody>
              <a:bodyPr vert="horz" wrap="square" lIns="121920" tIns="60960" rIns="121920" bIns="60960" numCol="1" anchor="t" anchorCtr="0" compatLnSpc="1"/>
              <a:lstStyle/>
              <a:p>
                <a:endParaRPr lang="zh-CN" altLang="en-US" sz="2400">
                  <a:solidFill>
                    <a:schemeClr val="bg1"/>
                  </a:solidFill>
                  <a:latin typeface="HappyZcool-2016" panose="02010600030101010101" pitchFamily="2" charset="-122"/>
                  <a:ea typeface="HappyZcool-2016" panose="02010600030101010101" pitchFamily="2" charset="-122"/>
                  <a:sym typeface="HappyZcool-2016" panose="02010600030101010101" pitchFamily="2" charset="-122"/>
                </a:endParaRPr>
              </a:p>
            </p:txBody>
          </p:sp>
          <p:sp>
            <p:nvSpPr>
              <p:cNvPr id="52" name="Freeform 7">
                <a:extLst>
                  <a:ext uri="{FF2B5EF4-FFF2-40B4-BE49-F238E27FC236}">
                    <a16:creationId xmlns:a16="http://schemas.microsoft.com/office/drawing/2014/main" xmlns="" id="{8C5C1BD4-7C9E-4709-976B-F565AECD0434}"/>
                  </a:ext>
                </a:extLst>
              </p:cNvPr>
              <p:cNvSpPr/>
              <p:nvPr/>
            </p:nvSpPr>
            <p:spPr bwMode="auto">
              <a:xfrm>
                <a:off x="2145" y="1578"/>
                <a:ext cx="164" cy="42"/>
              </a:xfrm>
              <a:custGeom>
                <a:avLst/>
                <a:gdLst>
                  <a:gd name="T0" fmla="*/ 0 w 126"/>
                  <a:gd name="T1" fmla="*/ 16 h 33"/>
                  <a:gd name="T2" fmla="*/ 17 w 126"/>
                  <a:gd name="T3" fmla="*/ 33 h 33"/>
                  <a:gd name="T4" fmla="*/ 109 w 126"/>
                  <a:gd name="T5" fmla="*/ 33 h 33"/>
                  <a:gd name="T6" fmla="*/ 126 w 126"/>
                  <a:gd name="T7" fmla="*/ 16 h 33"/>
                  <a:gd name="T8" fmla="*/ 109 w 126"/>
                  <a:gd name="T9" fmla="*/ 0 h 33"/>
                  <a:gd name="T10" fmla="*/ 17 w 126"/>
                  <a:gd name="T11" fmla="*/ 0 h 33"/>
                  <a:gd name="T12" fmla="*/ 0 w 126"/>
                  <a:gd name="T13" fmla="*/ 16 h 33"/>
                </a:gdLst>
                <a:ahLst/>
                <a:cxnLst>
                  <a:cxn ang="0">
                    <a:pos x="T0" y="T1"/>
                  </a:cxn>
                  <a:cxn ang="0">
                    <a:pos x="T2" y="T3"/>
                  </a:cxn>
                  <a:cxn ang="0">
                    <a:pos x="T4" y="T5"/>
                  </a:cxn>
                  <a:cxn ang="0">
                    <a:pos x="T6" y="T7"/>
                  </a:cxn>
                  <a:cxn ang="0">
                    <a:pos x="T8" y="T9"/>
                  </a:cxn>
                  <a:cxn ang="0">
                    <a:pos x="T10" y="T11"/>
                  </a:cxn>
                  <a:cxn ang="0">
                    <a:pos x="T12" y="T13"/>
                  </a:cxn>
                </a:cxnLst>
                <a:rect l="0" t="0" r="r" b="b"/>
                <a:pathLst>
                  <a:path w="126" h="33">
                    <a:moveTo>
                      <a:pt x="0" y="16"/>
                    </a:moveTo>
                    <a:cubicBezTo>
                      <a:pt x="0" y="25"/>
                      <a:pt x="7" y="33"/>
                      <a:pt x="17" y="33"/>
                    </a:cubicBezTo>
                    <a:cubicBezTo>
                      <a:pt x="109" y="33"/>
                      <a:pt x="109" y="33"/>
                      <a:pt x="109" y="33"/>
                    </a:cubicBezTo>
                    <a:cubicBezTo>
                      <a:pt x="118" y="33"/>
                      <a:pt x="126" y="25"/>
                      <a:pt x="126" y="16"/>
                    </a:cubicBezTo>
                    <a:cubicBezTo>
                      <a:pt x="126" y="7"/>
                      <a:pt x="118" y="0"/>
                      <a:pt x="109" y="0"/>
                    </a:cubicBezTo>
                    <a:cubicBezTo>
                      <a:pt x="17" y="0"/>
                      <a:pt x="17" y="0"/>
                      <a:pt x="17" y="0"/>
                    </a:cubicBezTo>
                    <a:cubicBezTo>
                      <a:pt x="7" y="0"/>
                      <a:pt x="0" y="7"/>
                      <a:pt x="0" y="16"/>
                    </a:cubicBezTo>
                    <a:close/>
                  </a:path>
                </a:pathLst>
              </a:custGeom>
              <a:grpFill/>
              <a:ln w="3175">
                <a:noFill/>
                <a:round/>
              </a:ln>
              <a:extLst/>
            </p:spPr>
            <p:txBody>
              <a:bodyPr vert="horz" wrap="square" lIns="121920" tIns="60960" rIns="121920" bIns="60960" numCol="1" anchor="t" anchorCtr="0" compatLnSpc="1"/>
              <a:lstStyle/>
              <a:p>
                <a:endParaRPr lang="zh-CN" altLang="en-US" sz="2400">
                  <a:solidFill>
                    <a:schemeClr val="bg1"/>
                  </a:solidFill>
                  <a:latin typeface="HappyZcool-2016" panose="02010600030101010101" pitchFamily="2" charset="-122"/>
                  <a:ea typeface="HappyZcool-2016" panose="02010600030101010101" pitchFamily="2" charset="-122"/>
                  <a:sym typeface="HappyZcool-2016" panose="02010600030101010101" pitchFamily="2" charset="-122"/>
                </a:endParaRPr>
              </a:p>
            </p:txBody>
          </p:sp>
          <p:sp>
            <p:nvSpPr>
              <p:cNvPr id="53" name="Freeform 8">
                <a:extLst>
                  <a:ext uri="{FF2B5EF4-FFF2-40B4-BE49-F238E27FC236}">
                    <a16:creationId xmlns:a16="http://schemas.microsoft.com/office/drawing/2014/main" xmlns="" id="{14EEAC04-59A0-47AF-8A91-19E8067540F1}"/>
                  </a:ext>
                </a:extLst>
              </p:cNvPr>
              <p:cNvSpPr/>
              <p:nvPr/>
            </p:nvSpPr>
            <p:spPr bwMode="auto">
              <a:xfrm>
                <a:off x="1763" y="1882"/>
                <a:ext cx="44" cy="160"/>
              </a:xfrm>
              <a:custGeom>
                <a:avLst/>
                <a:gdLst>
                  <a:gd name="T0" fmla="*/ 17 w 34"/>
                  <a:gd name="T1" fmla="*/ 0 h 123"/>
                  <a:gd name="T2" fmla="*/ 0 w 34"/>
                  <a:gd name="T3" fmla="*/ 16 h 123"/>
                  <a:gd name="T4" fmla="*/ 0 w 34"/>
                  <a:gd name="T5" fmla="*/ 106 h 123"/>
                  <a:gd name="T6" fmla="*/ 17 w 34"/>
                  <a:gd name="T7" fmla="*/ 123 h 123"/>
                  <a:gd name="T8" fmla="*/ 34 w 34"/>
                  <a:gd name="T9" fmla="*/ 106 h 123"/>
                  <a:gd name="T10" fmla="*/ 34 w 34"/>
                  <a:gd name="T11" fmla="*/ 16 h 123"/>
                  <a:gd name="T12" fmla="*/ 17 w 34"/>
                  <a:gd name="T13" fmla="*/ 0 h 123"/>
                </a:gdLst>
                <a:ahLst/>
                <a:cxnLst>
                  <a:cxn ang="0">
                    <a:pos x="T0" y="T1"/>
                  </a:cxn>
                  <a:cxn ang="0">
                    <a:pos x="T2" y="T3"/>
                  </a:cxn>
                  <a:cxn ang="0">
                    <a:pos x="T4" y="T5"/>
                  </a:cxn>
                  <a:cxn ang="0">
                    <a:pos x="T6" y="T7"/>
                  </a:cxn>
                  <a:cxn ang="0">
                    <a:pos x="T8" y="T9"/>
                  </a:cxn>
                  <a:cxn ang="0">
                    <a:pos x="T10" y="T11"/>
                  </a:cxn>
                  <a:cxn ang="0">
                    <a:pos x="T12" y="T13"/>
                  </a:cxn>
                </a:cxnLst>
                <a:rect l="0" t="0" r="r" b="b"/>
                <a:pathLst>
                  <a:path w="34" h="123">
                    <a:moveTo>
                      <a:pt x="17" y="0"/>
                    </a:moveTo>
                    <a:cubicBezTo>
                      <a:pt x="7" y="0"/>
                      <a:pt x="0" y="7"/>
                      <a:pt x="0" y="16"/>
                    </a:cubicBezTo>
                    <a:cubicBezTo>
                      <a:pt x="0" y="106"/>
                      <a:pt x="0" y="106"/>
                      <a:pt x="0" y="106"/>
                    </a:cubicBezTo>
                    <a:cubicBezTo>
                      <a:pt x="0" y="115"/>
                      <a:pt x="7" y="123"/>
                      <a:pt x="17" y="123"/>
                    </a:cubicBezTo>
                    <a:cubicBezTo>
                      <a:pt x="26" y="123"/>
                      <a:pt x="34" y="115"/>
                      <a:pt x="34" y="106"/>
                    </a:cubicBezTo>
                    <a:cubicBezTo>
                      <a:pt x="34" y="16"/>
                      <a:pt x="34" y="16"/>
                      <a:pt x="34" y="16"/>
                    </a:cubicBezTo>
                    <a:cubicBezTo>
                      <a:pt x="34" y="7"/>
                      <a:pt x="26" y="0"/>
                      <a:pt x="17" y="0"/>
                    </a:cubicBezTo>
                    <a:close/>
                  </a:path>
                </a:pathLst>
              </a:custGeom>
              <a:grpFill/>
              <a:ln w="3175">
                <a:noFill/>
                <a:round/>
              </a:ln>
              <a:extLst/>
            </p:spPr>
            <p:txBody>
              <a:bodyPr vert="horz" wrap="square" lIns="121920" tIns="60960" rIns="121920" bIns="60960" numCol="1" anchor="t" anchorCtr="0" compatLnSpc="1"/>
              <a:lstStyle/>
              <a:p>
                <a:endParaRPr lang="zh-CN" altLang="en-US" sz="2400">
                  <a:solidFill>
                    <a:schemeClr val="bg1"/>
                  </a:solidFill>
                  <a:latin typeface="HappyZcool-2016" panose="02010600030101010101" pitchFamily="2" charset="-122"/>
                  <a:ea typeface="HappyZcool-2016" panose="02010600030101010101" pitchFamily="2" charset="-122"/>
                  <a:sym typeface="HappyZcool-2016" panose="02010600030101010101" pitchFamily="2" charset="-122"/>
                </a:endParaRPr>
              </a:p>
            </p:txBody>
          </p:sp>
          <p:sp>
            <p:nvSpPr>
              <p:cNvPr id="54" name="Freeform 9">
                <a:extLst>
                  <a:ext uri="{FF2B5EF4-FFF2-40B4-BE49-F238E27FC236}">
                    <a16:creationId xmlns:a16="http://schemas.microsoft.com/office/drawing/2014/main" xmlns="" id="{4D283131-4385-4235-AF13-78D1730610D9}"/>
                  </a:ext>
                </a:extLst>
              </p:cNvPr>
              <p:cNvSpPr/>
              <p:nvPr/>
            </p:nvSpPr>
            <p:spPr bwMode="auto">
              <a:xfrm>
                <a:off x="1308" y="1557"/>
                <a:ext cx="165" cy="44"/>
              </a:xfrm>
              <a:custGeom>
                <a:avLst/>
                <a:gdLst>
                  <a:gd name="T0" fmla="*/ 17 w 127"/>
                  <a:gd name="T1" fmla="*/ 34 h 34"/>
                  <a:gd name="T2" fmla="*/ 110 w 127"/>
                  <a:gd name="T3" fmla="*/ 34 h 34"/>
                  <a:gd name="T4" fmla="*/ 127 w 127"/>
                  <a:gd name="T5" fmla="*/ 17 h 34"/>
                  <a:gd name="T6" fmla="*/ 110 w 127"/>
                  <a:gd name="T7" fmla="*/ 0 h 34"/>
                  <a:gd name="T8" fmla="*/ 17 w 127"/>
                  <a:gd name="T9" fmla="*/ 0 h 34"/>
                  <a:gd name="T10" fmla="*/ 0 w 127"/>
                  <a:gd name="T11" fmla="*/ 17 h 34"/>
                  <a:gd name="T12" fmla="*/ 17 w 127"/>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127" h="34">
                    <a:moveTo>
                      <a:pt x="17" y="34"/>
                    </a:moveTo>
                    <a:cubicBezTo>
                      <a:pt x="110" y="34"/>
                      <a:pt x="110" y="34"/>
                      <a:pt x="110" y="34"/>
                    </a:cubicBezTo>
                    <a:cubicBezTo>
                      <a:pt x="119" y="34"/>
                      <a:pt x="127" y="26"/>
                      <a:pt x="127" y="17"/>
                    </a:cubicBezTo>
                    <a:cubicBezTo>
                      <a:pt x="127" y="8"/>
                      <a:pt x="119" y="0"/>
                      <a:pt x="110" y="0"/>
                    </a:cubicBezTo>
                    <a:cubicBezTo>
                      <a:pt x="17" y="0"/>
                      <a:pt x="17" y="0"/>
                      <a:pt x="17" y="0"/>
                    </a:cubicBezTo>
                    <a:cubicBezTo>
                      <a:pt x="8" y="0"/>
                      <a:pt x="0" y="8"/>
                      <a:pt x="0" y="17"/>
                    </a:cubicBezTo>
                    <a:cubicBezTo>
                      <a:pt x="0" y="26"/>
                      <a:pt x="8" y="34"/>
                      <a:pt x="17" y="34"/>
                    </a:cubicBezTo>
                    <a:close/>
                  </a:path>
                </a:pathLst>
              </a:custGeom>
              <a:grpFill/>
              <a:ln w="3175">
                <a:noFill/>
                <a:round/>
              </a:ln>
              <a:extLst/>
            </p:spPr>
            <p:txBody>
              <a:bodyPr vert="horz" wrap="square" lIns="121920" tIns="60960" rIns="121920" bIns="60960" numCol="1" anchor="t" anchorCtr="0" compatLnSpc="1"/>
              <a:lstStyle/>
              <a:p>
                <a:endParaRPr lang="zh-CN" altLang="en-US" sz="2400">
                  <a:solidFill>
                    <a:schemeClr val="bg1"/>
                  </a:solidFill>
                  <a:latin typeface="HappyZcool-2016" panose="02010600030101010101" pitchFamily="2" charset="-122"/>
                  <a:ea typeface="HappyZcool-2016" panose="02010600030101010101" pitchFamily="2" charset="-122"/>
                  <a:sym typeface="HappyZcool-2016" panose="02010600030101010101" pitchFamily="2" charset="-122"/>
                </a:endParaRPr>
              </a:p>
            </p:txBody>
          </p:sp>
          <p:sp>
            <p:nvSpPr>
              <p:cNvPr id="55" name="Freeform 10">
                <a:extLst>
                  <a:ext uri="{FF2B5EF4-FFF2-40B4-BE49-F238E27FC236}">
                    <a16:creationId xmlns:a16="http://schemas.microsoft.com/office/drawing/2014/main" xmlns="" id="{A17F5C32-8BE9-431D-B761-746EB6F18265}"/>
                  </a:ext>
                </a:extLst>
              </p:cNvPr>
              <p:cNvSpPr/>
              <p:nvPr/>
            </p:nvSpPr>
            <p:spPr bwMode="auto">
              <a:xfrm>
                <a:off x="1403" y="1231"/>
                <a:ext cx="145" cy="117"/>
              </a:xfrm>
              <a:custGeom>
                <a:avLst/>
                <a:gdLst>
                  <a:gd name="T0" fmla="*/ 9 w 112"/>
                  <a:gd name="T1" fmla="*/ 30 h 90"/>
                  <a:gd name="T2" fmla="*/ 83 w 112"/>
                  <a:gd name="T3" fmla="*/ 84 h 90"/>
                  <a:gd name="T4" fmla="*/ 107 w 112"/>
                  <a:gd name="T5" fmla="*/ 81 h 90"/>
                  <a:gd name="T6" fmla="*/ 103 w 112"/>
                  <a:gd name="T7" fmla="*/ 58 h 90"/>
                  <a:gd name="T8" fmla="*/ 30 w 112"/>
                  <a:gd name="T9" fmla="*/ 3 h 90"/>
                  <a:gd name="T10" fmla="*/ 20 w 112"/>
                  <a:gd name="T11" fmla="*/ 0 h 90"/>
                  <a:gd name="T12" fmla="*/ 6 w 112"/>
                  <a:gd name="T13" fmla="*/ 7 h 90"/>
                  <a:gd name="T14" fmla="*/ 9 w 112"/>
                  <a:gd name="T15" fmla="*/ 3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90">
                    <a:moveTo>
                      <a:pt x="9" y="30"/>
                    </a:moveTo>
                    <a:cubicBezTo>
                      <a:pt x="83" y="84"/>
                      <a:pt x="83" y="84"/>
                      <a:pt x="83" y="84"/>
                    </a:cubicBezTo>
                    <a:cubicBezTo>
                      <a:pt x="90" y="90"/>
                      <a:pt x="101" y="88"/>
                      <a:pt x="107" y="81"/>
                    </a:cubicBezTo>
                    <a:cubicBezTo>
                      <a:pt x="112" y="74"/>
                      <a:pt x="111" y="63"/>
                      <a:pt x="103" y="58"/>
                    </a:cubicBezTo>
                    <a:cubicBezTo>
                      <a:pt x="30" y="3"/>
                      <a:pt x="30" y="3"/>
                      <a:pt x="30" y="3"/>
                    </a:cubicBezTo>
                    <a:cubicBezTo>
                      <a:pt x="27" y="1"/>
                      <a:pt x="23" y="0"/>
                      <a:pt x="20" y="0"/>
                    </a:cubicBezTo>
                    <a:cubicBezTo>
                      <a:pt x="14" y="0"/>
                      <a:pt x="9" y="2"/>
                      <a:pt x="6" y="7"/>
                    </a:cubicBezTo>
                    <a:cubicBezTo>
                      <a:pt x="0" y="14"/>
                      <a:pt x="2" y="24"/>
                      <a:pt x="9" y="30"/>
                    </a:cubicBezTo>
                    <a:close/>
                  </a:path>
                </a:pathLst>
              </a:custGeom>
              <a:grpFill/>
              <a:ln w="3175">
                <a:noFill/>
                <a:round/>
              </a:ln>
              <a:extLst/>
            </p:spPr>
            <p:txBody>
              <a:bodyPr vert="horz" wrap="square" lIns="121920" tIns="60960" rIns="121920" bIns="60960" numCol="1" anchor="t" anchorCtr="0" compatLnSpc="1"/>
              <a:lstStyle/>
              <a:p>
                <a:endParaRPr lang="zh-CN" altLang="en-US" sz="2400">
                  <a:solidFill>
                    <a:schemeClr val="bg1"/>
                  </a:solidFill>
                  <a:latin typeface="HappyZcool-2016" panose="02010600030101010101" pitchFamily="2" charset="-122"/>
                  <a:ea typeface="HappyZcool-2016" panose="02010600030101010101" pitchFamily="2" charset="-122"/>
                  <a:sym typeface="HappyZcool-2016" panose="02010600030101010101" pitchFamily="2" charset="-122"/>
                </a:endParaRPr>
              </a:p>
            </p:txBody>
          </p:sp>
          <p:sp>
            <p:nvSpPr>
              <p:cNvPr id="56" name="Freeform 11">
                <a:extLst>
                  <a:ext uri="{FF2B5EF4-FFF2-40B4-BE49-F238E27FC236}">
                    <a16:creationId xmlns:a16="http://schemas.microsoft.com/office/drawing/2014/main" xmlns="" id="{9644B1A2-7619-43D0-B09E-F4A5DC6F2145}"/>
                  </a:ext>
                </a:extLst>
              </p:cNvPr>
              <p:cNvSpPr/>
              <p:nvPr/>
            </p:nvSpPr>
            <p:spPr bwMode="auto">
              <a:xfrm>
                <a:off x="2073" y="1231"/>
                <a:ext cx="145" cy="117"/>
              </a:xfrm>
              <a:custGeom>
                <a:avLst/>
                <a:gdLst>
                  <a:gd name="T0" fmla="*/ 29 w 112"/>
                  <a:gd name="T1" fmla="*/ 84 h 90"/>
                  <a:gd name="T2" fmla="*/ 103 w 112"/>
                  <a:gd name="T3" fmla="*/ 30 h 90"/>
                  <a:gd name="T4" fmla="*/ 106 w 112"/>
                  <a:gd name="T5" fmla="*/ 7 h 90"/>
                  <a:gd name="T6" fmla="*/ 92 w 112"/>
                  <a:gd name="T7" fmla="*/ 0 h 90"/>
                  <a:gd name="T8" fmla="*/ 82 w 112"/>
                  <a:gd name="T9" fmla="*/ 3 h 90"/>
                  <a:gd name="T10" fmla="*/ 9 w 112"/>
                  <a:gd name="T11" fmla="*/ 58 h 90"/>
                  <a:gd name="T12" fmla="*/ 5 w 112"/>
                  <a:gd name="T13" fmla="*/ 81 h 90"/>
                  <a:gd name="T14" fmla="*/ 29 w 112"/>
                  <a:gd name="T15" fmla="*/ 84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90">
                    <a:moveTo>
                      <a:pt x="29" y="84"/>
                    </a:moveTo>
                    <a:cubicBezTo>
                      <a:pt x="103" y="30"/>
                      <a:pt x="103" y="30"/>
                      <a:pt x="103" y="30"/>
                    </a:cubicBezTo>
                    <a:cubicBezTo>
                      <a:pt x="110" y="24"/>
                      <a:pt x="112" y="14"/>
                      <a:pt x="106" y="7"/>
                    </a:cubicBezTo>
                    <a:cubicBezTo>
                      <a:pt x="103" y="2"/>
                      <a:pt x="98" y="0"/>
                      <a:pt x="92" y="0"/>
                    </a:cubicBezTo>
                    <a:cubicBezTo>
                      <a:pt x="89" y="0"/>
                      <a:pt x="85" y="1"/>
                      <a:pt x="82" y="3"/>
                    </a:cubicBezTo>
                    <a:cubicBezTo>
                      <a:pt x="9" y="58"/>
                      <a:pt x="9" y="58"/>
                      <a:pt x="9" y="58"/>
                    </a:cubicBezTo>
                    <a:cubicBezTo>
                      <a:pt x="1" y="63"/>
                      <a:pt x="0" y="74"/>
                      <a:pt x="5" y="81"/>
                    </a:cubicBezTo>
                    <a:cubicBezTo>
                      <a:pt x="11" y="88"/>
                      <a:pt x="22" y="90"/>
                      <a:pt x="29" y="84"/>
                    </a:cubicBezTo>
                    <a:close/>
                  </a:path>
                </a:pathLst>
              </a:custGeom>
              <a:grpFill/>
              <a:ln w="3175">
                <a:noFill/>
                <a:round/>
              </a:ln>
              <a:extLst/>
            </p:spPr>
            <p:txBody>
              <a:bodyPr vert="horz" wrap="square" lIns="121920" tIns="60960" rIns="121920" bIns="60960" numCol="1" anchor="t" anchorCtr="0" compatLnSpc="1"/>
              <a:lstStyle/>
              <a:p>
                <a:endParaRPr lang="zh-CN" altLang="en-US" sz="2400">
                  <a:solidFill>
                    <a:schemeClr val="bg1"/>
                  </a:solidFill>
                  <a:latin typeface="HappyZcool-2016" panose="02010600030101010101" pitchFamily="2" charset="-122"/>
                  <a:ea typeface="HappyZcool-2016" panose="02010600030101010101" pitchFamily="2" charset="-122"/>
                  <a:sym typeface="HappyZcool-2016" panose="02010600030101010101" pitchFamily="2" charset="-122"/>
                </a:endParaRPr>
              </a:p>
            </p:txBody>
          </p:sp>
          <p:sp>
            <p:nvSpPr>
              <p:cNvPr id="57" name="Freeform 12">
                <a:extLst>
                  <a:ext uri="{FF2B5EF4-FFF2-40B4-BE49-F238E27FC236}">
                    <a16:creationId xmlns:a16="http://schemas.microsoft.com/office/drawing/2014/main" xmlns="" id="{F69130E3-057B-40DC-A819-A5D74135F8AE}"/>
                  </a:ext>
                </a:extLst>
              </p:cNvPr>
              <p:cNvSpPr/>
              <p:nvPr/>
            </p:nvSpPr>
            <p:spPr bwMode="auto">
              <a:xfrm>
                <a:off x="1431" y="1813"/>
                <a:ext cx="134" cy="128"/>
              </a:xfrm>
              <a:custGeom>
                <a:avLst/>
                <a:gdLst>
                  <a:gd name="T0" fmla="*/ 84 w 103"/>
                  <a:gd name="T1" fmla="*/ 0 h 98"/>
                  <a:gd name="T2" fmla="*/ 72 w 103"/>
                  <a:gd name="T3" fmla="*/ 4 h 98"/>
                  <a:gd name="T4" fmla="*/ 7 w 103"/>
                  <a:gd name="T5" fmla="*/ 68 h 98"/>
                  <a:gd name="T6" fmla="*/ 7 w 103"/>
                  <a:gd name="T7" fmla="*/ 91 h 98"/>
                  <a:gd name="T8" fmla="*/ 31 w 103"/>
                  <a:gd name="T9" fmla="*/ 91 h 98"/>
                  <a:gd name="T10" fmla="*/ 96 w 103"/>
                  <a:gd name="T11" fmla="*/ 28 h 98"/>
                  <a:gd name="T12" fmla="*/ 96 w 103"/>
                  <a:gd name="T13" fmla="*/ 4 h 98"/>
                  <a:gd name="T14" fmla="*/ 84 w 103"/>
                  <a:gd name="T15" fmla="*/ 0 h 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98">
                    <a:moveTo>
                      <a:pt x="84" y="0"/>
                    </a:moveTo>
                    <a:cubicBezTo>
                      <a:pt x="80" y="0"/>
                      <a:pt x="75" y="1"/>
                      <a:pt x="72" y="4"/>
                    </a:cubicBezTo>
                    <a:cubicBezTo>
                      <a:pt x="7" y="68"/>
                      <a:pt x="7" y="68"/>
                      <a:pt x="7" y="68"/>
                    </a:cubicBezTo>
                    <a:cubicBezTo>
                      <a:pt x="0" y="74"/>
                      <a:pt x="0" y="85"/>
                      <a:pt x="7" y="91"/>
                    </a:cubicBezTo>
                    <a:cubicBezTo>
                      <a:pt x="13" y="98"/>
                      <a:pt x="24" y="98"/>
                      <a:pt x="31" y="91"/>
                    </a:cubicBezTo>
                    <a:cubicBezTo>
                      <a:pt x="96" y="28"/>
                      <a:pt x="96" y="28"/>
                      <a:pt x="96" y="28"/>
                    </a:cubicBezTo>
                    <a:cubicBezTo>
                      <a:pt x="103" y="21"/>
                      <a:pt x="103" y="11"/>
                      <a:pt x="96" y="4"/>
                    </a:cubicBezTo>
                    <a:cubicBezTo>
                      <a:pt x="93" y="1"/>
                      <a:pt x="88" y="0"/>
                      <a:pt x="84" y="0"/>
                    </a:cubicBezTo>
                    <a:close/>
                  </a:path>
                </a:pathLst>
              </a:custGeom>
              <a:grpFill/>
              <a:ln w="3175">
                <a:noFill/>
                <a:round/>
              </a:ln>
              <a:extLst/>
            </p:spPr>
            <p:txBody>
              <a:bodyPr vert="horz" wrap="square" lIns="121920" tIns="60960" rIns="121920" bIns="60960" numCol="1" anchor="t" anchorCtr="0" compatLnSpc="1"/>
              <a:lstStyle/>
              <a:p>
                <a:endParaRPr lang="zh-CN" altLang="en-US" sz="2400">
                  <a:solidFill>
                    <a:schemeClr val="bg1"/>
                  </a:solidFill>
                  <a:latin typeface="HappyZcool-2016" panose="02010600030101010101" pitchFamily="2" charset="-122"/>
                  <a:ea typeface="HappyZcool-2016" panose="02010600030101010101" pitchFamily="2" charset="-122"/>
                  <a:sym typeface="HappyZcool-2016" panose="02010600030101010101" pitchFamily="2" charset="-122"/>
                </a:endParaRPr>
              </a:p>
            </p:txBody>
          </p:sp>
          <p:sp>
            <p:nvSpPr>
              <p:cNvPr id="58" name="Freeform 13">
                <a:extLst>
                  <a:ext uri="{FF2B5EF4-FFF2-40B4-BE49-F238E27FC236}">
                    <a16:creationId xmlns:a16="http://schemas.microsoft.com/office/drawing/2014/main" xmlns="" id="{15B9FE81-2A57-4BC1-AD8A-3DA288D4619E}"/>
                  </a:ext>
                </a:extLst>
              </p:cNvPr>
              <p:cNvSpPr/>
              <p:nvPr/>
            </p:nvSpPr>
            <p:spPr bwMode="auto">
              <a:xfrm>
                <a:off x="2043" y="1813"/>
                <a:ext cx="132" cy="128"/>
              </a:xfrm>
              <a:custGeom>
                <a:avLst/>
                <a:gdLst>
                  <a:gd name="T0" fmla="*/ 31 w 102"/>
                  <a:gd name="T1" fmla="*/ 4 h 98"/>
                  <a:gd name="T2" fmla="*/ 19 w 102"/>
                  <a:gd name="T3" fmla="*/ 0 h 98"/>
                  <a:gd name="T4" fmla="*/ 7 w 102"/>
                  <a:gd name="T5" fmla="*/ 4 h 98"/>
                  <a:gd name="T6" fmla="*/ 7 w 102"/>
                  <a:gd name="T7" fmla="*/ 28 h 98"/>
                  <a:gd name="T8" fmla="*/ 72 w 102"/>
                  <a:gd name="T9" fmla="*/ 91 h 98"/>
                  <a:gd name="T10" fmla="*/ 96 w 102"/>
                  <a:gd name="T11" fmla="*/ 91 h 98"/>
                  <a:gd name="T12" fmla="*/ 96 w 102"/>
                  <a:gd name="T13" fmla="*/ 68 h 98"/>
                  <a:gd name="T14" fmla="*/ 31 w 102"/>
                  <a:gd name="T15" fmla="*/ 4 h 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 h="98">
                    <a:moveTo>
                      <a:pt x="31" y="4"/>
                    </a:moveTo>
                    <a:cubicBezTo>
                      <a:pt x="27" y="1"/>
                      <a:pt x="23" y="0"/>
                      <a:pt x="19" y="0"/>
                    </a:cubicBezTo>
                    <a:cubicBezTo>
                      <a:pt x="14" y="0"/>
                      <a:pt x="10" y="1"/>
                      <a:pt x="7" y="4"/>
                    </a:cubicBezTo>
                    <a:cubicBezTo>
                      <a:pt x="0" y="11"/>
                      <a:pt x="0" y="21"/>
                      <a:pt x="7" y="28"/>
                    </a:cubicBezTo>
                    <a:cubicBezTo>
                      <a:pt x="72" y="91"/>
                      <a:pt x="72" y="91"/>
                      <a:pt x="72" y="91"/>
                    </a:cubicBezTo>
                    <a:cubicBezTo>
                      <a:pt x="78" y="98"/>
                      <a:pt x="89" y="98"/>
                      <a:pt x="96" y="91"/>
                    </a:cubicBezTo>
                    <a:cubicBezTo>
                      <a:pt x="102" y="85"/>
                      <a:pt x="102" y="74"/>
                      <a:pt x="96" y="68"/>
                    </a:cubicBezTo>
                    <a:lnTo>
                      <a:pt x="31" y="4"/>
                    </a:lnTo>
                    <a:close/>
                  </a:path>
                </a:pathLst>
              </a:custGeom>
              <a:grpFill/>
              <a:ln w="3175">
                <a:noFill/>
                <a:round/>
              </a:ln>
              <a:extLst/>
            </p:spPr>
            <p:txBody>
              <a:bodyPr vert="horz" wrap="square" lIns="121920" tIns="60960" rIns="121920" bIns="60960" numCol="1" anchor="t" anchorCtr="0" compatLnSpc="1"/>
              <a:lstStyle/>
              <a:p>
                <a:endParaRPr lang="zh-CN" altLang="en-US" sz="2400">
                  <a:solidFill>
                    <a:schemeClr val="bg1"/>
                  </a:solidFill>
                  <a:latin typeface="HappyZcool-2016" panose="02010600030101010101" pitchFamily="2" charset="-122"/>
                  <a:ea typeface="HappyZcool-2016" panose="02010600030101010101" pitchFamily="2" charset="-122"/>
                  <a:sym typeface="HappyZcool-2016" panose="02010600030101010101" pitchFamily="2" charset="-122"/>
                </a:endParaRPr>
              </a:p>
            </p:txBody>
          </p:sp>
        </p:grpSp>
        <p:grpSp>
          <p:nvGrpSpPr>
            <p:cNvPr id="20" name="Group 4">
              <a:extLst>
                <a:ext uri="{FF2B5EF4-FFF2-40B4-BE49-F238E27FC236}">
                  <a16:creationId xmlns:a16="http://schemas.microsoft.com/office/drawing/2014/main" xmlns="" id="{1C678382-0D3F-407F-A199-523640CC9A5D}"/>
                </a:ext>
              </a:extLst>
            </p:cNvPr>
            <p:cNvGrpSpPr>
              <a:grpSpLocks noChangeAspect="1"/>
            </p:cNvGrpSpPr>
            <p:nvPr/>
          </p:nvGrpSpPr>
          <p:grpSpPr bwMode="auto">
            <a:xfrm flipV="1">
              <a:off x="6762042" y="3493040"/>
              <a:ext cx="739929" cy="763583"/>
              <a:chOff x="1308" y="1009"/>
              <a:chExt cx="1001" cy="1033"/>
            </a:xfrm>
            <a:solidFill>
              <a:schemeClr val="bg1"/>
            </a:solidFill>
          </p:grpSpPr>
          <p:sp>
            <p:nvSpPr>
              <p:cNvPr id="41" name="Freeform 5">
                <a:extLst>
                  <a:ext uri="{FF2B5EF4-FFF2-40B4-BE49-F238E27FC236}">
                    <a16:creationId xmlns:a16="http://schemas.microsoft.com/office/drawing/2014/main" xmlns="" id="{6B0311C3-73A1-4843-BD7B-E171CE8F57AA}"/>
                  </a:ext>
                </a:extLst>
              </p:cNvPr>
              <p:cNvSpPr/>
              <p:nvPr/>
            </p:nvSpPr>
            <p:spPr bwMode="auto">
              <a:xfrm>
                <a:off x="1533" y="1009"/>
                <a:ext cx="571" cy="830"/>
              </a:xfrm>
              <a:custGeom>
                <a:avLst/>
                <a:gdLst>
                  <a:gd name="T0" fmla="*/ 404 w 439"/>
                  <a:gd name="T1" fmla="*/ 298 h 638"/>
                  <a:gd name="T2" fmla="*/ 321 w 439"/>
                  <a:gd name="T3" fmla="*/ 223 h 638"/>
                  <a:gd name="T4" fmla="*/ 321 w 439"/>
                  <a:gd name="T5" fmla="*/ 50 h 638"/>
                  <a:gd name="T6" fmla="*/ 318 w 439"/>
                  <a:gd name="T7" fmla="*/ 41 h 638"/>
                  <a:gd name="T8" fmla="*/ 221 w 439"/>
                  <a:gd name="T9" fmla="*/ 0 h 638"/>
                  <a:gd name="T10" fmla="*/ 118 w 439"/>
                  <a:gd name="T11" fmla="*/ 40 h 638"/>
                  <a:gd name="T12" fmla="*/ 114 w 439"/>
                  <a:gd name="T13" fmla="*/ 50 h 638"/>
                  <a:gd name="T14" fmla="*/ 114 w 439"/>
                  <a:gd name="T15" fmla="*/ 225 h 638"/>
                  <a:gd name="T16" fmla="*/ 34 w 439"/>
                  <a:gd name="T17" fmla="*/ 300 h 638"/>
                  <a:gd name="T18" fmla="*/ 0 w 439"/>
                  <a:gd name="T19" fmla="*/ 418 h 638"/>
                  <a:gd name="T20" fmla="*/ 220 w 439"/>
                  <a:gd name="T21" fmla="*/ 638 h 638"/>
                  <a:gd name="T22" fmla="*/ 439 w 439"/>
                  <a:gd name="T23" fmla="*/ 418 h 638"/>
                  <a:gd name="T24" fmla="*/ 404 w 439"/>
                  <a:gd name="T25" fmla="*/ 298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9" h="638">
                    <a:moveTo>
                      <a:pt x="404" y="298"/>
                    </a:moveTo>
                    <a:cubicBezTo>
                      <a:pt x="383" y="267"/>
                      <a:pt x="355" y="241"/>
                      <a:pt x="321" y="223"/>
                    </a:cubicBezTo>
                    <a:cubicBezTo>
                      <a:pt x="321" y="222"/>
                      <a:pt x="321" y="50"/>
                      <a:pt x="321" y="50"/>
                    </a:cubicBezTo>
                    <a:cubicBezTo>
                      <a:pt x="321" y="47"/>
                      <a:pt x="320" y="44"/>
                      <a:pt x="318" y="41"/>
                    </a:cubicBezTo>
                    <a:cubicBezTo>
                      <a:pt x="316" y="39"/>
                      <a:pt x="282" y="0"/>
                      <a:pt x="221" y="0"/>
                    </a:cubicBezTo>
                    <a:cubicBezTo>
                      <a:pt x="162" y="0"/>
                      <a:pt x="120" y="38"/>
                      <a:pt x="118" y="40"/>
                    </a:cubicBezTo>
                    <a:cubicBezTo>
                      <a:pt x="116" y="43"/>
                      <a:pt x="114" y="46"/>
                      <a:pt x="114" y="50"/>
                    </a:cubicBezTo>
                    <a:cubicBezTo>
                      <a:pt x="114" y="50"/>
                      <a:pt x="114" y="223"/>
                      <a:pt x="114" y="225"/>
                    </a:cubicBezTo>
                    <a:cubicBezTo>
                      <a:pt x="81" y="243"/>
                      <a:pt x="54" y="269"/>
                      <a:pt x="34" y="300"/>
                    </a:cubicBezTo>
                    <a:cubicBezTo>
                      <a:pt x="11" y="335"/>
                      <a:pt x="0" y="376"/>
                      <a:pt x="0" y="418"/>
                    </a:cubicBezTo>
                    <a:cubicBezTo>
                      <a:pt x="0" y="539"/>
                      <a:pt x="98" y="638"/>
                      <a:pt x="220" y="638"/>
                    </a:cubicBezTo>
                    <a:cubicBezTo>
                      <a:pt x="341" y="638"/>
                      <a:pt x="439" y="539"/>
                      <a:pt x="439" y="418"/>
                    </a:cubicBezTo>
                    <a:cubicBezTo>
                      <a:pt x="439" y="375"/>
                      <a:pt x="427" y="334"/>
                      <a:pt x="404" y="298"/>
                    </a:cubicBezTo>
                    <a:close/>
                  </a:path>
                </a:pathLst>
              </a:custGeom>
              <a:noFill/>
              <a:ln w="3175">
                <a:noFill/>
                <a:round/>
              </a:ln>
              <a:extLst/>
            </p:spPr>
            <p:txBody>
              <a:bodyPr vert="horz" wrap="square" lIns="121920" tIns="60960" rIns="121920" bIns="60960" numCol="1" anchor="t" anchorCtr="0" compatLnSpc="1"/>
              <a:lstStyle/>
              <a:p>
                <a:endParaRPr lang="zh-CN" altLang="en-US" sz="2400">
                  <a:solidFill>
                    <a:schemeClr val="bg1"/>
                  </a:solidFill>
                  <a:latin typeface="HappyZcool-2016" panose="02010600030101010101" pitchFamily="2" charset="-122"/>
                  <a:ea typeface="HappyZcool-2016" panose="02010600030101010101" pitchFamily="2" charset="-122"/>
                  <a:sym typeface="HappyZcool-2016" panose="02010600030101010101" pitchFamily="2" charset="-122"/>
                </a:endParaRPr>
              </a:p>
            </p:txBody>
          </p:sp>
          <p:sp>
            <p:nvSpPr>
              <p:cNvPr id="42" name="Freeform 6">
                <a:extLst>
                  <a:ext uri="{FF2B5EF4-FFF2-40B4-BE49-F238E27FC236}">
                    <a16:creationId xmlns:a16="http://schemas.microsoft.com/office/drawing/2014/main" xmlns="" id="{9CCD258D-6C04-45B3-9EFF-876700F4136D}"/>
                  </a:ext>
                </a:extLst>
              </p:cNvPr>
              <p:cNvSpPr>
                <a:spLocks noEditPoints="1"/>
              </p:cNvSpPr>
              <p:nvPr/>
            </p:nvSpPr>
            <p:spPr bwMode="auto">
              <a:xfrm>
                <a:off x="1526" y="1009"/>
                <a:ext cx="573" cy="830"/>
              </a:xfrm>
              <a:custGeom>
                <a:avLst/>
                <a:gdLst>
                  <a:gd name="T0" fmla="*/ 440 w 440"/>
                  <a:gd name="T1" fmla="*/ 418 h 638"/>
                  <a:gd name="T2" fmla="*/ 322 w 440"/>
                  <a:gd name="T3" fmla="*/ 223 h 638"/>
                  <a:gd name="T4" fmla="*/ 319 w 440"/>
                  <a:gd name="T5" fmla="*/ 41 h 638"/>
                  <a:gd name="T6" fmla="*/ 119 w 440"/>
                  <a:gd name="T7" fmla="*/ 40 h 638"/>
                  <a:gd name="T8" fmla="*/ 114 w 440"/>
                  <a:gd name="T9" fmla="*/ 225 h 638"/>
                  <a:gd name="T10" fmla="*/ 0 w 440"/>
                  <a:gd name="T11" fmla="*/ 418 h 638"/>
                  <a:gd name="T12" fmla="*/ 143 w 440"/>
                  <a:gd name="T13" fmla="*/ 75 h 638"/>
                  <a:gd name="T14" fmla="*/ 294 w 440"/>
                  <a:gd name="T15" fmla="*/ 134 h 638"/>
                  <a:gd name="T16" fmla="*/ 143 w 440"/>
                  <a:gd name="T17" fmla="*/ 75 h 638"/>
                  <a:gd name="T18" fmla="*/ 294 w 440"/>
                  <a:gd name="T19" fmla="*/ 162 h 638"/>
                  <a:gd name="T20" fmla="*/ 294 w 440"/>
                  <a:gd name="T21" fmla="*/ 189 h 638"/>
                  <a:gd name="T22" fmla="*/ 143 w 440"/>
                  <a:gd name="T23" fmla="*/ 134 h 638"/>
                  <a:gd name="T24" fmla="*/ 213 w 440"/>
                  <a:gd name="T25" fmla="*/ 411 h 638"/>
                  <a:gd name="T26" fmla="*/ 184 w 440"/>
                  <a:gd name="T27" fmla="*/ 400 h 638"/>
                  <a:gd name="T28" fmla="*/ 196 w 440"/>
                  <a:gd name="T29" fmla="*/ 200 h 638"/>
                  <a:gd name="T30" fmla="*/ 230 w 440"/>
                  <a:gd name="T31" fmla="*/ 228 h 638"/>
                  <a:gd name="T32" fmla="*/ 218 w 440"/>
                  <a:gd name="T33" fmla="*/ 408 h 638"/>
                  <a:gd name="T34" fmla="*/ 213 w 440"/>
                  <a:gd name="T35" fmla="*/ 459 h 638"/>
                  <a:gd name="T36" fmla="*/ 213 w 440"/>
                  <a:gd name="T37" fmla="*/ 435 h 638"/>
                  <a:gd name="T38" fmla="*/ 136 w 440"/>
                  <a:gd name="T39" fmla="*/ 245 h 638"/>
                  <a:gd name="T40" fmla="*/ 143 w 440"/>
                  <a:gd name="T41" fmla="*/ 191 h 638"/>
                  <a:gd name="T42" fmla="*/ 183 w 440"/>
                  <a:gd name="T43" fmla="*/ 228 h 638"/>
                  <a:gd name="T44" fmla="*/ 146 w 440"/>
                  <a:gd name="T45" fmla="*/ 411 h 638"/>
                  <a:gd name="T46" fmla="*/ 139 w 440"/>
                  <a:gd name="T47" fmla="*/ 470 h 638"/>
                  <a:gd name="T48" fmla="*/ 181 w 440"/>
                  <a:gd name="T49" fmla="*/ 421 h 638"/>
                  <a:gd name="T50" fmla="*/ 188 w 440"/>
                  <a:gd name="T51" fmla="*/ 450 h 638"/>
                  <a:gd name="T52" fmla="*/ 237 w 440"/>
                  <a:gd name="T53" fmla="*/ 450 h 638"/>
                  <a:gd name="T54" fmla="*/ 245 w 440"/>
                  <a:gd name="T55" fmla="*/ 421 h 638"/>
                  <a:gd name="T56" fmla="*/ 286 w 440"/>
                  <a:gd name="T57" fmla="*/ 470 h 638"/>
                  <a:gd name="T58" fmla="*/ 279 w 440"/>
                  <a:gd name="T59" fmla="*/ 411 h 638"/>
                  <a:gd name="T60" fmla="*/ 243 w 440"/>
                  <a:gd name="T61" fmla="*/ 228 h 638"/>
                  <a:gd name="T62" fmla="*/ 294 w 440"/>
                  <a:gd name="T63" fmla="*/ 217 h 638"/>
                  <a:gd name="T64" fmla="*/ 302 w 440"/>
                  <a:gd name="T65" fmla="*/ 244 h 638"/>
                  <a:gd name="T66" fmla="*/ 220 w 440"/>
                  <a:gd name="T67" fmla="*/ 610 h 638"/>
                  <a:gd name="T68" fmla="*/ 136 w 440"/>
                  <a:gd name="T69" fmla="*/ 245 h 638"/>
                  <a:gd name="T70" fmla="*/ 160 w 440"/>
                  <a:gd name="T71" fmla="*/ 443 h 638"/>
                  <a:gd name="T72" fmla="*/ 143 w 440"/>
                  <a:gd name="T73" fmla="*/ 447 h 638"/>
                  <a:gd name="T74" fmla="*/ 168 w 440"/>
                  <a:gd name="T75" fmla="*/ 422 h 638"/>
                  <a:gd name="T76" fmla="*/ 273 w 440"/>
                  <a:gd name="T77" fmla="*/ 429 h 638"/>
                  <a:gd name="T78" fmla="*/ 280 w 440"/>
                  <a:gd name="T79" fmla="*/ 452 h 638"/>
                  <a:gd name="T80" fmla="*/ 258 w 440"/>
                  <a:gd name="T81" fmla="*/ 422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40" h="638">
                    <a:moveTo>
                      <a:pt x="220" y="638"/>
                    </a:moveTo>
                    <a:cubicBezTo>
                      <a:pt x="342" y="638"/>
                      <a:pt x="440" y="539"/>
                      <a:pt x="440" y="418"/>
                    </a:cubicBezTo>
                    <a:cubicBezTo>
                      <a:pt x="440" y="375"/>
                      <a:pt x="428" y="334"/>
                      <a:pt x="405" y="298"/>
                    </a:cubicBezTo>
                    <a:cubicBezTo>
                      <a:pt x="384" y="267"/>
                      <a:pt x="356" y="241"/>
                      <a:pt x="322" y="223"/>
                    </a:cubicBezTo>
                    <a:cubicBezTo>
                      <a:pt x="322" y="222"/>
                      <a:pt x="322" y="50"/>
                      <a:pt x="322" y="50"/>
                    </a:cubicBezTo>
                    <a:cubicBezTo>
                      <a:pt x="322" y="47"/>
                      <a:pt x="321" y="44"/>
                      <a:pt x="319" y="41"/>
                    </a:cubicBezTo>
                    <a:cubicBezTo>
                      <a:pt x="317" y="39"/>
                      <a:pt x="283" y="0"/>
                      <a:pt x="222" y="0"/>
                    </a:cubicBezTo>
                    <a:cubicBezTo>
                      <a:pt x="162" y="0"/>
                      <a:pt x="121" y="38"/>
                      <a:pt x="119" y="40"/>
                    </a:cubicBezTo>
                    <a:cubicBezTo>
                      <a:pt x="117" y="43"/>
                      <a:pt x="115" y="46"/>
                      <a:pt x="115" y="50"/>
                    </a:cubicBezTo>
                    <a:cubicBezTo>
                      <a:pt x="115" y="50"/>
                      <a:pt x="115" y="223"/>
                      <a:pt x="114" y="225"/>
                    </a:cubicBezTo>
                    <a:cubicBezTo>
                      <a:pt x="82" y="243"/>
                      <a:pt x="55" y="269"/>
                      <a:pt x="35" y="300"/>
                    </a:cubicBezTo>
                    <a:cubicBezTo>
                      <a:pt x="12" y="335"/>
                      <a:pt x="0" y="376"/>
                      <a:pt x="0" y="418"/>
                    </a:cubicBezTo>
                    <a:cubicBezTo>
                      <a:pt x="0" y="539"/>
                      <a:pt x="99" y="638"/>
                      <a:pt x="220" y="638"/>
                    </a:cubicBezTo>
                    <a:close/>
                    <a:moveTo>
                      <a:pt x="143" y="75"/>
                    </a:moveTo>
                    <a:cubicBezTo>
                      <a:pt x="294" y="102"/>
                      <a:pt x="294" y="102"/>
                      <a:pt x="294" y="102"/>
                    </a:cubicBezTo>
                    <a:cubicBezTo>
                      <a:pt x="294" y="134"/>
                      <a:pt x="294" y="134"/>
                      <a:pt x="294" y="134"/>
                    </a:cubicBezTo>
                    <a:cubicBezTo>
                      <a:pt x="143" y="106"/>
                      <a:pt x="143" y="106"/>
                      <a:pt x="143" y="106"/>
                    </a:cubicBezTo>
                    <a:lnTo>
                      <a:pt x="143" y="75"/>
                    </a:lnTo>
                    <a:close/>
                    <a:moveTo>
                      <a:pt x="143" y="134"/>
                    </a:moveTo>
                    <a:cubicBezTo>
                      <a:pt x="294" y="162"/>
                      <a:pt x="294" y="162"/>
                      <a:pt x="294" y="162"/>
                    </a:cubicBezTo>
                    <a:cubicBezTo>
                      <a:pt x="294" y="180"/>
                      <a:pt x="294" y="180"/>
                      <a:pt x="294" y="180"/>
                    </a:cubicBezTo>
                    <a:cubicBezTo>
                      <a:pt x="294" y="189"/>
                      <a:pt x="294" y="189"/>
                      <a:pt x="294" y="189"/>
                    </a:cubicBezTo>
                    <a:cubicBezTo>
                      <a:pt x="143" y="163"/>
                      <a:pt x="143" y="163"/>
                      <a:pt x="143" y="163"/>
                    </a:cubicBezTo>
                    <a:lnTo>
                      <a:pt x="143" y="134"/>
                    </a:lnTo>
                    <a:close/>
                    <a:moveTo>
                      <a:pt x="218" y="408"/>
                    </a:moveTo>
                    <a:cubicBezTo>
                      <a:pt x="216" y="409"/>
                      <a:pt x="214" y="410"/>
                      <a:pt x="213" y="411"/>
                    </a:cubicBezTo>
                    <a:cubicBezTo>
                      <a:pt x="211" y="410"/>
                      <a:pt x="209" y="409"/>
                      <a:pt x="207" y="408"/>
                    </a:cubicBezTo>
                    <a:cubicBezTo>
                      <a:pt x="201" y="404"/>
                      <a:pt x="193" y="402"/>
                      <a:pt x="184" y="400"/>
                    </a:cubicBezTo>
                    <a:cubicBezTo>
                      <a:pt x="191" y="354"/>
                      <a:pt x="194" y="273"/>
                      <a:pt x="195" y="228"/>
                    </a:cubicBezTo>
                    <a:cubicBezTo>
                      <a:pt x="195" y="215"/>
                      <a:pt x="196" y="205"/>
                      <a:pt x="196" y="200"/>
                    </a:cubicBezTo>
                    <a:cubicBezTo>
                      <a:pt x="230" y="206"/>
                      <a:pt x="230" y="206"/>
                      <a:pt x="230" y="206"/>
                    </a:cubicBezTo>
                    <a:cubicBezTo>
                      <a:pt x="230" y="211"/>
                      <a:pt x="230" y="219"/>
                      <a:pt x="230" y="228"/>
                    </a:cubicBezTo>
                    <a:cubicBezTo>
                      <a:pt x="231" y="273"/>
                      <a:pt x="234" y="354"/>
                      <a:pt x="241" y="400"/>
                    </a:cubicBezTo>
                    <a:cubicBezTo>
                      <a:pt x="233" y="402"/>
                      <a:pt x="225" y="404"/>
                      <a:pt x="218" y="408"/>
                    </a:cubicBezTo>
                    <a:close/>
                    <a:moveTo>
                      <a:pt x="225" y="448"/>
                    </a:moveTo>
                    <a:cubicBezTo>
                      <a:pt x="224" y="452"/>
                      <a:pt x="218" y="459"/>
                      <a:pt x="213" y="459"/>
                    </a:cubicBezTo>
                    <a:cubicBezTo>
                      <a:pt x="208" y="459"/>
                      <a:pt x="201" y="452"/>
                      <a:pt x="201" y="448"/>
                    </a:cubicBezTo>
                    <a:cubicBezTo>
                      <a:pt x="201" y="445"/>
                      <a:pt x="204" y="439"/>
                      <a:pt x="213" y="435"/>
                    </a:cubicBezTo>
                    <a:cubicBezTo>
                      <a:pt x="221" y="439"/>
                      <a:pt x="225" y="445"/>
                      <a:pt x="225" y="448"/>
                    </a:cubicBezTo>
                    <a:close/>
                    <a:moveTo>
                      <a:pt x="136" y="245"/>
                    </a:moveTo>
                    <a:cubicBezTo>
                      <a:pt x="144" y="242"/>
                      <a:pt x="144" y="242"/>
                      <a:pt x="144" y="242"/>
                    </a:cubicBezTo>
                    <a:cubicBezTo>
                      <a:pt x="143" y="191"/>
                      <a:pt x="143" y="191"/>
                      <a:pt x="143" y="191"/>
                    </a:cubicBezTo>
                    <a:cubicBezTo>
                      <a:pt x="183" y="198"/>
                      <a:pt x="183" y="198"/>
                      <a:pt x="183" y="198"/>
                    </a:cubicBezTo>
                    <a:cubicBezTo>
                      <a:pt x="183" y="205"/>
                      <a:pt x="183" y="215"/>
                      <a:pt x="183" y="228"/>
                    </a:cubicBezTo>
                    <a:cubicBezTo>
                      <a:pt x="181" y="278"/>
                      <a:pt x="178" y="360"/>
                      <a:pt x="172" y="400"/>
                    </a:cubicBezTo>
                    <a:cubicBezTo>
                      <a:pt x="162" y="401"/>
                      <a:pt x="153" y="404"/>
                      <a:pt x="146" y="411"/>
                    </a:cubicBezTo>
                    <a:cubicBezTo>
                      <a:pt x="138" y="418"/>
                      <a:pt x="133" y="429"/>
                      <a:pt x="131" y="441"/>
                    </a:cubicBezTo>
                    <a:cubicBezTo>
                      <a:pt x="129" y="453"/>
                      <a:pt x="132" y="464"/>
                      <a:pt x="139" y="470"/>
                    </a:cubicBezTo>
                    <a:cubicBezTo>
                      <a:pt x="146" y="477"/>
                      <a:pt x="158" y="477"/>
                      <a:pt x="170" y="457"/>
                    </a:cubicBezTo>
                    <a:cubicBezTo>
                      <a:pt x="174" y="449"/>
                      <a:pt x="178" y="436"/>
                      <a:pt x="181" y="421"/>
                    </a:cubicBezTo>
                    <a:cubicBezTo>
                      <a:pt x="186" y="421"/>
                      <a:pt x="192" y="423"/>
                      <a:pt x="197" y="425"/>
                    </a:cubicBezTo>
                    <a:cubicBezTo>
                      <a:pt x="189" y="434"/>
                      <a:pt x="188" y="444"/>
                      <a:pt x="188" y="450"/>
                    </a:cubicBezTo>
                    <a:cubicBezTo>
                      <a:pt x="189" y="464"/>
                      <a:pt x="200" y="480"/>
                      <a:pt x="213" y="480"/>
                    </a:cubicBezTo>
                    <a:cubicBezTo>
                      <a:pt x="225" y="480"/>
                      <a:pt x="236" y="464"/>
                      <a:pt x="237" y="450"/>
                    </a:cubicBezTo>
                    <a:cubicBezTo>
                      <a:pt x="237" y="444"/>
                      <a:pt x="236" y="434"/>
                      <a:pt x="229" y="425"/>
                    </a:cubicBezTo>
                    <a:cubicBezTo>
                      <a:pt x="234" y="423"/>
                      <a:pt x="239" y="421"/>
                      <a:pt x="245" y="421"/>
                    </a:cubicBezTo>
                    <a:cubicBezTo>
                      <a:pt x="248" y="436"/>
                      <a:pt x="251" y="449"/>
                      <a:pt x="256" y="457"/>
                    </a:cubicBezTo>
                    <a:cubicBezTo>
                      <a:pt x="267" y="477"/>
                      <a:pt x="279" y="477"/>
                      <a:pt x="286" y="470"/>
                    </a:cubicBezTo>
                    <a:cubicBezTo>
                      <a:pt x="293" y="464"/>
                      <a:pt x="296" y="453"/>
                      <a:pt x="294" y="441"/>
                    </a:cubicBezTo>
                    <a:cubicBezTo>
                      <a:pt x="292" y="429"/>
                      <a:pt x="287" y="418"/>
                      <a:pt x="279" y="411"/>
                    </a:cubicBezTo>
                    <a:cubicBezTo>
                      <a:pt x="272" y="404"/>
                      <a:pt x="263" y="401"/>
                      <a:pt x="254" y="400"/>
                    </a:cubicBezTo>
                    <a:cubicBezTo>
                      <a:pt x="247" y="360"/>
                      <a:pt x="244" y="278"/>
                      <a:pt x="243" y="228"/>
                    </a:cubicBezTo>
                    <a:cubicBezTo>
                      <a:pt x="243" y="220"/>
                      <a:pt x="242" y="214"/>
                      <a:pt x="242" y="208"/>
                    </a:cubicBezTo>
                    <a:cubicBezTo>
                      <a:pt x="294" y="217"/>
                      <a:pt x="294" y="217"/>
                      <a:pt x="294" y="217"/>
                    </a:cubicBezTo>
                    <a:cubicBezTo>
                      <a:pt x="294" y="240"/>
                      <a:pt x="294" y="240"/>
                      <a:pt x="294" y="240"/>
                    </a:cubicBezTo>
                    <a:cubicBezTo>
                      <a:pt x="302" y="244"/>
                      <a:pt x="302" y="244"/>
                      <a:pt x="302" y="244"/>
                    </a:cubicBezTo>
                    <a:cubicBezTo>
                      <a:pt x="369" y="275"/>
                      <a:pt x="413" y="344"/>
                      <a:pt x="413" y="418"/>
                    </a:cubicBezTo>
                    <a:cubicBezTo>
                      <a:pt x="413" y="524"/>
                      <a:pt x="326" y="610"/>
                      <a:pt x="220" y="610"/>
                    </a:cubicBezTo>
                    <a:cubicBezTo>
                      <a:pt x="114" y="610"/>
                      <a:pt x="28" y="524"/>
                      <a:pt x="28" y="418"/>
                    </a:cubicBezTo>
                    <a:cubicBezTo>
                      <a:pt x="28" y="344"/>
                      <a:pt x="70" y="278"/>
                      <a:pt x="136" y="245"/>
                    </a:cubicBezTo>
                    <a:close/>
                    <a:moveTo>
                      <a:pt x="168" y="422"/>
                    </a:moveTo>
                    <a:cubicBezTo>
                      <a:pt x="165" y="431"/>
                      <a:pt x="163" y="438"/>
                      <a:pt x="160" y="443"/>
                    </a:cubicBezTo>
                    <a:cubicBezTo>
                      <a:pt x="154" y="454"/>
                      <a:pt x="148" y="455"/>
                      <a:pt x="145" y="452"/>
                    </a:cubicBezTo>
                    <a:cubicBezTo>
                      <a:pt x="144" y="451"/>
                      <a:pt x="143" y="449"/>
                      <a:pt x="143" y="447"/>
                    </a:cubicBezTo>
                    <a:cubicBezTo>
                      <a:pt x="144" y="439"/>
                      <a:pt x="147" y="434"/>
                      <a:pt x="152" y="429"/>
                    </a:cubicBezTo>
                    <a:cubicBezTo>
                      <a:pt x="156" y="425"/>
                      <a:pt x="162" y="423"/>
                      <a:pt x="168" y="422"/>
                    </a:cubicBezTo>
                    <a:close/>
                    <a:moveTo>
                      <a:pt x="258" y="422"/>
                    </a:moveTo>
                    <a:cubicBezTo>
                      <a:pt x="264" y="423"/>
                      <a:pt x="269" y="425"/>
                      <a:pt x="273" y="429"/>
                    </a:cubicBezTo>
                    <a:cubicBezTo>
                      <a:pt x="278" y="434"/>
                      <a:pt x="281" y="439"/>
                      <a:pt x="282" y="447"/>
                    </a:cubicBezTo>
                    <a:cubicBezTo>
                      <a:pt x="283" y="449"/>
                      <a:pt x="282" y="451"/>
                      <a:pt x="280" y="452"/>
                    </a:cubicBezTo>
                    <a:cubicBezTo>
                      <a:pt x="277" y="455"/>
                      <a:pt x="271" y="454"/>
                      <a:pt x="265" y="443"/>
                    </a:cubicBezTo>
                    <a:cubicBezTo>
                      <a:pt x="262" y="438"/>
                      <a:pt x="260" y="431"/>
                      <a:pt x="258" y="422"/>
                    </a:cubicBezTo>
                    <a:close/>
                  </a:path>
                </a:pathLst>
              </a:custGeom>
              <a:grpFill/>
              <a:ln w="3175">
                <a:noFill/>
                <a:round/>
              </a:ln>
              <a:extLst/>
            </p:spPr>
            <p:txBody>
              <a:bodyPr vert="horz" wrap="square" lIns="121920" tIns="60960" rIns="121920" bIns="60960" numCol="1" anchor="t" anchorCtr="0" compatLnSpc="1"/>
              <a:lstStyle/>
              <a:p>
                <a:endParaRPr lang="zh-CN" altLang="en-US" sz="2400">
                  <a:solidFill>
                    <a:schemeClr val="bg1"/>
                  </a:solidFill>
                  <a:latin typeface="HappyZcool-2016" panose="02010600030101010101" pitchFamily="2" charset="-122"/>
                  <a:ea typeface="HappyZcool-2016" panose="02010600030101010101" pitchFamily="2" charset="-122"/>
                  <a:sym typeface="HappyZcool-2016" panose="02010600030101010101" pitchFamily="2" charset="-122"/>
                </a:endParaRPr>
              </a:p>
            </p:txBody>
          </p:sp>
          <p:sp>
            <p:nvSpPr>
              <p:cNvPr id="43" name="Freeform 7">
                <a:extLst>
                  <a:ext uri="{FF2B5EF4-FFF2-40B4-BE49-F238E27FC236}">
                    <a16:creationId xmlns:a16="http://schemas.microsoft.com/office/drawing/2014/main" xmlns="" id="{6E56ABD3-18D8-44F2-9466-A1C2941634B5}"/>
                  </a:ext>
                </a:extLst>
              </p:cNvPr>
              <p:cNvSpPr/>
              <p:nvPr/>
            </p:nvSpPr>
            <p:spPr bwMode="auto">
              <a:xfrm>
                <a:off x="2145" y="1578"/>
                <a:ext cx="164" cy="42"/>
              </a:xfrm>
              <a:custGeom>
                <a:avLst/>
                <a:gdLst>
                  <a:gd name="T0" fmla="*/ 0 w 126"/>
                  <a:gd name="T1" fmla="*/ 16 h 33"/>
                  <a:gd name="T2" fmla="*/ 17 w 126"/>
                  <a:gd name="T3" fmla="*/ 33 h 33"/>
                  <a:gd name="T4" fmla="*/ 109 w 126"/>
                  <a:gd name="T5" fmla="*/ 33 h 33"/>
                  <a:gd name="T6" fmla="*/ 126 w 126"/>
                  <a:gd name="T7" fmla="*/ 16 h 33"/>
                  <a:gd name="T8" fmla="*/ 109 w 126"/>
                  <a:gd name="T9" fmla="*/ 0 h 33"/>
                  <a:gd name="T10" fmla="*/ 17 w 126"/>
                  <a:gd name="T11" fmla="*/ 0 h 33"/>
                  <a:gd name="T12" fmla="*/ 0 w 126"/>
                  <a:gd name="T13" fmla="*/ 16 h 33"/>
                </a:gdLst>
                <a:ahLst/>
                <a:cxnLst>
                  <a:cxn ang="0">
                    <a:pos x="T0" y="T1"/>
                  </a:cxn>
                  <a:cxn ang="0">
                    <a:pos x="T2" y="T3"/>
                  </a:cxn>
                  <a:cxn ang="0">
                    <a:pos x="T4" y="T5"/>
                  </a:cxn>
                  <a:cxn ang="0">
                    <a:pos x="T6" y="T7"/>
                  </a:cxn>
                  <a:cxn ang="0">
                    <a:pos x="T8" y="T9"/>
                  </a:cxn>
                  <a:cxn ang="0">
                    <a:pos x="T10" y="T11"/>
                  </a:cxn>
                  <a:cxn ang="0">
                    <a:pos x="T12" y="T13"/>
                  </a:cxn>
                </a:cxnLst>
                <a:rect l="0" t="0" r="r" b="b"/>
                <a:pathLst>
                  <a:path w="126" h="33">
                    <a:moveTo>
                      <a:pt x="0" y="16"/>
                    </a:moveTo>
                    <a:cubicBezTo>
                      <a:pt x="0" y="25"/>
                      <a:pt x="7" y="33"/>
                      <a:pt x="17" y="33"/>
                    </a:cubicBezTo>
                    <a:cubicBezTo>
                      <a:pt x="109" y="33"/>
                      <a:pt x="109" y="33"/>
                      <a:pt x="109" y="33"/>
                    </a:cubicBezTo>
                    <a:cubicBezTo>
                      <a:pt x="118" y="33"/>
                      <a:pt x="126" y="25"/>
                      <a:pt x="126" y="16"/>
                    </a:cubicBezTo>
                    <a:cubicBezTo>
                      <a:pt x="126" y="7"/>
                      <a:pt x="118" y="0"/>
                      <a:pt x="109" y="0"/>
                    </a:cubicBezTo>
                    <a:cubicBezTo>
                      <a:pt x="17" y="0"/>
                      <a:pt x="17" y="0"/>
                      <a:pt x="17" y="0"/>
                    </a:cubicBezTo>
                    <a:cubicBezTo>
                      <a:pt x="7" y="0"/>
                      <a:pt x="0" y="7"/>
                      <a:pt x="0" y="16"/>
                    </a:cubicBezTo>
                    <a:close/>
                  </a:path>
                </a:pathLst>
              </a:custGeom>
              <a:grpFill/>
              <a:ln w="3175">
                <a:noFill/>
                <a:round/>
              </a:ln>
              <a:extLst/>
            </p:spPr>
            <p:txBody>
              <a:bodyPr vert="horz" wrap="square" lIns="121920" tIns="60960" rIns="121920" bIns="60960" numCol="1" anchor="t" anchorCtr="0" compatLnSpc="1"/>
              <a:lstStyle/>
              <a:p>
                <a:endParaRPr lang="zh-CN" altLang="en-US" sz="2400">
                  <a:solidFill>
                    <a:schemeClr val="bg1"/>
                  </a:solidFill>
                  <a:latin typeface="HappyZcool-2016" panose="02010600030101010101" pitchFamily="2" charset="-122"/>
                  <a:ea typeface="HappyZcool-2016" panose="02010600030101010101" pitchFamily="2" charset="-122"/>
                  <a:sym typeface="HappyZcool-2016" panose="02010600030101010101" pitchFamily="2" charset="-122"/>
                </a:endParaRPr>
              </a:p>
            </p:txBody>
          </p:sp>
          <p:sp>
            <p:nvSpPr>
              <p:cNvPr id="44" name="Freeform 8">
                <a:extLst>
                  <a:ext uri="{FF2B5EF4-FFF2-40B4-BE49-F238E27FC236}">
                    <a16:creationId xmlns:a16="http://schemas.microsoft.com/office/drawing/2014/main" xmlns="" id="{86DF8775-2BD1-4F53-B532-6140E0400CBA}"/>
                  </a:ext>
                </a:extLst>
              </p:cNvPr>
              <p:cNvSpPr/>
              <p:nvPr/>
            </p:nvSpPr>
            <p:spPr bwMode="auto">
              <a:xfrm>
                <a:off x="1763" y="1882"/>
                <a:ext cx="44" cy="160"/>
              </a:xfrm>
              <a:custGeom>
                <a:avLst/>
                <a:gdLst>
                  <a:gd name="T0" fmla="*/ 17 w 34"/>
                  <a:gd name="T1" fmla="*/ 0 h 123"/>
                  <a:gd name="T2" fmla="*/ 0 w 34"/>
                  <a:gd name="T3" fmla="*/ 16 h 123"/>
                  <a:gd name="T4" fmla="*/ 0 w 34"/>
                  <a:gd name="T5" fmla="*/ 106 h 123"/>
                  <a:gd name="T6" fmla="*/ 17 w 34"/>
                  <a:gd name="T7" fmla="*/ 123 h 123"/>
                  <a:gd name="T8" fmla="*/ 34 w 34"/>
                  <a:gd name="T9" fmla="*/ 106 h 123"/>
                  <a:gd name="T10" fmla="*/ 34 w 34"/>
                  <a:gd name="T11" fmla="*/ 16 h 123"/>
                  <a:gd name="T12" fmla="*/ 17 w 34"/>
                  <a:gd name="T13" fmla="*/ 0 h 123"/>
                </a:gdLst>
                <a:ahLst/>
                <a:cxnLst>
                  <a:cxn ang="0">
                    <a:pos x="T0" y="T1"/>
                  </a:cxn>
                  <a:cxn ang="0">
                    <a:pos x="T2" y="T3"/>
                  </a:cxn>
                  <a:cxn ang="0">
                    <a:pos x="T4" y="T5"/>
                  </a:cxn>
                  <a:cxn ang="0">
                    <a:pos x="T6" y="T7"/>
                  </a:cxn>
                  <a:cxn ang="0">
                    <a:pos x="T8" y="T9"/>
                  </a:cxn>
                  <a:cxn ang="0">
                    <a:pos x="T10" y="T11"/>
                  </a:cxn>
                  <a:cxn ang="0">
                    <a:pos x="T12" y="T13"/>
                  </a:cxn>
                </a:cxnLst>
                <a:rect l="0" t="0" r="r" b="b"/>
                <a:pathLst>
                  <a:path w="34" h="123">
                    <a:moveTo>
                      <a:pt x="17" y="0"/>
                    </a:moveTo>
                    <a:cubicBezTo>
                      <a:pt x="7" y="0"/>
                      <a:pt x="0" y="7"/>
                      <a:pt x="0" y="16"/>
                    </a:cubicBezTo>
                    <a:cubicBezTo>
                      <a:pt x="0" y="106"/>
                      <a:pt x="0" y="106"/>
                      <a:pt x="0" y="106"/>
                    </a:cubicBezTo>
                    <a:cubicBezTo>
                      <a:pt x="0" y="115"/>
                      <a:pt x="7" y="123"/>
                      <a:pt x="17" y="123"/>
                    </a:cubicBezTo>
                    <a:cubicBezTo>
                      <a:pt x="26" y="123"/>
                      <a:pt x="34" y="115"/>
                      <a:pt x="34" y="106"/>
                    </a:cubicBezTo>
                    <a:cubicBezTo>
                      <a:pt x="34" y="16"/>
                      <a:pt x="34" y="16"/>
                      <a:pt x="34" y="16"/>
                    </a:cubicBezTo>
                    <a:cubicBezTo>
                      <a:pt x="34" y="7"/>
                      <a:pt x="26" y="0"/>
                      <a:pt x="17" y="0"/>
                    </a:cubicBezTo>
                    <a:close/>
                  </a:path>
                </a:pathLst>
              </a:custGeom>
              <a:grpFill/>
              <a:ln w="3175">
                <a:noFill/>
                <a:round/>
              </a:ln>
              <a:extLst/>
            </p:spPr>
            <p:txBody>
              <a:bodyPr vert="horz" wrap="square" lIns="121920" tIns="60960" rIns="121920" bIns="60960" numCol="1" anchor="t" anchorCtr="0" compatLnSpc="1"/>
              <a:lstStyle/>
              <a:p>
                <a:endParaRPr lang="zh-CN" altLang="en-US" sz="2400">
                  <a:solidFill>
                    <a:schemeClr val="bg1"/>
                  </a:solidFill>
                  <a:latin typeface="HappyZcool-2016" panose="02010600030101010101" pitchFamily="2" charset="-122"/>
                  <a:ea typeface="HappyZcool-2016" panose="02010600030101010101" pitchFamily="2" charset="-122"/>
                  <a:sym typeface="HappyZcool-2016" panose="02010600030101010101" pitchFamily="2" charset="-122"/>
                </a:endParaRPr>
              </a:p>
            </p:txBody>
          </p:sp>
          <p:sp>
            <p:nvSpPr>
              <p:cNvPr id="45" name="Freeform 9">
                <a:extLst>
                  <a:ext uri="{FF2B5EF4-FFF2-40B4-BE49-F238E27FC236}">
                    <a16:creationId xmlns:a16="http://schemas.microsoft.com/office/drawing/2014/main" xmlns="" id="{468FF75B-0CAC-486F-B16A-B8217AA080C8}"/>
                  </a:ext>
                </a:extLst>
              </p:cNvPr>
              <p:cNvSpPr/>
              <p:nvPr/>
            </p:nvSpPr>
            <p:spPr bwMode="auto">
              <a:xfrm>
                <a:off x="1308" y="1557"/>
                <a:ext cx="165" cy="44"/>
              </a:xfrm>
              <a:custGeom>
                <a:avLst/>
                <a:gdLst>
                  <a:gd name="T0" fmla="*/ 17 w 127"/>
                  <a:gd name="T1" fmla="*/ 34 h 34"/>
                  <a:gd name="T2" fmla="*/ 110 w 127"/>
                  <a:gd name="T3" fmla="*/ 34 h 34"/>
                  <a:gd name="T4" fmla="*/ 127 w 127"/>
                  <a:gd name="T5" fmla="*/ 17 h 34"/>
                  <a:gd name="T6" fmla="*/ 110 w 127"/>
                  <a:gd name="T7" fmla="*/ 0 h 34"/>
                  <a:gd name="T8" fmla="*/ 17 w 127"/>
                  <a:gd name="T9" fmla="*/ 0 h 34"/>
                  <a:gd name="T10" fmla="*/ 0 w 127"/>
                  <a:gd name="T11" fmla="*/ 17 h 34"/>
                  <a:gd name="T12" fmla="*/ 17 w 127"/>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127" h="34">
                    <a:moveTo>
                      <a:pt x="17" y="34"/>
                    </a:moveTo>
                    <a:cubicBezTo>
                      <a:pt x="110" y="34"/>
                      <a:pt x="110" y="34"/>
                      <a:pt x="110" y="34"/>
                    </a:cubicBezTo>
                    <a:cubicBezTo>
                      <a:pt x="119" y="34"/>
                      <a:pt x="127" y="26"/>
                      <a:pt x="127" y="17"/>
                    </a:cubicBezTo>
                    <a:cubicBezTo>
                      <a:pt x="127" y="8"/>
                      <a:pt x="119" y="0"/>
                      <a:pt x="110" y="0"/>
                    </a:cubicBezTo>
                    <a:cubicBezTo>
                      <a:pt x="17" y="0"/>
                      <a:pt x="17" y="0"/>
                      <a:pt x="17" y="0"/>
                    </a:cubicBezTo>
                    <a:cubicBezTo>
                      <a:pt x="8" y="0"/>
                      <a:pt x="0" y="8"/>
                      <a:pt x="0" y="17"/>
                    </a:cubicBezTo>
                    <a:cubicBezTo>
                      <a:pt x="0" y="26"/>
                      <a:pt x="8" y="34"/>
                      <a:pt x="17" y="34"/>
                    </a:cubicBezTo>
                    <a:close/>
                  </a:path>
                </a:pathLst>
              </a:custGeom>
              <a:grpFill/>
              <a:ln w="3175">
                <a:noFill/>
                <a:round/>
              </a:ln>
              <a:extLst/>
            </p:spPr>
            <p:txBody>
              <a:bodyPr vert="horz" wrap="square" lIns="121920" tIns="60960" rIns="121920" bIns="60960" numCol="1" anchor="t" anchorCtr="0" compatLnSpc="1"/>
              <a:lstStyle/>
              <a:p>
                <a:endParaRPr lang="zh-CN" altLang="en-US" sz="2400">
                  <a:solidFill>
                    <a:schemeClr val="bg1"/>
                  </a:solidFill>
                  <a:latin typeface="HappyZcool-2016" panose="02010600030101010101" pitchFamily="2" charset="-122"/>
                  <a:ea typeface="HappyZcool-2016" panose="02010600030101010101" pitchFamily="2" charset="-122"/>
                  <a:sym typeface="HappyZcool-2016" panose="02010600030101010101" pitchFamily="2" charset="-122"/>
                </a:endParaRPr>
              </a:p>
            </p:txBody>
          </p:sp>
          <p:sp>
            <p:nvSpPr>
              <p:cNvPr id="46" name="Freeform 10">
                <a:extLst>
                  <a:ext uri="{FF2B5EF4-FFF2-40B4-BE49-F238E27FC236}">
                    <a16:creationId xmlns:a16="http://schemas.microsoft.com/office/drawing/2014/main" xmlns="" id="{1AF1CD2C-EA01-44A9-AF37-44B8251484D0}"/>
                  </a:ext>
                </a:extLst>
              </p:cNvPr>
              <p:cNvSpPr/>
              <p:nvPr/>
            </p:nvSpPr>
            <p:spPr bwMode="auto">
              <a:xfrm>
                <a:off x="1403" y="1231"/>
                <a:ext cx="145" cy="117"/>
              </a:xfrm>
              <a:custGeom>
                <a:avLst/>
                <a:gdLst>
                  <a:gd name="T0" fmla="*/ 9 w 112"/>
                  <a:gd name="T1" fmla="*/ 30 h 90"/>
                  <a:gd name="T2" fmla="*/ 83 w 112"/>
                  <a:gd name="T3" fmla="*/ 84 h 90"/>
                  <a:gd name="T4" fmla="*/ 107 w 112"/>
                  <a:gd name="T5" fmla="*/ 81 h 90"/>
                  <a:gd name="T6" fmla="*/ 103 w 112"/>
                  <a:gd name="T7" fmla="*/ 58 h 90"/>
                  <a:gd name="T8" fmla="*/ 30 w 112"/>
                  <a:gd name="T9" fmla="*/ 3 h 90"/>
                  <a:gd name="T10" fmla="*/ 20 w 112"/>
                  <a:gd name="T11" fmla="*/ 0 h 90"/>
                  <a:gd name="T12" fmla="*/ 6 w 112"/>
                  <a:gd name="T13" fmla="*/ 7 h 90"/>
                  <a:gd name="T14" fmla="*/ 9 w 112"/>
                  <a:gd name="T15" fmla="*/ 3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90">
                    <a:moveTo>
                      <a:pt x="9" y="30"/>
                    </a:moveTo>
                    <a:cubicBezTo>
                      <a:pt x="83" y="84"/>
                      <a:pt x="83" y="84"/>
                      <a:pt x="83" y="84"/>
                    </a:cubicBezTo>
                    <a:cubicBezTo>
                      <a:pt x="90" y="90"/>
                      <a:pt x="101" y="88"/>
                      <a:pt x="107" y="81"/>
                    </a:cubicBezTo>
                    <a:cubicBezTo>
                      <a:pt x="112" y="74"/>
                      <a:pt x="111" y="63"/>
                      <a:pt x="103" y="58"/>
                    </a:cubicBezTo>
                    <a:cubicBezTo>
                      <a:pt x="30" y="3"/>
                      <a:pt x="30" y="3"/>
                      <a:pt x="30" y="3"/>
                    </a:cubicBezTo>
                    <a:cubicBezTo>
                      <a:pt x="27" y="1"/>
                      <a:pt x="23" y="0"/>
                      <a:pt x="20" y="0"/>
                    </a:cubicBezTo>
                    <a:cubicBezTo>
                      <a:pt x="14" y="0"/>
                      <a:pt x="9" y="2"/>
                      <a:pt x="6" y="7"/>
                    </a:cubicBezTo>
                    <a:cubicBezTo>
                      <a:pt x="0" y="14"/>
                      <a:pt x="2" y="24"/>
                      <a:pt x="9" y="30"/>
                    </a:cubicBezTo>
                    <a:close/>
                  </a:path>
                </a:pathLst>
              </a:custGeom>
              <a:grpFill/>
              <a:ln w="3175">
                <a:noFill/>
                <a:round/>
              </a:ln>
              <a:extLst/>
            </p:spPr>
            <p:txBody>
              <a:bodyPr vert="horz" wrap="square" lIns="121920" tIns="60960" rIns="121920" bIns="60960" numCol="1" anchor="t" anchorCtr="0" compatLnSpc="1"/>
              <a:lstStyle/>
              <a:p>
                <a:endParaRPr lang="zh-CN" altLang="en-US" sz="2400">
                  <a:solidFill>
                    <a:schemeClr val="bg1"/>
                  </a:solidFill>
                  <a:latin typeface="HappyZcool-2016" panose="02010600030101010101" pitchFamily="2" charset="-122"/>
                  <a:ea typeface="HappyZcool-2016" panose="02010600030101010101" pitchFamily="2" charset="-122"/>
                  <a:sym typeface="HappyZcool-2016" panose="02010600030101010101" pitchFamily="2" charset="-122"/>
                </a:endParaRPr>
              </a:p>
            </p:txBody>
          </p:sp>
          <p:sp>
            <p:nvSpPr>
              <p:cNvPr id="47" name="Freeform 11">
                <a:extLst>
                  <a:ext uri="{FF2B5EF4-FFF2-40B4-BE49-F238E27FC236}">
                    <a16:creationId xmlns:a16="http://schemas.microsoft.com/office/drawing/2014/main" xmlns="" id="{C65C4BC5-6D65-4EF9-A05C-67DFDF7659F9}"/>
                  </a:ext>
                </a:extLst>
              </p:cNvPr>
              <p:cNvSpPr/>
              <p:nvPr/>
            </p:nvSpPr>
            <p:spPr bwMode="auto">
              <a:xfrm>
                <a:off x="2073" y="1231"/>
                <a:ext cx="145" cy="117"/>
              </a:xfrm>
              <a:custGeom>
                <a:avLst/>
                <a:gdLst>
                  <a:gd name="T0" fmla="*/ 29 w 112"/>
                  <a:gd name="T1" fmla="*/ 84 h 90"/>
                  <a:gd name="T2" fmla="*/ 103 w 112"/>
                  <a:gd name="T3" fmla="*/ 30 h 90"/>
                  <a:gd name="T4" fmla="*/ 106 w 112"/>
                  <a:gd name="T5" fmla="*/ 7 h 90"/>
                  <a:gd name="T6" fmla="*/ 92 w 112"/>
                  <a:gd name="T7" fmla="*/ 0 h 90"/>
                  <a:gd name="T8" fmla="*/ 82 w 112"/>
                  <a:gd name="T9" fmla="*/ 3 h 90"/>
                  <a:gd name="T10" fmla="*/ 9 w 112"/>
                  <a:gd name="T11" fmla="*/ 58 h 90"/>
                  <a:gd name="T12" fmla="*/ 5 w 112"/>
                  <a:gd name="T13" fmla="*/ 81 h 90"/>
                  <a:gd name="T14" fmla="*/ 29 w 112"/>
                  <a:gd name="T15" fmla="*/ 84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90">
                    <a:moveTo>
                      <a:pt x="29" y="84"/>
                    </a:moveTo>
                    <a:cubicBezTo>
                      <a:pt x="103" y="30"/>
                      <a:pt x="103" y="30"/>
                      <a:pt x="103" y="30"/>
                    </a:cubicBezTo>
                    <a:cubicBezTo>
                      <a:pt x="110" y="24"/>
                      <a:pt x="112" y="14"/>
                      <a:pt x="106" y="7"/>
                    </a:cubicBezTo>
                    <a:cubicBezTo>
                      <a:pt x="103" y="2"/>
                      <a:pt x="98" y="0"/>
                      <a:pt x="92" y="0"/>
                    </a:cubicBezTo>
                    <a:cubicBezTo>
                      <a:pt x="89" y="0"/>
                      <a:pt x="85" y="1"/>
                      <a:pt x="82" y="3"/>
                    </a:cubicBezTo>
                    <a:cubicBezTo>
                      <a:pt x="9" y="58"/>
                      <a:pt x="9" y="58"/>
                      <a:pt x="9" y="58"/>
                    </a:cubicBezTo>
                    <a:cubicBezTo>
                      <a:pt x="1" y="63"/>
                      <a:pt x="0" y="74"/>
                      <a:pt x="5" y="81"/>
                    </a:cubicBezTo>
                    <a:cubicBezTo>
                      <a:pt x="11" y="88"/>
                      <a:pt x="22" y="90"/>
                      <a:pt x="29" y="84"/>
                    </a:cubicBezTo>
                    <a:close/>
                  </a:path>
                </a:pathLst>
              </a:custGeom>
              <a:grpFill/>
              <a:ln w="3175">
                <a:noFill/>
                <a:round/>
              </a:ln>
              <a:extLst/>
            </p:spPr>
            <p:txBody>
              <a:bodyPr vert="horz" wrap="square" lIns="121920" tIns="60960" rIns="121920" bIns="60960" numCol="1" anchor="t" anchorCtr="0" compatLnSpc="1"/>
              <a:lstStyle/>
              <a:p>
                <a:endParaRPr lang="zh-CN" altLang="en-US" sz="2400">
                  <a:solidFill>
                    <a:schemeClr val="bg1"/>
                  </a:solidFill>
                  <a:latin typeface="HappyZcool-2016" panose="02010600030101010101" pitchFamily="2" charset="-122"/>
                  <a:ea typeface="HappyZcool-2016" panose="02010600030101010101" pitchFamily="2" charset="-122"/>
                  <a:sym typeface="HappyZcool-2016" panose="02010600030101010101" pitchFamily="2" charset="-122"/>
                </a:endParaRPr>
              </a:p>
            </p:txBody>
          </p:sp>
          <p:sp>
            <p:nvSpPr>
              <p:cNvPr id="48" name="Freeform 12">
                <a:extLst>
                  <a:ext uri="{FF2B5EF4-FFF2-40B4-BE49-F238E27FC236}">
                    <a16:creationId xmlns:a16="http://schemas.microsoft.com/office/drawing/2014/main" xmlns="" id="{CBD1551B-DCA1-4820-947A-7D506C198C08}"/>
                  </a:ext>
                </a:extLst>
              </p:cNvPr>
              <p:cNvSpPr/>
              <p:nvPr/>
            </p:nvSpPr>
            <p:spPr bwMode="auto">
              <a:xfrm>
                <a:off x="1431" y="1813"/>
                <a:ext cx="134" cy="128"/>
              </a:xfrm>
              <a:custGeom>
                <a:avLst/>
                <a:gdLst>
                  <a:gd name="T0" fmla="*/ 84 w 103"/>
                  <a:gd name="T1" fmla="*/ 0 h 98"/>
                  <a:gd name="T2" fmla="*/ 72 w 103"/>
                  <a:gd name="T3" fmla="*/ 4 h 98"/>
                  <a:gd name="T4" fmla="*/ 7 w 103"/>
                  <a:gd name="T5" fmla="*/ 68 h 98"/>
                  <a:gd name="T6" fmla="*/ 7 w 103"/>
                  <a:gd name="T7" fmla="*/ 91 h 98"/>
                  <a:gd name="T8" fmla="*/ 31 w 103"/>
                  <a:gd name="T9" fmla="*/ 91 h 98"/>
                  <a:gd name="T10" fmla="*/ 96 w 103"/>
                  <a:gd name="T11" fmla="*/ 28 h 98"/>
                  <a:gd name="T12" fmla="*/ 96 w 103"/>
                  <a:gd name="T13" fmla="*/ 4 h 98"/>
                  <a:gd name="T14" fmla="*/ 84 w 103"/>
                  <a:gd name="T15" fmla="*/ 0 h 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98">
                    <a:moveTo>
                      <a:pt x="84" y="0"/>
                    </a:moveTo>
                    <a:cubicBezTo>
                      <a:pt x="80" y="0"/>
                      <a:pt x="75" y="1"/>
                      <a:pt x="72" y="4"/>
                    </a:cubicBezTo>
                    <a:cubicBezTo>
                      <a:pt x="7" y="68"/>
                      <a:pt x="7" y="68"/>
                      <a:pt x="7" y="68"/>
                    </a:cubicBezTo>
                    <a:cubicBezTo>
                      <a:pt x="0" y="74"/>
                      <a:pt x="0" y="85"/>
                      <a:pt x="7" y="91"/>
                    </a:cubicBezTo>
                    <a:cubicBezTo>
                      <a:pt x="13" y="98"/>
                      <a:pt x="24" y="98"/>
                      <a:pt x="31" y="91"/>
                    </a:cubicBezTo>
                    <a:cubicBezTo>
                      <a:pt x="96" y="28"/>
                      <a:pt x="96" y="28"/>
                      <a:pt x="96" y="28"/>
                    </a:cubicBezTo>
                    <a:cubicBezTo>
                      <a:pt x="103" y="21"/>
                      <a:pt x="103" y="11"/>
                      <a:pt x="96" y="4"/>
                    </a:cubicBezTo>
                    <a:cubicBezTo>
                      <a:pt x="93" y="1"/>
                      <a:pt x="88" y="0"/>
                      <a:pt x="84" y="0"/>
                    </a:cubicBezTo>
                    <a:close/>
                  </a:path>
                </a:pathLst>
              </a:custGeom>
              <a:grpFill/>
              <a:ln w="3175">
                <a:noFill/>
                <a:round/>
              </a:ln>
              <a:extLst/>
            </p:spPr>
            <p:txBody>
              <a:bodyPr vert="horz" wrap="square" lIns="121920" tIns="60960" rIns="121920" bIns="60960" numCol="1" anchor="t" anchorCtr="0" compatLnSpc="1"/>
              <a:lstStyle/>
              <a:p>
                <a:endParaRPr lang="zh-CN" altLang="en-US" sz="2400">
                  <a:solidFill>
                    <a:schemeClr val="bg1"/>
                  </a:solidFill>
                  <a:latin typeface="HappyZcool-2016" panose="02010600030101010101" pitchFamily="2" charset="-122"/>
                  <a:ea typeface="HappyZcool-2016" panose="02010600030101010101" pitchFamily="2" charset="-122"/>
                  <a:sym typeface="HappyZcool-2016" panose="02010600030101010101" pitchFamily="2" charset="-122"/>
                </a:endParaRPr>
              </a:p>
            </p:txBody>
          </p:sp>
          <p:sp>
            <p:nvSpPr>
              <p:cNvPr id="49" name="Freeform 13">
                <a:extLst>
                  <a:ext uri="{FF2B5EF4-FFF2-40B4-BE49-F238E27FC236}">
                    <a16:creationId xmlns:a16="http://schemas.microsoft.com/office/drawing/2014/main" xmlns="" id="{64F8E6C7-A827-4AED-9D9E-3FD7D25794FE}"/>
                  </a:ext>
                </a:extLst>
              </p:cNvPr>
              <p:cNvSpPr/>
              <p:nvPr/>
            </p:nvSpPr>
            <p:spPr bwMode="auto">
              <a:xfrm>
                <a:off x="2043" y="1813"/>
                <a:ext cx="132" cy="128"/>
              </a:xfrm>
              <a:custGeom>
                <a:avLst/>
                <a:gdLst>
                  <a:gd name="T0" fmla="*/ 31 w 102"/>
                  <a:gd name="T1" fmla="*/ 4 h 98"/>
                  <a:gd name="T2" fmla="*/ 19 w 102"/>
                  <a:gd name="T3" fmla="*/ 0 h 98"/>
                  <a:gd name="T4" fmla="*/ 7 w 102"/>
                  <a:gd name="T5" fmla="*/ 4 h 98"/>
                  <a:gd name="T6" fmla="*/ 7 w 102"/>
                  <a:gd name="T7" fmla="*/ 28 h 98"/>
                  <a:gd name="T8" fmla="*/ 72 w 102"/>
                  <a:gd name="T9" fmla="*/ 91 h 98"/>
                  <a:gd name="T10" fmla="*/ 96 w 102"/>
                  <a:gd name="T11" fmla="*/ 91 h 98"/>
                  <a:gd name="T12" fmla="*/ 96 w 102"/>
                  <a:gd name="T13" fmla="*/ 68 h 98"/>
                  <a:gd name="T14" fmla="*/ 31 w 102"/>
                  <a:gd name="T15" fmla="*/ 4 h 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 h="98">
                    <a:moveTo>
                      <a:pt x="31" y="4"/>
                    </a:moveTo>
                    <a:cubicBezTo>
                      <a:pt x="27" y="1"/>
                      <a:pt x="23" y="0"/>
                      <a:pt x="19" y="0"/>
                    </a:cubicBezTo>
                    <a:cubicBezTo>
                      <a:pt x="14" y="0"/>
                      <a:pt x="10" y="1"/>
                      <a:pt x="7" y="4"/>
                    </a:cubicBezTo>
                    <a:cubicBezTo>
                      <a:pt x="0" y="11"/>
                      <a:pt x="0" y="21"/>
                      <a:pt x="7" y="28"/>
                    </a:cubicBezTo>
                    <a:cubicBezTo>
                      <a:pt x="72" y="91"/>
                      <a:pt x="72" y="91"/>
                      <a:pt x="72" y="91"/>
                    </a:cubicBezTo>
                    <a:cubicBezTo>
                      <a:pt x="78" y="98"/>
                      <a:pt x="89" y="98"/>
                      <a:pt x="96" y="91"/>
                    </a:cubicBezTo>
                    <a:cubicBezTo>
                      <a:pt x="102" y="85"/>
                      <a:pt x="102" y="74"/>
                      <a:pt x="96" y="68"/>
                    </a:cubicBezTo>
                    <a:lnTo>
                      <a:pt x="31" y="4"/>
                    </a:lnTo>
                    <a:close/>
                  </a:path>
                </a:pathLst>
              </a:custGeom>
              <a:grpFill/>
              <a:ln w="3175">
                <a:noFill/>
                <a:round/>
              </a:ln>
              <a:extLst/>
            </p:spPr>
            <p:txBody>
              <a:bodyPr vert="horz" wrap="square" lIns="121920" tIns="60960" rIns="121920" bIns="60960" numCol="1" anchor="t" anchorCtr="0" compatLnSpc="1"/>
              <a:lstStyle/>
              <a:p>
                <a:endParaRPr lang="zh-CN" altLang="en-US" sz="2400">
                  <a:solidFill>
                    <a:schemeClr val="bg1"/>
                  </a:solidFill>
                  <a:latin typeface="HappyZcool-2016" panose="02010600030101010101" pitchFamily="2" charset="-122"/>
                  <a:ea typeface="HappyZcool-2016" panose="02010600030101010101" pitchFamily="2" charset="-122"/>
                  <a:sym typeface="HappyZcool-2016" panose="02010600030101010101" pitchFamily="2" charset="-122"/>
                </a:endParaRPr>
              </a:p>
            </p:txBody>
          </p:sp>
        </p:grpSp>
        <p:grpSp>
          <p:nvGrpSpPr>
            <p:cNvPr id="21" name="Group 4">
              <a:extLst>
                <a:ext uri="{FF2B5EF4-FFF2-40B4-BE49-F238E27FC236}">
                  <a16:creationId xmlns:a16="http://schemas.microsoft.com/office/drawing/2014/main" xmlns="" id="{AB130E96-7F58-49F4-8701-04F7C4CA96B4}"/>
                </a:ext>
              </a:extLst>
            </p:cNvPr>
            <p:cNvGrpSpPr>
              <a:grpSpLocks noChangeAspect="1"/>
            </p:cNvGrpSpPr>
            <p:nvPr/>
          </p:nvGrpSpPr>
          <p:grpSpPr bwMode="auto">
            <a:xfrm flipV="1">
              <a:off x="6709276" y="644123"/>
              <a:ext cx="739929" cy="763583"/>
              <a:chOff x="1308" y="1009"/>
              <a:chExt cx="1001" cy="1033"/>
            </a:xfrm>
            <a:solidFill>
              <a:schemeClr val="bg1"/>
            </a:solidFill>
          </p:grpSpPr>
          <p:sp>
            <p:nvSpPr>
              <p:cNvPr id="32" name="Freeform 5">
                <a:extLst>
                  <a:ext uri="{FF2B5EF4-FFF2-40B4-BE49-F238E27FC236}">
                    <a16:creationId xmlns:a16="http://schemas.microsoft.com/office/drawing/2014/main" xmlns="" id="{75429C15-34D8-4677-92DC-40D07BA9B0D6}"/>
                  </a:ext>
                </a:extLst>
              </p:cNvPr>
              <p:cNvSpPr/>
              <p:nvPr/>
            </p:nvSpPr>
            <p:spPr bwMode="auto">
              <a:xfrm>
                <a:off x="1533" y="1009"/>
                <a:ext cx="571" cy="830"/>
              </a:xfrm>
              <a:custGeom>
                <a:avLst/>
                <a:gdLst>
                  <a:gd name="T0" fmla="*/ 404 w 439"/>
                  <a:gd name="T1" fmla="*/ 298 h 638"/>
                  <a:gd name="T2" fmla="*/ 321 w 439"/>
                  <a:gd name="T3" fmla="*/ 223 h 638"/>
                  <a:gd name="T4" fmla="*/ 321 w 439"/>
                  <a:gd name="T5" fmla="*/ 50 h 638"/>
                  <a:gd name="T6" fmla="*/ 318 w 439"/>
                  <a:gd name="T7" fmla="*/ 41 h 638"/>
                  <a:gd name="T8" fmla="*/ 221 w 439"/>
                  <a:gd name="T9" fmla="*/ 0 h 638"/>
                  <a:gd name="T10" fmla="*/ 118 w 439"/>
                  <a:gd name="T11" fmla="*/ 40 h 638"/>
                  <a:gd name="T12" fmla="*/ 114 w 439"/>
                  <a:gd name="T13" fmla="*/ 50 h 638"/>
                  <a:gd name="T14" fmla="*/ 114 w 439"/>
                  <a:gd name="T15" fmla="*/ 225 h 638"/>
                  <a:gd name="T16" fmla="*/ 34 w 439"/>
                  <a:gd name="T17" fmla="*/ 300 h 638"/>
                  <a:gd name="T18" fmla="*/ 0 w 439"/>
                  <a:gd name="T19" fmla="*/ 418 h 638"/>
                  <a:gd name="T20" fmla="*/ 220 w 439"/>
                  <a:gd name="T21" fmla="*/ 638 h 638"/>
                  <a:gd name="T22" fmla="*/ 439 w 439"/>
                  <a:gd name="T23" fmla="*/ 418 h 638"/>
                  <a:gd name="T24" fmla="*/ 404 w 439"/>
                  <a:gd name="T25" fmla="*/ 298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9" h="638">
                    <a:moveTo>
                      <a:pt x="404" y="298"/>
                    </a:moveTo>
                    <a:cubicBezTo>
                      <a:pt x="383" y="267"/>
                      <a:pt x="355" y="241"/>
                      <a:pt x="321" y="223"/>
                    </a:cubicBezTo>
                    <a:cubicBezTo>
                      <a:pt x="321" y="222"/>
                      <a:pt x="321" y="50"/>
                      <a:pt x="321" y="50"/>
                    </a:cubicBezTo>
                    <a:cubicBezTo>
                      <a:pt x="321" y="47"/>
                      <a:pt x="320" y="44"/>
                      <a:pt x="318" y="41"/>
                    </a:cubicBezTo>
                    <a:cubicBezTo>
                      <a:pt x="316" y="39"/>
                      <a:pt x="282" y="0"/>
                      <a:pt x="221" y="0"/>
                    </a:cubicBezTo>
                    <a:cubicBezTo>
                      <a:pt x="162" y="0"/>
                      <a:pt x="120" y="38"/>
                      <a:pt x="118" y="40"/>
                    </a:cubicBezTo>
                    <a:cubicBezTo>
                      <a:pt x="116" y="43"/>
                      <a:pt x="114" y="46"/>
                      <a:pt x="114" y="50"/>
                    </a:cubicBezTo>
                    <a:cubicBezTo>
                      <a:pt x="114" y="50"/>
                      <a:pt x="114" y="223"/>
                      <a:pt x="114" y="225"/>
                    </a:cubicBezTo>
                    <a:cubicBezTo>
                      <a:pt x="81" y="243"/>
                      <a:pt x="54" y="269"/>
                      <a:pt x="34" y="300"/>
                    </a:cubicBezTo>
                    <a:cubicBezTo>
                      <a:pt x="11" y="335"/>
                      <a:pt x="0" y="376"/>
                      <a:pt x="0" y="418"/>
                    </a:cubicBezTo>
                    <a:cubicBezTo>
                      <a:pt x="0" y="539"/>
                      <a:pt x="98" y="638"/>
                      <a:pt x="220" y="638"/>
                    </a:cubicBezTo>
                    <a:cubicBezTo>
                      <a:pt x="341" y="638"/>
                      <a:pt x="439" y="539"/>
                      <a:pt x="439" y="418"/>
                    </a:cubicBezTo>
                    <a:cubicBezTo>
                      <a:pt x="439" y="375"/>
                      <a:pt x="427" y="334"/>
                      <a:pt x="404" y="298"/>
                    </a:cubicBezTo>
                    <a:close/>
                  </a:path>
                </a:pathLst>
              </a:custGeom>
              <a:noFill/>
              <a:ln w="3175">
                <a:noFill/>
                <a:round/>
              </a:ln>
              <a:extLst/>
            </p:spPr>
            <p:txBody>
              <a:bodyPr vert="horz" wrap="square" lIns="121920" tIns="60960" rIns="121920" bIns="60960" numCol="1" anchor="t" anchorCtr="0" compatLnSpc="1"/>
              <a:lstStyle/>
              <a:p>
                <a:endParaRPr lang="zh-CN" altLang="en-US" sz="2400">
                  <a:solidFill>
                    <a:schemeClr val="bg1"/>
                  </a:solidFill>
                  <a:latin typeface="HappyZcool-2016" panose="02010600030101010101" pitchFamily="2" charset="-122"/>
                  <a:ea typeface="HappyZcool-2016" panose="02010600030101010101" pitchFamily="2" charset="-122"/>
                  <a:sym typeface="HappyZcool-2016" panose="02010600030101010101" pitchFamily="2" charset="-122"/>
                </a:endParaRPr>
              </a:p>
            </p:txBody>
          </p:sp>
          <p:sp>
            <p:nvSpPr>
              <p:cNvPr id="33" name="Freeform 6">
                <a:extLst>
                  <a:ext uri="{FF2B5EF4-FFF2-40B4-BE49-F238E27FC236}">
                    <a16:creationId xmlns:a16="http://schemas.microsoft.com/office/drawing/2014/main" xmlns="" id="{D103D441-BED3-4C78-8C04-5C4298FED217}"/>
                  </a:ext>
                </a:extLst>
              </p:cNvPr>
              <p:cNvSpPr>
                <a:spLocks noEditPoints="1"/>
              </p:cNvSpPr>
              <p:nvPr/>
            </p:nvSpPr>
            <p:spPr bwMode="auto">
              <a:xfrm>
                <a:off x="1526" y="1009"/>
                <a:ext cx="573" cy="830"/>
              </a:xfrm>
              <a:custGeom>
                <a:avLst/>
                <a:gdLst>
                  <a:gd name="T0" fmla="*/ 440 w 440"/>
                  <a:gd name="T1" fmla="*/ 418 h 638"/>
                  <a:gd name="T2" fmla="*/ 322 w 440"/>
                  <a:gd name="T3" fmla="*/ 223 h 638"/>
                  <a:gd name="T4" fmla="*/ 319 w 440"/>
                  <a:gd name="T5" fmla="*/ 41 h 638"/>
                  <a:gd name="T6" fmla="*/ 119 w 440"/>
                  <a:gd name="T7" fmla="*/ 40 h 638"/>
                  <a:gd name="T8" fmla="*/ 114 w 440"/>
                  <a:gd name="T9" fmla="*/ 225 h 638"/>
                  <a:gd name="T10" fmla="*/ 0 w 440"/>
                  <a:gd name="T11" fmla="*/ 418 h 638"/>
                  <a:gd name="T12" fmla="*/ 143 w 440"/>
                  <a:gd name="T13" fmla="*/ 75 h 638"/>
                  <a:gd name="T14" fmla="*/ 294 w 440"/>
                  <a:gd name="T15" fmla="*/ 134 h 638"/>
                  <a:gd name="T16" fmla="*/ 143 w 440"/>
                  <a:gd name="T17" fmla="*/ 75 h 638"/>
                  <a:gd name="T18" fmla="*/ 294 w 440"/>
                  <a:gd name="T19" fmla="*/ 162 h 638"/>
                  <a:gd name="T20" fmla="*/ 294 w 440"/>
                  <a:gd name="T21" fmla="*/ 189 h 638"/>
                  <a:gd name="T22" fmla="*/ 143 w 440"/>
                  <a:gd name="T23" fmla="*/ 134 h 638"/>
                  <a:gd name="T24" fmla="*/ 213 w 440"/>
                  <a:gd name="T25" fmla="*/ 411 h 638"/>
                  <a:gd name="T26" fmla="*/ 184 w 440"/>
                  <a:gd name="T27" fmla="*/ 400 h 638"/>
                  <a:gd name="T28" fmla="*/ 196 w 440"/>
                  <a:gd name="T29" fmla="*/ 200 h 638"/>
                  <a:gd name="T30" fmla="*/ 230 w 440"/>
                  <a:gd name="T31" fmla="*/ 228 h 638"/>
                  <a:gd name="T32" fmla="*/ 218 w 440"/>
                  <a:gd name="T33" fmla="*/ 408 h 638"/>
                  <a:gd name="T34" fmla="*/ 213 w 440"/>
                  <a:gd name="T35" fmla="*/ 459 h 638"/>
                  <a:gd name="T36" fmla="*/ 213 w 440"/>
                  <a:gd name="T37" fmla="*/ 435 h 638"/>
                  <a:gd name="T38" fmla="*/ 136 w 440"/>
                  <a:gd name="T39" fmla="*/ 245 h 638"/>
                  <a:gd name="T40" fmla="*/ 143 w 440"/>
                  <a:gd name="T41" fmla="*/ 191 h 638"/>
                  <a:gd name="T42" fmla="*/ 183 w 440"/>
                  <a:gd name="T43" fmla="*/ 228 h 638"/>
                  <a:gd name="T44" fmla="*/ 146 w 440"/>
                  <a:gd name="T45" fmla="*/ 411 h 638"/>
                  <a:gd name="T46" fmla="*/ 139 w 440"/>
                  <a:gd name="T47" fmla="*/ 470 h 638"/>
                  <a:gd name="T48" fmla="*/ 181 w 440"/>
                  <a:gd name="T49" fmla="*/ 421 h 638"/>
                  <a:gd name="T50" fmla="*/ 188 w 440"/>
                  <a:gd name="T51" fmla="*/ 450 h 638"/>
                  <a:gd name="T52" fmla="*/ 237 w 440"/>
                  <a:gd name="T53" fmla="*/ 450 h 638"/>
                  <a:gd name="T54" fmla="*/ 245 w 440"/>
                  <a:gd name="T55" fmla="*/ 421 h 638"/>
                  <a:gd name="T56" fmla="*/ 286 w 440"/>
                  <a:gd name="T57" fmla="*/ 470 h 638"/>
                  <a:gd name="T58" fmla="*/ 279 w 440"/>
                  <a:gd name="T59" fmla="*/ 411 h 638"/>
                  <a:gd name="T60" fmla="*/ 243 w 440"/>
                  <a:gd name="T61" fmla="*/ 228 h 638"/>
                  <a:gd name="T62" fmla="*/ 294 w 440"/>
                  <a:gd name="T63" fmla="*/ 217 h 638"/>
                  <a:gd name="T64" fmla="*/ 302 w 440"/>
                  <a:gd name="T65" fmla="*/ 244 h 638"/>
                  <a:gd name="T66" fmla="*/ 220 w 440"/>
                  <a:gd name="T67" fmla="*/ 610 h 638"/>
                  <a:gd name="T68" fmla="*/ 136 w 440"/>
                  <a:gd name="T69" fmla="*/ 245 h 638"/>
                  <a:gd name="T70" fmla="*/ 160 w 440"/>
                  <a:gd name="T71" fmla="*/ 443 h 638"/>
                  <a:gd name="T72" fmla="*/ 143 w 440"/>
                  <a:gd name="T73" fmla="*/ 447 h 638"/>
                  <a:gd name="T74" fmla="*/ 168 w 440"/>
                  <a:gd name="T75" fmla="*/ 422 h 638"/>
                  <a:gd name="T76" fmla="*/ 273 w 440"/>
                  <a:gd name="T77" fmla="*/ 429 h 638"/>
                  <a:gd name="T78" fmla="*/ 280 w 440"/>
                  <a:gd name="T79" fmla="*/ 452 h 638"/>
                  <a:gd name="T80" fmla="*/ 258 w 440"/>
                  <a:gd name="T81" fmla="*/ 422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40" h="638">
                    <a:moveTo>
                      <a:pt x="220" y="638"/>
                    </a:moveTo>
                    <a:cubicBezTo>
                      <a:pt x="342" y="638"/>
                      <a:pt x="440" y="539"/>
                      <a:pt x="440" y="418"/>
                    </a:cubicBezTo>
                    <a:cubicBezTo>
                      <a:pt x="440" y="375"/>
                      <a:pt x="428" y="334"/>
                      <a:pt x="405" y="298"/>
                    </a:cubicBezTo>
                    <a:cubicBezTo>
                      <a:pt x="384" y="267"/>
                      <a:pt x="356" y="241"/>
                      <a:pt x="322" y="223"/>
                    </a:cubicBezTo>
                    <a:cubicBezTo>
                      <a:pt x="322" y="222"/>
                      <a:pt x="322" y="50"/>
                      <a:pt x="322" y="50"/>
                    </a:cubicBezTo>
                    <a:cubicBezTo>
                      <a:pt x="322" y="47"/>
                      <a:pt x="321" y="44"/>
                      <a:pt x="319" y="41"/>
                    </a:cubicBezTo>
                    <a:cubicBezTo>
                      <a:pt x="317" y="39"/>
                      <a:pt x="283" y="0"/>
                      <a:pt x="222" y="0"/>
                    </a:cubicBezTo>
                    <a:cubicBezTo>
                      <a:pt x="162" y="0"/>
                      <a:pt x="121" y="38"/>
                      <a:pt x="119" y="40"/>
                    </a:cubicBezTo>
                    <a:cubicBezTo>
                      <a:pt x="117" y="43"/>
                      <a:pt x="115" y="46"/>
                      <a:pt x="115" y="50"/>
                    </a:cubicBezTo>
                    <a:cubicBezTo>
                      <a:pt x="115" y="50"/>
                      <a:pt x="115" y="223"/>
                      <a:pt x="114" y="225"/>
                    </a:cubicBezTo>
                    <a:cubicBezTo>
                      <a:pt x="82" y="243"/>
                      <a:pt x="55" y="269"/>
                      <a:pt x="35" y="300"/>
                    </a:cubicBezTo>
                    <a:cubicBezTo>
                      <a:pt x="12" y="335"/>
                      <a:pt x="0" y="376"/>
                      <a:pt x="0" y="418"/>
                    </a:cubicBezTo>
                    <a:cubicBezTo>
                      <a:pt x="0" y="539"/>
                      <a:pt x="99" y="638"/>
                      <a:pt x="220" y="638"/>
                    </a:cubicBezTo>
                    <a:close/>
                    <a:moveTo>
                      <a:pt x="143" y="75"/>
                    </a:moveTo>
                    <a:cubicBezTo>
                      <a:pt x="294" y="102"/>
                      <a:pt x="294" y="102"/>
                      <a:pt x="294" y="102"/>
                    </a:cubicBezTo>
                    <a:cubicBezTo>
                      <a:pt x="294" y="134"/>
                      <a:pt x="294" y="134"/>
                      <a:pt x="294" y="134"/>
                    </a:cubicBezTo>
                    <a:cubicBezTo>
                      <a:pt x="143" y="106"/>
                      <a:pt x="143" y="106"/>
                      <a:pt x="143" y="106"/>
                    </a:cubicBezTo>
                    <a:lnTo>
                      <a:pt x="143" y="75"/>
                    </a:lnTo>
                    <a:close/>
                    <a:moveTo>
                      <a:pt x="143" y="134"/>
                    </a:moveTo>
                    <a:cubicBezTo>
                      <a:pt x="294" y="162"/>
                      <a:pt x="294" y="162"/>
                      <a:pt x="294" y="162"/>
                    </a:cubicBezTo>
                    <a:cubicBezTo>
                      <a:pt x="294" y="180"/>
                      <a:pt x="294" y="180"/>
                      <a:pt x="294" y="180"/>
                    </a:cubicBezTo>
                    <a:cubicBezTo>
                      <a:pt x="294" y="189"/>
                      <a:pt x="294" y="189"/>
                      <a:pt x="294" y="189"/>
                    </a:cubicBezTo>
                    <a:cubicBezTo>
                      <a:pt x="143" y="163"/>
                      <a:pt x="143" y="163"/>
                      <a:pt x="143" y="163"/>
                    </a:cubicBezTo>
                    <a:lnTo>
                      <a:pt x="143" y="134"/>
                    </a:lnTo>
                    <a:close/>
                    <a:moveTo>
                      <a:pt x="218" y="408"/>
                    </a:moveTo>
                    <a:cubicBezTo>
                      <a:pt x="216" y="409"/>
                      <a:pt x="214" y="410"/>
                      <a:pt x="213" y="411"/>
                    </a:cubicBezTo>
                    <a:cubicBezTo>
                      <a:pt x="211" y="410"/>
                      <a:pt x="209" y="409"/>
                      <a:pt x="207" y="408"/>
                    </a:cubicBezTo>
                    <a:cubicBezTo>
                      <a:pt x="201" y="404"/>
                      <a:pt x="193" y="402"/>
                      <a:pt x="184" y="400"/>
                    </a:cubicBezTo>
                    <a:cubicBezTo>
                      <a:pt x="191" y="354"/>
                      <a:pt x="194" y="273"/>
                      <a:pt x="195" y="228"/>
                    </a:cubicBezTo>
                    <a:cubicBezTo>
                      <a:pt x="195" y="215"/>
                      <a:pt x="196" y="205"/>
                      <a:pt x="196" y="200"/>
                    </a:cubicBezTo>
                    <a:cubicBezTo>
                      <a:pt x="230" y="206"/>
                      <a:pt x="230" y="206"/>
                      <a:pt x="230" y="206"/>
                    </a:cubicBezTo>
                    <a:cubicBezTo>
                      <a:pt x="230" y="211"/>
                      <a:pt x="230" y="219"/>
                      <a:pt x="230" y="228"/>
                    </a:cubicBezTo>
                    <a:cubicBezTo>
                      <a:pt x="231" y="273"/>
                      <a:pt x="234" y="354"/>
                      <a:pt x="241" y="400"/>
                    </a:cubicBezTo>
                    <a:cubicBezTo>
                      <a:pt x="233" y="402"/>
                      <a:pt x="225" y="404"/>
                      <a:pt x="218" y="408"/>
                    </a:cubicBezTo>
                    <a:close/>
                    <a:moveTo>
                      <a:pt x="225" y="448"/>
                    </a:moveTo>
                    <a:cubicBezTo>
                      <a:pt x="224" y="452"/>
                      <a:pt x="218" y="459"/>
                      <a:pt x="213" y="459"/>
                    </a:cubicBezTo>
                    <a:cubicBezTo>
                      <a:pt x="208" y="459"/>
                      <a:pt x="201" y="452"/>
                      <a:pt x="201" y="448"/>
                    </a:cubicBezTo>
                    <a:cubicBezTo>
                      <a:pt x="201" y="445"/>
                      <a:pt x="204" y="439"/>
                      <a:pt x="213" y="435"/>
                    </a:cubicBezTo>
                    <a:cubicBezTo>
                      <a:pt x="221" y="439"/>
                      <a:pt x="225" y="445"/>
                      <a:pt x="225" y="448"/>
                    </a:cubicBezTo>
                    <a:close/>
                    <a:moveTo>
                      <a:pt x="136" y="245"/>
                    </a:moveTo>
                    <a:cubicBezTo>
                      <a:pt x="144" y="242"/>
                      <a:pt x="144" y="242"/>
                      <a:pt x="144" y="242"/>
                    </a:cubicBezTo>
                    <a:cubicBezTo>
                      <a:pt x="143" y="191"/>
                      <a:pt x="143" y="191"/>
                      <a:pt x="143" y="191"/>
                    </a:cubicBezTo>
                    <a:cubicBezTo>
                      <a:pt x="183" y="198"/>
                      <a:pt x="183" y="198"/>
                      <a:pt x="183" y="198"/>
                    </a:cubicBezTo>
                    <a:cubicBezTo>
                      <a:pt x="183" y="205"/>
                      <a:pt x="183" y="215"/>
                      <a:pt x="183" y="228"/>
                    </a:cubicBezTo>
                    <a:cubicBezTo>
                      <a:pt x="181" y="278"/>
                      <a:pt x="178" y="360"/>
                      <a:pt x="172" y="400"/>
                    </a:cubicBezTo>
                    <a:cubicBezTo>
                      <a:pt x="162" y="401"/>
                      <a:pt x="153" y="404"/>
                      <a:pt x="146" y="411"/>
                    </a:cubicBezTo>
                    <a:cubicBezTo>
                      <a:pt x="138" y="418"/>
                      <a:pt x="133" y="429"/>
                      <a:pt x="131" y="441"/>
                    </a:cubicBezTo>
                    <a:cubicBezTo>
                      <a:pt x="129" y="453"/>
                      <a:pt x="132" y="464"/>
                      <a:pt x="139" y="470"/>
                    </a:cubicBezTo>
                    <a:cubicBezTo>
                      <a:pt x="146" y="477"/>
                      <a:pt x="158" y="477"/>
                      <a:pt x="170" y="457"/>
                    </a:cubicBezTo>
                    <a:cubicBezTo>
                      <a:pt x="174" y="449"/>
                      <a:pt x="178" y="436"/>
                      <a:pt x="181" y="421"/>
                    </a:cubicBezTo>
                    <a:cubicBezTo>
                      <a:pt x="186" y="421"/>
                      <a:pt x="192" y="423"/>
                      <a:pt x="197" y="425"/>
                    </a:cubicBezTo>
                    <a:cubicBezTo>
                      <a:pt x="189" y="434"/>
                      <a:pt x="188" y="444"/>
                      <a:pt x="188" y="450"/>
                    </a:cubicBezTo>
                    <a:cubicBezTo>
                      <a:pt x="189" y="464"/>
                      <a:pt x="200" y="480"/>
                      <a:pt x="213" y="480"/>
                    </a:cubicBezTo>
                    <a:cubicBezTo>
                      <a:pt x="225" y="480"/>
                      <a:pt x="236" y="464"/>
                      <a:pt x="237" y="450"/>
                    </a:cubicBezTo>
                    <a:cubicBezTo>
                      <a:pt x="237" y="444"/>
                      <a:pt x="236" y="434"/>
                      <a:pt x="229" y="425"/>
                    </a:cubicBezTo>
                    <a:cubicBezTo>
                      <a:pt x="234" y="423"/>
                      <a:pt x="239" y="421"/>
                      <a:pt x="245" y="421"/>
                    </a:cubicBezTo>
                    <a:cubicBezTo>
                      <a:pt x="248" y="436"/>
                      <a:pt x="251" y="449"/>
                      <a:pt x="256" y="457"/>
                    </a:cubicBezTo>
                    <a:cubicBezTo>
                      <a:pt x="267" y="477"/>
                      <a:pt x="279" y="477"/>
                      <a:pt x="286" y="470"/>
                    </a:cubicBezTo>
                    <a:cubicBezTo>
                      <a:pt x="293" y="464"/>
                      <a:pt x="296" y="453"/>
                      <a:pt x="294" y="441"/>
                    </a:cubicBezTo>
                    <a:cubicBezTo>
                      <a:pt x="292" y="429"/>
                      <a:pt x="287" y="418"/>
                      <a:pt x="279" y="411"/>
                    </a:cubicBezTo>
                    <a:cubicBezTo>
                      <a:pt x="272" y="404"/>
                      <a:pt x="263" y="401"/>
                      <a:pt x="254" y="400"/>
                    </a:cubicBezTo>
                    <a:cubicBezTo>
                      <a:pt x="247" y="360"/>
                      <a:pt x="244" y="278"/>
                      <a:pt x="243" y="228"/>
                    </a:cubicBezTo>
                    <a:cubicBezTo>
                      <a:pt x="243" y="220"/>
                      <a:pt x="242" y="214"/>
                      <a:pt x="242" y="208"/>
                    </a:cubicBezTo>
                    <a:cubicBezTo>
                      <a:pt x="294" y="217"/>
                      <a:pt x="294" y="217"/>
                      <a:pt x="294" y="217"/>
                    </a:cubicBezTo>
                    <a:cubicBezTo>
                      <a:pt x="294" y="240"/>
                      <a:pt x="294" y="240"/>
                      <a:pt x="294" y="240"/>
                    </a:cubicBezTo>
                    <a:cubicBezTo>
                      <a:pt x="302" y="244"/>
                      <a:pt x="302" y="244"/>
                      <a:pt x="302" y="244"/>
                    </a:cubicBezTo>
                    <a:cubicBezTo>
                      <a:pt x="369" y="275"/>
                      <a:pt x="413" y="344"/>
                      <a:pt x="413" y="418"/>
                    </a:cubicBezTo>
                    <a:cubicBezTo>
                      <a:pt x="413" y="524"/>
                      <a:pt x="326" y="610"/>
                      <a:pt x="220" y="610"/>
                    </a:cubicBezTo>
                    <a:cubicBezTo>
                      <a:pt x="114" y="610"/>
                      <a:pt x="28" y="524"/>
                      <a:pt x="28" y="418"/>
                    </a:cubicBezTo>
                    <a:cubicBezTo>
                      <a:pt x="28" y="344"/>
                      <a:pt x="70" y="278"/>
                      <a:pt x="136" y="245"/>
                    </a:cubicBezTo>
                    <a:close/>
                    <a:moveTo>
                      <a:pt x="168" y="422"/>
                    </a:moveTo>
                    <a:cubicBezTo>
                      <a:pt x="165" y="431"/>
                      <a:pt x="163" y="438"/>
                      <a:pt x="160" y="443"/>
                    </a:cubicBezTo>
                    <a:cubicBezTo>
                      <a:pt x="154" y="454"/>
                      <a:pt x="148" y="455"/>
                      <a:pt x="145" y="452"/>
                    </a:cubicBezTo>
                    <a:cubicBezTo>
                      <a:pt x="144" y="451"/>
                      <a:pt x="143" y="449"/>
                      <a:pt x="143" y="447"/>
                    </a:cubicBezTo>
                    <a:cubicBezTo>
                      <a:pt x="144" y="439"/>
                      <a:pt x="147" y="434"/>
                      <a:pt x="152" y="429"/>
                    </a:cubicBezTo>
                    <a:cubicBezTo>
                      <a:pt x="156" y="425"/>
                      <a:pt x="162" y="423"/>
                      <a:pt x="168" y="422"/>
                    </a:cubicBezTo>
                    <a:close/>
                    <a:moveTo>
                      <a:pt x="258" y="422"/>
                    </a:moveTo>
                    <a:cubicBezTo>
                      <a:pt x="264" y="423"/>
                      <a:pt x="269" y="425"/>
                      <a:pt x="273" y="429"/>
                    </a:cubicBezTo>
                    <a:cubicBezTo>
                      <a:pt x="278" y="434"/>
                      <a:pt x="281" y="439"/>
                      <a:pt x="282" y="447"/>
                    </a:cubicBezTo>
                    <a:cubicBezTo>
                      <a:pt x="283" y="449"/>
                      <a:pt x="282" y="451"/>
                      <a:pt x="280" y="452"/>
                    </a:cubicBezTo>
                    <a:cubicBezTo>
                      <a:pt x="277" y="455"/>
                      <a:pt x="271" y="454"/>
                      <a:pt x="265" y="443"/>
                    </a:cubicBezTo>
                    <a:cubicBezTo>
                      <a:pt x="262" y="438"/>
                      <a:pt x="260" y="431"/>
                      <a:pt x="258" y="422"/>
                    </a:cubicBezTo>
                    <a:close/>
                  </a:path>
                </a:pathLst>
              </a:custGeom>
              <a:grpFill/>
              <a:ln w="3175">
                <a:noFill/>
                <a:round/>
              </a:ln>
              <a:extLst/>
            </p:spPr>
            <p:txBody>
              <a:bodyPr vert="horz" wrap="square" lIns="121920" tIns="60960" rIns="121920" bIns="60960" numCol="1" anchor="t" anchorCtr="0" compatLnSpc="1"/>
              <a:lstStyle/>
              <a:p>
                <a:endParaRPr lang="zh-CN" altLang="en-US" sz="2400">
                  <a:solidFill>
                    <a:schemeClr val="bg1"/>
                  </a:solidFill>
                  <a:latin typeface="HappyZcool-2016" panose="02010600030101010101" pitchFamily="2" charset="-122"/>
                  <a:ea typeface="HappyZcool-2016" panose="02010600030101010101" pitchFamily="2" charset="-122"/>
                  <a:sym typeface="HappyZcool-2016" panose="02010600030101010101" pitchFamily="2" charset="-122"/>
                </a:endParaRPr>
              </a:p>
            </p:txBody>
          </p:sp>
          <p:sp>
            <p:nvSpPr>
              <p:cNvPr id="34" name="Freeform 7">
                <a:extLst>
                  <a:ext uri="{FF2B5EF4-FFF2-40B4-BE49-F238E27FC236}">
                    <a16:creationId xmlns:a16="http://schemas.microsoft.com/office/drawing/2014/main" xmlns="" id="{C6AF58AC-B220-4525-8B1F-D8EA71516451}"/>
                  </a:ext>
                </a:extLst>
              </p:cNvPr>
              <p:cNvSpPr/>
              <p:nvPr/>
            </p:nvSpPr>
            <p:spPr bwMode="auto">
              <a:xfrm>
                <a:off x="2145" y="1578"/>
                <a:ext cx="164" cy="42"/>
              </a:xfrm>
              <a:custGeom>
                <a:avLst/>
                <a:gdLst>
                  <a:gd name="T0" fmla="*/ 0 w 126"/>
                  <a:gd name="T1" fmla="*/ 16 h 33"/>
                  <a:gd name="T2" fmla="*/ 17 w 126"/>
                  <a:gd name="T3" fmla="*/ 33 h 33"/>
                  <a:gd name="T4" fmla="*/ 109 w 126"/>
                  <a:gd name="T5" fmla="*/ 33 h 33"/>
                  <a:gd name="T6" fmla="*/ 126 w 126"/>
                  <a:gd name="T7" fmla="*/ 16 h 33"/>
                  <a:gd name="T8" fmla="*/ 109 w 126"/>
                  <a:gd name="T9" fmla="*/ 0 h 33"/>
                  <a:gd name="T10" fmla="*/ 17 w 126"/>
                  <a:gd name="T11" fmla="*/ 0 h 33"/>
                  <a:gd name="T12" fmla="*/ 0 w 126"/>
                  <a:gd name="T13" fmla="*/ 16 h 33"/>
                </a:gdLst>
                <a:ahLst/>
                <a:cxnLst>
                  <a:cxn ang="0">
                    <a:pos x="T0" y="T1"/>
                  </a:cxn>
                  <a:cxn ang="0">
                    <a:pos x="T2" y="T3"/>
                  </a:cxn>
                  <a:cxn ang="0">
                    <a:pos x="T4" y="T5"/>
                  </a:cxn>
                  <a:cxn ang="0">
                    <a:pos x="T6" y="T7"/>
                  </a:cxn>
                  <a:cxn ang="0">
                    <a:pos x="T8" y="T9"/>
                  </a:cxn>
                  <a:cxn ang="0">
                    <a:pos x="T10" y="T11"/>
                  </a:cxn>
                  <a:cxn ang="0">
                    <a:pos x="T12" y="T13"/>
                  </a:cxn>
                </a:cxnLst>
                <a:rect l="0" t="0" r="r" b="b"/>
                <a:pathLst>
                  <a:path w="126" h="33">
                    <a:moveTo>
                      <a:pt x="0" y="16"/>
                    </a:moveTo>
                    <a:cubicBezTo>
                      <a:pt x="0" y="25"/>
                      <a:pt x="7" y="33"/>
                      <a:pt x="17" y="33"/>
                    </a:cubicBezTo>
                    <a:cubicBezTo>
                      <a:pt x="109" y="33"/>
                      <a:pt x="109" y="33"/>
                      <a:pt x="109" y="33"/>
                    </a:cubicBezTo>
                    <a:cubicBezTo>
                      <a:pt x="118" y="33"/>
                      <a:pt x="126" y="25"/>
                      <a:pt x="126" y="16"/>
                    </a:cubicBezTo>
                    <a:cubicBezTo>
                      <a:pt x="126" y="7"/>
                      <a:pt x="118" y="0"/>
                      <a:pt x="109" y="0"/>
                    </a:cubicBezTo>
                    <a:cubicBezTo>
                      <a:pt x="17" y="0"/>
                      <a:pt x="17" y="0"/>
                      <a:pt x="17" y="0"/>
                    </a:cubicBezTo>
                    <a:cubicBezTo>
                      <a:pt x="7" y="0"/>
                      <a:pt x="0" y="7"/>
                      <a:pt x="0" y="16"/>
                    </a:cubicBezTo>
                    <a:close/>
                  </a:path>
                </a:pathLst>
              </a:custGeom>
              <a:grpFill/>
              <a:ln w="3175">
                <a:noFill/>
                <a:round/>
              </a:ln>
              <a:extLst/>
            </p:spPr>
            <p:txBody>
              <a:bodyPr vert="horz" wrap="square" lIns="121920" tIns="60960" rIns="121920" bIns="60960" numCol="1" anchor="t" anchorCtr="0" compatLnSpc="1"/>
              <a:lstStyle/>
              <a:p>
                <a:endParaRPr lang="zh-CN" altLang="en-US" sz="2400">
                  <a:solidFill>
                    <a:schemeClr val="bg1"/>
                  </a:solidFill>
                  <a:latin typeface="HappyZcool-2016" panose="02010600030101010101" pitchFamily="2" charset="-122"/>
                  <a:ea typeface="HappyZcool-2016" panose="02010600030101010101" pitchFamily="2" charset="-122"/>
                  <a:sym typeface="HappyZcool-2016" panose="02010600030101010101" pitchFamily="2" charset="-122"/>
                </a:endParaRPr>
              </a:p>
            </p:txBody>
          </p:sp>
          <p:sp>
            <p:nvSpPr>
              <p:cNvPr id="35" name="Freeform 8">
                <a:extLst>
                  <a:ext uri="{FF2B5EF4-FFF2-40B4-BE49-F238E27FC236}">
                    <a16:creationId xmlns:a16="http://schemas.microsoft.com/office/drawing/2014/main" xmlns="" id="{226DC5FC-0CAA-4CDA-A2C3-1037A5BD4B77}"/>
                  </a:ext>
                </a:extLst>
              </p:cNvPr>
              <p:cNvSpPr/>
              <p:nvPr/>
            </p:nvSpPr>
            <p:spPr bwMode="auto">
              <a:xfrm>
                <a:off x="1763" y="1882"/>
                <a:ext cx="44" cy="160"/>
              </a:xfrm>
              <a:custGeom>
                <a:avLst/>
                <a:gdLst>
                  <a:gd name="T0" fmla="*/ 17 w 34"/>
                  <a:gd name="T1" fmla="*/ 0 h 123"/>
                  <a:gd name="T2" fmla="*/ 0 w 34"/>
                  <a:gd name="T3" fmla="*/ 16 h 123"/>
                  <a:gd name="T4" fmla="*/ 0 w 34"/>
                  <a:gd name="T5" fmla="*/ 106 h 123"/>
                  <a:gd name="T6" fmla="*/ 17 w 34"/>
                  <a:gd name="T7" fmla="*/ 123 h 123"/>
                  <a:gd name="T8" fmla="*/ 34 w 34"/>
                  <a:gd name="T9" fmla="*/ 106 h 123"/>
                  <a:gd name="T10" fmla="*/ 34 w 34"/>
                  <a:gd name="T11" fmla="*/ 16 h 123"/>
                  <a:gd name="T12" fmla="*/ 17 w 34"/>
                  <a:gd name="T13" fmla="*/ 0 h 123"/>
                </a:gdLst>
                <a:ahLst/>
                <a:cxnLst>
                  <a:cxn ang="0">
                    <a:pos x="T0" y="T1"/>
                  </a:cxn>
                  <a:cxn ang="0">
                    <a:pos x="T2" y="T3"/>
                  </a:cxn>
                  <a:cxn ang="0">
                    <a:pos x="T4" y="T5"/>
                  </a:cxn>
                  <a:cxn ang="0">
                    <a:pos x="T6" y="T7"/>
                  </a:cxn>
                  <a:cxn ang="0">
                    <a:pos x="T8" y="T9"/>
                  </a:cxn>
                  <a:cxn ang="0">
                    <a:pos x="T10" y="T11"/>
                  </a:cxn>
                  <a:cxn ang="0">
                    <a:pos x="T12" y="T13"/>
                  </a:cxn>
                </a:cxnLst>
                <a:rect l="0" t="0" r="r" b="b"/>
                <a:pathLst>
                  <a:path w="34" h="123">
                    <a:moveTo>
                      <a:pt x="17" y="0"/>
                    </a:moveTo>
                    <a:cubicBezTo>
                      <a:pt x="7" y="0"/>
                      <a:pt x="0" y="7"/>
                      <a:pt x="0" y="16"/>
                    </a:cubicBezTo>
                    <a:cubicBezTo>
                      <a:pt x="0" y="106"/>
                      <a:pt x="0" y="106"/>
                      <a:pt x="0" y="106"/>
                    </a:cubicBezTo>
                    <a:cubicBezTo>
                      <a:pt x="0" y="115"/>
                      <a:pt x="7" y="123"/>
                      <a:pt x="17" y="123"/>
                    </a:cubicBezTo>
                    <a:cubicBezTo>
                      <a:pt x="26" y="123"/>
                      <a:pt x="34" y="115"/>
                      <a:pt x="34" y="106"/>
                    </a:cubicBezTo>
                    <a:cubicBezTo>
                      <a:pt x="34" y="16"/>
                      <a:pt x="34" y="16"/>
                      <a:pt x="34" y="16"/>
                    </a:cubicBezTo>
                    <a:cubicBezTo>
                      <a:pt x="34" y="7"/>
                      <a:pt x="26" y="0"/>
                      <a:pt x="17" y="0"/>
                    </a:cubicBezTo>
                    <a:close/>
                  </a:path>
                </a:pathLst>
              </a:custGeom>
              <a:grpFill/>
              <a:ln w="3175">
                <a:noFill/>
                <a:round/>
              </a:ln>
              <a:extLst/>
            </p:spPr>
            <p:txBody>
              <a:bodyPr vert="horz" wrap="square" lIns="121920" tIns="60960" rIns="121920" bIns="60960" numCol="1" anchor="t" anchorCtr="0" compatLnSpc="1"/>
              <a:lstStyle/>
              <a:p>
                <a:endParaRPr lang="zh-CN" altLang="en-US" sz="2400">
                  <a:solidFill>
                    <a:schemeClr val="bg1"/>
                  </a:solidFill>
                  <a:latin typeface="HappyZcool-2016" panose="02010600030101010101" pitchFamily="2" charset="-122"/>
                  <a:ea typeface="HappyZcool-2016" panose="02010600030101010101" pitchFamily="2" charset="-122"/>
                  <a:sym typeface="HappyZcool-2016" panose="02010600030101010101" pitchFamily="2" charset="-122"/>
                </a:endParaRPr>
              </a:p>
            </p:txBody>
          </p:sp>
          <p:sp>
            <p:nvSpPr>
              <p:cNvPr id="36" name="Freeform 9">
                <a:extLst>
                  <a:ext uri="{FF2B5EF4-FFF2-40B4-BE49-F238E27FC236}">
                    <a16:creationId xmlns:a16="http://schemas.microsoft.com/office/drawing/2014/main" xmlns="" id="{375F8665-A99C-4629-9647-5AAF8628FAD5}"/>
                  </a:ext>
                </a:extLst>
              </p:cNvPr>
              <p:cNvSpPr/>
              <p:nvPr/>
            </p:nvSpPr>
            <p:spPr bwMode="auto">
              <a:xfrm>
                <a:off x="1308" y="1557"/>
                <a:ext cx="165" cy="44"/>
              </a:xfrm>
              <a:custGeom>
                <a:avLst/>
                <a:gdLst>
                  <a:gd name="T0" fmla="*/ 17 w 127"/>
                  <a:gd name="T1" fmla="*/ 34 h 34"/>
                  <a:gd name="T2" fmla="*/ 110 w 127"/>
                  <a:gd name="T3" fmla="*/ 34 h 34"/>
                  <a:gd name="T4" fmla="*/ 127 w 127"/>
                  <a:gd name="T5" fmla="*/ 17 h 34"/>
                  <a:gd name="T6" fmla="*/ 110 w 127"/>
                  <a:gd name="T7" fmla="*/ 0 h 34"/>
                  <a:gd name="T8" fmla="*/ 17 w 127"/>
                  <a:gd name="T9" fmla="*/ 0 h 34"/>
                  <a:gd name="T10" fmla="*/ 0 w 127"/>
                  <a:gd name="T11" fmla="*/ 17 h 34"/>
                  <a:gd name="T12" fmla="*/ 17 w 127"/>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127" h="34">
                    <a:moveTo>
                      <a:pt x="17" y="34"/>
                    </a:moveTo>
                    <a:cubicBezTo>
                      <a:pt x="110" y="34"/>
                      <a:pt x="110" y="34"/>
                      <a:pt x="110" y="34"/>
                    </a:cubicBezTo>
                    <a:cubicBezTo>
                      <a:pt x="119" y="34"/>
                      <a:pt x="127" y="26"/>
                      <a:pt x="127" y="17"/>
                    </a:cubicBezTo>
                    <a:cubicBezTo>
                      <a:pt x="127" y="8"/>
                      <a:pt x="119" y="0"/>
                      <a:pt x="110" y="0"/>
                    </a:cubicBezTo>
                    <a:cubicBezTo>
                      <a:pt x="17" y="0"/>
                      <a:pt x="17" y="0"/>
                      <a:pt x="17" y="0"/>
                    </a:cubicBezTo>
                    <a:cubicBezTo>
                      <a:pt x="8" y="0"/>
                      <a:pt x="0" y="8"/>
                      <a:pt x="0" y="17"/>
                    </a:cubicBezTo>
                    <a:cubicBezTo>
                      <a:pt x="0" y="26"/>
                      <a:pt x="8" y="34"/>
                      <a:pt x="17" y="34"/>
                    </a:cubicBezTo>
                    <a:close/>
                  </a:path>
                </a:pathLst>
              </a:custGeom>
              <a:grpFill/>
              <a:ln w="3175">
                <a:noFill/>
                <a:round/>
              </a:ln>
              <a:extLst/>
            </p:spPr>
            <p:txBody>
              <a:bodyPr vert="horz" wrap="square" lIns="121920" tIns="60960" rIns="121920" bIns="60960" numCol="1" anchor="t" anchorCtr="0" compatLnSpc="1"/>
              <a:lstStyle/>
              <a:p>
                <a:endParaRPr lang="zh-CN" altLang="en-US" sz="2400">
                  <a:solidFill>
                    <a:schemeClr val="bg1"/>
                  </a:solidFill>
                  <a:latin typeface="HappyZcool-2016" panose="02010600030101010101" pitchFamily="2" charset="-122"/>
                  <a:ea typeface="HappyZcool-2016" panose="02010600030101010101" pitchFamily="2" charset="-122"/>
                  <a:sym typeface="HappyZcool-2016" panose="02010600030101010101" pitchFamily="2" charset="-122"/>
                </a:endParaRPr>
              </a:p>
            </p:txBody>
          </p:sp>
          <p:sp>
            <p:nvSpPr>
              <p:cNvPr id="37" name="Freeform 10">
                <a:extLst>
                  <a:ext uri="{FF2B5EF4-FFF2-40B4-BE49-F238E27FC236}">
                    <a16:creationId xmlns:a16="http://schemas.microsoft.com/office/drawing/2014/main" xmlns="" id="{E97A3884-5515-4AA7-8D50-9A269CB8BCF8}"/>
                  </a:ext>
                </a:extLst>
              </p:cNvPr>
              <p:cNvSpPr/>
              <p:nvPr/>
            </p:nvSpPr>
            <p:spPr bwMode="auto">
              <a:xfrm>
                <a:off x="1403" y="1231"/>
                <a:ext cx="145" cy="117"/>
              </a:xfrm>
              <a:custGeom>
                <a:avLst/>
                <a:gdLst>
                  <a:gd name="T0" fmla="*/ 9 w 112"/>
                  <a:gd name="T1" fmla="*/ 30 h 90"/>
                  <a:gd name="T2" fmla="*/ 83 w 112"/>
                  <a:gd name="T3" fmla="*/ 84 h 90"/>
                  <a:gd name="T4" fmla="*/ 107 w 112"/>
                  <a:gd name="T5" fmla="*/ 81 h 90"/>
                  <a:gd name="T6" fmla="*/ 103 w 112"/>
                  <a:gd name="T7" fmla="*/ 58 h 90"/>
                  <a:gd name="T8" fmla="*/ 30 w 112"/>
                  <a:gd name="T9" fmla="*/ 3 h 90"/>
                  <a:gd name="T10" fmla="*/ 20 w 112"/>
                  <a:gd name="T11" fmla="*/ 0 h 90"/>
                  <a:gd name="T12" fmla="*/ 6 w 112"/>
                  <a:gd name="T13" fmla="*/ 7 h 90"/>
                  <a:gd name="T14" fmla="*/ 9 w 112"/>
                  <a:gd name="T15" fmla="*/ 3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90">
                    <a:moveTo>
                      <a:pt x="9" y="30"/>
                    </a:moveTo>
                    <a:cubicBezTo>
                      <a:pt x="83" y="84"/>
                      <a:pt x="83" y="84"/>
                      <a:pt x="83" y="84"/>
                    </a:cubicBezTo>
                    <a:cubicBezTo>
                      <a:pt x="90" y="90"/>
                      <a:pt x="101" y="88"/>
                      <a:pt x="107" y="81"/>
                    </a:cubicBezTo>
                    <a:cubicBezTo>
                      <a:pt x="112" y="74"/>
                      <a:pt x="111" y="63"/>
                      <a:pt x="103" y="58"/>
                    </a:cubicBezTo>
                    <a:cubicBezTo>
                      <a:pt x="30" y="3"/>
                      <a:pt x="30" y="3"/>
                      <a:pt x="30" y="3"/>
                    </a:cubicBezTo>
                    <a:cubicBezTo>
                      <a:pt x="27" y="1"/>
                      <a:pt x="23" y="0"/>
                      <a:pt x="20" y="0"/>
                    </a:cubicBezTo>
                    <a:cubicBezTo>
                      <a:pt x="14" y="0"/>
                      <a:pt x="9" y="2"/>
                      <a:pt x="6" y="7"/>
                    </a:cubicBezTo>
                    <a:cubicBezTo>
                      <a:pt x="0" y="14"/>
                      <a:pt x="2" y="24"/>
                      <a:pt x="9" y="30"/>
                    </a:cubicBezTo>
                    <a:close/>
                  </a:path>
                </a:pathLst>
              </a:custGeom>
              <a:grpFill/>
              <a:ln w="3175">
                <a:noFill/>
                <a:round/>
              </a:ln>
              <a:extLst/>
            </p:spPr>
            <p:txBody>
              <a:bodyPr vert="horz" wrap="square" lIns="121920" tIns="60960" rIns="121920" bIns="60960" numCol="1" anchor="t" anchorCtr="0" compatLnSpc="1"/>
              <a:lstStyle/>
              <a:p>
                <a:endParaRPr lang="zh-CN" altLang="en-US" sz="2400">
                  <a:solidFill>
                    <a:schemeClr val="bg1"/>
                  </a:solidFill>
                  <a:latin typeface="HappyZcool-2016" panose="02010600030101010101" pitchFamily="2" charset="-122"/>
                  <a:ea typeface="HappyZcool-2016" panose="02010600030101010101" pitchFamily="2" charset="-122"/>
                  <a:sym typeface="HappyZcool-2016" panose="02010600030101010101" pitchFamily="2" charset="-122"/>
                </a:endParaRPr>
              </a:p>
            </p:txBody>
          </p:sp>
          <p:sp>
            <p:nvSpPr>
              <p:cNvPr id="38" name="Freeform 11">
                <a:extLst>
                  <a:ext uri="{FF2B5EF4-FFF2-40B4-BE49-F238E27FC236}">
                    <a16:creationId xmlns:a16="http://schemas.microsoft.com/office/drawing/2014/main" xmlns="" id="{9C721F42-2BFF-4EE0-8A60-772F9A4B6D10}"/>
                  </a:ext>
                </a:extLst>
              </p:cNvPr>
              <p:cNvSpPr/>
              <p:nvPr/>
            </p:nvSpPr>
            <p:spPr bwMode="auto">
              <a:xfrm>
                <a:off x="2073" y="1231"/>
                <a:ext cx="145" cy="117"/>
              </a:xfrm>
              <a:custGeom>
                <a:avLst/>
                <a:gdLst>
                  <a:gd name="T0" fmla="*/ 29 w 112"/>
                  <a:gd name="T1" fmla="*/ 84 h 90"/>
                  <a:gd name="T2" fmla="*/ 103 w 112"/>
                  <a:gd name="T3" fmla="*/ 30 h 90"/>
                  <a:gd name="T4" fmla="*/ 106 w 112"/>
                  <a:gd name="T5" fmla="*/ 7 h 90"/>
                  <a:gd name="T6" fmla="*/ 92 w 112"/>
                  <a:gd name="T7" fmla="*/ 0 h 90"/>
                  <a:gd name="T8" fmla="*/ 82 w 112"/>
                  <a:gd name="T9" fmla="*/ 3 h 90"/>
                  <a:gd name="T10" fmla="*/ 9 w 112"/>
                  <a:gd name="T11" fmla="*/ 58 h 90"/>
                  <a:gd name="T12" fmla="*/ 5 w 112"/>
                  <a:gd name="T13" fmla="*/ 81 h 90"/>
                  <a:gd name="T14" fmla="*/ 29 w 112"/>
                  <a:gd name="T15" fmla="*/ 84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90">
                    <a:moveTo>
                      <a:pt x="29" y="84"/>
                    </a:moveTo>
                    <a:cubicBezTo>
                      <a:pt x="103" y="30"/>
                      <a:pt x="103" y="30"/>
                      <a:pt x="103" y="30"/>
                    </a:cubicBezTo>
                    <a:cubicBezTo>
                      <a:pt x="110" y="24"/>
                      <a:pt x="112" y="14"/>
                      <a:pt x="106" y="7"/>
                    </a:cubicBezTo>
                    <a:cubicBezTo>
                      <a:pt x="103" y="2"/>
                      <a:pt x="98" y="0"/>
                      <a:pt x="92" y="0"/>
                    </a:cubicBezTo>
                    <a:cubicBezTo>
                      <a:pt x="89" y="0"/>
                      <a:pt x="85" y="1"/>
                      <a:pt x="82" y="3"/>
                    </a:cubicBezTo>
                    <a:cubicBezTo>
                      <a:pt x="9" y="58"/>
                      <a:pt x="9" y="58"/>
                      <a:pt x="9" y="58"/>
                    </a:cubicBezTo>
                    <a:cubicBezTo>
                      <a:pt x="1" y="63"/>
                      <a:pt x="0" y="74"/>
                      <a:pt x="5" y="81"/>
                    </a:cubicBezTo>
                    <a:cubicBezTo>
                      <a:pt x="11" y="88"/>
                      <a:pt x="22" y="90"/>
                      <a:pt x="29" y="84"/>
                    </a:cubicBezTo>
                    <a:close/>
                  </a:path>
                </a:pathLst>
              </a:custGeom>
              <a:grpFill/>
              <a:ln w="3175">
                <a:noFill/>
                <a:round/>
              </a:ln>
              <a:extLst/>
            </p:spPr>
            <p:txBody>
              <a:bodyPr vert="horz" wrap="square" lIns="121920" tIns="60960" rIns="121920" bIns="60960" numCol="1" anchor="t" anchorCtr="0" compatLnSpc="1"/>
              <a:lstStyle/>
              <a:p>
                <a:endParaRPr lang="zh-CN" altLang="en-US" sz="2400">
                  <a:solidFill>
                    <a:schemeClr val="bg1"/>
                  </a:solidFill>
                  <a:latin typeface="HappyZcool-2016" panose="02010600030101010101" pitchFamily="2" charset="-122"/>
                  <a:ea typeface="HappyZcool-2016" panose="02010600030101010101" pitchFamily="2" charset="-122"/>
                  <a:sym typeface="HappyZcool-2016" panose="02010600030101010101" pitchFamily="2" charset="-122"/>
                </a:endParaRPr>
              </a:p>
            </p:txBody>
          </p:sp>
          <p:sp>
            <p:nvSpPr>
              <p:cNvPr id="39" name="Freeform 12">
                <a:extLst>
                  <a:ext uri="{FF2B5EF4-FFF2-40B4-BE49-F238E27FC236}">
                    <a16:creationId xmlns:a16="http://schemas.microsoft.com/office/drawing/2014/main" xmlns="" id="{A29867B1-A243-4A52-AA3B-ED2D241119F5}"/>
                  </a:ext>
                </a:extLst>
              </p:cNvPr>
              <p:cNvSpPr/>
              <p:nvPr/>
            </p:nvSpPr>
            <p:spPr bwMode="auto">
              <a:xfrm>
                <a:off x="1431" y="1813"/>
                <a:ext cx="134" cy="128"/>
              </a:xfrm>
              <a:custGeom>
                <a:avLst/>
                <a:gdLst>
                  <a:gd name="T0" fmla="*/ 84 w 103"/>
                  <a:gd name="T1" fmla="*/ 0 h 98"/>
                  <a:gd name="T2" fmla="*/ 72 w 103"/>
                  <a:gd name="T3" fmla="*/ 4 h 98"/>
                  <a:gd name="T4" fmla="*/ 7 w 103"/>
                  <a:gd name="T5" fmla="*/ 68 h 98"/>
                  <a:gd name="T6" fmla="*/ 7 w 103"/>
                  <a:gd name="T7" fmla="*/ 91 h 98"/>
                  <a:gd name="T8" fmla="*/ 31 w 103"/>
                  <a:gd name="T9" fmla="*/ 91 h 98"/>
                  <a:gd name="T10" fmla="*/ 96 w 103"/>
                  <a:gd name="T11" fmla="*/ 28 h 98"/>
                  <a:gd name="T12" fmla="*/ 96 w 103"/>
                  <a:gd name="T13" fmla="*/ 4 h 98"/>
                  <a:gd name="T14" fmla="*/ 84 w 103"/>
                  <a:gd name="T15" fmla="*/ 0 h 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98">
                    <a:moveTo>
                      <a:pt x="84" y="0"/>
                    </a:moveTo>
                    <a:cubicBezTo>
                      <a:pt x="80" y="0"/>
                      <a:pt x="75" y="1"/>
                      <a:pt x="72" y="4"/>
                    </a:cubicBezTo>
                    <a:cubicBezTo>
                      <a:pt x="7" y="68"/>
                      <a:pt x="7" y="68"/>
                      <a:pt x="7" y="68"/>
                    </a:cubicBezTo>
                    <a:cubicBezTo>
                      <a:pt x="0" y="74"/>
                      <a:pt x="0" y="85"/>
                      <a:pt x="7" y="91"/>
                    </a:cubicBezTo>
                    <a:cubicBezTo>
                      <a:pt x="13" y="98"/>
                      <a:pt x="24" y="98"/>
                      <a:pt x="31" y="91"/>
                    </a:cubicBezTo>
                    <a:cubicBezTo>
                      <a:pt x="96" y="28"/>
                      <a:pt x="96" y="28"/>
                      <a:pt x="96" y="28"/>
                    </a:cubicBezTo>
                    <a:cubicBezTo>
                      <a:pt x="103" y="21"/>
                      <a:pt x="103" y="11"/>
                      <a:pt x="96" y="4"/>
                    </a:cubicBezTo>
                    <a:cubicBezTo>
                      <a:pt x="93" y="1"/>
                      <a:pt x="88" y="0"/>
                      <a:pt x="84" y="0"/>
                    </a:cubicBezTo>
                    <a:close/>
                  </a:path>
                </a:pathLst>
              </a:custGeom>
              <a:grpFill/>
              <a:ln w="3175">
                <a:noFill/>
                <a:round/>
              </a:ln>
              <a:extLst/>
            </p:spPr>
            <p:txBody>
              <a:bodyPr vert="horz" wrap="square" lIns="121920" tIns="60960" rIns="121920" bIns="60960" numCol="1" anchor="t" anchorCtr="0" compatLnSpc="1"/>
              <a:lstStyle/>
              <a:p>
                <a:endParaRPr lang="zh-CN" altLang="en-US" sz="2400">
                  <a:solidFill>
                    <a:schemeClr val="bg1"/>
                  </a:solidFill>
                  <a:latin typeface="HappyZcool-2016" panose="02010600030101010101" pitchFamily="2" charset="-122"/>
                  <a:ea typeface="HappyZcool-2016" panose="02010600030101010101" pitchFamily="2" charset="-122"/>
                  <a:sym typeface="HappyZcool-2016" panose="02010600030101010101" pitchFamily="2" charset="-122"/>
                </a:endParaRPr>
              </a:p>
            </p:txBody>
          </p:sp>
          <p:sp>
            <p:nvSpPr>
              <p:cNvPr id="40" name="Freeform 13">
                <a:extLst>
                  <a:ext uri="{FF2B5EF4-FFF2-40B4-BE49-F238E27FC236}">
                    <a16:creationId xmlns:a16="http://schemas.microsoft.com/office/drawing/2014/main" xmlns="" id="{5FD0AEB9-DBE6-415E-834C-4E800C6E5762}"/>
                  </a:ext>
                </a:extLst>
              </p:cNvPr>
              <p:cNvSpPr/>
              <p:nvPr/>
            </p:nvSpPr>
            <p:spPr bwMode="auto">
              <a:xfrm>
                <a:off x="2043" y="1813"/>
                <a:ext cx="132" cy="128"/>
              </a:xfrm>
              <a:custGeom>
                <a:avLst/>
                <a:gdLst>
                  <a:gd name="T0" fmla="*/ 31 w 102"/>
                  <a:gd name="T1" fmla="*/ 4 h 98"/>
                  <a:gd name="T2" fmla="*/ 19 w 102"/>
                  <a:gd name="T3" fmla="*/ 0 h 98"/>
                  <a:gd name="T4" fmla="*/ 7 w 102"/>
                  <a:gd name="T5" fmla="*/ 4 h 98"/>
                  <a:gd name="T6" fmla="*/ 7 w 102"/>
                  <a:gd name="T7" fmla="*/ 28 h 98"/>
                  <a:gd name="T8" fmla="*/ 72 w 102"/>
                  <a:gd name="T9" fmla="*/ 91 h 98"/>
                  <a:gd name="T10" fmla="*/ 96 w 102"/>
                  <a:gd name="T11" fmla="*/ 91 h 98"/>
                  <a:gd name="T12" fmla="*/ 96 w 102"/>
                  <a:gd name="T13" fmla="*/ 68 h 98"/>
                  <a:gd name="T14" fmla="*/ 31 w 102"/>
                  <a:gd name="T15" fmla="*/ 4 h 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 h="98">
                    <a:moveTo>
                      <a:pt x="31" y="4"/>
                    </a:moveTo>
                    <a:cubicBezTo>
                      <a:pt x="27" y="1"/>
                      <a:pt x="23" y="0"/>
                      <a:pt x="19" y="0"/>
                    </a:cubicBezTo>
                    <a:cubicBezTo>
                      <a:pt x="14" y="0"/>
                      <a:pt x="10" y="1"/>
                      <a:pt x="7" y="4"/>
                    </a:cubicBezTo>
                    <a:cubicBezTo>
                      <a:pt x="0" y="11"/>
                      <a:pt x="0" y="21"/>
                      <a:pt x="7" y="28"/>
                    </a:cubicBezTo>
                    <a:cubicBezTo>
                      <a:pt x="72" y="91"/>
                      <a:pt x="72" y="91"/>
                      <a:pt x="72" y="91"/>
                    </a:cubicBezTo>
                    <a:cubicBezTo>
                      <a:pt x="78" y="98"/>
                      <a:pt x="89" y="98"/>
                      <a:pt x="96" y="91"/>
                    </a:cubicBezTo>
                    <a:cubicBezTo>
                      <a:pt x="102" y="85"/>
                      <a:pt x="102" y="74"/>
                      <a:pt x="96" y="68"/>
                    </a:cubicBezTo>
                    <a:lnTo>
                      <a:pt x="31" y="4"/>
                    </a:lnTo>
                    <a:close/>
                  </a:path>
                </a:pathLst>
              </a:custGeom>
              <a:grpFill/>
              <a:ln w="3175">
                <a:noFill/>
                <a:round/>
              </a:ln>
              <a:extLst/>
            </p:spPr>
            <p:txBody>
              <a:bodyPr vert="horz" wrap="square" lIns="121920" tIns="60960" rIns="121920" bIns="60960" numCol="1" anchor="t" anchorCtr="0" compatLnSpc="1"/>
              <a:lstStyle/>
              <a:p>
                <a:endParaRPr lang="zh-CN" altLang="en-US" sz="2400">
                  <a:solidFill>
                    <a:schemeClr val="bg1"/>
                  </a:solidFill>
                  <a:latin typeface="HappyZcool-2016" panose="02010600030101010101" pitchFamily="2" charset="-122"/>
                  <a:ea typeface="HappyZcool-2016" panose="02010600030101010101" pitchFamily="2" charset="-122"/>
                  <a:sym typeface="HappyZcool-2016" panose="02010600030101010101" pitchFamily="2" charset="-122"/>
                </a:endParaRPr>
              </a:p>
            </p:txBody>
          </p:sp>
        </p:grpSp>
        <p:grpSp>
          <p:nvGrpSpPr>
            <p:cNvPr id="22" name="Group 4">
              <a:extLst>
                <a:ext uri="{FF2B5EF4-FFF2-40B4-BE49-F238E27FC236}">
                  <a16:creationId xmlns:a16="http://schemas.microsoft.com/office/drawing/2014/main" xmlns="" id="{56704C8B-AA42-4542-B00A-2B65F5365AB3}"/>
                </a:ext>
              </a:extLst>
            </p:cNvPr>
            <p:cNvGrpSpPr>
              <a:grpSpLocks noChangeAspect="1"/>
            </p:cNvGrpSpPr>
            <p:nvPr/>
          </p:nvGrpSpPr>
          <p:grpSpPr bwMode="auto">
            <a:xfrm flipV="1">
              <a:off x="6762042" y="4984508"/>
              <a:ext cx="732153" cy="755559"/>
              <a:chOff x="1308" y="1009"/>
              <a:chExt cx="1001" cy="1033"/>
            </a:xfrm>
            <a:solidFill>
              <a:schemeClr val="bg1"/>
            </a:solidFill>
          </p:grpSpPr>
          <p:sp>
            <p:nvSpPr>
              <p:cNvPr id="23" name="Freeform 5">
                <a:extLst>
                  <a:ext uri="{FF2B5EF4-FFF2-40B4-BE49-F238E27FC236}">
                    <a16:creationId xmlns:a16="http://schemas.microsoft.com/office/drawing/2014/main" xmlns="" id="{3DE50D6A-B1E9-42D9-B44B-A678470E0C39}"/>
                  </a:ext>
                </a:extLst>
              </p:cNvPr>
              <p:cNvSpPr/>
              <p:nvPr/>
            </p:nvSpPr>
            <p:spPr bwMode="auto">
              <a:xfrm>
                <a:off x="1533" y="1009"/>
                <a:ext cx="571" cy="830"/>
              </a:xfrm>
              <a:custGeom>
                <a:avLst/>
                <a:gdLst>
                  <a:gd name="T0" fmla="*/ 404 w 439"/>
                  <a:gd name="T1" fmla="*/ 298 h 638"/>
                  <a:gd name="T2" fmla="*/ 321 w 439"/>
                  <a:gd name="T3" fmla="*/ 223 h 638"/>
                  <a:gd name="T4" fmla="*/ 321 w 439"/>
                  <a:gd name="T5" fmla="*/ 50 h 638"/>
                  <a:gd name="T6" fmla="*/ 318 w 439"/>
                  <a:gd name="T7" fmla="*/ 41 h 638"/>
                  <a:gd name="T8" fmla="*/ 221 w 439"/>
                  <a:gd name="T9" fmla="*/ 0 h 638"/>
                  <a:gd name="T10" fmla="*/ 118 w 439"/>
                  <a:gd name="T11" fmla="*/ 40 h 638"/>
                  <a:gd name="T12" fmla="*/ 114 w 439"/>
                  <a:gd name="T13" fmla="*/ 50 h 638"/>
                  <a:gd name="T14" fmla="*/ 114 w 439"/>
                  <a:gd name="T15" fmla="*/ 225 h 638"/>
                  <a:gd name="T16" fmla="*/ 34 w 439"/>
                  <a:gd name="T17" fmla="*/ 300 h 638"/>
                  <a:gd name="T18" fmla="*/ 0 w 439"/>
                  <a:gd name="T19" fmla="*/ 418 h 638"/>
                  <a:gd name="T20" fmla="*/ 220 w 439"/>
                  <a:gd name="T21" fmla="*/ 638 h 638"/>
                  <a:gd name="T22" fmla="*/ 439 w 439"/>
                  <a:gd name="T23" fmla="*/ 418 h 638"/>
                  <a:gd name="T24" fmla="*/ 404 w 439"/>
                  <a:gd name="T25" fmla="*/ 298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9" h="638">
                    <a:moveTo>
                      <a:pt x="404" y="298"/>
                    </a:moveTo>
                    <a:cubicBezTo>
                      <a:pt x="383" y="267"/>
                      <a:pt x="355" y="241"/>
                      <a:pt x="321" y="223"/>
                    </a:cubicBezTo>
                    <a:cubicBezTo>
                      <a:pt x="321" y="222"/>
                      <a:pt x="321" y="50"/>
                      <a:pt x="321" y="50"/>
                    </a:cubicBezTo>
                    <a:cubicBezTo>
                      <a:pt x="321" y="47"/>
                      <a:pt x="320" y="44"/>
                      <a:pt x="318" y="41"/>
                    </a:cubicBezTo>
                    <a:cubicBezTo>
                      <a:pt x="316" y="39"/>
                      <a:pt x="282" y="0"/>
                      <a:pt x="221" y="0"/>
                    </a:cubicBezTo>
                    <a:cubicBezTo>
                      <a:pt x="162" y="0"/>
                      <a:pt x="120" y="38"/>
                      <a:pt x="118" y="40"/>
                    </a:cubicBezTo>
                    <a:cubicBezTo>
                      <a:pt x="116" y="43"/>
                      <a:pt x="114" y="46"/>
                      <a:pt x="114" y="50"/>
                    </a:cubicBezTo>
                    <a:cubicBezTo>
                      <a:pt x="114" y="50"/>
                      <a:pt x="114" y="223"/>
                      <a:pt x="114" y="225"/>
                    </a:cubicBezTo>
                    <a:cubicBezTo>
                      <a:pt x="81" y="243"/>
                      <a:pt x="54" y="269"/>
                      <a:pt x="34" y="300"/>
                    </a:cubicBezTo>
                    <a:cubicBezTo>
                      <a:pt x="11" y="335"/>
                      <a:pt x="0" y="376"/>
                      <a:pt x="0" y="418"/>
                    </a:cubicBezTo>
                    <a:cubicBezTo>
                      <a:pt x="0" y="539"/>
                      <a:pt x="98" y="638"/>
                      <a:pt x="220" y="638"/>
                    </a:cubicBezTo>
                    <a:cubicBezTo>
                      <a:pt x="341" y="638"/>
                      <a:pt x="439" y="539"/>
                      <a:pt x="439" y="418"/>
                    </a:cubicBezTo>
                    <a:cubicBezTo>
                      <a:pt x="439" y="375"/>
                      <a:pt x="427" y="334"/>
                      <a:pt x="404" y="298"/>
                    </a:cubicBezTo>
                    <a:close/>
                  </a:path>
                </a:pathLst>
              </a:custGeom>
              <a:noFill/>
              <a:ln w="3175">
                <a:noFill/>
                <a:round/>
              </a:ln>
              <a:extLst/>
            </p:spPr>
            <p:txBody>
              <a:bodyPr vert="horz" wrap="square" lIns="91440" tIns="45720" rIns="91440" bIns="45720" numCol="1" anchor="t" anchorCtr="0" compatLnSpc="1"/>
              <a:lstStyle/>
              <a:p>
                <a:endParaRPr lang="zh-CN" altLang="en-US">
                  <a:solidFill>
                    <a:schemeClr val="bg1"/>
                  </a:solidFill>
                  <a:latin typeface="HappyZcool-2016" panose="02010600030101010101" pitchFamily="2" charset="-122"/>
                  <a:ea typeface="HappyZcool-2016" panose="02010600030101010101" pitchFamily="2" charset="-122"/>
                  <a:sym typeface="HappyZcool-2016" panose="02010600030101010101" pitchFamily="2" charset="-122"/>
                </a:endParaRPr>
              </a:p>
            </p:txBody>
          </p:sp>
          <p:sp>
            <p:nvSpPr>
              <p:cNvPr id="24" name="Freeform 6">
                <a:extLst>
                  <a:ext uri="{FF2B5EF4-FFF2-40B4-BE49-F238E27FC236}">
                    <a16:creationId xmlns:a16="http://schemas.microsoft.com/office/drawing/2014/main" xmlns="" id="{D834DCBD-0E39-4545-A2BB-8E1265E76BC6}"/>
                  </a:ext>
                </a:extLst>
              </p:cNvPr>
              <p:cNvSpPr>
                <a:spLocks noEditPoints="1"/>
              </p:cNvSpPr>
              <p:nvPr/>
            </p:nvSpPr>
            <p:spPr bwMode="auto">
              <a:xfrm>
                <a:off x="1526" y="1009"/>
                <a:ext cx="573" cy="830"/>
              </a:xfrm>
              <a:custGeom>
                <a:avLst/>
                <a:gdLst>
                  <a:gd name="T0" fmla="*/ 440 w 440"/>
                  <a:gd name="T1" fmla="*/ 418 h 638"/>
                  <a:gd name="T2" fmla="*/ 322 w 440"/>
                  <a:gd name="T3" fmla="*/ 223 h 638"/>
                  <a:gd name="T4" fmla="*/ 319 w 440"/>
                  <a:gd name="T5" fmla="*/ 41 h 638"/>
                  <a:gd name="T6" fmla="*/ 119 w 440"/>
                  <a:gd name="T7" fmla="*/ 40 h 638"/>
                  <a:gd name="T8" fmla="*/ 114 w 440"/>
                  <a:gd name="T9" fmla="*/ 225 h 638"/>
                  <a:gd name="T10" fmla="*/ 0 w 440"/>
                  <a:gd name="T11" fmla="*/ 418 h 638"/>
                  <a:gd name="T12" fmla="*/ 143 w 440"/>
                  <a:gd name="T13" fmla="*/ 75 h 638"/>
                  <a:gd name="T14" fmla="*/ 294 w 440"/>
                  <a:gd name="T15" fmla="*/ 134 h 638"/>
                  <a:gd name="T16" fmla="*/ 143 w 440"/>
                  <a:gd name="T17" fmla="*/ 75 h 638"/>
                  <a:gd name="T18" fmla="*/ 294 w 440"/>
                  <a:gd name="T19" fmla="*/ 162 h 638"/>
                  <a:gd name="T20" fmla="*/ 294 w 440"/>
                  <a:gd name="T21" fmla="*/ 189 h 638"/>
                  <a:gd name="T22" fmla="*/ 143 w 440"/>
                  <a:gd name="T23" fmla="*/ 134 h 638"/>
                  <a:gd name="T24" fmla="*/ 213 w 440"/>
                  <a:gd name="T25" fmla="*/ 411 h 638"/>
                  <a:gd name="T26" fmla="*/ 184 w 440"/>
                  <a:gd name="T27" fmla="*/ 400 h 638"/>
                  <a:gd name="T28" fmla="*/ 196 w 440"/>
                  <a:gd name="T29" fmla="*/ 200 h 638"/>
                  <a:gd name="T30" fmla="*/ 230 w 440"/>
                  <a:gd name="T31" fmla="*/ 228 h 638"/>
                  <a:gd name="T32" fmla="*/ 218 w 440"/>
                  <a:gd name="T33" fmla="*/ 408 h 638"/>
                  <a:gd name="T34" fmla="*/ 213 w 440"/>
                  <a:gd name="T35" fmla="*/ 459 h 638"/>
                  <a:gd name="T36" fmla="*/ 213 w 440"/>
                  <a:gd name="T37" fmla="*/ 435 h 638"/>
                  <a:gd name="T38" fmla="*/ 136 w 440"/>
                  <a:gd name="T39" fmla="*/ 245 h 638"/>
                  <a:gd name="T40" fmla="*/ 143 w 440"/>
                  <a:gd name="T41" fmla="*/ 191 h 638"/>
                  <a:gd name="T42" fmla="*/ 183 w 440"/>
                  <a:gd name="T43" fmla="*/ 228 h 638"/>
                  <a:gd name="T44" fmla="*/ 146 w 440"/>
                  <a:gd name="T45" fmla="*/ 411 h 638"/>
                  <a:gd name="T46" fmla="*/ 139 w 440"/>
                  <a:gd name="T47" fmla="*/ 470 h 638"/>
                  <a:gd name="T48" fmla="*/ 181 w 440"/>
                  <a:gd name="T49" fmla="*/ 421 h 638"/>
                  <a:gd name="T50" fmla="*/ 188 w 440"/>
                  <a:gd name="T51" fmla="*/ 450 h 638"/>
                  <a:gd name="T52" fmla="*/ 237 w 440"/>
                  <a:gd name="T53" fmla="*/ 450 h 638"/>
                  <a:gd name="T54" fmla="*/ 245 w 440"/>
                  <a:gd name="T55" fmla="*/ 421 h 638"/>
                  <a:gd name="T56" fmla="*/ 286 w 440"/>
                  <a:gd name="T57" fmla="*/ 470 h 638"/>
                  <a:gd name="T58" fmla="*/ 279 w 440"/>
                  <a:gd name="T59" fmla="*/ 411 h 638"/>
                  <a:gd name="T60" fmla="*/ 243 w 440"/>
                  <a:gd name="T61" fmla="*/ 228 h 638"/>
                  <a:gd name="T62" fmla="*/ 294 w 440"/>
                  <a:gd name="T63" fmla="*/ 217 h 638"/>
                  <a:gd name="T64" fmla="*/ 302 w 440"/>
                  <a:gd name="T65" fmla="*/ 244 h 638"/>
                  <a:gd name="T66" fmla="*/ 220 w 440"/>
                  <a:gd name="T67" fmla="*/ 610 h 638"/>
                  <a:gd name="T68" fmla="*/ 136 w 440"/>
                  <a:gd name="T69" fmla="*/ 245 h 638"/>
                  <a:gd name="T70" fmla="*/ 160 w 440"/>
                  <a:gd name="T71" fmla="*/ 443 h 638"/>
                  <a:gd name="T72" fmla="*/ 143 w 440"/>
                  <a:gd name="T73" fmla="*/ 447 h 638"/>
                  <a:gd name="T74" fmla="*/ 168 w 440"/>
                  <a:gd name="T75" fmla="*/ 422 h 638"/>
                  <a:gd name="T76" fmla="*/ 273 w 440"/>
                  <a:gd name="T77" fmla="*/ 429 h 638"/>
                  <a:gd name="T78" fmla="*/ 280 w 440"/>
                  <a:gd name="T79" fmla="*/ 452 h 638"/>
                  <a:gd name="T80" fmla="*/ 258 w 440"/>
                  <a:gd name="T81" fmla="*/ 422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40" h="638">
                    <a:moveTo>
                      <a:pt x="220" y="638"/>
                    </a:moveTo>
                    <a:cubicBezTo>
                      <a:pt x="342" y="638"/>
                      <a:pt x="440" y="539"/>
                      <a:pt x="440" y="418"/>
                    </a:cubicBezTo>
                    <a:cubicBezTo>
                      <a:pt x="440" y="375"/>
                      <a:pt x="428" y="334"/>
                      <a:pt x="405" y="298"/>
                    </a:cubicBezTo>
                    <a:cubicBezTo>
                      <a:pt x="384" y="267"/>
                      <a:pt x="356" y="241"/>
                      <a:pt x="322" y="223"/>
                    </a:cubicBezTo>
                    <a:cubicBezTo>
                      <a:pt x="322" y="222"/>
                      <a:pt x="322" y="50"/>
                      <a:pt x="322" y="50"/>
                    </a:cubicBezTo>
                    <a:cubicBezTo>
                      <a:pt x="322" y="47"/>
                      <a:pt x="321" y="44"/>
                      <a:pt x="319" y="41"/>
                    </a:cubicBezTo>
                    <a:cubicBezTo>
                      <a:pt x="317" y="39"/>
                      <a:pt x="283" y="0"/>
                      <a:pt x="222" y="0"/>
                    </a:cubicBezTo>
                    <a:cubicBezTo>
                      <a:pt x="162" y="0"/>
                      <a:pt x="121" y="38"/>
                      <a:pt x="119" y="40"/>
                    </a:cubicBezTo>
                    <a:cubicBezTo>
                      <a:pt x="117" y="43"/>
                      <a:pt x="115" y="46"/>
                      <a:pt x="115" y="50"/>
                    </a:cubicBezTo>
                    <a:cubicBezTo>
                      <a:pt x="115" y="50"/>
                      <a:pt x="115" y="223"/>
                      <a:pt x="114" y="225"/>
                    </a:cubicBezTo>
                    <a:cubicBezTo>
                      <a:pt x="82" y="243"/>
                      <a:pt x="55" y="269"/>
                      <a:pt x="35" y="300"/>
                    </a:cubicBezTo>
                    <a:cubicBezTo>
                      <a:pt x="12" y="335"/>
                      <a:pt x="0" y="376"/>
                      <a:pt x="0" y="418"/>
                    </a:cubicBezTo>
                    <a:cubicBezTo>
                      <a:pt x="0" y="539"/>
                      <a:pt x="99" y="638"/>
                      <a:pt x="220" y="638"/>
                    </a:cubicBezTo>
                    <a:close/>
                    <a:moveTo>
                      <a:pt x="143" y="75"/>
                    </a:moveTo>
                    <a:cubicBezTo>
                      <a:pt x="294" y="102"/>
                      <a:pt x="294" y="102"/>
                      <a:pt x="294" y="102"/>
                    </a:cubicBezTo>
                    <a:cubicBezTo>
                      <a:pt x="294" y="134"/>
                      <a:pt x="294" y="134"/>
                      <a:pt x="294" y="134"/>
                    </a:cubicBezTo>
                    <a:cubicBezTo>
                      <a:pt x="143" y="106"/>
                      <a:pt x="143" y="106"/>
                      <a:pt x="143" y="106"/>
                    </a:cubicBezTo>
                    <a:lnTo>
                      <a:pt x="143" y="75"/>
                    </a:lnTo>
                    <a:close/>
                    <a:moveTo>
                      <a:pt x="143" y="134"/>
                    </a:moveTo>
                    <a:cubicBezTo>
                      <a:pt x="294" y="162"/>
                      <a:pt x="294" y="162"/>
                      <a:pt x="294" y="162"/>
                    </a:cubicBezTo>
                    <a:cubicBezTo>
                      <a:pt x="294" y="180"/>
                      <a:pt x="294" y="180"/>
                      <a:pt x="294" y="180"/>
                    </a:cubicBezTo>
                    <a:cubicBezTo>
                      <a:pt x="294" y="189"/>
                      <a:pt x="294" y="189"/>
                      <a:pt x="294" y="189"/>
                    </a:cubicBezTo>
                    <a:cubicBezTo>
                      <a:pt x="143" y="163"/>
                      <a:pt x="143" y="163"/>
                      <a:pt x="143" y="163"/>
                    </a:cubicBezTo>
                    <a:lnTo>
                      <a:pt x="143" y="134"/>
                    </a:lnTo>
                    <a:close/>
                    <a:moveTo>
                      <a:pt x="218" y="408"/>
                    </a:moveTo>
                    <a:cubicBezTo>
                      <a:pt x="216" y="409"/>
                      <a:pt x="214" y="410"/>
                      <a:pt x="213" y="411"/>
                    </a:cubicBezTo>
                    <a:cubicBezTo>
                      <a:pt x="211" y="410"/>
                      <a:pt x="209" y="409"/>
                      <a:pt x="207" y="408"/>
                    </a:cubicBezTo>
                    <a:cubicBezTo>
                      <a:pt x="201" y="404"/>
                      <a:pt x="193" y="402"/>
                      <a:pt x="184" y="400"/>
                    </a:cubicBezTo>
                    <a:cubicBezTo>
                      <a:pt x="191" y="354"/>
                      <a:pt x="194" y="273"/>
                      <a:pt x="195" y="228"/>
                    </a:cubicBezTo>
                    <a:cubicBezTo>
                      <a:pt x="195" y="215"/>
                      <a:pt x="196" y="205"/>
                      <a:pt x="196" y="200"/>
                    </a:cubicBezTo>
                    <a:cubicBezTo>
                      <a:pt x="230" y="206"/>
                      <a:pt x="230" y="206"/>
                      <a:pt x="230" y="206"/>
                    </a:cubicBezTo>
                    <a:cubicBezTo>
                      <a:pt x="230" y="211"/>
                      <a:pt x="230" y="219"/>
                      <a:pt x="230" y="228"/>
                    </a:cubicBezTo>
                    <a:cubicBezTo>
                      <a:pt x="231" y="273"/>
                      <a:pt x="234" y="354"/>
                      <a:pt x="241" y="400"/>
                    </a:cubicBezTo>
                    <a:cubicBezTo>
                      <a:pt x="233" y="402"/>
                      <a:pt x="225" y="404"/>
                      <a:pt x="218" y="408"/>
                    </a:cubicBezTo>
                    <a:close/>
                    <a:moveTo>
                      <a:pt x="225" y="448"/>
                    </a:moveTo>
                    <a:cubicBezTo>
                      <a:pt x="224" y="452"/>
                      <a:pt x="218" y="459"/>
                      <a:pt x="213" y="459"/>
                    </a:cubicBezTo>
                    <a:cubicBezTo>
                      <a:pt x="208" y="459"/>
                      <a:pt x="201" y="452"/>
                      <a:pt x="201" y="448"/>
                    </a:cubicBezTo>
                    <a:cubicBezTo>
                      <a:pt x="201" y="445"/>
                      <a:pt x="204" y="439"/>
                      <a:pt x="213" y="435"/>
                    </a:cubicBezTo>
                    <a:cubicBezTo>
                      <a:pt x="221" y="439"/>
                      <a:pt x="225" y="445"/>
                      <a:pt x="225" y="448"/>
                    </a:cubicBezTo>
                    <a:close/>
                    <a:moveTo>
                      <a:pt x="136" y="245"/>
                    </a:moveTo>
                    <a:cubicBezTo>
                      <a:pt x="144" y="242"/>
                      <a:pt x="144" y="242"/>
                      <a:pt x="144" y="242"/>
                    </a:cubicBezTo>
                    <a:cubicBezTo>
                      <a:pt x="143" y="191"/>
                      <a:pt x="143" y="191"/>
                      <a:pt x="143" y="191"/>
                    </a:cubicBezTo>
                    <a:cubicBezTo>
                      <a:pt x="183" y="198"/>
                      <a:pt x="183" y="198"/>
                      <a:pt x="183" y="198"/>
                    </a:cubicBezTo>
                    <a:cubicBezTo>
                      <a:pt x="183" y="205"/>
                      <a:pt x="183" y="215"/>
                      <a:pt x="183" y="228"/>
                    </a:cubicBezTo>
                    <a:cubicBezTo>
                      <a:pt x="181" y="278"/>
                      <a:pt x="178" y="360"/>
                      <a:pt x="172" y="400"/>
                    </a:cubicBezTo>
                    <a:cubicBezTo>
                      <a:pt x="162" y="401"/>
                      <a:pt x="153" y="404"/>
                      <a:pt x="146" y="411"/>
                    </a:cubicBezTo>
                    <a:cubicBezTo>
                      <a:pt x="138" y="418"/>
                      <a:pt x="133" y="429"/>
                      <a:pt x="131" y="441"/>
                    </a:cubicBezTo>
                    <a:cubicBezTo>
                      <a:pt x="129" y="453"/>
                      <a:pt x="132" y="464"/>
                      <a:pt x="139" y="470"/>
                    </a:cubicBezTo>
                    <a:cubicBezTo>
                      <a:pt x="146" y="477"/>
                      <a:pt x="158" y="477"/>
                      <a:pt x="170" y="457"/>
                    </a:cubicBezTo>
                    <a:cubicBezTo>
                      <a:pt x="174" y="449"/>
                      <a:pt x="178" y="436"/>
                      <a:pt x="181" y="421"/>
                    </a:cubicBezTo>
                    <a:cubicBezTo>
                      <a:pt x="186" y="421"/>
                      <a:pt x="192" y="423"/>
                      <a:pt x="197" y="425"/>
                    </a:cubicBezTo>
                    <a:cubicBezTo>
                      <a:pt x="189" y="434"/>
                      <a:pt x="188" y="444"/>
                      <a:pt x="188" y="450"/>
                    </a:cubicBezTo>
                    <a:cubicBezTo>
                      <a:pt x="189" y="464"/>
                      <a:pt x="200" y="480"/>
                      <a:pt x="213" y="480"/>
                    </a:cubicBezTo>
                    <a:cubicBezTo>
                      <a:pt x="225" y="480"/>
                      <a:pt x="236" y="464"/>
                      <a:pt x="237" y="450"/>
                    </a:cubicBezTo>
                    <a:cubicBezTo>
                      <a:pt x="237" y="444"/>
                      <a:pt x="236" y="434"/>
                      <a:pt x="229" y="425"/>
                    </a:cubicBezTo>
                    <a:cubicBezTo>
                      <a:pt x="234" y="423"/>
                      <a:pt x="239" y="421"/>
                      <a:pt x="245" y="421"/>
                    </a:cubicBezTo>
                    <a:cubicBezTo>
                      <a:pt x="248" y="436"/>
                      <a:pt x="251" y="449"/>
                      <a:pt x="256" y="457"/>
                    </a:cubicBezTo>
                    <a:cubicBezTo>
                      <a:pt x="267" y="477"/>
                      <a:pt x="279" y="477"/>
                      <a:pt x="286" y="470"/>
                    </a:cubicBezTo>
                    <a:cubicBezTo>
                      <a:pt x="293" y="464"/>
                      <a:pt x="296" y="453"/>
                      <a:pt x="294" y="441"/>
                    </a:cubicBezTo>
                    <a:cubicBezTo>
                      <a:pt x="292" y="429"/>
                      <a:pt x="287" y="418"/>
                      <a:pt x="279" y="411"/>
                    </a:cubicBezTo>
                    <a:cubicBezTo>
                      <a:pt x="272" y="404"/>
                      <a:pt x="263" y="401"/>
                      <a:pt x="254" y="400"/>
                    </a:cubicBezTo>
                    <a:cubicBezTo>
                      <a:pt x="247" y="360"/>
                      <a:pt x="244" y="278"/>
                      <a:pt x="243" y="228"/>
                    </a:cubicBezTo>
                    <a:cubicBezTo>
                      <a:pt x="243" y="220"/>
                      <a:pt x="242" y="214"/>
                      <a:pt x="242" y="208"/>
                    </a:cubicBezTo>
                    <a:cubicBezTo>
                      <a:pt x="294" y="217"/>
                      <a:pt x="294" y="217"/>
                      <a:pt x="294" y="217"/>
                    </a:cubicBezTo>
                    <a:cubicBezTo>
                      <a:pt x="294" y="240"/>
                      <a:pt x="294" y="240"/>
                      <a:pt x="294" y="240"/>
                    </a:cubicBezTo>
                    <a:cubicBezTo>
                      <a:pt x="302" y="244"/>
                      <a:pt x="302" y="244"/>
                      <a:pt x="302" y="244"/>
                    </a:cubicBezTo>
                    <a:cubicBezTo>
                      <a:pt x="369" y="275"/>
                      <a:pt x="413" y="344"/>
                      <a:pt x="413" y="418"/>
                    </a:cubicBezTo>
                    <a:cubicBezTo>
                      <a:pt x="413" y="524"/>
                      <a:pt x="326" y="610"/>
                      <a:pt x="220" y="610"/>
                    </a:cubicBezTo>
                    <a:cubicBezTo>
                      <a:pt x="114" y="610"/>
                      <a:pt x="28" y="524"/>
                      <a:pt x="28" y="418"/>
                    </a:cubicBezTo>
                    <a:cubicBezTo>
                      <a:pt x="28" y="344"/>
                      <a:pt x="70" y="278"/>
                      <a:pt x="136" y="245"/>
                    </a:cubicBezTo>
                    <a:close/>
                    <a:moveTo>
                      <a:pt x="168" y="422"/>
                    </a:moveTo>
                    <a:cubicBezTo>
                      <a:pt x="165" y="431"/>
                      <a:pt x="163" y="438"/>
                      <a:pt x="160" y="443"/>
                    </a:cubicBezTo>
                    <a:cubicBezTo>
                      <a:pt x="154" y="454"/>
                      <a:pt x="148" y="455"/>
                      <a:pt x="145" y="452"/>
                    </a:cubicBezTo>
                    <a:cubicBezTo>
                      <a:pt x="144" y="451"/>
                      <a:pt x="143" y="449"/>
                      <a:pt x="143" y="447"/>
                    </a:cubicBezTo>
                    <a:cubicBezTo>
                      <a:pt x="144" y="439"/>
                      <a:pt x="147" y="434"/>
                      <a:pt x="152" y="429"/>
                    </a:cubicBezTo>
                    <a:cubicBezTo>
                      <a:pt x="156" y="425"/>
                      <a:pt x="162" y="423"/>
                      <a:pt x="168" y="422"/>
                    </a:cubicBezTo>
                    <a:close/>
                    <a:moveTo>
                      <a:pt x="258" y="422"/>
                    </a:moveTo>
                    <a:cubicBezTo>
                      <a:pt x="264" y="423"/>
                      <a:pt x="269" y="425"/>
                      <a:pt x="273" y="429"/>
                    </a:cubicBezTo>
                    <a:cubicBezTo>
                      <a:pt x="278" y="434"/>
                      <a:pt x="281" y="439"/>
                      <a:pt x="282" y="447"/>
                    </a:cubicBezTo>
                    <a:cubicBezTo>
                      <a:pt x="283" y="449"/>
                      <a:pt x="282" y="451"/>
                      <a:pt x="280" y="452"/>
                    </a:cubicBezTo>
                    <a:cubicBezTo>
                      <a:pt x="277" y="455"/>
                      <a:pt x="271" y="454"/>
                      <a:pt x="265" y="443"/>
                    </a:cubicBezTo>
                    <a:cubicBezTo>
                      <a:pt x="262" y="438"/>
                      <a:pt x="260" y="431"/>
                      <a:pt x="258" y="422"/>
                    </a:cubicBezTo>
                    <a:close/>
                  </a:path>
                </a:pathLst>
              </a:custGeom>
              <a:grpFill/>
              <a:ln w="3175">
                <a:noFill/>
                <a:round/>
              </a:ln>
              <a:extLst/>
            </p:spPr>
            <p:txBody>
              <a:bodyPr vert="horz" wrap="square" lIns="91440" tIns="45720" rIns="91440" bIns="45720" numCol="1" anchor="t" anchorCtr="0" compatLnSpc="1"/>
              <a:lstStyle/>
              <a:p>
                <a:endParaRPr lang="zh-CN" altLang="en-US">
                  <a:solidFill>
                    <a:schemeClr val="bg1"/>
                  </a:solidFill>
                  <a:latin typeface="HappyZcool-2016" panose="02010600030101010101" pitchFamily="2" charset="-122"/>
                  <a:ea typeface="HappyZcool-2016" panose="02010600030101010101" pitchFamily="2" charset="-122"/>
                  <a:sym typeface="HappyZcool-2016" panose="02010600030101010101" pitchFamily="2" charset="-122"/>
                </a:endParaRPr>
              </a:p>
            </p:txBody>
          </p:sp>
          <p:sp>
            <p:nvSpPr>
              <p:cNvPr id="25" name="Freeform 7">
                <a:extLst>
                  <a:ext uri="{FF2B5EF4-FFF2-40B4-BE49-F238E27FC236}">
                    <a16:creationId xmlns:a16="http://schemas.microsoft.com/office/drawing/2014/main" xmlns="" id="{2FB18CF9-108D-4E46-89F1-FB735F4DE8DB}"/>
                  </a:ext>
                </a:extLst>
              </p:cNvPr>
              <p:cNvSpPr/>
              <p:nvPr/>
            </p:nvSpPr>
            <p:spPr bwMode="auto">
              <a:xfrm>
                <a:off x="2145" y="1578"/>
                <a:ext cx="164" cy="42"/>
              </a:xfrm>
              <a:custGeom>
                <a:avLst/>
                <a:gdLst>
                  <a:gd name="T0" fmla="*/ 0 w 126"/>
                  <a:gd name="T1" fmla="*/ 16 h 33"/>
                  <a:gd name="T2" fmla="*/ 17 w 126"/>
                  <a:gd name="T3" fmla="*/ 33 h 33"/>
                  <a:gd name="T4" fmla="*/ 109 w 126"/>
                  <a:gd name="T5" fmla="*/ 33 h 33"/>
                  <a:gd name="T6" fmla="*/ 126 w 126"/>
                  <a:gd name="T7" fmla="*/ 16 h 33"/>
                  <a:gd name="T8" fmla="*/ 109 w 126"/>
                  <a:gd name="T9" fmla="*/ 0 h 33"/>
                  <a:gd name="T10" fmla="*/ 17 w 126"/>
                  <a:gd name="T11" fmla="*/ 0 h 33"/>
                  <a:gd name="T12" fmla="*/ 0 w 126"/>
                  <a:gd name="T13" fmla="*/ 16 h 33"/>
                </a:gdLst>
                <a:ahLst/>
                <a:cxnLst>
                  <a:cxn ang="0">
                    <a:pos x="T0" y="T1"/>
                  </a:cxn>
                  <a:cxn ang="0">
                    <a:pos x="T2" y="T3"/>
                  </a:cxn>
                  <a:cxn ang="0">
                    <a:pos x="T4" y="T5"/>
                  </a:cxn>
                  <a:cxn ang="0">
                    <a:pos x="T6" y="T7"/>
                  </a:cxn>
                  <a:cxn ang="0">
                    <a:pos x="T8" y="T9"/>
                  </a:cxn>
                  <a:cxn ang="0">
                    <a:pos x="T10" y="T11"/>
                  </a:cxn>
                  <a:cxn ang="0">
                    <a:pos x="T12" y="T13"/>
                  </a:cxn>
                </a:cxnLst>
                <a:rect l="0" t="0" r="r" b="b"/>
                <a:pathLst>
                  <a:path w="126" h="33">
                    <a:moveTo>
                      <a:pt x="0" y="16"/>
                    </a:moveTo>
                    <a:cubicBezTo>
                      <a:pt x="0" y="25"/>
                      <a:pt x="7" y="33"/>
                      <a:pt x="17" y="33"/>
                    </a:cubicBezTo>
                    <a:cubicBezTo>
                      <a:pt x="109" y="33"/>
                      <a:pt x="109" y="33"/>
                      <a:pt x="109" y="33"/>
                    </a:cubicBezTo>
                    <a:cubicBezTo>
                      <a:pt x="118" y="33"/>
                      <a:pt x="126" y="25"/>
                      <a:pt x="126" y="16"/>
                    </a:cubicBezTo>
                    <a:cubicBezTo>
                      <a:pt x="126" y="7"/>
                      <a:pt x="118" y="0"/>
                      <a:pt x="109" y="0"/>
                    </a:cubicBezTo>
                    <a:cubicBezTo>
                      <a:pt x="17" y="0"/>
                      <a:pt x="17" y="0"/>
                      <a:pt x="17" y="0"/>
                    </a:cubicBezTo>
                    <a:cubicBezTo>
                      <a:pt x="7" y="0"/>
                      <a:pt x="0" y="7"/>
                      <a:pt x="0" y="16"/>
                    </a:cubicBezTo>
                    <a:close/>
                  </a:path>
                </a:pathLst>
              </a:custGeom>
              <a:grpFill/>
              <a:ln w="3175">
                <a:noFill/>
                <a:round/>
              </a:ln>
              <a:extLst/>
            </p:spPr>
            <p:txBody>
              <a:bodyPr vert="horz" wrap="square" lIns="91440" tIns="45720" rIns="91440" bIns="45720" numCol="1" anchor="t" anchorCtr="0" compatLnSpc="1"/>
              <a:lstStyle/>
              <a:p>
                <a:endParaRPr lang="zh-CN" altLang="en-US">
                  <a:solidFill>
                    <a:schemeClr val="bg1"/>
                  </a:solidFill>
                  <a:latin typeface="HappyZcool-2016" panose="02010600030101010101" pitchFamily="2" charset="-122"/>
                  <a:ea typeface="HappyZcool-2016" panose="02010600030101010101" pitchFamily="2" charset="-122"/>
                  <a:sym typeface="HappyZcool-2016" panose="02010600030101010101" pitchFamily="2" charset="-122"/>
                </a:endParaRPr>
              </a:p>
            </p:txBody>
          </p:sp>
          <p:sp>
            <p:nvSpPr>
              <p:cNvPr id="26" name="Freeform 8">
                <a:extLst>
                  <a:ext uri="{FF2B5EF4-FFF2-40B4-BE49-F238E27FC236}">
                    <a16:creationId xmlns:a16="http://schemas.microsoft.com/office/drawing/2014/main" xmlns="" id="{17DC6995-2EF2-4229-9628-0C1A3EAC6F82}"/>
                  </a:ext>
                </a:extLst>
              </p:cNvPr>
              <p:cNvSpPr/>
              <p:nvPr/>
            </p:nvSpPr>
            <p:spPr bwMode="auto">
              <a:xfrm>
                <a:off x="1763" y="1882"/>
                <a:ext cx="44" cy="160"/>
              </a:xfrm>
              <a:custGeom>
                <a:avLst/>
                <a:gdLst>
                  <a:gd name="T0" fmla="*/ 17 w 34"/>
                  <a:gd name="T1" fmla="*/ 0 h 123"/>
                  <a:gd name="T2" fmla="*/ 0 w 34"/>
                  <a:gd name="T3" fmla="*/ 16 h 123"/>
                  <a:gd name="T4" fmla="*/ 0 w 34"/>
                  <a:gd name="T5" fmla="*/ 106 h 123"/>
                  <a:gd name="T6" fmla="*/ 17 w 34"/>
                  <a:gd name="T7" fmla="*/ 123 h 123"/>
                  <a:gd name="T8" fmla="*/ 34 w 34"/>
                  <a:gd name="T9" fmla="*/ 106 h 123"/>
                  <a:gd name="T10" fmla="*/ 34 w 34"/>
                  <a:gd name="T11" fmla="*/ 16 h 123"/>
                  <a:gd name="T12" fmla="*/ 17 w 34"/>
                  <a:gd name="T13" fmla="*/ 0 h 123"/>
                </a:gdLst>
                <a:ahLst/>
                <a:cxnLst>
                  <a:cxn ang="0">
                    <a:pos x="T0" y="T1"/>
                  </a:cxn>
                  <a:cxn ang="0">
                    <a:pos x="T2" y="T3"/>
                  </a:cxn>
                  <a:cxn ang="0">
                    <a:pos x="T4" y="T5"/>
                  </a:cxn>
                  <a:cxn ang="0">
                    <a:pos x="T6" y="T7"/>
                  </a:cxn>
                  <a:cxn ang="0">
                    <a:pos x="T8" y="T9"/>
                  </a:cxn>
                  <a:cxn ang="0">
                    <a:pos x="T10" y="T11"/>
                  </a:cxn>
                  <a:cxn ang="0">
                    <a:pos x="T12" y="T13"/>
                  </a:cxn>
                </a:cxnLst>
                <a:rect l="0" t="0" r="r" b="b"/>
                <a:pathLst>
                  <a:path w="34" h="123">
                    <a:moveTo>
                      <a:pt x="17" y="0"/>
                    </a:moveTo>
                    <a:cubicBezTo>
                      <a:pt x="7" y="0"/>
                      <a:pt x="0" y="7"/>
                      <a:pt x="0" y="16"/>
                    </a:cubicBezTo>
                    <a:cubicBezTo>
                      <a:pt x="0" y="106"/>
                      <a:pt x="0" y="106"/>
                      <a:pt x="0" y="106"/>
                    </a:cubicBezTo>
                    <a:cubicBezTo>
                      <a:pt x="0" y="115"/>
                      <a:pt x="7" y="123"/>
                      <a:pt x="17" y="123"/>
                    </a:cubicBezTo>
                    <a:cubicBezTo>
                      <a:pt x="26" y="123"/>
                      <a:pt x="34" y="115"/>
                      <a:pt x="34" y="106"/>
                    </a:cubicBezTo>
                    <a:cubicBezTo>
                      <a:pt x="34" y="16"/>
                      <a:pt x="34" y="16"/>
                      <a:pt x="34" y="16"/>
                    </a:cubicBezTo>
                    <a:cubicBezTo>
                      <a:pt x="34" y="7"/>
                      <a:pt x="26" y="0"/>
                      <a:pt x="17" y="0"/>
                    </a:cubicBezTo>
                    <a:close/>
                  </a:path>
                </a:pathLst>
              </a:custGeom>
              <a:grpFill/>
              <a:ln w="3175">
                <a:noFill/>
                <a:round/>
              </a:ln>
              <a:extLst/>
            </p:spPr>
            <p:txBody>
              <a:bodyPr vert="horz" wrap="square" lIns="91440" tIns="45720" rIns="91440" bIns="45720" numCol="1" anchor="t" anchorCtr="0" compatLnSpc="1"/>
              <a:lstStyle/>
              <a:p>
                <a:endParaRPr lang="zh-CN" altLang="en-US">
                  <a:solidFill>
                    <a:schemeClr val="bg1"/>
                  </a:solidFill>
                  <a:latin typeface="HappyZcool-2016" panose="02010600030101010101" pitchFamily="2" charset="-122"/>
                  <a:ea typeface="HappyZcool-2016" panose="02010600030101010101" pitchFamily="2" charset="-122"/>
                  <a:sym typeface="HappyZcool-2016" panose="02010600030101010101" pitchFamily="2" charset="-122"/>
                </a:endParaRPr>
              </a:p>
            </p:txBody>
          </p:sp>
          <p:sp>
            <p:nvSpPr>
              <p:cNvPr id="27" name="Freeform 9">
                <a:extLst>
                  <a:ext uri="{FF2B5EF4-FFF2-40B4-BE49-F238E27FC236}">
                    <a16:creationId xmlns:a16="http://schemas.microsoft.com/office/drawing/2014/main" xmlns="" id="{93FE0982-F213-48A7-9982-6F27B178A4F8}"/>
                  </a:ext>
                </a:extLst>
              </p:cNvPr>
              <p:cNvSpPr/>
              <p:nvPr/>
            </p:nvSpPr>
            <p:spPr bwMode="auto">
              <a:xfrm>
                <a:off x="1308" y="1557"/>
                <a:ext cx="165" cy="44"/>
              </a:xfrm>
              <a:custGeom>
                <a:avLst/>
                <a:gdLst>
                  <a:gd name="T0" fmla="*/ 17 w 127"/>
                  <a:gd name="T1" fmla="*/ 34 h 34"/>
                  <a:gd name="T2" fmla="*/ 110 w 127"/>
                  <a:gd name="T3" fmla="*/ 34 h 34"/>
                  <a:gd name="T4" fmla="*/ 127 w 127"/>
                  <a:gd name="T5" fmla="*/ 17 h 34"/>
                  <a:gd name="T6" fmla="*/ 110 w 127"/>
                  <a:gd name="T7" fmla="*/ 0 h 34"/>
                  <a:gd name="T8" fmla="*/ 17 w 127"/>
                  <a:gd name="T9" fmla="*/ 0 h 34"/>
                  <a:gd name="T10" fmla="*/ 0 w 127"/>
                  <a:gd name="T11" fmla="*/ 17 h 34"/>
                  <a:gd name="T12" fmla="*/ 17 w 127"/>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127" h="34">
                    <a:moveTo>
                      <a:pt x="17" y="34"/>
                    </a:moveTo>
                    <a:cubicBezTo>
                      <a:pt x="110" y="34"/>
                      <a:pt x="110" y="34"/>
                      <a:pt x="110" y="34"/>
                    </a:cubicBezTo>
                    <a:cubicBezTo>
                      <a:pt x="119" y="34"/>
                      <a:pt x="127" y="26"/>
                      <a:pt x="127" y="17"/>
                    </a:cubicBezTo>
                    <a:cubicBezTo>
                      <a:pt x="127" y="8"/>
                      <a:pt x="119" y="0"/>
                      <a:pt x="110" y="0"/>
                    </a:cubicBezTo>
                    <a:cubicBezTo>
                      <a:pt x="17" y="0"/>
                      <a:pt x="17" y="0"/>
                      <a:pt x="17" y="0"/>
                    </a:cubicBezTo>
                    <a:cubicBezTo>
                      <a:pt x="8" y="0"/>
                      <a:pt x="0" y="8"/>
                      <a:pt x="0" y="17"/>
                    </a:cubicBezTo>
                    <a:cubicBezTo>
                      <a:pt x="0" y="26"/>
                      <a:pt x="8" y="34"/>
                      <a:pt x="17" y="34"/>
                    </a:cubicBezTo>
                    <a:close/>
                  </a:path>
                </a:pathLst>
              </a:custGeom>
              <a:grpFill/>
              <a:ln w="3175">
                <a:noFill/>
                <a:round/>
              </a:ln>
              <a:extLst/>
            </p:spPr>
            <p:txBody>
              <a:bodyPr vert="horz" wrap="square" lIns="91440" tIns="45720" rIns="91440" bIns="45720" numCol="1" anchor="t" anchorCtr="0" compatLnSpc="1"/>
              <a:lstStyle/>
              <a:p>
                <a:endParaRPr lang="zh-CN" altLang="en-US">
                  <a:solidFill>
                    <a:schemeClr val="bg1"/>
                  </a:solidFill>
                  <a:latin typeface="HappyZcool-2016" panose="02010600030101010101" pitchFamily="2" charset="-122"/>
                  <a:ea typeface="HappyZcool-2016" panose="02010600030101010101" pitchFamily="2" charset="-122"/>
                  <a:sym typeface="HappyZcool-2016" panose="02010600030101010101" pitchFamily="2" charset="-122"/>
                </a:endParaRPr>
              </a:p>
            </p:txBody>
          </p:sp>
          <p:sp>
            <p:nvSpPr>
              <p:cNvPr id="28" name="Freeform 10">
                <a:extLst>
                  <a:ext uri="{FF2B5EF4-FFF2-40B4-BE49-F238E27FC236}">
                    <a16:creationId xmlns:a16="http://schemas.microsoft.com/office/drawing/2014/main" xmlns="" id="{F8AECD8B-7779-4E7D-B392-C32D396ECFB5}"/>
                  </a:ext>
                </a:extLst>
              </p:cNvPr>
              <p:cNvSpPr/>
              <p:nvPr/>
            </p:nvSpPr>
            <p:spPr bwMode="auto">
              <a:xfrm>
                <a:off x="1403" y="1231"/>
                <a:ext cx="145" cy="117"/>
              </a:xfrm>
              <a:custGeom>
                <a:avLst/>
                <a:gdLst>
                  <a:gd name="T0" fmla="*/ 9 w 112"/>
                  <a:gd name="T1" fmla="*/ 30 h 90"/>
                  <a:gd name="T2" fmla="*/ 83 w 112"/>
                  <a:gd name="T3" fmla="*/ 84 h 90"/>
                  <a:gd name="T4" fmla="*/ 107 w 112"/>
                  <a:gd name="T5" fmla="*/ 81 h 90"/>
                  <a:gd name="T6" fmla="*/ 103 w 112"/>
                  <a:gd name="T7" fmla="*/ 58 h 90"/>
                  <a:gd name="T8" fmla="*/ 30 w 112"/>
                  <a:gd name="T9" fmla="*/ 3 h 90"/>
                  <a:gd name="T10" fmla="*/ 20 w 112"/>
                  <a:gd name="T11" fmla="*/ 0 h 90"/>
                  <a:gd name="T12" fmla="*/ 6 w 112"/>
                  <a:gd name="T13" fmla="*/ 7 h 90"/>
                  <a:gd name="T14" fmla="*/ 9 w 112"/>
                  <a:gd name="T15" fmla="*/ 3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90">
                    <a:moveTo>
                      <a:pt x="9" y="30"/>
                    </a:moveTo>
                    <a:cubicBezTo>
                      <a:pt x="83" y="84"/>
                      <a:pt x="83" y="84"/>
                      <a:pt x="83" y="84"/>
                    </a:cubicBezTo>
                    <a:cubicBezTo>
                      <a:pt x="90" y="90"/>
                      <a:pt x="101" y="88"/>
                      <a:pt x="107" y="81"/>
                    </a:cubicBezTo>
                    <a:cubicBezTo>
                      <a:pt x="112" y="74"/>
                      <a:pt x="111" y="63"/>
                      <a:pt x="103" y="58"/>
                    </a:cubicBezTo>
                    <a:cubicBezTo>
                      <a:pt x="30" y="3"/>
                      <a:pt x="30" y="3"/>
                      <a:pt x="30" y="3"/>
                    </a:cubicBezTo>
                    <a:cubicBezTo>
                      <a:pt x="27" y="1"/>
                      <a:pt x="23" y="0"/>
                      <a:pt x="20" y="0"/>
                    </a:cubicBezTo>
                    <a:cubicBezTo>
                      <a:pt x="14" y="0"/>
                      <a:pt x="9" y="2"/>
                      <a:pt x="6" y="7"/>
                    </a:cubicBezTo>
                    <a:cubicBezTo>
                      <a:pt x="0" y="14"/>
                      <a:pt x="2" y="24"/>
                      <a:pt x="9" y="30"/>
                    </a:cubicBezTo>
                    <a:close/>
                  </a:path>
                </a:pathLst>
              </a:custGeom>
              <a:grpFill/>
              <a:ln w="3175">
                <a:noFill/>
                <a:round/>
              </a:ln>
              <a:extLst/>
            </p:spPr>
            <p:txBody>
              <a:bodyPr vert="horz" wrap="square" lIns="91440" tIns="45720" rIns="91440" bIns="45720" numCol="1" anchor="t" anchorCtr="0" compatLnSpc="1"/>
              <a:lstStyle/>
              <a:p>
                <a:endParaRPr lang="zh-CN" altLang="en-US">
                  <a:solidFill>
                    <a:schemeClr val="bg1"/>
                  </a:solidFill>
                  <a:latin typeface="HappyZcool-2016" panose="02010600030101010101" pitchFamily="2" charset="-122"/>
                  <a:ea typeface="HappyZcool-2016" panose="02010600030101010101" pitchFamily="2" charset="-122"/>
                  <a:sym typeface="HappyZcool-2016" panose="02010600030101010101" pitchFamily="2" charset="-122"/>
                </a:endParaRPr>
              </a:p>
            </p:txBody>
          </p:sp>
          <p:sp>
            <p:nvSpPr>
              <p:cNvPr id="29" name="Freeform 11">
                <a:extLst>
                  <a:ext uri="{FF2B5EF4-FFF2-40B4-BE49-F238E27FC236}">
                    <a16:creationId xmlns:a16="http://schemas.microsoft.com/office/drawing/2014/main" xmlns="" id="{B6E4E52E-A70D-4D4E-8351-4D47A1216347}"/>
                  </a:ext>
                </a:extLst>
              </p:cNvPr>
              <p:cNvSpPr/>
              <p:nvPr/>
            </p:nvSpPr>
            <p:spPr bwMode="auto">
              <a:xfrm>
                <a:off x="2073" y="1231"/>
                <a:ext cx="145" cy="117"/>
              </a:xfrm>
              <a:custGeom>
                <a:avLst/>
                <a:gdLst>
                  <a:gd name="T0" fmla="*/ 29 w 112"/>
                  <a:gd name="T1" fmla="*/ 84 h 90"/>
                  <a:gd name="T2" fmla="*/ 103 w 112"/>
                  <a:gd name="T3" fmla="*/ 30 h 90"/>
                  <a:gd name="T4" fmla="*/ 106 w 112"/>
                  <a:gd name="T5" fmla="*/ 7 h 90"/>
                  <a:gd name="T6" fmla="*/ 92 w 112"/>
                  <a:gd name="T7" fmla="*/ 0 h 90"/>
                  <a:gd name="T8" fmla="*/ 82 w 112"/>
                  <a:gd name="T9" fmla="*/ 3 h 90"/>
                  <a:gd name="T10" fmla="*/ 9 w 112"/>
                  <a:gd name="T11" fmla="*/ 58 h 90"/>
                  <a:gd name="T12" fmla="*/ 5 w 112"/>
                  <a:gd name="T13" fmla="*/ 81 h 90"/>
                  <a:gd name="T14" fmla="*/ 29 w 112"/>
                  <a:gd name="T15" fmla="*/ 84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90">
                    <a:moveTo>
                      <a:pt x="29" y="84"/>
                    </a:moveTo>
                    <a:cubicBezTo>
                      <a:pt x="103" y="30"/>
                      <a:pt x="103" y="30"/>
                      <a:pt x="103" y="30"/>
                    </a:cubicBezTo>
                    <a:cubicBezTo>
                      <a:pt x="110" y="24"/>
                      <a:pt x="112" y="14"/>
                      <a:pt x="106" y="7"/>
                    </a:cubicBezTo>
                    <a:cubicBezTo>
                      <a:pt x="103" y="2"/>
                      <a:pt x="98" y="0"/>
                      <a:pt x="92" y="0"/>
                    </a:cubicBezTo>
                    <a:cubicBezTo>
                      <a:pt x="89" y="0"/>
                      <a:pt x="85" y="1"/>
                      <a:pt x="82" y="3"/>
                    </a:cubicBezTo>
                    <a:cubicBezTo>
                      <a:pt x="9" y="58"/>
                      <a:pt x="9" y="58"/>
                      <a:pt x="9" y="58"/>
                    </a:cubicBezTo>
                    <a:cubicBezTo>
                      <a:pt x="1" y="63"/>
                      <a:pt x="0" y="74"/>
                      <a:pt x="5" y="81"/>
                    </a:cubicBezTo>
                    <a:cubicBezTo>
                      <a:pt x="11" y="88"/>
                      <a:pt x="22" y="90"/>
                      <a:pt x="29" y="84"/>
                    </a:cubicBezTo>
                    <a:close/>
                  </a:path>
                </a:pathLst>
              </a:custGeom>
              <a:grpFill/>
              <a:ln w="3175">
                <a:noFill/>
                <a:round/>
              </a:ln>
              <a:extLst/>
            </p:spPr>
            <p:txBody>
              <a:bodyPr vert="horz" wrap="square" lIns="91440" tIns="45720" rIns="91440" bIns="45720" numCol="1" anchor="t" anchorCtr="0" compatLnSpc="1"/>
              <a:lstStyle/>
              <a:p>
                <a:endParaRPr lang="zh-CN" altLang="en-US">
                  <a:solidFill>
                    <a:schemeClr val="bg1"/>
                  </a:solidFill>
                  <a:latin typeface="HappyZcool-2016" panose="02010600030101010101" pitchFamily="2" charset="-122"/>
                  <a:ea typeface="HappyZcool-2016" panose="02010600030101010101" pitchFamily="2" charset="-122"/>
                  <a:sym typeface="HappyZcool-2016" panose="02010600030101010101" pitchFamily="2" charset="-122"/>
                </a:endParaRPr>
              </a:p>
            </p:txBody>
          </p:sp>
          <p:sp>
            <p:nvSpPr>
              <p:cNvPr id="30" name="Freeform 12">
                <a:extLst>
                  <a:ext uri="{FF2B5EF4-FFF2-40B4-BE49-F238E27FC236}">
                    <a16:creationId xmlns:a16="http://schemas.microsoft.com/office/drawing/2014/main" xmlns="" id="{482D0F78-2DFF-46E0-84CC-A67843538D36}"/>
                  </a:ext>
                </a:extLst>
              </p:cNvPr>
              <p:cNvSpPr/>
              <p:nvPr/>
            </p:nvSpPr>
            <p:spPr bwMode="auto">
              <a:xfrm>
                <a:off x="1431" y="1813"/>
                <a:ext cx="134" cy="128"/>
              </a:xfrm>
              <a:custGeom>
                <a:avLst/>
                <a:gdLst>
                  <a:gd name="T0" fmla="*/ 84 w 103"/>
                  <a:gd name="T1" fmla="*/ 0 h 98"/>
                  <a:gd name="T2" fmla="*/ 72 w 103"/>
                  <a:gd name="T3" fmla="*/ 4 h 98"/>
                  <a:gd name="T4" fmla="*/ 7 w 103"/>
                  <a:gd name="T5" fmla="*/ 68 h 98"/>
                  <a:gd name="T6" fmla="*/ 7 w 103"/>
                  <a:gd name="T7" fmla="*/ 91 h 98"/>
                  <a:gd name="T8" fmla="*/ 31 w 103"/>
                  <a:gd name="T9" fmla="*/ 91 h 98"/>
                  <a:gd name="T10" fmla="*/ 96 w 103"/>
                  <a:gd name="T11" fmla="*/ 28 h 98"/>
                  <a:gd name="T12" fmla="*/ 96 w 103"/>
                  <a:gd name="T13" fmla="*/ 4 h 98"/>
                  <a:gd name="T14" fmla="*/ 84 w 103"/>
                  <a:gd name="T15" fmla="*/ 0 h 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98">
                    <a:moveTo>
                      <a:pt x="84" y="0"/>
                    </a:moveTo>
                    <a:cubicBezTo>
                      <a:pt x="80" y="0"/>
                      <a:pt x="75" y="1"/>
                      <a:pt x="72" y="4"/>
                    </a:cubicBezTo>
                    <a:cubicBezTo>
                      <a:pt x="7" y="68"/>
                      <a:pt x="7" y="68"/>
                      <a:pt x="7" y="68"/>
                    </a:cubicBezTo>
                    <a:cubicBezTo>
                      <a:pt x="0" y="74"/>
                      <a:pt x="0" y="85"/>
                      <a:pt x="7" y="91"/>
                    </a:cubicBezTo>
                    <a:cubicBezTo>
                      <a:pt x="13" y="98"/>
                      <a:pt x="24" y="98"/>
                      <a:pt x="31" y="91"/>
                    </a:cubicBezTo>
                    <a:cubicBezTo>
                      <a:pt x="96" y="28"/>
                      <a:pt x="96" y="28"/>
                      <a:pt x="96" y="28"/>
                    </a:cubicBezTo>
                    <a:cubicBezTo>
                      <a:pt x="103" y="21"/>
                      <a:pt x="103" y="11"/>
                      <a:pt x="96" y="4"/>
                    </a:cubicBezTo>
                    <a:cubicBezTo>
                      <a:pt x="93" y="1"/>
                      <a:pt x="88" y="0"/>
                      <a:pt x="84" y="0"/>
                    </a:cubicBezTo>
                    <a:close/>
                  </a:path>
                </a:pathLst>
              </a:custGeom>
              <a:grpFill/>
              <a:ln w="3175">
                <a:noFill/>
                <a:round/>
              </a:ln>
              <a:extLst/>
            </p:spPr>
            <p:txBody>
              <a:bodyPr vert="horz" wrap="square" lIns="91440" tIns="45720" rIns="91440" bIns="45720" numCol="1" anchor="t" anchorCtr="0" compatLnSpc="1"/>
              <a:lstStyle/>
              <a:p>
                <a:endParaRPr lang="zh-CN" altLang="en-US">
                  <a:solidFill>
                    <a:schemeClr val="bg1"/>
                  </a:solidFill>
                  <a:latin typeface="HappyZcool-2016" panose="02010600030101010101" pitchFamily="2" charset="-122"/>
                  <a:ea typeface="HappyZcool-2016" panose="02010600030101010101" pitchFamily="2" charset="-122"/>
                  <a:sym typeface="HappyZcool-2016" panose="02010600030101010101" pitchFamily="2" charset="-122"/>
                </a:endParaRPr>
              </a:p>
            </p:txBody>
          </p:sp>
          <p:sp>
            <p:nvSpPr>
              <p:cNvPr id="31" name="Freeform 13">
                <a:extLst>
                  <a:ext uri="{FF2B5EF4-FFF2-40B4-BE49-F238E27FC236}">
                    <a16:creationId xmlns:a16="http://schemas.microsoft.com/office/drawing/2014/main" xmlns="" id="{38DC5A71-72B3-4D97-9124-40A372A42679}"/>
                  </a:ext>
                </a:extLst>
              </p:cNvPr>
              <p:cNvSpPr/>
              <p:nvPr/>
            </p:nvSpPr>
            <p:spPr bwMode="auto">
              <a:xfrm>
                <a:off x="2043" y="1813"/>
                <a:ext cx="132" cy="128"/>
              </a:xfrm>
              <a:custGeom>
                <a:avLst/>
                <a:gdLst>
                  <a:gd name="T0" fmla="*/ 31 w 102"/>
                  <a:gd name="T1" fmla="*/ 4 h 98"/>
                  <a:gd name="T2" fmla="*/ 19 w 102"/>
                  <a:gd name="T3" fmla="*/ 0 h 98"/>
                  <a:gd name="T4" fmla="*/ 7 w 102"/>
                  <a:gd name="T5" fmla="*/ 4 h 98"/>
                  <a:gd name="T6" fmla="*/ 7 w 102"/>
                  <a:gd name="T7" fmla="*/ 28 h 98"/>
                  <a:gd name="T8" fmla="*/ 72 w 102"/>
                  <a:gd name="T9" fmla="*/ 91 h 98"/>
                  <a:gd name="T10" fmla="*/ 96 w 102"/>
                  <a:gd name="T11" fmla="*/ 91 h 98"/>
                  <a:gd name="T12" fmla="*/ 96 w 102"/>
                  <a:gd name="T13" fmla="*/ 68 h 98"/>
                  <a:gd name="T14" fmla="*/ 31 w 102"/>
                  <a:gd name="T15" fmla="*/ 4 h 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 h="98">
                    <a:moveTo>
                      <a:pt x="31" y="4"/>
                    </a:moveTo>
                    <a:cubicBezTo>
                      <a:pt x="27" y="1"/>
                      <a:pt x="23" y="0"/>
                      <a:pt x="19" y="0"/>
                    </a:cubicBezTo>
                    <a:cubicBezTo>
                      <a:pt x="14" y="0"/>
                      <a:pt x="10" y="1"/>
                      <a:pt x="7" y="4"/>
                    </a:cubicBezTo>
                    <a:cubicBezTo>
                      <a:pt x="0" y="11"/>
                      <a:pt x="0" y="21"/>
                      <a:pt x="7" y="28"/>
                    </a:cubicBezTo>
                    <a:cubicBezTo>
                      <a:pt x="72" y="91"/>
                      <a:pt x="72" y="91"/>
                      <a:pt x="72" y="91"/>
                    </a:cubicBezTo>
                    <a:cubicBezTo>
                      <a:pt x="78" y="98"/>
                      <a:pt x="89" y="98"/>
                      <a:pt x="96" y="91"/>
                    </a:cubicBezTo>
                    <a:cubicBezTo>
                      <a:pt x="102" y="85"/>
                      <a:pt x="102" y="74"/>
                      <a:pt x="96" y="68"/>
                    </a:cubicBezTo>
                    <a:lnTo>
                      <a:pt x="31" y="4"/>
                    </a:lnTo>
                    <a:close/>
                  </a:path>
                </a:pathLst>
              </a:custGeom>
              <a:grpFill/>
              <a:ln w="3175">
                <a:noFill/>
                <a:round/>
              </a:ln>
              <a:extLst/>
            </p:spPr>
            <p:txBody>
              <a:bodyPr vert="horz" wrap="square" lIns="91440" tIns="45720" rIns="91440" bIns="45720" numCol="1" anchor="t" anchorCtr="0" compatLnSpc="1"/>
              <a:lstStyle/>
              <a:p>
                <a:endParaRPr lang="zh-CN" altLang="en-US">
                  <a:solidFill>
                    <a:schemeClr val="bg1"/>
                  </a:solidFill>
                  <a:latin typeface="HappyZcool-2016" panose="02010600030101010101" pitchFamily="2" charset="-122"/>
                  <a:ea typeface="HappyZcool-2016" panose="02010600030101010101" pitchFamily="2" charset="-122"/>
                  <a:sym typeface="HappyZcool-2016" panose="02010600030101010101" pitchFamily="2" charset="-122"/>
                </a:endParaRPr>
              </a:p>
            </p:txBody>
          </p:sp>
        </p:grpSp>
      </p:grpSp>
      <p:pic>
        <p:nvPicPr>
          <p:cNvPr id="59" name="图片 58"/>
          <p:cNvPicPr>
            <a:picLocks noChangeAspect="1"/>
          </p:cNvPicPr>
          <p:nvPr/>
        </p:nvPicPr>
        <p:blipFill>
          <a:blip r:embed="rId2" cstate="print">
            <a:extLst>
              <a:ext uri="{BEBA8EAE-BF5A-486C-A8C5-ECC9F3942E4B}">
                <a14:imgProps xmlns:a14="http://schemas.microsoft.com/office/drawing/2010/main">
                  <a14:imgLayer r:embed="rId3">
                    <a14:imgEffect>
                      <a14:backgroundRemoval t="625" b="100000" l="0" r="100000"/>
                    </a14:imgEffect>
                  </a14:imgLayer>
                </a14:imgProps>
              </a:ext>
              <a:ext uri="{28A0092B-C50C-407E-A947-70E740481C1C}">
                <a14:useLocalDpi xmlns:a14="http://schemas.microsoft.com/office/drawing/2010/main" val="0"/>
              </a:ext>
            </a:extLst>
          </a:blip>
          <a:stretch>
            <a:fillRect/>
          </a:stretch>
        </p:blipFill>
        <p:spPr>
          <a:xfrm>
            <a:off x="1407767" y="3436623"/>
            <a:ext cx="874479" cy="874479"/>
          </a:xfrm>
          <a:prstGeom prst="rect">
            <a:avLst/>
          </a:prstGeom>
        </p:spPr>
      </p:pic>
    </p:spTree>
    <p:extLst>
      <p:ext uri="{BB962C8B-B14F-4D97-AF65-F5344CB8AC3E}">
        <p14:creationId xmlns:p14="http://schemas.microsoft.com/office/powerpoint/2010/main" val="6433804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881037"/>
            <a:ext cx="12192000" cy="3124375"/>
          </a:xfrm>
          <a:prstGeom prst="rect">
            <a:avLst/>
          </a:prstGeom>
        </p:spPr>
      </p:pic>
      <p:pic>
        <p:nvPicPr>
          <p:cNvPr id="3" name="图片 2">
            <a:extLst>
              <a:ext uri="{FF2B5EF4-FFF2-40B4-BE49-F238E27FC236}">
                <a16:creationId xmlns:a16="http://schemas.microsoft.com/office/drawing/2014/main" xmlns="" id="{B3D11173-5A78-4B7F-8950-0B5AFF0E0CD5}"/>
              </a:ext>
            </a:extLst>
          </p:cNvPr>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flipH="1">
            <a:off x="696014" y="2079610"/>
            <a:ext cx="4500421" cy="2337758"/>
          </a:xfrm>
          <a:prstGeom prst="rect">
            <a:avLst/>
          </a:prstGeom>
        </p:spPr>
      </p:pic>
      <p:sp>
        <p:nvSpPr>
          <p:cNvPr id="4" name="矩形 3"/>
          <p:cNvSpPr/>
          <p:nvPr/>
        </p:nvSpPr>
        <p:spPr>
          <a:xfrm>
            <a:off x="1692643" y="2540603"/>
            <a:ext cx="2507161" cy="707886"/>
          </a:xfrm>
          <a:prstGeom prst="rect">
            <a:avLst/>
          </a:prstGeom>
        </p:spPr>
        <p:txBody>
          <a:bodyPr wrap="none">
            <a:spAutoFit/>
          </a:bodyPr>
          <a:lstStyle/>
          <a:p>
            <a:pPr lvl="0"/>
            <a:r>
              <a:rPr lang="en-US" altLang="zh-CN" sz="4000" b="1" dirty="0">
                <a:solidFill>
                  <a:srgbClr val="586788"/>
                </a:solidFill>
                <a:latin typeface="HappyZcool-2016" panose="02010600030101010101" pitchFamily="2" charset="-122"/>
                <a:ea typeface="HappyZcool-2016" panose="02010600030101010101" pitchFamily="2" charset="-122"/>
                <a:sym typeface="HappyZcool-2016" panose="02010600030101010101" pitchFamily="2" charset="-122"/>
              </a:rPr>
              <a:t>PART  01</a:t>
            </a:r>
            <a:endParaRPr lang="zh-CN" altLang="en-US" sz="4000" b="1" dirty="0">
              <a:solidFill>
                <a:srgbClr val="586788"/>
              </a:solidFill>
              <a:latin typeface="HappyZcool-2016" panose="02010600030101010101" pitchFamily="2" charset="-122"/>
              <a:ea typeface="HappyZcool-2016" panose="02010600030101010101" pitchFamily="2" charset="-122"/>
              <a:sym typeface="HappyZcool-2016" panose="02010600030101010101" pitchFamily="2" charset="-122"/>
            </a:endParaRPr>
          </a:p>
        </p:txBody>
      </p:sp>
      <p:sp>
        <p:nvSpPr>
          <p:cNvPr id="8" name="矩形 7"/>
          <p:cNvSpPr/>
          <p:nvPr/>
        </p:nvSpPr>
        <p:spPr>
          <a:xfrm>
            <a:off x="7007075" y="2569436"/>
            <a:ext cx="3775393" cy="707886"/>
          </a:xfrm>
          <a:prstGeom prst="rect">
            <a:avLst/>
          </a:prstGeom>
        </p:spPr>
        <p:txBody>
          <a:bodyPr wrap="none">
            <a:spAutoFit/>
          </a:bodyPr>
          <a:lstStyle/>
          <a:p>
            <a:pPr lvl="0" algn="dist"/>
            <a:r>
              <a:rPr lang="zh-CN" altLang="en-US" sz="4000" dirty="0" smtClean="0">
                <a:solidFill>
                  <a:srgbClr val="586788"/>
                </a:solidFill>
                <a:latin typeface="HappyZcool-2016" panose="02010600030101010101" pitchFamily="2" charset="-122"/>
                <a:ea typeface="HappyZcool-2016" panose="02010600030101010101" pitchFamily="2" charset="-122"/>
                <a:sym typeface="HappyZcool-2016" panose="02010600030101010101" pitchFamily="2" charset="-122"/>
              </a:rPr>
              <a:t>请输入</a:t>
            </a:r>
            <a:r>
              <a:rPr lang="zh-CN" altLang="en-US" sz="4000" dirty="0">
                <a:solidFill>
                  <a:srgbClr val="586788"/>
                </a:solidFill>
                <a:latin typeface="HappyZcool-2016" panose="02010600030101010101" pitchFamily="2" charset="-122"/>
                <a:ea typeface="HappyZcool-2016" panose="02010600030101010101" pitchFamily="2" charset="-122"/>
                <a:sym typeface="HappyZcool-2016" panose="02010600030101010101" pitchFamily="2" charset="-122"/>
              </a:rPr>
              <a:t>你的内容</a:t>
            </a:r>
          </a:p>
        </p:txBody>
      </p:sp>
      <p:pic>
        <p:nvPicPr>
          <p:cNvPr id="9" name="图片 8"/>
          <p:cNvPicPr>
            <a:picLocks noChangeAspect="1"/>
          </p:cNvPicPr>
          <p:nvPr/>
        </p:nvPicPr>
        <p:blipFill>
          <a:blip r:embed="rId4" cstate="print">
            <a:extLst>
              <a:ext uri="{BEBA8EAE-BF5A-486C-A8C5-ECC9F3942E4B}">
                <a14:imgProps xmlns:a14="http://schemas.microsoft.com/office/drawing/2010/main">
                  <a14:imgLayer r:embed="rId5">
                    <a14:imgEffect>
                      <a14:backgroundRemoval t="625" b="100000" l="0" r="100000"/>
                    </a14:imgEffect>
                  </a14:imgLayer>
                </a14:imgProps>
              </a:ext>
              <a:ext uri="{28A0092B-C50C-407E-A947-70E740481C1C}">
                <a14:useLocalDpi xmlns:a14="http://schemas.microsoft.com/office/drawing/2010/main" val="0"/>
              </a:ext>
            </a:extLst>
          </a:blip>
          <a:stretch>
            <a:fillRect/>
          </a:stretch>
        </p:blipFill>
        <p:spPr>
          <a:xfrm>
            <a:off x="6133609" y="2486646"/>
            <a:ext cx="873466" cy="873466"/>
          </a:xfrm>
          <a:prstGeom prst="rect">
            <a:avLst/>
          </a:prstGeom>
        </p:spPr>
      </p:pic>
    </p:spTree>
    <p:extLst>
      <p:ext uri="{BB962C8B-B14F-4D97-AF65-F5344CB8AC3E}">
        <p14:creationId xmlns:p14="http://schemas.microsoft.com/office/powerpoint/2010/main" val="41760092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A_任意多边形 5"/>
          <p:cNvSpPr>
            <a:spLocks noEditPoints="1"/>
          </p:cNvSpPr>
          <p:nvPr>
            <p:custDataLst>
              <p:tags r:id="rId1"/>
            </p:custDataLst>
          </p:nvPr>
        </p:nvSpPr>
        <p:spPr bwMode="auto">
          <a:xfrm rot="169628">
            <a:off x="2296105" y="2227699"/>
            <a:ext cx="1727200" cy="1788584"/>
          </a:xfrm>
          <a:custGeom>
            <a:avLst/>
            <a:gdLst>
              <a:gd name="T0" fmla="*/ 215 w 218"/>
              <a:gd name="T1" fmla="*/ 61 h 226"/>
              <a:gd name="T2" fmla="*/ 205 w 218"/>
              <a:gd name="T3" fmla="*/ 44 h 226"/>
              <a:gd name="T4" fmla="*/ 202 w 218"/>
              <a:gd name="T5" fmla="*/ 40 h 226"/>
              <a:gd name="T6" fmla="*/ 158 w 218"/>
              <a:gd name="T7" fmla="*/ 13 h 226"/>
              <a:gd name="T8" fmla="*/ 156 w 218"/>
              <a:gd name="T9" fmla="*/ 8 h 226"/>
              <a:gd name="T10" fmla="*/ 116 w 218"/>
              <a:gd name="T11" fmla="*/ 2 h 226"/>
              <a:gd name="T12" fmla="*/ 51 w 218"/>
              <a:gd name="T13" fmla="*/ 26 h 226"/>
              <a:gd name="T14" fmla="*/ 46 w 218"/>
              <a:gd name="T15" fmla="*/ 28 h 226"/>
              <a:gd name="T16" fmla="*/ 0 w 218"/>
              <a:gd name="T17" fmla="*/ 186 h 226"/>
              <a:gd name="T18" fmla="*/ 16 w 218"/>
              <a:gd name="T19" fmla="*/ 187 h 226"/>
              <a:gd name="T20" fmla="*/ 38 w 218"/>
              <a:gd name="T21" fmla="*/ 222 h 226"/>
              <a:gd name="T22" fmla="*/ 42 w 218"/>
              <a:gd name="T23" fmla="*/ 226 h 226"/>
              <a:gd name="T24" fmla="*/ 211 w 218"/>
              <a:gd name="T25" fmla="*/ 226 h 226"/>
              <a:gd name="T26" fmla="*/ 214 w 218"/>
              <a:gd name="T27" fmla="*/ 223 h 226"/>
              <a:gd name="T28" fmla="*/ 218 w 218"/>
              <a:gd name="T29" fmla="*/ 65 h 226"/>
              <a:gd name="T30" fmla="*/ 122 w 218"/>
              <a:gd name="T31" fmla="*/ 7 h 226"/>
              <a:gd name="T32" fmla="*/ 129 w 218"/>
              <a:gd name="T33" fmla="*/ 61 h 226"/>
              <a:gd name="T34" fmla="*/ 127 w 218"/>
              <a:gd name="T35" fmla="*/ 64 h 226"/>
              <a:gd name="T36" fmla="*/ 123 w 218"/>
              <a:gd name="T37" fmla="*/ 64 h 226"/>
              <a:gd name="T38" fmla="*/ 122 w 218"/>
              <a:gd name="T39" fmla="*/ 7 h 226"/>
              <a:gd name="T40" fmla="*/ 52 w 218"/>
              <a:gd name="T41" fmla="*/ 34 h 226"/>
              <a:gd name="T42" fmla="*/ 89 w 218"/>
              <a:gd name="T43" fmla="*/ 61 h 226"/>
              <a:gd name="T44" fmla="*/ 91 w 218"/>
              <a:gd name="T45" fmla="*/ 66 h 226"/>
              <a:gd name="T46" fmla="*/ 126 w 218"/>
              <a:gd name="T47" fmla="*/ 71 h 226"/>
              <a:gd name="T48" fmla="*/ 128 w 218"/>
              <a:gd name="T49" fmla="*/ 67 h 226"/>
              <a:gd name="T50" fmla="*/ 133 w 218"/>
              <a:gd name="T51" fmla="*/ 67 h 226"/>
              <a:gd name="T52" fmla="*/ 145 w 218"/>
              <a:gd name="T53" fmla="*/ 43 h 226"/>
              <a:gd name="T54" fmla="*/ 186 w 218"/>
              <a:gd name="T55" fmla="*/ 117 h 226"/>
              <a:gd name="T56" fmla="*/ 159 w 218"/>
              <a:gd name="T57" fmla="*/ 196 h 226"/>
              <a:gd name="T58" fmla="*/ 158 w 218"/>
              <a:gd name="T59" fmla="*/ 198 h 226"/>
              <a:gd name="T60" fmla="*/ 154 w 218"/>
              <a:gd name="T61" fmla="*/ 198 h 226"/>
              <a:gd name="T62" fmla="*/ 16 w 218"/>
              <a:gd name="T63" fmla="*/ 181 h 226"/>
              <a:gd name="T64" fmla="*/ 45 w 218"/>
              <a:gd name="T65" fmla="*/ 219 h 226"/>
              <a:gd name="T66" fmla="*/ 60 w 218"/>
              <a:gd name="T67" fmla="*/ 192 h 226"/>
              <a:gd name="T68" fmla="*/ 156 w 218"/>
              <a:gd name="T69" fmla="*/ 205 h 226"/>
              <a:gd name="T70" fmla="*/ 164 w 218"/>
              <a:gd name="T71" fmla="*/ 202 h 226"/>
              <a:gd name="T72" fmla="*/ 167 w 218"/>
              <a:gd name="T73" fmla="*/ 195 h 226"/>
              <a:gd name="T74" fmla="*/ 200 w 218"/>
              <a:gd name="T75" fmla="*/ 68 h 226"/>
              <a:gd name="T76" fmla="*/ 208 w 218"/>
              <a:gd name="T77" fmla="*/ 202 h 226"/>
              <a:gd name="T78" fmla="*/ 135 w 218"/>
              <a:gd name="T79" fmla="*/ 218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8" h="226">
                <a:moveTo>
                  <a:pt x="217" y="62"/>
                </a:moveTo>
                <a:cubicBezTo>
                  <a:pt x="216" y="61"/>
                  <a:pt x="215" y="61"/>
                  <a:pt x="215" y="61"/>
                </a:cubicBezTo>
                <a:cubicBezTo>
                  <a:pt x="210" y="61"/>
                  <a:pt x="206" y="61"/>
                  <a:pt x="201" y="61"/>
                </a:cubicBezTo>
                <a:cubicBezTo>
                  <a:pt x="202" y="55"/>
                  <a:pt x="203" y="49"/>
                  <a:pt x="205" y="44"/>
                </a:cubicBezTo>
                <a:cubicBezTo>
                  <a:pt x="205" y="43"/>
                  <a:pt x="205" y="42"/>
                  <a:pt x="204" y="42"/>
                </a:cubicBezTo>
                <a:cubicBezTo>
                  <a:pt x="204" y="41"/>
                  <a:pt x="203" y="40"/>
                  <a:pt x="202" y="40"/>
                </a:cubicBezTo>
                <a:cubicBezTo>
                  <a:pt x="183" y="37"/>
                  <a:pt x="166" y="36"/>
                  <a:pt x="148" y="36"/>
                </a:cubicBezTo>
                <a:cubicBezTo>
                  <a:pt x="151" y="28"/>
                  <a:pt x="154" y="21"/>
                  <a:pt x="158" y="13"/>
                </a:cubicBezTo>
                <a:cubicBezTo>
                  <a:pt x="158" y="12"/>
                  <a:pt x="158" y="11"/>
                  <a:pt x="158" y="10"/>
                </a:cubicBezTo>
                <a:cubicBezTo>
                  <a:pt x="158" y="9"/>
                  <a:pt x="157" y="8"/>
                  <a:pt x="156" y="8"/>
                </a:cubicBezTo>
                <a:cubicBezTo>
                  <a:pt x="144" y="4"/>
                  <a:pt x="132" y="1"/>
                  <a:pt x="120" y="0"/>
                </a:cubicBezTo>
                <a:cubicBezTo>
                  <a:pt x="118" y="0"/>
                  <a:pt x="117" y="1"/>
                  <a:pt x="116" y="2"/>
                </a:cubicBezTo>
                <a:cubicBezTo>
                  <a:pt x="113" y="14"/>
                  <a:pt x="108" y="25"/>
                  <a:pt x="103" y="36"/>
                </a:cubicBezTo>
                <a:cubicBezTo>
                  <a:pt x="84" y="36"/>
                  <a:pt x="66" y="35"/>
                  <a:pt x="51" y="26"/>
                </a:cubicBezTo>
                <a:cubicBezTo>
                  <a:pt x="50" y="26"/>
                  <a:pt x="49" y="25"/>
                  <a:pt x="48" y="26"/>
                </a:cubicBezTo>
                <a:cubicBezTo>
                  <a:pt x="47" y="26"/>
                  <a:pt x="46" y="27"/>
                  <a:pt x="46" y="28"/>
                </a:cubicBezTo>
                <a:cubicBezTo>
                  <a:pt x="38" y="73"/>
                  <a:pt x="31" y="139"/>
                  <a:pt x="1" y="183"/>
                </a:cubicBezTo>
                <a:cubicBezTo>
                  <a:pt x="0" y="184"/>
                  <a:pt x="0" y="185"/>
                  <a:pt x="0" y="186"/>
                </a:cubicBezTo>
                <a:cubicBezTo>
                  <a:pt x="1" y="187"/>
                  <a:pt x="2" y="188"/>
                  <a:pt x="4" y="188"/>
                </a:cubicBezTo>
                <a:cubicBezTo>
                  <a:pt x="8" y="188"/>
                  <a:pt x="12" y="187"/>
                  <a:pt x="16" y="187"/>
                </a:cubicBezTo>
                <a:cubicBezTo>
                  <a:pt x="24" y="187"/>
                  <a:pt x="32" y="188"/>
                  <a:pt x="41" y="189"/>
                </a:cubicBezTo>
                <a:cubicBezTo>
                  <a:pt x="39" y="201"/>
                  <a:pt x="39" y="211"/>
                  <a:pt x="38" y="222"/>
                </a:cubicBezTo>
                <a:cubicBezTo>
                  <a:pt x="38" y="223"/>
                  <a:pt x="38" y="224"/>
                  <a:pt x="39" y="225"/>
                </a:cubicBezTo>
                <a:cubicBezTo>
                  <a:pt x="40" y="225"/>
                  <a:pt x="41" y="226"/>
                  <a:pt x="42" y="226"/>
                </a:cubicBezTo>
                <a:cubicBezTo>
                  <a:pt x="70" y="225"/>
                  <a:pt x="103" y="224"/>
                  <a:pt x="135" y="224"/>
                </a:cubicBezTo>
                <a:cubicBezTo>
                  <a:pt x="161" y="224"/>
                  <a:pt x="187" y="225"/>
                  <a:pt x="211" y="226"/>
                </a:cubicBezTo>
                <a:cubicBezTo>
                  <a:pt x="212" y="226"/>
                  <a:pt x="213" y="226"/>
                  <a:pt x="213" y="225"/>
                </a:cubicBezTo>
                <a:cubicBezTo>
                  <a:pt x="214" y="225"/>
                  <a:pt x="214" y="224"/>
                  <a:pt x="214" y="223"/>
                </a:cubicBezTo>
                <a:cubicBezTo>
                  <a:pt x="214" y="216"/>
                  <a:pt x="214" y="209"/>
                  <a:pt x="214" y="202"/>
                </a:cubicBezTo>
                <a:cubicBezTo>
                  <a:pt x="214" y="156"/>
                  <a:pt x="215" y="111"/>
                  <a:pt x="218" y="65"/>
                </a:cubicBezTo>
                <a:cubicBezTo>
                  <a:pt x="218" y="64"/>
                  <a:pt x="218" y="63"/>
                  <a:pt x="217" y="62"/>
                </a:cubicBezTo>
                <a:close/>
                <a:moveTo>
                  <a:pt x="122" y="7"/>
                </a:moveTo>
                <a:cubicBezTo>
                  <a:pt x="131" y="8"/>
                  <a:pt x="141" y="10"/>
                  <a:pt x="150" y="13"/>
                </a:cubicBezTo>
                <a:cubicBezTo>
                  <a:pt x="143" y="29"/>
                  <a:pt x="136" y="45"/>
                  <a:pt x="129" y="61"/>
                </a:cubicBezTo>
                <a:cubicBezTo>
                  <a:pt x="129" y="62"/>
                  <a:pt x="128" y="63"/>
                  <a:pt x="128" y="63"/>
                </a:cubicBezTo>
                <a:cubicBezTo>
                  <a:pt x="127" y="64"/>
                  <a:pt x="127" y="64"/>
                  <a:pt x="127" y="64"/>
                </a:cubicBezTo>
                <a:cubicBezTo>
                  <a:pt x="126" y="65"/>
                  <a:pt x="126" y="65"/>
                  <a:pt x="126" y="65"/>
                </a:cubicBezTo>
                <a:cubicBezTo>
                  <a:pt x="125" y="65"/>
                  <a:pt x="124" y="65"/>
                  <a:pt x="123" y="64"/>
                </a:cubicBezTo>
                <a:cubicBezTo>
                  <a:pt x="115" y="63"/>
                  <a:pt x="106" y="61"/>
                  <a:pt x="97" y="60"/>
                </a:cubicBezTo>
                <a:cubicBezTo>
                  <a:pt x="108" y="44"/>
                  <a:pt x="116" y="26"/>
                  <a:pt x="122" y="7"/>
                </a:cubicBezTo>
                <a:close/>
                <a:moveTo>
                  <a:pt x="10" y="181"/>
                </a:moveTo>
                <a:cubicBezTo>
                  <a:pt x="38" y="137"/>
                  <a:pt x="44" y="77"/>
                  <a:pt x="52" y="34"/>
                </a:cubicBezTo>
                <a:cubicBezTo>
                  <a:pt x="66" y="41"/>
                  <a:pt x="83" y="43"/>
                  <a:pt x="100" y="43"/>
                </a:cubicBezTo>
                <a:cubicBezTo>
                  <a:pt x="96" y="49"/>
                  <a:pt x="93" y="55"/>
                  <a:pt x="89" y="61"/>
                </a:cubicBezTo>
                <a:cubicBezTo>
                  <a:pt x="88" y="62"/>
                  <a:pt x="88" y="63"/>
                  <a:pt x="89" y="64"/>
                </a:cubicBezTo>
                <a:cubicBezTo>
                  <a:pt x="89" y="65"/>
                  <a:pt x="90" y="66"/>
                  <a:pt x="91" y="66"/>
                </a:cubicBezTo>
                <a:cubicBezTo>
                  <a:pt x="101" y="68"/>
                  <a:pt x="112" y="69"/>
                  <a:pt x="122" y="71"/>
                </a:cubicBezTo>
                <a:cubicBezTo>
                  <a:pt x="123" y="71"/>
                  <a:pt x="124" y="71"/>
                  <a:pt x="126" y="71"/>
                </a:cubicBezTo>
                <a:cubicBezTo>
                  <a:pt x="127" y="71"/>
                  <a:pt x="128" y="71"/>
                  <a:pt x="130" y="70"/>
                </a:cubicBezTo>
                <a:cubicBezTo>
                  <a:pt x="128" y="67"/>
                  <a:pt x="128" y="67"/>
                  <a:pt x="128" y="67"/>
                </a:cubicBezTo>
                <a:cubicBezTo>
                  <a:pt x="130" y="70"/>
                  <a:pt x="130" y="70"/>
                  <a:pt x="130" y="70"/>
                </a:cubicBezTo>
                <a:cubicBezTo>
                  <a:pt x="131" y="70"/>
                  <a:pt x="133" y="68"/>
                  <a:pt x="133" y="67"/>
                </a:cubicBezTo>
                <a:cubicBezTo>
                  <a:pt x="134" y="66"/>
                  <a:pt x="135" y="65"/>
                  <a:pt x="135" y="64"/>
                </a:cubicBezTo>
                <a:cubicBezTo>
                  <a:pt x="138" y="57"/>
                  <a:pt x="141" y="50"/>
                  <a:pt x="145" y="43"/>
                </a:cubicBezTo>
                <a:cubicBezTo>
                  <a:pt x="162" y="43"/>
                  <a:pt x="179" y="43"/>
                  <a:pt x="197" y="46"/>
                </a:cubicBezTo>
                <a:cubicBezTo>
                  <a:pt x="193" y="67"/>
                  <a:pt x="191" y="92"/>
                  <a:pt x="186" y="117"/>
                </a:cubicBezTo>
                <a:cubicBezTo>
                  <a:pt x="182" y="143"/>
                  <a:pt x="175" y="170"/>
                  <a:pt x="161" y="191"/>
                </a:cubicBezTo>
                <a:cubicBezTo>
                  <a:pt x="160" y="193"/>
                  <a:pt x="160" y="195"/>
                  <a:pt x="159" y="196"/>
                </a:cubicBezTo>
                <a:cubicBezTo>
                  <a:pt x="159" y="197"/>
                  <a:pt x="158" y="198"/>
                  <a:pt x="158" y="198"/>
                </a:cubicBezTo>
                <a:cubicBezTo>
                  <a:pt x="158" y="198"/>
                  <a:pt x="158" y="198"/>
                  <a:pt x="158" y="198"/>
                </a:cubicBezTo>
                <a:cubicBezTo>
                  <a:pt x="157" y="198"/>
                  <a:pt x="157" y="199"/>
                  <a:pt x="156" y="199"/>
                </a:cubicBezTo>
                <a:cubicBezTo>
                  <a:pt x="156" y="199"/>
                  <a:pt x="155" y="198"/>
                  <a:pt x="154" y="198"/>
                </a:cubicBezTo>
                <a:cubicBezTo>
                  <a:pt x="123" y="194"/>
                  <a:pt x="92" y="189"/>
                  <a:pt x="61" y="185"/>
                </a:cubicBezTo>
                <a:cubicBezTo>
                  <a:pt x="47" y="183"/>
                  <a:pt x="31" y="181"/>
                  <a:pt x="16" y="181"/>
                </a:cubicBezTo>
                <a:cubicBezTo>
                  <a:pt x="14" y="181"/>
                  <a:pt x="12" y="181"/>
                  <a:pt x="10" y="181"/>
                </a:cubicBezTo>
                <a:close/>
                <a:moveTo>
                  <a:pt x="45" y="219"/>
                </a:moveTo>
                <a:cubicBezTo>
                  <a:pt x="46" y="209"/>
                  <a:pt x="46" y="200"/>
                  <a:pt x="47" y="190"/>
                </a:cubicBezTo>
                <a:cubicBezTo>
                  <a:pt x="52" y="190"/>
                  <a:pt x="56" y="191"/>
                  <a:pt x="60" y="192"/>
                </a:cubicBezTo>
                <a:cubicBezTo>
                  <a:pt x="91" y="196"/>
                  <a:pt x="122" y="201"/>
                  <a:pt x="153" y="205"/>
                </a:cubicBezTo>
                <a:cubicBezTo>
                  <a:pt x="154" y="205"/>
                  <a:pt x="155" y="205"/>
                  <a:pt x="156" y="205"/>
                </a:cubicBezTo>
                <a:cubicBezTo>
                  <a:pt x="158" y="205"/>
                  <a:pt x="159" y="205"/>
                  <a:pt x="160" y="205"/>
                </a:cubicBezTo>
                <a:cubicBezTo>
                  <a:pt x="162" y="204"/>
                  <a:pt x="163" y="203"/>
                  <a:pt x="164" y="202"/>
                </a:cubicBezTo>
                <a:cubicBezTo>
                  <a:pt x="165" y="201"/>
                  <a:pt x="165" y="199"/>
                  <a:pt x="166" y="198"/>
                </a:cubicBezTo>
                <a:cubicBezTo>
                  <a:pt x="166" y="196"/>
                  <a:pt x="167" y="195"/>
                  <a:pt x="167" y="195"/>
                </a:cubicBezTo>
                <a:cubicBezTo>
                  <a:pt x="182" y="172"/>
                  <a:pt x="189" y="145"/>
                  <a:pt x="193" y="118"/>
                </a:cubicBezTo>
                <a:cubicBezTo>
                  <a:pt x="196" y="100"/>
                  <a:pt x="198" y="83"/>
                  <a:pt x="200" y="68"/>
                </a:cubicBezTo>
                <a:cubicBezTo>
                  <a:pt x="204" y="68"/>
                  <a:pt x="207" y="68"/>
                  <a:pt x="211" y="68"/>
                </a:cubicBezTo>
                <a:cubicBezTo>
                  <a:pt x="208" y="113"/>
                  <a:pt x="208" y="157"/>
                  <a:pt x="208" y="202"/>
                </a:cubicBezTo>
                <a:cubicBezTo>
                  <a:pt x="208" y="208"/>
                  <a:pt x="208" y="214"/>
                  <a:pt x="208" y="219"/>
                </a:cubicBezTo>
                <a:cubicBezTo>
                  <a:pt x="185" y="218"/>
                  <a:pt x="160" y="218"/>
                  <a:pt x="135" y="218"/>
                </a:cubicBezTo>
                <a:cubicBezTo>
                  <a:pt x="104" y="218"/>
                  <a:pt x="73" y="218"/>
                  <a:pt x="45" y="219"/>
                </a:cubicBezTo>
                <a:close/>
              </a:path>
            </a:pathLst>
          </a:custGeom>
          <a:solidFill>
            <a:schemeClr val="accent1"/>
          </a:solidFill>
          <a:ln>
            <a:noFill/>
          </a:ln>
        </p:spPr>
        <p:txBody>
          <a:bodyPr vert="horz" wrap="square" lIns="121920" tIns="60960" rIns="121920" bIns="60960" numCol="1" anchor="t" anchorCtr="0" compatLnSpc="1">
            <a:prstTxWarp prst="textNoShape">
              <a:avLst/>
            </a:prstTxWarp>
          </a:bodyPr>
          <a:lstStyle/>
          <a:p>
            <a:endParaRPr lang="zh-CN" altLang="en-US" sz="2400">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9" name="PA_任意多边形 5"/>
          <p:cNvSpPr>
            <a:spLocks noEditPoints="1"/>
          </p:cNvSpPr>
          <p:nvPr>
            <p:custDataLst>
              <p:tags r:id="rId2"/>
            </p:custDataLst>
          </p:nvPr>
        </p:nvSpPr>
        <p:spPr bwMode="auto">
          <a:xfrm rot="169628">
            <a:off x="5082940" y="2227699"/>
            <a:ext cx="1727200" cy="1788584"/>
          </a:xfrm>
          <a:custGeom>
            <a:avLst/>
            <a:gdLst>
              <a:gd name="T0" fmla="*/ 215 w 218"/>
              <a:gd name="T1" fmla="*/ 61 h 226"/>
              <a:gd name="T2" fmla="*/ 205 w 218"/>
              <a:gd name="T3" fmla="*/ 44 h 226"/>
              <a:gd name="T4" fmla="*/ 202 w 218"/>
              <a:gd name="T5" fmla="*/ 40 h 226"/>
              <a:gd name="T6" fmla="*/ 158 w 218"/>
              <a:gd name="T7" fmla="*/ 13 h 226"/>
              <a:gd name="T8" fmla="*/ 156 w 218"/>
              <a:gd name="T9" fmla="*/ 8 h 226"/>
              <a:gd name="T10" fmla="*/ 116 w 218"/>
              <a:gd name="T11" fmla="*/ 2 h 226"/>
              <a:gd name="T12" fmla="*/ 51 w 218"/>
              <a:gd name="T13" fmla="*/ 26 h 226"/>
              <a:gd name="T14" fmla="*/ 46 w 218"/>
              <a:gd name="T15" fmla="*/ 28 h 226"/>
              <a:gd name="T16" fmla="*/ 0 w 218"/>
              <a:gd name="T17" fmla="*/ 186 h 226"/>
              <a:gd name="T18" fmla="*/ 16 w 218"/>
              <a:gd name="T19" fmla="*/ 187 h 226"/>
              <a:gd name="T20" fmla="*/ 38 w 218"/>
              <a:gd name="T21" fmla="*/ 222 h 226"/>
              <a:gd name="T22" fmla="*/ 42 w 218"/>
              <a:gd name="T23" fmla="*/ 226 h 226"/>
              <a:gd name="T24" fmla="*/ 211 w 218"/>
              <a:gd name="T25" fmla="*/ 226 h 226"/>
              <a:gd name="T26" fmla="*/ 214 w 218"/>
              <a:gd name="T27" fmla="*/ 223 h 226"/>
              <a:gd name="T28" fmla="*/ 218 w 218"/>
              <a:gd name="T29" fmla="*/ 65 h 226"/>
              <a:gd name="T30" fmla="*/ 122 w 218"/>
              <a:gd name="T31" fmla="*/ 7 h 226"/>
              <a:gd name="T32" fmla="*/ 129 w 218"/>
              <a:gd name="T33" fmla="*/ 61 h 226"/>
              <a:gd name="T34" fmla="*/ 127 w 218"/>
              <a:gd name="T35" fmla="*/ 64 h 226"/>
              <a:gd name="T36" fmla="*/ 123 w 218"/>
              <a:gd name="T37" fmla="*/ 64 h 226"/>
              <a:gd name="T38" fmla="*/ 122 w 218"/>
              <a:gd name="T39" fmla="*/ 7 h 226"/>
              <a:gd name="T40" fmla="*/ 52 w 218"/>
              <a:gd name="T41" fmla="*/ 34 h 226"/>
              <a:gd name="T42" fmla="*/ 89 w 218"/>
              <a:gd name="T43" fmla="*/ 61 h 226"/>
              <a:gd name="T44" fmla="*/ 91 w 218"/>
              <a:gd name="T45" fmla="*/ 66 h 226"/>
              <a:gd name="T46" fmla="*/ 126 w 218"/>
              <a:gd name="T47" fmla="*/ 71 h 226"/>
              <a:gd name="T48" fmla="*/ 128 w 218"/>
              <a:gd name="T49" fmla="*/ 67 h 226"/>
              <a:gd name="T50" fmla="*/ 133 w 218"/>
              <a:gd name="T51" fmla="*/ 67 h 226"/>
              <a:gd name="T52" fmla="*/ 145 w 218"/>
              <a:gd name="T53" fmla="*/ 43 h 226"/>
              <a:gd name="T54" fmla="*/ 186 w 218"/>
              <a:gd name="T55" fmla="*/ 117 h 226"/>
              <a:gd name="T56" fmla="*/ 159 w 218"/>
              <a:gd name="T57" fmla="*/ 196 h 226"/>
              <a:gd name="T58" fmla="*/ 158 w 218"/>
              <a:gd name="T59" fmla="*/ 198 h 226"/>
              <a:gd name="T60" fmla="*/ 154 w 218"/>
              <a:gd name="T61" fmla="*/ 198 h 226"/>
              <a:gd name="T62" fmla="*/ 16 w 218"/>
              <a:gd name="T63" fmla="*/ 181 h 226"/>
              <a:gd name="T64" fmla="*/ 45 w 218"/>
              <a:gd name="T65" fmla="*/ 219 h 226"/>
              <a:gd name="T66" fmla="*/ 60 w 218"/>
              <a:gd name="T67" fmla="*/ 192 h 226"/>
              <a:gd name="T68" fmla="*/ 156 w 218"/>
              <a:gd name="T69" fmla="*/ 205 h 226"/>
              <a:gd name="T70" fmla="*/ 164 w 218"/>
              <a:gd name="T71" fmla="*/ 202 h 226"/>
              <a:gd name="T72" fmla="*/ 167 w 218"/>
              <a:gd name="T73" fmla="*/ 195 h 226"/>
              <a:gd name="T74" fmla="*/ 200 w 218"/>
              <a:gd name="T75" fmla="*/ 68 h 226"/>
              <a:gd name="T76" fmla="*/ 208 w 218"/>
              <a:gd name="T77" fmla="*/ 202 h 226"/>
              <a:gd name="T78" fmla="*/ 135 w 218"/>
              <a:gd name="T79" fmla="*/ 218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8" h="226">
                <a:moveTo>
                  <a:pt x="217" y="62"/>
                </a:moveTo>
                <a:cubicBezTo>
                  <a:pt x="216" y="61"/>
                  <a:pt x="215" y="61"/>
                  <a:pt x="215" y="61"/>
                </a:cubicBezTo>
                <a:cubicBezTo>
                  <a:pt x="210" y="61"/>
                  <a:pt x="206" y="61"/>
                  <a:pt x="201" y="61"/>
                </a:cubicBezTo>
                <a:cubicBezTo>
                  <a:pt x="202" y="55"/>
                  <a:pt x="203" y="49"/>
                  <a:pt x="205" y="44"/>
                </a:cubicBezTo>
                <a:cubicBezTo>
                  <a:pt x="205" y="43"/>
                  <a:pt x="205" y="42"/>
                  <a:pt x="204" y="42"/>
                </a:cubicBezTo>
                <a:cubicBezTo>
                  <a:pt x="204" y="41"/>
                  <a:pt x="203" y="40"/>
                  <a:pt x="202" y="40"/>
                </a:cubicBezTo>
                <a:cubicBezTo>
                  <a:pt x="183" y="37"/>
                  <a:pt x="166" y="36"/>
                  <a:pt x="148" y="36"/>
                </a:cubicBezTo>
                <a:cubicBezTo>
                  <a:pt x="151" y="28"/>
                  <a:pt x="154" y="21"/>
                  <a:pt x="158" y="13"/>
                </a:cubicBezTo>
                <a:cubicBezTo>
                  <a:pt x="158" y="12"/>
                  <a:pt x="158" y="11"/>
                  <a:pt x="158" y="10"/>
                </a:cubicBezTo>
                <a:cubicBezTo>
                  <a:pt x="158" y="9"/>
                  <a:pt x="157" y="8"/>
                  <a:pt x="156" y="8"/>
                </a:cubicBezTo>
                <a:cubicBezTo>
                  <a:pt x="144" y="4"/>
                  <a:pt x="132" y="1"/>
                  <a:pt x="120" y="0"/>
                </a:cubicBezTo>
                <a:cubicBezTo>
                  <a:pt x="118" y="0"/>
                  <a:pt x="117" y="1"/>
                  <a:pt x="116" y="2"/>
                </a:cubicBezTo>
                <a:cubicBezTo>
                  <a:pt x="113" y="14"/>
                  <a:pt x="108" y="25"/>
                  <a:pt x="103" y="36"/>
                </a:cubicBezTo>
                <a:cubicBezTo>
                  <a:pt x="84" y="36"/>
                  <a:pt x="66" y="35"/>
                  <a:pt x="51" y="26"/>
                </a:cubicBezTo>
                <a:cubicBezTo>
                  <a:pt x="50" y="26"/>
                  <a:pt x="49" y="25"/>
                  <a:pt x="48" y="26"/>
                </a:cubicBezTo>
                <a:cubicBezTo>
                  <a:pt x="47" y="26"/>
                  <a:pt x="46" y="27"/>
                  <a:pt x="46" y="28"/>
                </a:cubicBezTo>
                <a:cubicBezTo>
                  <a:pt x="38" y="73"/>
                  <a:pt x="31" y="139"/>
                  <a:pt x="1" y="183"/>
                </a:cubicBezTo>
                <a:cubicBezTo>
                  <a:pt x="0" y="184"/>
                  <a:pt x="0" y="185"/>
                  <a:pt x="0" y="186"/>
                </a:cubicBezTo>
                <a:cubicBezTo>
                  <a:pt x="1" y="187"/>
                  <a:pt x="2" y="188"/>
                  <a:pt x="4" y="188"/>
                </a:cubicBezTo>
                <a:cubicBezTo>
                  <a:pt x="8" y="188"/>
                  <a:pt x="12" y="187"/>
                  <a:pt x="16" y="187"/>
                </a:cubicBezTo>
                <a:cubicBezTo>
                  <a:pt x="24" y="187"/>
                  <a:pt x="32" y="188"/>
                  <a:pt x="41" y="189"/>
                </a:cubicBezTo>
                <a:cubicBezTo>
                  <a:pt x="39" y="201"/>
                  <a:pt x="39" y="211"/>
                  <a:pt x="38" y="222"/>
                </a:cubicBezTo>
                <a:cubicBezTo>
                  <a:pt x="38" y="223"/>
                  <a:pt x="38" y="224"/>
                  <a:pt x="39" y="225"/>
                </a:cubicBezTo>
                <a:cubicBezTo>
                  <a:pt x="40" y="225"/>
                  <a:pt x="41" y="226"/>
                  <a:pt x="42" y="226"/>
                </a:cubicBezTo>
                <a:cubicBezTo>
                  <a:pt x="70" y="225"/>
                  <a:pt x="103" y="224"/>
                  <a:pt x="135" y="224"/>
                </a:cubicBezTo>
                <a:cubicBezTo>
                  <a:pt x="161" y="224"/>
                  <a:pt x="187" y="225"/>
                  <a:pt x="211" y="226"/>
                </a:cubicBezTo>
                <a:cubicBezTo>
                  <a:pt x="212" y="226"/>
                  <a:pt x="213" y="226"/>
                  <a:pt x="213" y="225"/>
                </a:cubicBezTo>
                <a:cubicBezTo>
                  <a:pt x="214" y="225"/>
                  <a:pt x="214" y="224"/>
                  <a:pt x="214" y="223"/>
                </a:cubicBezTo>
                <a:cubicBezTo>
                  <a:pt x="214" y="216"/>
                  <a:pt x="214" y="209"/>
                  <a:pt x="214" y="202"/>
                </a:cubicBezTo>
                <a:cubicBezTo>
                  <a:pt x="214" y="156"/>
                  <a:pt x="215" y="111"/>
                  <a:pt x="218" y="65"/>
                </a:cubicBezTo>
                <a:cubicBezTo>
                  <a:pt x="218" y="64"/>
                  <a:pt x="218" y="63"/>
                  <a:pt x="217" y="62"/>
                </a:cubicBezTo>
                <a:close/>
                <a:moveTo>
                  <a:pt x="122" y="7"/>
                </a:moveTo>
                <a:cubicBezTo>
                  <a:pt x="131" y="8"/>
                  <a:pt x="141" y="10"/>
                  <a:pt x="150" y="13"/>
                </a:cubicBezTo>
                <a:cubicBezTo>
                  <a:pt x="143" y="29"/>
                  <a:pt x="136" y="45"/>
                  <a:pt x="129" y="61"/>
                </a:cubicBezTo>
                <a:cubicBezTo>
                  <a:pt x="129" y="62"/>
                  <a:pt x="128" y="63"/>
                  <a:pt x="128" y="63"/>
                </a:cubicBezTo>
                <a:cubicBezTo>
                  <a:pt x="127" y="64"/>
                  <a:pt x="127" y="64"/>
                  <a:pt x="127" y="64"/>
                </a:cubicBezTo>
                <a:cubicBezTo>
                  <a:pt x="126" y="65"/>
                  <a:pt x="126" y="65"/>
                  <a:pt x="126" y="65"/>
                </a:cubicBezTo>
                <a:cubicBezTo>
                  <a:pt x="125" y="65"/>
                  <a:pt x="124" y="65"/>
                  <a:pt x="123" y="64"/>
                </a:cubicBezTo>
                <a:cubicBezTo>
                  <a:pt x="115" y="63"/>
                  <a:pt x="106" y="61"/>
                  <a:pt x="97" y="60"/>
                </a:cubicBezTo>
                <a:cubicBezTo>
                  <a:pt x="108" y="44"/>
                  <a:pt x="116" y="26"/>
                  <a:pt x="122" y="7"/>
                </a:cubicBezTo>
                <a:close/>
                <a:moveTo>
                  <a:pt x="10" y="181"/>
                </a:moveTo>
                <a:cubicBezTo>
                  <a:pt x="38" y="137"/>
                  <a:pt x="44" y="77"/>
                  <a:pt x="52" y="34"/>
                </a:cubicBezTo>
                <a:cubicBezTo>
                  <a:pt x="66" y="41"/>
                  <a:pt x="83" y="43"/>
                  <a:pt x="100" y="43"/>
                </a:cubicBezTo>
                <a:cubicBezTo>
                  <a:pt x="96" y="49"/>
                  <a:pt x="93" y="55"/>
                  <a:pt x="89" y="61"/>
                </a:cubicBezTo>
                <a:cubicBezTo>
                  <a:pt x="88" y="62"/>
                  <a:pt x="88" y="63"/>
                  <a:pt x="89" y="64"/>
                </a:cubicBezTo>
                <a:cubicBezTo>
                  <a:pt x="89" y="65"/>
                  <a:pt x="90" y="66"/>
                  <a:pt x="91" y="66"/>
                </a:cubicBezTo>
                <a:cubicBezTo>
                  <a:pt x="101" y="68"/>
                  <a:pt x="112" y="69"/>
                  <a:pt x="122" y="71"/>
                </a:cubicBezTo>
                <a:cubicBezTo>
                  <a:pt x="123" y="71"/>
                  <a:pt x="124" y="71"/>
                  <a:pt x="126" y="71"/>
                </a:cubicBezTo>
                <a:cubicBezTo>
                  <a:pt x="127" y="71"/>
                  <a:pt x="128" y="71"/>
                  <a:pt x="130" y="70"/>
                </a:cubicBezTo>
                <a:cubicBezTo>
                  <a:pt x="128" y="67"/>
                  <a:pt x="128" y="67"/>
                  <a:pt x="128" y="67"/>
                </a:cubicBezTo>
                <a:cubicBezTo>
                  <a:pt x="130" y="70"/>
                  <a:pt x="130" y="70"/>
                  <a:pt x="130" y="70"/>
                </a:cubicBezTo>
                <a:cubicBezTo>
                  <a:pt x="131" y="70"/>
                  <a:pt x="133" y="68"/>
                  <a:pt x="133" y="67"/>
                </a:cubicBezTo>
                <a:cubicBezTo>
                  <a:pt x="134" y="66"/>
                  <a:pt x="135" y="65"/>
                  <a:pt x="135" y="64"/>
                </a:cubicBezTo>
                <a:cubicBezTo>
                  <a:pt x="138" y="57"/>
                  <a:pt x="141" y="50"/>
                  <a:pt x="145" y="43"/>
                </a:cubicBezTo>
                <a:cubicBezTo>
                  <a:pt x="162" y="43"/>
                  <a:pt x="179" y="43"/>
                  <a:pt x="197" y="46"/>
                </a:cubicBezTo>
                <a:cubicBezTo>
                  <a:pt x="193" y="67"/>
                  <a:pt x="191" y="92"/>
                  <a:pt x="186" y="117"/>
                </a:cubicBezTo>
                <a:cubicBezTo>
                  <a:pt x="182" y="143"/>
                  <a:pt x="175" y="170"/>
                  <a:pt x="161" y="191"/>
                </a:cubicBezTo>
                <a:cubicBezTo>
                  <a:pt x="160" y="193"/>
                  <a:pt x="160" y="195"/>
                  <a:pt x="159" y="196"/>
                </a:cubicBezTo>
                <a:cubicBezTo>
                  <a:pt x="159" y="197"/>
                  <a:pt x="158" y="198"/>
                  <a:pt x="158" y="198"/>
                </a:cubicBezTo>
                <a:cubicBezTo>
                  <a:pt x="158" y="198"/>
                  <a:pt x="158" y="198"/>
                  <a:pt x="158" y="198"/>
                </a:cubicBezTo>
                <a:cubicBezTo>
                  <a:pt x="157" y="198"/>
                  <a:pt x="157" y="199"/>
                  <a:pt x="156" y="199"/>
                </a:cubicBezTo>
                <a:cubicBezTo>
                  <a:pt x="156" y="199"/>
                  <a:pt x="155" y="198"/>
                  <a:pt x="154" y="198"/>
                </a:cubicBezTo>
                <a:cubicBezTo>
                  <a:pt x="123" y="194"/>
                  <a:pt x="92" y="189"/>
                  <a:pt x="61" y="185"/>
                </a:cubicBezTo>
                <a:cubicBezTo>
                  <a:pt x="47" y="183"/>
                  <a:pt x="31" y="181"/>
                  <a:pt x="16" y="181"/>
                </a:cubicBezTo>
                <a:cubicBezTo>
                  <a:pt x="14" y="181"/>
                  <a:pt x="12" y="181"/>
                  <a:pt x="10" y="181"/>
                </a:cubicBezTo>
                <a:close/>
                <a:moveTo>
                  <a:pt x="45" y="219"/>
                </a:moveTo>
                <a:cubicBezTo>
                  <a:pt x="46" y="209"/>
                  <a:pt x="46" y="200"/>
                  <a:pt x="47" y="190"/>
                </a:cubicBezTo>
                <a:cubicBezTo>
                  <a:pt x="52" y="190"/>
                  <a:pt x="56" y="191"/>
                  <a:pt x="60" y="192"/>
                </a:cubicBezTo>
                <a:cubicBezTo>
                  <a:pt x="91" y="196"/>
                  <a:pt x="122" y="201"/>
                  <a:pt x="153" y="205"/>
                </a:cubicBezTo>
                <a:cubicBezTo>
                  <a:pt x="154" y="205"/>
                  <a:pt x="155" y="205"/>
                  <a:pt x="156" y="205"/>
                </a:cubicBezTo>
                <a:cubicBezTo>
                  <a:pt x="158" y="205"/>
                  <a:pt x="159" y="205"/>
                  <a:pt x="160" y="205"/>
                </a:cubicBezTo>
                <a:cubicBezTo>
                  <a:pt x="162" y="204"/>
                  <a:pt x="163" y="203"/>
                  <a:pt x="164" y="202"/>
                </a:cubicBezTo>
                <a:cubicBezTo>
                  <a:pt x="165" y="201"/>
                  <a:pt x="165" y="199"/>
                  <a:pt x="166" y="198"/>
                </a:cubicBezTo>
                <a:cubicBezTo>
                  <a:pt x="166" y="196"/>
                  <a:pt x="167" y="195"/>
                  <a:pt x="167" y="195"/>
                </a:cubicBezTo>
                <a:cubicBezTo>
                  <a:pt x="182" y="172"/>
                  <a:pt x="189" y="145"/>
                  <a:pt x="193" y="118"/>
                </a:cubicBezTo>
                <a:cubicBezTo>
                  <a:pt x="196" y="100"/>
                  <a:pt x="198" y="83"/>
                  <a:pt x="200" y="68"/>
                </a:cubicBezTo>
                <a:cubicBezTo>
                  <a:pt x="204" y="68"/>
                  <a:pt x="207" y="68"/>
                  <a:pt x="211" y="68"/>
                </a:cubicBezTo>
                <a:cubicBezTo>
                  <a:pt x="208" y="113"/>
                  <a:pt x="208" y="157"/>
                  <a:pt x="208" y="202"/>
                </a:cubicBezTo>
                <a:cubicBezTo>
                  <a:pt x="208" y="208"/>
                  <a:pt x="208" y="214"/>
                  <a:pt x="208" y="219"/>
                </a:cubicBezTo>
                <a:cubicBezTo>
                  <a:pt x="185" y="218"/>
                  <a:pt x="160" y="218"/>
                  <a:pt x="135" y="218"/>
                </a:cubicBezTo>
                <a:cubicBezTo>
                  <a:pt x="104" y="218"/>
                  <a:pt x="73" y="218"/>
                  <a:pt x="45" y="219"/>
                </a:cubicBezTo>
                <a:close/>
              </a:path>
            </a:pathLst>
          </a:custGeom>
          <a:solidFill>
            <a:schemeClr val="accent2"/>
          </a:solidFill>
          <a:ln>
            <a:noFill/>
          </a:ln>
        </p:spPr>
        <p:txBody>
          <a:bodyPr vert="horz" wrap="square" lIns="121920" tIns="60960" rIns="121920" bIns="60960" numCol="1" anchor="t" anchorCtr="0" compatLnSpc="1">
            <a:prstTxWarp prst="textNoShape">
              <a:avLst/>
            </a:prstTxWarp>
          </a:bodyPr>
          <a:lstStyle/>
          <a:p>
            <a:endParaRPr lang="zh-CN" altLang="en-US" sz="2400">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0" name="PA_任意多边形 5"/>
          <p:cNvSpPr>
            <a:spLocks noEditPoints="1"/>
          </p:cNvSpPr>
          <p:nvPr>
            <p:custDataLst>
              <p:tags r:id="rId3"/>
            </p:custDataLst>
          </p:nvPr>
        </p:nvSpPr>
        <p:spPr bwMode="auto">
          <a:xfrm rot="169628">
            <a:off x="8119467" y="2280420"/>
            <a:ext cx="1727200" cy="1788584"/>
          </a:xfrm>
          <a:custGeom>
            <a:avLst/>
            <a:gdLst>
              <a:gd name="T0" fmla="*/ 215 w 218"/>
              <a:gd name="T1" fmla="*/ 61 h 226"/>
              <a:gd name="T2" fmla="*/ 205 w 218"/>
              <a:gd name="T3" fmla="*/ 44 h 226"/>
              <a:gd name="T4" fmla="*/ 202 w 218"/>
              <a:gd name="T5" fmla="*/ 40 h 226"/>
              <a:gd name="T6" fmla="*/ 158 w 218"/>
              <a:gd name="T7" fmla="*/ 13 h 226"/>
              <a:gd name="T8" fmla="*/ 156 w 218"/>
              <a:gd name="T9" fmla="*/ 8 h 226"/>
              <a:gd name="T10" fmla="*/ 116 w 218"/>
              <a:gd name="T11" fmla="*/ 2 h 226"/>
              <a:gd name="T12" fmla="*/ 51 w 218"/>
              <a:gd name="T13" fmla="*/ 26 h 226"/>
              <a:gd name="T14" fmla="*/ 46 w 218"/>
              <a:gd name="T15" fmla="*/ 28 h 226"/>
              <a:gd name="T16" fmla="*/ 0 w 218"/>
              <a:gd name="T17" fmla="*/ 186 h 226"/>
              <a:gd name="T18" fmla="*/ 16 w 218"/>
              <a:gd name="T19" fmla="*/ 187 h 226"/>
              <a:gd name="T20" fmla="*/ 38 w 218"/>
              <a:gd name="T21" fmla="*/ 222 h 226"/>
              <a:gd name="T22" fmla="*/ 42 w 218"/>
              <a:gd name="T23" fmla="*/ 226 h 226"/>
              <a:gd name="T24" fmla="*/ 211 w 218"/>
              <a:gd name="T25" fmla="*/ 226 h 226"/>
              <a:gd name="T26" fmla="*/ 214 w 218"/>
              <a:gd name="T27" fmla="*/ 223 h 226"/>
              <a:gd name="T28" fmla="*/ 218 w 218"/>
              <a:gd name="T29" fmla="*/ 65 h 226"/>
              <a:gd name="T30" fmla="*/ 122 w 218"/>
              <a:gd name="T31" fmla="*/ 7 h 226"/>
              <a:gd name="T32" fmla="*/ 129 w 218"/>
              <a:gd name="T33" fmla="*/ 61 h 226"/>
              <a:gd name="T34" fmla="*/ 127 w 218"/>
              <a:gd name="T35" fmla="*/ 64 h 226"/>
              <a:gd name="T36" fmla="*/ 123 w 218"/>
              <a:gd name="T37" fmla="*/ 64 h 226"/>
              <a:gd name="T38" fmla="*/ 122 w 218"/>
              <a:gd name="T39" fmla="*/ 7 h 226"/>
              <a:gd name="T40" fmla="*/ 52 w 218"/>
              <a:gd name="T41" fmla="*/ 34 h 226"/>
              <a:gd name="T42" fmla="*/ 89 w 218"/>
              <a:gd name="T43" fmla="*/ 61 h 226"/>
              <a:gd name="T44" fmla="*/ 91 w 218"/>
              <a:gd name="T45" fmla="*/ 66 h 226"/>
              <a:gd name="T46" fmla="*/ 126 w 218"/>
              <a:gd name="T47" fmla="*/ 71 h 226"/>
              <a:gd name="T48" fmla="*/ 128 w 218"/>
              <a:gd name="T49" fmla="*/ 67 h 226"/>
              <a:gd name="T50" fmla="*/ 133 w 218"/>
              <a:gd name="T51" fmla="*/ 67 h 226"/>
              <a:gd name="T52" fmla="*/ 145 w 218"/>
              <a:gd name="T53" fmla="*/ 43 h 226"/>
              <a:gd name="T54" fmla="*/ 186 w 218"/>
              <a:gd name="T55" fmla="*/ 117 h 226"/>
              <a:gd name="T56" fmla="*/ 159 w 218"/>
              <a:gd name="T57" fmla="*/ 196 h 226"/>
              <a:gd name="T58" fmla="*/ 158 w 218"/>
              <a:gd name="T59" fmla="*/ 198 h 226"/>
              <a:gd name="T60" fmla="*/ 154 w 218"/>
              <a:gd name="T61" fmla="*/ 198 h 226"/>
              <a:gd name="T62" fmla="*/ 16 w 218"/>
              <a:gd name="T63" fmla="*/ 181 h 226"/>
              <a:gd name="T64" fmla="*/ 45 w 218"/>
              <a:gd name="T65" fmla="*/ 219 h 226"/>
              <a:gd name="T66" fmla="*/ 60 w 218"/>
              <a:gd name="T67" fmla="*/ 192 h 226"/>
              <a:gd name="T68" fmla="*/ 156 w 218"/>
              <a:gd name="T69" fmla="*/ 205 h 226"/>
              <a:gd name="T70" fmla="*/ 164 w 218"/>
              <a:gd name="T71" fmla="*/ 202 h 226"/>
              <a:gd name="T72" fmla="*/ 167 w 218"/>
              <a:gd name="T73" fmla="*/ 195 h 226"/>
              <a:gd name="T74" fmla="*/ 200 w 218"/>
              <a:gd name="T75" fmla="*/ 68 h 226"/>
              <a:gd name="T76" fmla="*/ 208 w 218"/>
              <a:gd name="T77" fmla="*/ 202 h 226"/>
              <a:gd name="T78" fmla="*/ 135 w 218"/>
              <a:gd name="T79" fmla="*/ 218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8" h="226">
                <a:moveTo>
                  <a:pt x="217" y="62"/>
                </a:moveTo>
                <a:cubicBezTo>
                  <a:pt x="216" y="61"/>
                  <a:pt x="215" y="61"/>
                  <a:pt x="215" y="61"/>
                </a:cubicBezTo>
                <a:cubicBezTo>
                  <a:pt x="210" y="61"/>
                  <a:pt x="206" y="61"/>
                  <a:pt x="201" y="61"/>
                </a:cubicBezTo>
                <a:cubicBezTo>
                  <a:pt x="202" y="55"/>
                  <a:pt x="203" y="49"/>
                  <a:pt x="205" y="44"/>
                </a:cubicBezTo>
                <a:cubicBezTo>
                  <a:pt x="205" y="43"/>
                  <a:pt x="205" y="42"/>
                  <a:pt x="204" y="42"/>
                </a:cubicBezTo>
                <a:cubicBezTo>
                  <a:pt x="204" y="41"/>
                  <a:pt x="203" y="40"/>
                  <a:pt x="202" y="40"/>
                </a:cubicBezTo>
                <a:cubicBezTo>
                  <a:pt x="183" y="37"/>
                  <a:pt x="166" y="36"/>
                  <a:pt x="148" y="36"/>
                </a:cubicBezTo>
                <a:cubicBezTo>
                  <a:pt x="151" y="28"/>
                  <a:pt x="154" y="21"/>
                  <a:pt x="158" y="13"/>
                </a:cubicBezTo>
                <a:cubicBezTo>
                  <a:pt x="158" y="12"/>
                  <a:pt x="158" y="11"/>
                  <a:pt x="158" y="10"/>
                </a:cubicBezTo>
                <a:cubicBezTo>
                  <a:pt x="158" y="9"/>
                  <a:pt x="157" y="8"/>
                  <a:pt x="156" y="8"/>
                </a:cubicBezTo>
                <a:cubicBezTo>
                  <a:pt x="144" y="4"/>
                  <a:pt x="132" y="1"/>
                  <a:pt x="120" y="0"/>
                </a:cubicBezTo>
                <a:cubicBezTo>
                  <a:pt x="118" y="0"/>
                  <a:pt x="117" y="1"/>
                  <a:pt x="116" y="2"/>
                </a:cubicBezTo>
                <a:cubicBezTo>
                  <a:pt x="113" y="14"/>
                  <a:pt x="108" y="25"/>
                  <a:pt x="103" y="36"/>
                </a:cubicBezTo>
                <a:cubicBezTo>
                  <a:pt x="84" y="36"/>
                  <a:pt x="66" y="35"/>
                  <a:pt x="51" y="26"/>
                </a:cubicBezTo>
                <a:cubicBezTo>
                  <a:pt x="50" y="26"/>
                  <a:pt x="49" y="25"/>
                  <a:pt x="48" y="26"/>
                </a:cubicBezTo>
                <a:cubicBezTo>
                  <a:pt x="47" y="26"/>
                  <a:pt x="46" y="27"/>
                  <a:pt x="46" y="28"/>
                </a:cubicBezTo>
                <a:cubicBezTo>
                  <a:pt x="38" y="73"/>
                  <a:pt x="31" y="139"/>
                  <a:pt x="1" y="183"/>
                </a:cubicBezTo>
                <a:cubicBezTo>
                  <a:pt x="0" y="184"/>
                  <a:pt x="0" y="185"/>
                  <a:pt x="0" y="186"/>
                </a:cubicBezTo>
                <a:cubicBezTo>
                  <a:pt x="1" y="187"/>
                  <a:pt x="2" y="188"/>
                  <a:pt x="4" y="188"/>
                </a:cubicBezTo>
                <a:cubicBezTo>
                  <a:pt x="8" y="188"/>
                  <a:pt x="12" y="187"/>
                  <a:pt x="16" y="187"/>
                </a:cubicBezTo>
                <a:cubicBezTo>
                  <a:pt x="24" y="187"/>
                  <a:pt x="32" y="188"/>
                  <a:pt x="41" y="189"/>
                </a:cubicBezTo>
                <a:cubicBezTo>
                  <a:pt x="39" y="201"/>
                  <a:pt x="39" y="211"/>
                  <a:pt x="38" y="222"/>
                </a:cubicBezTo>
                <a:cubicBezTo>
                  <a:pt x="38" y="223"/>
                  <a:pt x="38" y="224"/>
                  <a:pt x="39" y="225"/>
                </a:cubicBezTo>
                <a:cubicBezTo>
                  <a:pt x="40" y="225"/>
                  <a:pt x="41" y="226"/>
                  <a:pt x="42" y="226"/>
                </a:cubicBezTo>
                <a:cubicBezTo>
                  <a:pt x="70" y="225"/>
                  <a:pt x="103" y="224"/>
                  <a:pt x="135" y="224"/>
                </a:cubicBezTo>
                <a:cubicBezTo>
                  <a:pt x="161" y="224"/>
                  <a:pt x="187" y="225"/>
                  <a:pt x="211" y="226"/>
                </a:cubicBezTo>
                <a:cubicBezTo>
                  <a:pt x="212" y="226"/>
                  <a:pt x="213" y="226"/>
                  <a:pt x="213" y="225"/>
                </a:cubicBezTo>
                <a:cubicBezTo>
                  <a:pt x="214" y="225"/>
                  <a:pt x="214" y="224"/>
                  <a:pt x="214" y="223"/>
                </a:cubicBezTo>
                <a:cubicBezTo>
                  <a:pt x="214" y="216"/>
                  <a:pt x="214" y="209"/>
                  <a:pt x="214" y="202"/>
                </a:cubicBezTo>
                <a:cubicBezTo>
                  <a:pt x="214" y="156"/>
                  <a:pt x="215" y="111"/>
                  <a:pt x="218" y="65"/>
                </a:cubicBezTo>
                <a:cubicBezTo>
                  <a:pt x="218" y="64"/>
                  <a:pt x="218" y="63"/>
                  <a:pt x="217" y="62"/>
                </a:cubicBezTo>
                <a:close/>
                <a:moveTo>
                  <a:pt x="122" y="7"/>
                </a:moveTo>
                <a:cubicBezTo>
                  <a:pt x="131" y="8"/>
                  <a:pt x="141" y="10"/>
                  <a:pt x="150" y="13"/>
                </a:cubicBezTo>
                <a:cubicBezTo>
                  <a:pt x="143" y="29"/>
                  <a:pt x="136" y="45"/>
                  <a:pt x="129" y="61"/>
                </a:cubicBezTo>
                <a:cubicBezTo>
                  <a:pt x="129" y="62"/>
                  <a:pt x="128" y="63"/>
                  <a:pt x="128" y="63"/>
                </a:cubicBezTo>
                <a:cubicBezTo>
                  <a:pt x="127" y="64"/>
                  <a:pt x="127" y="64"/>
                  <a:pt x="127" y="64"/>
                </a:cubicBezTo>
                <a:cubicBezTo>
                  <a:pt x="126" y="65"/>
                  <a:pt x="126" y="65"/>
                  <a:pt x="126" y="65"/>
                </a:cubicBezTo>
                <a:cubicBezTo>
                  <a:pt x="125" y="65"/>
                  <a:pt x="124" y="65"/>
                  <a:pt x="123" y="64"/>
                </a:cubicBezTo>
                <a:cubicBezTo>
                  <a:pt x="115" y="63"/>
                  <a:pt x="106" y="61"/>
                  <a:pt x="97" y="60"/>
                </a:cubicBezTo>
                <a:cubicBezTo>
                  <a:pt x="108" y="44"/>
                  <a:pt x="116" y="26"/>
                  <a:pt x="122" y="7"/>
                </a:cubicBezTo>
                <a:close/>
                <a:moveTo>
                  <a:pt x="10" y="181"/>
                </a:moveTo>
                <a:cubicBezTo>
                  <a:pt x="38" y="137"/>
                  <a:pt x="44" y="77"/>
                  <a:pt x="52" y="34"/>
                </a:cubicBezTo>
                <a:cubicBezTo>
                  <a:pt x="66" y="41"/>
                  <a:pt x="83" y="43"/>
                  <a:pt x="100" y="43"/>
                </a:cubicBezTo>
                <a:cubicBezTo>
                  <a:pt x="96" y="49"/>
                  <a:pt x="93" y="55"/>
                  <a:pt x="89" y="61"/>
                </a:cubicBezTo>
                <a:cubicBezTo>
                  <a:pt x="88" y="62"/>
                  <a:pt x="88" y="63"/>
                  <a:pt x="89" y="64"/>
                </a:cubicBezTo>
                <a:cubicBezTo>
                  <a:pt x="89" y="65"/>
                  <a:pt x="90" y="66"/>
                  <a:pt x="91" y="66"/>
                </a:cubicBezTo>
                <a:cubicBezTo>
                  <a:pt x="101" y="68"/>
                  <a:pt x="112" y="69"/>
                  <a:pt x="122" y="71"/>
                </a:cubicBezTo>
                <a:cubicBezTo>
                  <a:pt x="123" y="71"/>
                  <a:pt x="124" y="71"/>
                  <a:pt x="126" y="71"/>
                </a:cubicBezTo>
                <a:cubicBezTo>
                  <a:pt x="127" y="71"/>
                  <a:pt x="128" y="71"/>
                  <a:pt x="130" y="70"/>
                </a:cubicBezTo>
                <a:cubicBezTo>
                  <a:pt x="128" y="67"/>
                  <a:pt x="128" y="67"/>
                  <a:pt x="128" y="67"/>
                </a:cubicBezTo>
                <a:cubicBezTo>
                  <a:pt x="130" y="70"/>
                  <a:pt x="130" y="70"/>
                  <a:pt x="130" y="70"/>
                </a:cubicBezTo>
                <a:cubicBezTo>
                  <a:pt x="131" y="70"/>
                  <a:pt x="133" y="68"/>
                  <a:pt x="133" y="67"/>
                </a:cubicBezTo>
                <a:cubicBezTo>
                  <a:pt x="134" y="66"/>
                  <a:pt x="135" y="65"/>
                  <a:pt x="135" y="64"/>
                </a:cubicBezTo>
                <a:cubicBezTo>
                  <a:pt x="138" y="57"/>
                  <a:pt x="141" y="50"/>
                  <a:pt x="145" y="43"/>
                </a:cubicBezTo>
                <a:cubicBezTo>
                  <a:pt x="162" y="43"/>
                  <a:pt x="179" y="43"/>
                  <a:pt x="197" y="46"/>
                </a:cubicBezTo>
                <a:cubicBezTo>
                  <a:pt x="193" y="67"/>
                  <a:pt x="191" y="92"/>
                  <a:pt x="186" y="117"/>
                </a:cubicBezTo>
                <a:cubicBezTo>
                  <a:pt x="182" y="143"/>
                  <a:pt x="175" y="170"/>
                  <a:pt x="161" y="191"/>
                </a:cubicBezTo>
                <a:cubicBezTo>
                  <a:pt x="160" y="193"/>
                  <a:pt x="160" y="195"/>
                  <a:pt x="159" y="196"/>
                </a:cubicBezTo>
                <a:cubicBezTo>
                  <a:pt x="159" y="197"/>
                  <a:pt x="158" y="198"/>
                  <a:pt x="158" y="198"/>
                </a:cubicBezTo>
                <a:cubicBezTo>
                  <a:pt x="158" y="198"/>
                  <a:pt x="158" y="198"/>
                  <a:pt x="158" y="198"/>
                </a:cubicBezTo>
                <a:cubicBezTo>
                  <a:pt x="157" y="198"/>
                  <a:pt x="157" y="199"/>
                  <a:pt x="156" y="199"/>
                </a:cubicBezTo>
                <a:cubicBezTo>
                  <a:pt x="156" y="199"/>
                  <a:pt x="155" y="198"/>
                  <a:pt x="154" y="198"/>
                </a:cubicBezTo>
                <a:cubicBezTo>
                  <a:pt x="123" y="194"/>
                  <a:pt x="92" y="189"/>
                  <a:pt x="61" y="185"/>
                </a:cubicBezTo>
                <a:cubicBezTo>
                  <a:pt x="47" y="183"/>
                  <a:pt x="31" y="181"/>
                  <a:pt x="16" y="181"/>
                </a:cubicBezTo>
                <a:cubicBezTo>
                  <a:pt x="14" y="181"/>
                  <a:pt x="12" y="181"/>
                  <a:pt x="10" y="181"/>
                </a:cubicBezTo>
                <a:close/>
                <a:moveTo>
                  <a:pt x="45" y="219"/>
                </a:moveTo>
                <a:cubicBezTo>
                  <a:pt x="46" y="209"/>
                  <a:pt x="46" y="200"/>
                  <a:pt x="47" y="190"/>
                </a:cubicBezTo>
                <a:cubicBezTo>
                  <a:pt x="52" y="190"/>
                  <a:pt x="56" y="191"/>
                  <a:pt x="60" y="192"/>
                </a:cubicBezTo>
                <a:cubicBezTo>
                  <a:pt x="91" y="196"/>
                  <a:pt x="122" y="201"/>
                  <a:pt x="153" y="205"/>
                </a:cubicBezTo>
                <a:cubicBezTo>
                  <a:pt x="154" y="205"/>
                  <a:pt x="155" y="205"/>
                  <a:pt x="156" y="205"/>
                </a:cubicBezTo>
                <a:cubicBezTo>
                  <a:pt x="158" y="205"/>
                  <a:pt x="159" y="205"/>
                  <a:pt x="160" y="205"/>
                </a:cubicBezTo>
                <a:cubicBezTo>
                  <a:pt x="162" y="204"/>
                  <a:pt x="163" y="203"/>
                  <a:pt x="164" y="202"/>
                </a:cubicBezTo>
                <a:cubicBezTo>
                  <a:pt x="165" y="201"/>
                  <a:pt x="165" y="199"/>
                  <a:pt x="166" y="198"/>
                </a:cubicBezTo>
                <a:cubicBezTo>
                  <a:pt x="166" y="196"/>
                  <a:pt x="167" y="195"/>
                  <a:pt x="167" y="195"/>
                </a:cubicBezTo>
                <a:cubicBezTo>
                  <a:pt x="182" y="172"/>
                  <a:pt x="189" y="145"/>
                  <a:pt x="193" y="118"/>
                </a:cubicBezTo>
                <a:cubicBezTo>
                  <a:pt x="196" y="100"/>
                  <a:pt x="198" y="83"/>
                  <a:pt x="200" y="68"/>
                </a:cubicBezTo>
                <a:cubicBezTo>
                  <a:pt x="204" y="68"/>
                  <a:pt x="207" y="68"/>
                  <a:pt x="211" y="68"/>
                </a:cubicBezTo>
                <a:cubicBezTo>
                  <a:pt x="208" y="113"/>
                  <a:pt x="208" y="157"/>
                  <a:pt x="208" y="202"/>
                </a:cubicBezTo>
                <a:cubicBezTo>
                  <a:pt x="208" y="208"/>
                  <a:pt x="208" y="214"/>
                  <a:pt x="208" y="219"/>
                </a:cubicBezTo>
                <a:cubicBezTo>
                  <a:pt x="185" y="218"/>
                  <a:pt x="160" y="218"/>
                  <a:pt x="135" y="218"/>
                </a:cubicBezTo>
                <a:cubicBezTo>
                  <a:pt x="104" y="218"/>
                  <a:pt x="73" y="218"/>
                  <a:pt x="45" y="219"/>
                </a:cubicBezTo>
                <a:close/>
              </a:path>
            </a:pathLst>
          </a:custGeom>
          <a:solidFill>
            <a:schemeClr val="accent1"/>
          </a:solidFill>
          <a:ln>
            <a:noFill/>
          </a:ln>
        </p:spPr>
        <p:txBody>
          <a:bodyPr vert="horz" wrap="square" lIns="121920" tIns="60960" rIns="121920" bIns="60960" numCol="1" anchor="t" anchorCtr="0" compatLnSpc="1">
            <a:prstTxWarp prst="textNoShape">
              <a:avLst/>
            </a:prstTxWarp>
          </a:bodyPr>
          <a:lstStyle/>
          <a:p>
            <a:endParaRPr lang="zh-CN" altLang="en-US" sz="2400">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22" name="PA_矩形 21"/>
          <p:cNvSpPr/>
          <p:nvPr>
            <p:custDataLst>
              <p:tags r:id="rId4"/>
            </p:custDataLst>
          </p:nvPr>
        </p:nvSpPr>
        <p:spPr>
          <a:xfrm>
            <a:off x="4891844" y="4828043"/>
            <a:ext cx="2366568" cy="604461"/>
          </a:xfrm>
          <a:prstGeom prst="rect">
            <a:avLst/>
          </a:prstGeom>
        </p:spPr>
        <p:txBody>
          <a:bodyPr wrap="square">
            <a:spAutoFit/>
          </a:bodyPr>
          <a:lstStyle/>
          <a:p>
            <a:pPr>
              <a:lnSpc>
                <a:spcPct val="150000"/>
              </a:lnSpc>
            </a:pPr>
            <a:r>
              <a:rPr lang="zh-CN" altLang="en-US" sz="1200" dirty="0">
                <a:solidFill>
                  <a:schemeClr val="bg1">
                    <a:lumMod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rPr>
              <a:t> 请在这里输入文字信息请在这里输入文字信息请在这里输入。 </a:t>
            </a:r>
          </a:p>
        </p:txBody>
      </p:sp>
      <p:sp>
        <p:nvSpPr>
          <p:cNvPr id="23" name="PA_文本框 226"/>
          <p:cNvSpPr txBox="1"/>
          <p:nvPr>
            <p:custDataLst>
              <p:tags r:id="rId5"/>
            </p:custDataLst>
          </p:nvPr>
        </p:nvSpPr>
        <p:spPr>
          <a:xfrm>
            <a:off x="5008964" y="4391034"/>
            <a:ext cx="2249448" cy="420564"/>
          </a:xfrm>
          <a:prstGeom prst="rect">
            <a:avLst/>
          </a:prstGeom>
          <a:noFill/>
        </p:spPr>
        <p:txBody>
          <a:bodyPr wrap="square" rtlCol="0">
            <a:spAutoFit/>
          </a:bodyPr>
          <a:lstStyle/>
          <a:p>
            <a:pPr algn="ctr"/>
            <a:r>
              <a:rPr lang="en-US" altLang="zh-CN" sz="2133" dirty="0">
                <a:solidFill>
                  <a:schemeClr val="bg1">
                    <a:lumMod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rPr>
              <a:t>POWERPOINT</a:t>
            </a:r>
            <a:endParaRPr lang="zh-CN" altLang="en-US" sz="2133" dirty="0">
              <a:solidFill>
                <a:schemeClr val="bg1">
                  <a:lumMod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24" name="PA_矩形 23"/>
          <p:cNvSpPr/>
          <p:nvPr>
            <p:custDataLst>
              <p:tags r:id="rId6"/>
            </p:custDataLst>
          </p:nvPr>
        </p:nvSpPr>
        <p:spPr>
          <a:xfrm>
            <a:off x="2063552" y="4826116"/>
            <a:ext cx="2366568" cy="604461"/>
          </a:xfrm>
          <a:prstGeom prst="rect">
            <a:avLst/>
          </a:prstGeom>
        </p:spPr>
        <p:txBody>
          <a:bodyPr wrap="square">
            <a:spAutoFit/>
          </a:bodyPr>
          <a:lstStyle/>
          <a:p>
            <a:pPr>
              <a:lnSpc>
                <a:spcPct val="150000"/>
              </a:lnSpc>
            </a:pPr>
            <a:r>
              <a:rPr lang="zh-CN" altLang="en-US" sz="1200" dirty="0">
                <a:solidFill>
                  <a:schemeClr val="bg1">
                    <a:lumMod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rPr>
              <a:t> 请在这里输入文字信息请在这里输入文字信息请在这里输入。 </a:t>
            </a:r>
          </a:p>
        </p:txBody>
      </p:sp>
      <p:sp>
        <p:nvSpPr>
          <p:cNvPr id="25" name="PA_文本框 226"/>
          <p:cNvSpPr txBox="1"/>
          <p:nvPr>
            <p:custDataLst>
              <p:tags r:id="rId7"/>
            </p:custDataLst>
          </p:nvPr>
        </p:nvSpPr>
        <p:spPr>
          <a:xfrm>
            <a:off x="2180672" y="4389108"/>
            <a:ext cx="2249448" cy="420564"/>
          </a:xfrm>
          <a:prstGeom prst="rect">
            <a:avLst/>
          </a:prstGeom>
          <a:noFill/>
        </p:spPr>
        <p:txBody>
          <a:bodyPr wrap="square" rtlCol="0">
            <a:spAutoFit/>
          </a:bodyPr>
          <a:lstStyle/>
          <a:p>
            <a:pPr algn="ctr"/>
            <a:r>
              <a:rPr lang="en-US" altLang="zh-CN" sz="2133" dirty="0">
                <a:solidFill>
                  <a:schemeClr val="bg1">
                    <a:lumMod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rPr>
              <a:t>POWERPOINT</a:t>
            </a:r>
            <a:endParaRPr lang="zh-CN" altLang="en-US" sz="2133" dirty="0">
              <a:solidFill>
                <a:schemeClr val="bg1">
                  <a:lumMod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26" name="PA_矩形 25"/>
          <p:cNvSpPr/>
          <p:nvPr>
            <p:custDataLst>
              <p:tags r:id="rId8"/>
            </p:custDataLst>
          </p:nvPr>
        </p:nvSpPr>
        <p:spPr>
          <a:xfrm>
            <a:off x="7920203" y="4826116"/>
            <a:ext cx="2366568" cy="604461"/>
          </a:xfrm>
          <a:prstGeom prst="rect">
            <a:avLst/>
          </a:prstGeom>
        </p:spPr>
        <p:txBody>
          <a:bodyPr wrap="square">
            <a:spAutoFit/>
          </a:bodyPr>
          <a:lstStyle/>
          <a:p>
            <a:pPr>
              <a:lnSpc>
                <a:spcPct val="150000"/>
              </a:lnSpc>
            </a:pPr>
            <a:r>
              <a:rPr lang="zh-CN" altLang="en-US" sz="1200" dirty="0">
                <a:solidFill>
                  <a:schemeClr val="bg1">
                    <a:lumMod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rPr>
              <a:t> 请在这里输入文字信息请在这里输入文字信息请在这里输入。 </a:t>
            </a:r>
          </a:p>
        </p:txBody>
      </p:sp>
      <p:sp>
        <p:nvSpPr>
          <p:cNvPr id="27" name="PA_文本框 226"/>
          <p:cNvSpPr txBox="1"/>
          <p:nvPr>
            <p:custDataLst>
              <p:tags r:id="rId9"/>
            </p:custDataLst>
          </p:nvPr>
        </p:nvSpPr>
        <p:spPr>
          <a:xfrm>
            <a:off x="8037323" y="4389108"/>
            <a:ext cx="2249448" cy="420564"/>
          </a:xfrm>
          <a:prstGeom prst="rect">
            <a:avLst/>
          </a:prstGeom>
          <a:noFill/>
        </p:spPr>
        <p:txBody>
          <a:bodyPr wrap="square" rtlCol="0">
            <a:spAutoFit/>
          </a:bodyPr>
          <a:lstStyle/>
          <a:p>
            <a:pPr algn="ctr"/>
            <a:r>
              <a:rPr lang="en-US" altLang="zh-CN" sz="2133" dirty="0">
                <a:solidFill>
                  <a:schemeClr val="bg1">
                    <a:lumMod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rPr>
              <a:t>POWERPOINT</a:t>
            </a:r>
            <a:endParaRPr lang="zh-CN" altLang="en-US" sz="2133" dirty="0">
              <a:solidFill>
                <a:schemeClr val="bg1">
                  <a:lumMod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pic>
        <p:nvPicPr>
          <p:cNvPr id="11" name="图片 10">
            <a:extLst>
              <a:ext uri="{FF2B5EF4-FFF2-40B4-BE49-F238E27FC236}">
                <a16:creationId xmlns:a16="http://schemas.microsoft.com/office/drawing/2014/main" xmlns="" id="{DCD69C6B-2ED7-4379-BBB0-D8F364FBD351}"/>
              </a:ext>
            </a:extLst>
          </p:cNvPr>
          <p:cNvPicPr>
            <a:picLocks noChangeAspect="1"/>
          </p:cNvPicPr>
          <p:nvPr/>
        </p:nvPicPr>
        <p:blipFill rotWithShape="1">
          <a:blip r:embed="rId11"/>
          <a:srcRect l="10001" t="630" r="71455" b="77999"/>
          <a:stretch/>
        </p:blipFill>
        <p:spPr>
          <a:xfrm>
            <a:off x="10629900" y="977900"/>
            <a:ext cx="1181100" cy="521770"/>
          </a:xfrm>
          <a:prstGeom prst="rect">
            <a:avLst/>
          </a:prstGeom>
        </p:spPr>
      </p:pic>
    </p:spTree>
    <p:extLst>
      <p:ext uri="{BB962C8B-B14F-4D97-AF65-F5344CB8AC3E}">
        <p14:creationId xmlns:p14="http://schemas.microsoft.com/office/powerpoint/2010/main" val="60791142"/>
      </p:ext>
    </p:extLst>
  </p:cSld>
  <p:clrMapOvr>
    <a:masterClrMapping/>
  </p:clrMapOvr>
  <mc:AlternateContent xmlns:mc="http://schemas.openxmlformats.org/markup-compatibility/2006" xmlns:p14="http://schemas.microsoft.com/office/powerpoint/2010/main">
    <mc:Choice Requires="p14">
      <p:transition spd="slow" p14:dur="1250" advClick="0" advTm="0">
        <p:randomBar dir="vert"/>
      </p:transition>
    </mc:Choice>
    <mc:Fallback xmlns="">
      <p:transition spd="slow" advClick="0" advTm="0">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30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grpId="0" nodeType="withEffect">
                                  <p:stCondLst>
                                    <p:cond delay="60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par>
                                <p:cTn id="15" presetID="53" presetClass="entr" presetSubtype="16" fill="hold" grpId="0" nodeType="withEffect">
                                  <p:stCondLst>
                                    <p:cond delay="90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Effect transition="in" filter="fade">
                                      <p:cBhvr>
                                        <p:cTn id="19" dur="500"/>
                                        <p:tgtEl>
                                          <p:spTgt spid="10"/>
                                        </p:tgtEl>
                                      </p:cBhvr>
                                    </p:animEffect>
                                  </p:childTnLst>
                                </p:cTn>
                              </p:par>
                              <p:par>
                                <p:cTn id="20" presetID="22" presetClass="entr" presetSubtype="8" fill="hold" grpId="0" nodeType="withEffect">
                                  <p:stCondLst>
                                    <p:cond delay="1500"/>
                                  </p:stCondLst>
                                  <p:childTnLst>
                                    <p:set>
                                      <p:cBhvr>
                                        <p:cTn id="21" dur="1" fill="hold">
                                          <p:stCondLst>
                                            <p:cond delay="0"/>
                                          </p:stCondLst>
                                        </p:cTn>
                                        <p:tgtEl>
                                          <p:spTgt spid="22"/>
                                        </p:tgtEl>
                                        <p:attrNameLst>
                                          <p:attrName>style.visibility</p:attrName>
                                        </p:attrNameLst>
                                      </p:cBhvr>
                                      <p:to>
                                        <p:strVal val="visible"/>
                                      </p:to>
                                    </p:set>
                                    <p:animEffect transition="in" filter="wipe(left)">
                                      <p:cBhvr>
                                        <p:cTn id="22" dur="500"/>
                                        <p:tgtEl>
                                          <p:spTgt spid="22"/>
                                        </p:tgtEl>
                                      </p:cBhvr>
                                    </p:animEffect>
                                  </p:childTnLst>
                                </p:cTn>
                              </p:par>
                              <p:par>
                                <p:cTn id="23" presetID="22" presetClass="entr" presetSubtype="8" fill="hold" grpId="0" nodeType="withEffect">
                                  <p:stCondLst>
                                    <p:cond delay="1800"/>
                                  </p:stCondLst>
                                  <p:childTnLst>
                                    <p:set>
                                      <p:cBhvr>
                                        <p:cTn id="24" dur="1" fill="hold">
                                          <p:stCondLst>
                                            <p:cond delay="0"/>
                                          </p:stCondLst>
                                        </p:cTn>
                                        <p:tgtEl>
                                          <p:spTgt spid="23"/>
                                        </p:tgtEl>
                                        <p:attrNameLst>
                                          <p:attrName>style.visibility</p:attrName>
                                        </p:attrNameLst>
                                      </p:cBhvr>
                                      <p:to>
                                        <p:strVal val="visible"/>
                                      </p:to>
                                    </p:set>
                                    <p:animEffect transition="in" filter="wipe(left)">
                                      <p:cBhvr>
                                        <p:cTn id="25" dur="500"/>
                                        <p:tgtEl>
                                          <p:spTgt spid="23"/>
                                        </p:tgtEl>
                                      </p:cBhvr>
                                    </p:animEffect>
                                  </p:childTnLst>
                                </p:cTn>
                              </p:par>
                              <p:par>
                                <p:cTn id="26" presetID="22" presetClass="entr" presetSubtype="8" fill="hold" grpId="0" nodeType="withEffect">
                                  <p:stCondLst>
                                    <p:cond delay="2100"/>
                                  </p:stCondLst>
                                  <p:childTnLst>
                                    <p:set>
                                      <p:cBhvr>
                                        <p:cTn id="27" dur="1" fill="hold">
                                          <p:stCondLst>
                                            <p:cond delay="0"/>
                                          </p:stCondLst>
                                        </p:cTn>
                                        <p:tgtEl>
                                          <p:spTgt spid="24"/>
                                        </p:tgtEl>
                                        <p:attrNameLst>
                                          <p:attrName>style.visibility</p:attrName>
                                        </p:attrNameLst>
                                      </p:cBhvr>
                                      <p:to>
                                        <p:strVal val="visible"/>
                                      </p:to>
                                    </p:set>
                                    <p:animEffect transition="in" filter="wipe(left)">
                                      <p:cBhvr>
                                        <p:cTn id="28" dur="500"/>
                                        <p:tgtEl>
                                          <p:spTgt spid="24"/>
                                        </p:tgtEl>
                                      </p:cBhvr>
                                    </p:animEffect>
                                  </p:childTnLst>
                                </p:cTn>
                              </p:par>
                              <p:par>
                                <p:cTn id="29" presetID="22" presetClass="entr" presetSubtype="8" fill="hold" grpId="0" nodeType="withEffect">
                                  <p:stCondLst>
                                    <p:cond delay="2400"/>
                                  </p:stCondLst>
                                  <p:childTnLst>
                                    <p:set>
                                      <p:cBhvr>
                                        <p:cTn id="30" dur="1" fill="hold">
                                          <p:stCondLst>
                                            <p:cond delay="0"/>
                                          </p:stCondLst>
                                        </p:cTn>
                                        <p:tgtEl>
                                          <p:spTgt spid="25"/>
                                        </p:tgtEl>
                                        <p:attrNameLst>
                                          <p:attrName>style.visibility</p:attrName>
                                        </p:attrNameLst>
                                      </p:cBhvr>
                                      <p:to>
                                        <p:strVal val="visible"/>
                                      </p:to>
                                    </p:set>
                                    <p:animEffect transition="in" filter="wipe(left)">
                                      <p:cBhvr>
                                        <p:cTn id="31" dur="500"/>
                                        <p:tgtEl>
                                          <p:spTgt spid="25"/>
                                        </p:tgtEl>
                                      </p:cBhvr>
                                    </p:animEffect>
                                  </p:childTnLst>
                                </p:cTn>
                              </p:par>
                              <p:par>
                                <p:cTn id="32" presetID="22" presetClass="entr" presetSubtype="8" fill="hold" grpId="0" nodeType="withEffect">
                                  <p:stCondLst>
                                    <p:cond delay="2700"/>
                                  </p:stCondLst>
                                  <p:childTnLst>
                                    <p:set>
                                      <p:cBhvr>
                                        <p:cTn id="33" dur="1" fill="hold">
                                          <p:stCondLst>
                                            <p:cond delay="0"/>
                                          </p:stCondLst>
                                        </p:cTn>
                                        <p:tgtEl>
                                          <p:spTgt spid="26"/>
                                        </p:tgtEl>
                                        <p:attrNameLst>
                                          <p:attrName>style.visibility</p:attrName>
                                        </p:attrNameLst>
                                      </p:cBhvr>
                                      <p:to>
                                        <p:strVal val="visible"/>
                                      </p:to>
                                    </p:set>
                                    <p:animEffect transition="in" filter="wipe(left)">
                                      <p:cBhvr>
                                        <p:cTn id="34" dur="500"/>
                                        <p:tgtEl>
                                          <p:spTgt spid="26"/>
                                        </p:tgtEl>
                                      </p:cBhvr>
                                    </p:animEffect>
                                  </p:childTnLst>
                                </p:cTn>
                              </p:par>
                              <p:par>
                                <p:cTn id="35" presetID="22" presetClass="entr" presetSubtype="8" fill="hold" grpId="0" nodeType="withEffect">
                                  <p:stCondLst>
                                    <p:cond delay="3000"/>
                                  </p:stCondLst>
                                  <p:childTnLst>
                                    <p:set>
                                      <p:cBhvr>
                                        <p:cTn id="36" dur="1" fill="hold">
                                          <p:stCondLst>
                                            <p:cond delay="0"/>
                                          </p:stCondLst>
                                        </p:cTn>
                                        <p:tgtEl>
                                          <p:spTgt spid="27"/>
                                        </p:tgtEl>
                                        <p:attrNameLst>
                                          <p:attrName>style.visibility</p:attrName>
                                        </p:attrNameLst>
                                      </p:cBhvr>
                                      <p:to>
                                        <p:strVal val="visible"/>
                                      </p:to>
                                    </p:set>
                                    <p:animEffect transition="in" filter="wipe(left)">
                                      <p:cBhvr>
                                        <p:cTn id="3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22" grpId="0"/>
      <p:bldP spid="23" grpId="0"/>
      <p:bldP spid="24" grpId="0" animBg="1" autoUpdateAnimBg="0"/>
      <p:bldP spid="25" grpId="0"/>
      <p:bldP spid="26" grpId="0"/>
      <p:bldP spid="27"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3887875" y="2019724"/>
            <a:ext cx="4552016" cy="3804772"/>
            <a:chOff x="1306513" y="3424238"/>
            <a:chExt cx="3524250" cy="2944812"/>
          </a:xfrm>
          <a:solidFill>
            <a:schemeClr val="accent2"/>
          </a:solidFill>
        </p:grpSpPr>
        <p:sp>
          <p:nvSpPr>
            <p:cNvPr id="6" name="Freeform 56"/>
            <p:cNvSpPr>
              <a:spLocks noEditPoints="1"/>
            </p:cNvSpPr>
            <p:nvPr/>
          </p:nvSpPr>
          <p:spPr bwMode="auto">
            <a:xfrm>
              <a:off x="2339976" y="4327525"/>
              <a:ext cx="669925" cy="677863"/>
            </a:xfrm>
            <a:custGeom>
              <a:avLst/>
              <a:gdLst>
                <a:gd name="T0" fmla="*/ 56 w 122"/>
                <a:gd name="T1" fmla="*/ 116 h 123"/>
                <a:gd name="T2" fmla="*/ 49 w 122"/>
                <a:gd name="T3" fmla="*/ 104 h 123"/>
                <a:gd name="T4" fmla="*/ 23 w 122"/>
                <a:gd name="T5" fmla="*/ 103 h 123"/>
                <a:gd name="T6" fmla="*/ 24 w 122"/>
                <a:gd name="T7" fmla="*/ 86 h 123"/>
                <a:gd name="T8" fmla="*/ 25 w 122"/>
                <a:gd name="T9" fmla="*/ 75 h 123"/>
                <a:gd name="T10" fmla="*/ 6 w 122"/>
                <a:gd name="T11" fmla="*/ 43 h 123"/>
                <a:gd name="T12" fmla="*/ 26 w 122"/>
                <a:gd name="T13" fmla="*/ 5 h 123"/>
                <a:gd name="T14" fmla="*/ 27 w 122"/>
                <a:gd name="T15" fmla="*/ 2 h 123"/>
                <a:gd name="T16" fmla="*/ 30 w 122"/>
                <a:gd name="T17" fmla="*/ 1 h 123"/>
                <a:gd name="T18" fmla="*/ 58 w 122"/>
                <a:gd name="T19" fmla="*/ 4 h 123"/>
                <a:gd name="T20" fmla="*/ 60 w 122"/>
                <a:gd name="T21" fmla="*/ 9 h 123"/>
                <a:gd name="T22" fmla="*/ 73 w 122"/>
                <a:gd name="T23" fmla="*/ 30 h 123"/>
                <a:gd name="T24" fmla="*/ 81 w 122"/>
                <a:gd name="T25" fmla="*/ 7 h 123"/>
                <a:gd name="T26" fmla="*/ 98 w 122"/>
                <a:gd name="T27" fmla="*/ 6 h 123"/>
                <a:gd name="T28" fmla="*/ 122 w 122"/>
                <a:gd name="T29" fmla="*/ 11 h 123"/>
                <a:gd name="T30" fmla="*/ 120 w 122"/>
                <a:gd name="T31" fmla="*/ 48 h 123"/>
                <a:gd name="T32" fmla="*/ 117 w 122"/>
                <a:gd name="T33" fmla="*/ 51 h 123"/>
                <a:gd name="T34" fmla="*/ 100 w 122"/>
                <a:gd name="T35" fmla="*/ 61 h 123"/>
                <a:gd name="T36" fmla="*/ 119 w 122"/>
                <a:gd name="T37" fmla="*/ 74 h 123"/>
                <a:gd name="T38" fmla="*/ 116 w 122"/>
                <a:gd name="T39" fmla="*/ 103 h 123"/>
                <a:gd name="T40" fmla="*/ 90 w 122"/>
                <a:gd name="T41" fmla="*/ 105 h 123"/>
                <a:gd name="T42" fmla="*/ 82 w 122"/>
                <a:gd name="T43" fmla="*/ 117 h 123"/>
                <a:gd name="T44" fmla="*/ 59 w 122"/>
                <a:gd name="T45" fmla="*/ 97 h 123"/>
                <a:gd name="T46" fmla="*/ 61 w 122"/>
                <a:gd name="T47" fmla="*/ 102 h 123"/>
                <a:gd name="T48" fmla="*/ 70 w 122"/>
                <a:gd name="T49" fmla="*/ 117 h 123"/>
                <a:gd name="T50" fmla="*/ 77 w 122"/>
                <a:gd name="T51" fmla="*/ 103 h 123"/>
                <a:gd name="T52" fmla="*/ 81 w 122"/>
                <a:gd name="T53" fmla="*/ 99 h 123"/>
                <a:gd name="T54" fmla="*/ 114 w 122"/>
                <a:gd name="T55" fmla="*/ 77 h 123"/>
                <a:gd name="T56" fmla="*/ 97 w 122"/>
                <a:gd name="T57" fmla="*/ 52 h 123"/>
                <a:gd name="T58" fmla="*/ 116 w 122"/>
                <a:gd name="T59" fmla="*/ 21 h 123"/>
                <a:gd name="T60" fmla="*/ 98 w 122"/>
                <a:gd name="T61" fmla="*/ 12 h 123"/>
                <a:gd name="T62" fmla="*/ 86 w 122"/>
                <a:gd name="T63" fmla="*/ 13 h 123"/>
                <a:gd name="T64" fmla="*/ 54 w 122"/>
                <a:gd name="T65" fmla="*/ 28 h 123"/>
                <a:gd name="T66" fmla="*/ 38 w 122"/>
                <a:gd name="T67" fmla="*/ 8 h 123"/>
                <a:gd name="T68" fmla="*/ 31 w 122"/>
                <a:gd name="T69" fmla="*/ 44 h 123"/>
                <a:gd name="T70" fmla="*/ 26 w 122"/>
                <a:gd name="T71" fmla="*/ 46 h 123"/>
                <a:gd name="T72" fmla="*/ 7 w 122"/>
                <a:gd name="T73" fmla="*/ 57 h 123"/>
                <a:gd name="T74" fmla="*/ 28 w 122"/>
                <a:gd name="T75" fmla="*/ 69 h 123"/>
                <a:gd name="T76" fmla="*/ 30 w 122"/>
                <a:gd name="T77" fmla="*/ 87 h 123"/>
                <a:gd name="T78" fmla="*/ 48 w 122"/>
                <a:gd name="T79" fmla="*/ 98 h 123"/>
                <a:gd name="T80" fmla="*/ 59 w 122"/>
                <a:gd name="T81" fmla="*/ 9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2" h="123">
                  <a:moveTo>
                    <a:pt x="70" y="123"/>
                  </a:moveTo>
                  <a:cubicBezTo>
                    <a:pt x="64" y="123"/>
                    <a:pt x="59" y="120"/>
                    <a:pt x="56" y="116"/>
                  </a:cubicBezTo>
                  <a:cubicBezTo>
                    <a:pt x="55" y="114"/>
                    <a:pt x="53" y="109"/>
                    <a:pt x="54" y="104"/>
                  </a:cubicBezTo>
                  <a:cubicBezTo>
                    <a:pt x="52" y="104"/>
                    <a:pt x="50" y="104"/>
                    <a:pt x="49" y="104"/>
                  </a:cubicBezTo>
                  <a:cubicBezTo>
                    <a:pt x="41" y="104"/>
                    <a:pt x="35" y="105"/>
                    <a:pt x="25" y="104"/>
                  </a:cubicBezTo>
                  <a:cubicBezTo>
                    <a:pt x="25" y="104"/>
                    <a:pt x="24" y="104"/>
                    <a:pt x="23" y="103"/>
                  </a:cubicBezTo>
                  <a:cubicBezTo>
                    <a:pt x="23" y="103"/>
                    <a:pt x="22" y="102"/>
                    <a:pt x="22" y="101"/>
                  </a:cubicBezTo>
                  <a:cubicBezTo>
                    <a:pt x="23" y="96"/>
                    <a:pt x="23" y="91"/>
                    <a:pt x="24" y="86"/>
                  </a:cubicBezTo>
                  <a:cubicBezTo>
                    <a:pt x="24" y="82"/>
                    <a:pt x="25" y="79"/>
                    <a:pt x="25" y="75"/>
                  </a:cubicBezTo>
                  <a:cubicBezTo>
                    <a:pt x="25" y="75"/>
                    <a:pt x="25" y="75"/>
                    <a:pt x="25" y="75"/>
                  </a:cubicBezTo>
                  <a:cubicBezTo>
                    <a:pt x="17" y="75"/>
                    <a:pt x="1" y="74"/>
                    <a:pt x="1" y="57"/>
                  </a:cubicBezTo>
                  <a:cubicBezTo>
                    <a:pt x="0" y="51"/>
                    <a:pt x="2" y="47"/>
                    <a:pt x="6" y="43"/>
                  </a:cubicBezTo>
                  <a:cubicBezTo>
                    <a:pt x="11" y="38"/>
                    <a:pt x="19" y="36"/>
                    <a:pt x="26" y="39"/>
                  </a:cubicBezTo>
                  <a:cubicBezTo>
                    <a:pt x="29" y="22"/>
                    <a:pt x="27" y="8"/>
                    <a:pt x="26" y="5"/>
                  </a:cubicBezTo>
                  <a:cubicBezTo>
                    <a:pt x="26" y="5"/>
                    <a:pt x="26" y="4"/>
                    <a:pt x="26" y="4"/>
                  </a:cubicBezTo>
                  <a:cubicBezTo>
                    <a:pt x="26" y="3"/>
                    <a:pt x="26" y="2"/>
                    <a:pt x="27" y="2"/>
                  </a:cubicBezTo>
                  <a:cubicBezTo>
                    <a:pt x="27" y="1"/>
                    <a:pt x="28" y="0"/>
                    <a:pt x="29" y="1"/>
                  </a:cubicBezTo>
                  <a:cubicBezTo>
                    <a:pt x="30" y="1"/>
                    <a:pt x="30" y="1"/>
                    <a:pt x="30" y="1"/>
                  </a:cubicBezTo>
                  <a:cubicBezTo>
                    <a:pt x="32" y="1"/>
                    <a:pt x="35" y="2"/>
                    <a:pt x="38" y="2"/>
                  </a:cubicBezTo>
                  <a:cubicBezTo>
                    <a:pt x="45" y="2"/>
                    <a:pt x="52" y="3"/>
                    <a:pt x="58" y="4"/>
                  </a:cubicBezTo>
                  <a:cubicBezTo>
                    <a:pt x="59" y="4"/>
                    <a:pt x="59" y="5"/>
                    <a:pt x="60" y="6"/>
                  </a:cubicBezTo>
                  <a:cubicBezTo>
                    <a:pt x="60" y="7"/>
                    <a:pt x="60" y="8"/>
                    <a:pt x="60" y="9"/>
                  </a:cubicBezTo>
                  <a:cubicBezTo>
                    <a:pt x="57" y="12"/>
                    <a:pt x="57" y="20"/>
                    <a:pt x="60" y="25"/>
                  </a:cubicBezTo>
                  <a:cubicBezTo>
                    <a:pt x="62" y="29"/>
                    <a:pt x="66" y="31"/>
                    <a:pt x="73" y="30"/>
                  </a:cubicBezTo>
                  <a:cubicBezTo>
                    <a:pt x="79" y="29"/>
                    <a:pt x="80" y="22"/>
                    <a:pt x="80" y="12"/>
                  </a:cubicBezTo>
                  <a:cubicBezTo>
                    <a:pt x="80" y="11"/>
                    <a:pt x="81" y="9"/>
                    <a:pt x="81" y="7"/>
                  </a:cubicBezTo>
                  <a:cubicBezTo>
                    <a:pt x="81" y="6"/>
                    <a:pt x="83" y="4"/>
                    <a:pt x="84" y="5"/>
                  </a:cubicBezTo>
                  <a:cubicBezTo>
                    <a:pt x="89" y="5"/>
                    <a:pt x="93" y="5"/>
                    <a:pt x="98" y="6"/>
                  </a:cubicBezTo>
                  <a:cubicBezTo>
                    <a:pt x="105" y="6"/>
                    <a:pt x="113" y="7"/>
                    <a:pt x="120" y="8"/>
                  </a:cubicBezTo>
                  <a:cubicBezTo>
                    <a:pt x="121" y="8"/>
                    <a:pt x="122" y="9"/>
                    <a:pt x="122" y="11"/>
                  </a:cubicBezTo>
                  <a:cubicBezTo>
                    <a:pt x="122" y="14"/>
                    <a:pt x="122" y="18"/>
                    <a:pt x="122" y="21"/>
                  </a:cubicBezTo>
                  <a:cubicBezTo>
                    <a:pt x="122" y="30"/>
                    <a:pt x="121" y="39"/>
                    <a:pt x="120" y="48"/>
                  </a:cubicBezTo>
                  <a:cubicBezTo>
                    <a:pt x="120" y="49"/>
                    <a:pt x="120" y="50"/>
                    <a:pt x="119" y="50"/>
                  </a:cubicBezTo>
                  <a:cubicBezTo>
                    <a:pt x="118" y="51"/>
                    <a:pt x="117" y="51"/>
                    <a:pt x="117" y="51"/>
                  </a:cubicBezTo>
                  <a:cubicBezTo>
                    <a:pt x="111" y="50"/>
                    <a:pt x="105" y="52"/>
                    <a:pt x="102" y="56"/>
                  </a:cubicBezTo>
                  <a:cubicBezTo>
                    <a:pt x="100" y="57"/>
                    <a:pt x="100" y="59"/>
                    <a:pt x="100" y="61"/>
                  </a:cubicBezTo>
                  <a:cubicBezTo>
                    <a:pt x="102" y="67"/>
                    <a:pt x="107" y="71"/>
                    <a:pt x="117" y="72"/>
                  </a:cubicBezTo>
                  <a:cubicBezTo>
                    <a:pt x="118" y="72"/>
                    <a:pt x="119" y="73"/>
                    <a:pt x="119" y="74"/>
                  </a:cubicBezTo>
                  <a:cubicBezTo>
                    <a:pt x="122" y="83"/>
                    <a:pt x="120" y="97"/>
                    <a:pt x="119" y="101"/>
                  </a:cubicBezTo>
                  <a:cubicBezTo>
                    <a:pt x="119" y="102"/>
                    <a:pt x="118" y="103"/>
                    <a:pt x="116" y="103"/>
                  </a:cubicBezTo>
                  <a:cubicBezTo>
                    <a:pt x="107" y="104"/>
                    <a:pt x="98" y="105"/>
                    <a:pt x="90" y="105"/>
                  </a:cubicBezTo>
                  <a:cubicBezTo>
                    <a:pt x="90" y="105"/>
                    <a:pt x="90" y="105"/>
                    <a:pt x="90" y="105"/>
                  </a:cubicBezTo>
                  <a:cubicBezTo>
                    <a:pt x="88" y="105"/>
                    <a:pt x="86" y="105"/>
                    <a:pt x="84" y="105"/>
                  </a:cubicBezTo>
                  <a:cubicBezTo>
                    <a:pt x="85" y="111"/>
                    <a:pt x="84" y="115"/>
                    <a:pt x="82" y="117"/>
                  </a:cubicBezTo>
                  <a:cubicBezTo>
                    <a:pt x="79" y="121"/>
                    <a:pt x="75" y="123"/>
                    <a:pt x="70" y="123"/>
                  </a:cubicBezTo>
                  <a:close/>
                  <a:moveTo>
                    <a:pt x="59" y="97"/>
                  </a:moveTo>
                  <a:cubicBezTo>
                    <a:pt x="60" y="97"/>
                    <a:pt x="61" y="98"/>
                    <a:pt x="61" y="99"/>
                  </a:cubicBezTo>
                  <a:cubicBezTo>
                    <a:pt x="62" y="100"/>
                    <a:pt x="62" y="101"/>
                    <a:pt x="61" y="102"/>
                  </a:cubicBezTo>
                  <a:cubicBezTo>
                    <a:pt x="59" y="106"/>
                    <a:pt x="59" y="110"/>
                    <a:pt x="61" y="113"/>
                  </a:cubicBezTo>
                  <a:cubicBezTo>
                    <a:pt x="63" y="115"/>
                    <a:pt x="66" y="117"/>
                    <a:pt x="70" y="117"/>
                  </a:cubicBezTo>
                  <a:cubicBezTo>
                    <a:pt x="73" y="117"/>
                    <a:pt x="76" y="116"/>
                    <a:pt x="77" y="114"/>
                  </a:cubicBezTo>
                  <a:cubicBezTo>
                    <a:pt x="79" y="111"/>
                    <a:pt x="79" y="107"/>
                    <a:pt x="77" y="103"/>
                  </a:cubicBezTo>
                  <a:cubicBezTo>
                    <a:pt x="77" y="102"/>
                    <a:pt x="77" y="100"/>
                    <a:pt x="78" y="100"/>
                  </a:cubicBezTo>
                  <a:cubicBezTo>
                    <a:pt x="79" y="99"/>
                    <a:pt x="80" y="98"/>
                    <a:pt x="81" y="99"/>
                  </a:cubicBezTo>
                  <a:cubicBezTo>
                    <a:pt x="88" y="99"/>
                    <a:pt x="101" y="99"/>
                    <a:pt x="113" y="97"/>
                  </a:cubicBezTo>
                  <a:cubicBezTo>
                    <a:pt x="114" y="91"/>
                    <a:pt x="115" y="83"/>
                    <a:pt x="114" y="77"/>
                  </a:cubicBezTo>
                  <a:cubicBezTo>
                    <a:pt x="103" y="76"/>
                    <a:pt x="97" y="71"/>
                    <a:pt x="94" y="62"/>
                  </a:cubicBezTo>
                  <a:cubicBezTo>
                    <a:pt x="94" y="59"/>
                    <a:pt x="94" y="55"/>
                    <a:pt x="97" y="52"/>
                  </a:cubicBezTo>
                  <a:cubicBezTo>
                    <a:pt x="101" y="47"/>
                    <a:pt x="108" y="44"/>
                    <a:pt x="115" y="44"/>
                  </a:cubicBezTo>
                  <a:cubicBezTo>
                    <a:pt x="115" y="37"/>
                    <a:pt x="116" y="29"/>
                    <a:pt x="116" y="21"/>
                  </a:cubicBezTo>
                  <a:cubicBezTo>
                    <a:pt x="116" y="19"/>
                    <a:pt x="116" y="16"/>
                    <a:pt x="116" y="13"/>
                  </a:cubicBezTo>
                  <a:cubicBezTo>
                    <a:pt x="110" y="13"/>
                    <a:pt x="104" y="12"/>
                    <a:pt x="98" y="12"/>
                  </a:cubicBezTo>
                  <a:cubicBezTo>
                    <a:pt x="94" y="12"/>
                    <a:pt x="90" y="11"/>
                    <a:pt x="86" y="11"/>
                  </a:cubicBezTo>
                  <a:cubicBezTo>
                    <a:pt x="86" y="12"/>
                    <a:pt x="86" y="12"/>
                    <a:pt x="86" y="13"/>
                  </a:cubicBezTo>
                  <a:cubicBezTo>
                    <a:pt x="86" y="21"/>
                    <a:pt x="85" y="34"/>
                    <a:pt x="74" y="36"/>
                  </a:cubicBezTo>
                  <a:cubicBezTo>
                    <a:pt x="65" y="37"/>
                    <a:pt x="58" y="34"/>
                    <a:pt x="54" y="28"/>
                  </a:cubicBezTo>
                  <a:cubicBezTo>
                    <a:pt x="51" y="22"/>
                    <a:pt x="51" y="15"/>
                    <a:pt x="53" y="9"/>
                  </a:cubicBezTo>
                  <a:cubicBezTo>
                    <a:pt x="48" y="9"/>
                    <a:pt x="43" y="8"/>
                    <a:pt x="38" y="8"/>
                  </a:cubicBezTo>
                  <a:cubicBezTo>
                    <a:pt x="36" y="8"/>
                    <a:pt x="34" y="8"/>
                    <a:pt x="33" y="7"/>
                  </a:cubicBezTo>
                  <a:cubicBezTo>
                    <a:pt x="34" y="14"/>
                    <a:pt x="35" y="28"/>
                    <a:pt x="31" y="44"/>
                  </a:cubicBezTo>
                  <a:cubicBezTo>
                    <a:pt x="31" y="45"/>
                    <a:pt x="30" y="46"/>
                    <a:pt x="29" y="46"/>
                  </a:cubicBezTo>
                  <a:cubicBezTo>
                    <a:pt x="28" y="46"/>
                    <a:pt x="27" y="46"/>
                    <a:pt x="26" y="46"/>
                  </a:cubicBezTo>
                  <a:cubicBezTo>
                    <a:pt x="21" y="43"/>
                    <a:pt x="14" y="43"/>
                    <a:pt x="10" y="47"/>
                  </a:cubicBezTo>
                  <a:cubicBezTo>
                    <a:pt x="8" y="50"/>
                    <a:pt x="6" y="53"/>
                    <a:pt x="7" y="57"/>
                  </a:cubicBezTo>
                  <a:cubicBezTo>
                    <a:pt x="7" y="67"/>
                    <a:pt x="15" y="69"/>
                    <a:pt x="25" y="69"/>
                  </a:cubicBezTo>
                  <a:cubicBezTo>
                    <a:pt x="26" y="69"/>
                    <a:pt x="27" y="69"/>
                    <a:pt x="28" y="69"/>
                  </a:cubicBezTo>
                  <a:cubicBezTo>
                    <a:pt x="30" y="69"/>
                    <a:pt x="31" y="71"/>
                    <a:pt x="31" y="72"/>
                  </a:cubicBezTo>
                  <a:cubicBezTo>
                    <a:pt x="31" y="77"/>
                    <a:pt x="30" y="82"/>
                    <a:pt x="30" y="87"/>
                  </a:cubicBezTo>
                  <a:cubicBezTo>
                    <a:pt x="29" y="90"/>
                    <a:pt x="29" y="94"/>
                    <a:pt x="29" y="98"/>
                  </a:cubicBezTo>
                  <a:cubicBezTo>
                    <a:pt x="36" y="98"/>
                    <a:pt x="42" y="98"/>
                    <a:pt x="48" y="98"/>
                  </a:cubicBezTo>
                  <a:cubicBezTo>
                    <a:pt x="51" y="98"/>
                    <a:pt x="55" y="98"/>
                    <a:pt x="58" y="97"/>
                  </a:cubicBezTo>
                  <a:cubicBezTo>
                    <a:pt x="59" y="97"/>
                    <a:pt x="59" y="97"/>
                    <a:pt x="59" y="97"/>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121882" tIns="60941" rIns="121882" bIns="60941" numCol="1" anchor="t" anchorCtr="0" compatLnSpc="1"/>
            <a:lstStyle/>
            <a:p>
              <a:endParaRPr lang="zh-CN" altLang="en-US" sz="2399">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7" name="Freeform 57"/>
            <p:cNvSpPr/>
            <p:nvPr/>
          </p:nvSpPr>
          <p:spPr bwMode="auto">
            <a:xfrm>
              <a:off x="2967038" y="4267200"/>
              <a:ext cx="565150" cy="655638"/>
            </a:xfrm>
            <a:custGeom>
              <a:avLst/>
              <a:gdLst>
                <a:gd name="T0" fmla="*/ 92 w 103"/>
                <a:gd name="T1" fmla="*/ 119 h 119"/>
                <a:gd name="T2" fmla="*/ 92 w 103"/>
                <a:gd name="T3" fmla="*/ 119 h 119"/>
                <a:gd name="T4" fmla="*/ 63 w 103"/>
                <a:gd name="T5" fmla="*/ 117 h 119"/>
                <a:gd name="T6" fmla="*/ 61 w 103"/>
                <a:gd name="T7" fmla="*/ 116 h 119"/>
                <a:gd name="T8" fmla="*/ 60 w 103"/>
                <a:gd name="T9" fmla="*/ 113 h 119"/>
                <a:gd name="T10" fmla="*/ 56 w 103"/>
                <a:gd name="T11" fmla="*/ 101 h 119"/>
                <a:gd name="T12" fmla="*/ 44 w 103"/>
                <a:gd name="T13" fmla="*/ 100 h 119"/>
                <a:gd name="T14" fmla="*/ 39 w 103"/>
                <a:gd name="T15" fmla="*/ 111 h 119"/>
                <a:gd name="T16" fmla="*/ 38 w 103"/>
                <a:gd name="T17" fmla="*/ 113 h 119"/>
                <a:gd name="T18" fmla="*/ 36 w 103"/>
                <a:gd name="T19" fmla="*/ 114 h 119"/>
                <a:gd name="T20" fmla="*/ 3 w 103"/>
                <a:gd name="T21" fmla="*/ 114 h 119"/>
                <a:gd name="T22" fmla="*/ 0 w 103"/>
                <a:gd name="T23" fmla="*/ 111 h 119"/>
                <a:gd name="T24" fmla="*/ 3 w 103"/>
                <a:gd name="T25" fmla="*/ 108 h 119"/>
                <a:gd name="T26" fmla="*/ 33 w 103"/>
                <a:gd name="T27" fmla="*/ 108 h 119"/>
                <a:gd name="T28" fmla="*/ 41 w 103"/>
                <a:gd name="T29" fmla="*/ 95 h 119"/>
                <a:gd name="T30" fmla="*/ 59 w 103"/>
                <a:gd name="T31" fmla="*/ 96 h 119"/>
                <a:gd name="T32" fmla="*/ 66 w 103"/>
                <a:gd name="T33" fmla="*/ 111 h 119"/>
                <a:gd name="T34" fmla="*/ 89 w 103"/>
                <a:gd name="T35" fmla="*/ 113 h 119"/>
                <a:gd name="T36" fmla="*/ 90 w 103"/>
                <a:gd name="T37" fmla="*/ 107 h 119"/>
                <a:gd name="T38" fmla="*/ 91 w 103"/>
                <a:gd name="T39" fmla="*/ 91 h 119"/>
                <a:gd name="T40" fmla="*/ 75 w 103"/>
                <a:gd name="T41" fmla="*/ 75 h 119"/>
                <a:gd name="T42" fmla="*/ 81 w 103"/>
                <a:gd name="T43" fmla="*/ 62 h 119"/>
                <a:gd name="T44" fmla="*/ 96 w 103"/>
                <a:gd name="T45" fmla="*/ 58 h 119"/>
                <a:gd name="T46" fmla="*/ 97 w 103"/>
                <a:gd name="T47" fmla="*/ 32 h 119"/>
                <a:gd name="T48" fmla="*/ 73 w 103"/>
                <a:gd name="T49" fmla="*/ 31 h 119"/>
                <a:gd name="T50" fmla="*/ 70 w 103"/>
                <a:gd name="T51" fmla="*/ 30 h 119"/>
                <a:gd name="T52" fmla="*/ 69 w 103"/>
                <a:gd name="T53" fmla="*/ 27 h 119"/>
                <a:gd name="T54" fmla="*/ 68 w 103"/>
                <a:gd name="T55" fmla="*/ 11 h 119"/>
                <a:gd name="T56" fmla="*/ 48 w 103"/>
                <a:gd name="T57" fmla="*/ 11 h 119"/>
                <a:gd name="T58" fmla="*/ 47 w 103"/>
                <a:gd name="T59" fmla="*/ 22 h 119"/>
                <a:gd name="T60" fmla="*/ 47 w 103"/>
                <a:gd name="T61" fmla="*/ 26 h 119"/>
                <a:gd name="T62" fmla="*/ 44 w 103"/>
                <a:gd name="T63" fmla="*/ 27 h 119"/>
                <a:gd name="T64" fmla="*/ 4 w 103"/>
                <a:gd name="T65" fmla="*/ 26 h 119"/>
                <a:gd name="T66" fmla="*/ 1 w 103"/>
                <a:gd name="T67" fmla="*/ 22 h 119"/>
                <a:gd name="T68" fmla="*/ 4 w 103"/>
                <a:gd name="T69" fmla="*/ 19 h 119"/>
                <a:gd name="T70" fmla="*/ 4 w 103"/>
                <a:gd name="T71" fmla="*/ 19 h 119"/>
                <a:gd name="T72" fmla="*/ 40 w 103"/>
                <a:gd name="T73" fmla="*/ 21 h 119"/>
                <a:gd name="T74" fmla="*/ 44 w 103"/>
                <a:gd name="T75" fmla="*/ 7 h 119"/>
                <a:gd name="T76" fmla="*/ 72 w 103"/>
                <a:gd name="T77" fmla="*/ 6 h 119"/>
                <a:gd name="T78" fmla="*/ 77 w 103"/>
                <a:gd name="T79" fmla="*/ 25 h 119"/>
                <a:gd name="T80" fmla="*/ 101 w 103"/>
                <a:gd name="T81" fmla="*/ 26 h 119"/>
                <a:gd name="T82" fmla="*/ 103 w 103"/>
                <a:gd name="T83" fmla="*/ 29 h 119"/>
                <a:gd name="T84" fmla="*/ 101 w 103"/>
                <a:gd name="T85" fmla="*/ 61 h 119"/>
                <a:gd name="T86" fmla="*/ 98 w 103"/>
                <a:gd name="T87" fmla="*/ 64 h 119"/>
                <a:gd name="T88" fmla="*/ 85 w 103"/>
                <a:gd name="T89" fmla="*/ 67 h 119"/>
                <a:gd name="T90" fmla="*/ 81 w 103"/>
                <a:gd name="T91" fmla="*/ 75 h 119"/>
                <a:gd name="T92" fmla="*/ 94 w 103"/>
                <a:gd name="T93" fmla="*/ 85 h 119"/>
                <a:gd name="T94" fmla="*/ 94 w 103"/>
                <a:gd name="T95" fmla="*/ 85 h 119"/>
                <a:gd name="T96" fmla="*/ 97 w 103"/>
                <a:gd name="T97" fmla="*/ 88 h 119"/>
                <a:gd name="T98" fmla="*/ 96 w 103"/>
                <a:gd name="T99" fmla="*/ 107 h 119"/>
                <a:gd name="T100" fmla="*/ 95 w 103"/>
                <a:gd name="T101" fmla="*/ 116 h 119"/>
                <a:gd name="T102" fmla="*/ 92 w 103"/>
                <a:gd name="T103"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3" h="119">
                  <a:moveTo>
                    <a:pt x="92" y="119"/>
                  </a:moveTo>
                  <a:cubicBezTo>
                    <a:pt x="92" y="119"/>
                    <a:pt x="92" y="119"/>
                    <a:pt x="92" y="119"/>
                  </a:cubicBezTo>
                  <a:cubicBezTo>
                    <a:pt x="85" y="119"/>
                    <a:pt x="72" y="118"/>
                    <a:pt x="63" y="117"/>
                  </a:cubicBezTo>
                  <a:cubicBezTo>
                    <a:pt x="62" y="117"/>
                    <a:pt x="61" y="116"/>
                    <a:pt x="61" y="116"/>
                  </a:cubicBezTo>
                  <a:cubicBezTo>
                    <a:pt x="60" y="115"/>
                    <a:pt x="60" y="114"/>
                    <a:pt x="60" y="113"/>
                  </a:cubicBezTo>
                  <a:cubicBezTo>
                    <a:pt x="61" y="108"/>
                    <a:pt x="60" y="104"/>
                    <a:pt x="56" y="101"/>
                  </a:cubicBezTo>
                  <a:cubicBezTo>
                    <a:pt x="52" y="99"/>
                    <a:pt x="47" y="98"/>
                    <a:pt x="44" y="100"/>
                  </a:cubicBezTo>
                  <a:cubicBezTo>
                    <a:pt x="41" y="102"/>
                    <a:pt x="38" y="105"/>
                    <a:pt x="39" y="111"/>
                  </a:cubicBezTo>
                  <a:cubicBezTo>
                    <a:pt x="39" y="112"/>
                    <a:pt x="38" y="113"/>
                    <a:pt x="38" y="113"/>
                  </a:cubicBezTo>
                  <a:cubicBezTo>
                    <a:pt x="37" y="114"/>
                    <a:pt x="36" y="114"/>
                    <a:pt x="36" y="114"/>
                  </a:cubicBezTo>
                  <a:cubicBezTo>
                    <a:pt x="29" y="114"/>
                    <a:pt x="9" y="114"/>
                    <a:pt x="3" y="114"/>
                  </a:cubicBezTo>
                  <a:cubicBezTo>
                    <a:pt x="2" y="114"/>
                    <a:pt x="0" y="113"/>
                    <a:pt x="0" y="111"/>
                  </a:cubicBezTo>
                  <a:cubicBezTo>
                    <a:pt x="0" y="109"/>
                    <a:pt x="2" y="108"/>
                    <a:pt x="3" y="108"/>
                  </a:cubicBezTo>
                  <a:cubicBezTo>
                    <a:pt x="8" y="108"/>
                    <a:pt x="24" y="108"/>
                    <a:pt x="33" y="108"/>
                  </a:cubicBezTo>
                  <a:cubicBezTo>
                    <a:pt x="33" y="102"/>
                    <a:pt x="36" y="98"/>
                    <a:pt x="41" y="95"/>
                  </a:cubicBezTo>
                  <a:cubicBezTo>
                    <a:pt x="46" y="92"/>
                    <a:pt x="54" y="92"/>
                    <a:pt x="59" y="96"/>
                  </a:cubicBezTo>
                  <a:cubicBezTo>
                    <a:pt x="64" y="100"/>
                    <a:pt x="67" y="105"/>
                    <a:pt x="66" y="111"/>
                  </a:cubicBezTo>
                  <a:cubicBezTo>
                    <a:pt x="74" y="112"/>
                    <a:pt x="83" y="113"/>
                    <a:pt x="89" y="113"/>
                  </a:cubicBezTo>
                  <a:cubicBezTo>
                    <a:pt x="89" y="111"/>
                    <a:pt x="90" y="109"/>
                    <a:pt x="90" y="107"/>
                  </a:cubicBezTo>
                  <a:cubicBezTo>
                    <a:pt x="90" y="101"/>
                    <a:pt x="91" y="96"/>
                    <a:pt x="91" y="91"/>
                  </a:cubicBezTo>
                  <a:cubicBezTo>
                    <a:pt x="83" y="89"/>
                    <a:pt x="74" y="86"/>
                    <a:pt x="75" y="75"/>
                  </a:cubicBezTo>
                  <a:cubicBezTo>
                    <a:pt x="76" y="70"/>
                    <a:pt x="78" y="65"/>
                    <a:pt x="81" y="62"/>
                  </a:cubicBezTo>
                  <a:cubicBezTo>
                    <a:pt x="85" y="59"/>
                    <a:pt x="90" y="58"/>
                    <a:pt x="96" y="58"/>
                  </a:cubicBezTo>
                  <a:cubicBezTo>
                    <a:pt x="96" y="51"/>
                    <a:pt x="97" y="38"/>
                    <a:pt x="97" y="32"/>
                  </a:cubicBezTo>
                  <a:cubicBezTo>
                    <a:pt x="89" y="31"/>
                    <a:pt x="76" y="30"/>
                    <a:pt x="73" y="31"/>
                  </a:cubicBezTo>
                  <a:cubicBezTo>
                    <a:pt x="72" y="31"/>
                    <a:pt x="71" y="31"/>
                    <a:pt x="70" y="30"/>
                  </a:cubicBezTo>
                  <a:cubicBezTo>
                    <a:pt x="69" y="29"/>
                    <a:pt x="69" y="28"/>
                    <a:pt x="69" y="27"/>
                  </a:cubicBezTo>
                  <a:cubicBezTo>
                    <a:pt x="72" y="22"/>
                    <a:pt x="73" y="15"/>
                    <a:pt x="68" y="11"/>
                  </a:cubicBezTo>
                  <a:cubicBezTo>
                    <a:pt x="62" y="7"/>
                    <a:pt x="52" y="7"/>
                    <a:pt x="48" y="11"/>
                  </a:cubicBezTo>
                  <a:cubicBezTo>
                    <a:pt x="45" y="14"/>
                    <a:pt x="44" y="18"/>
                    <a:pt x="47" y="22"/>
                  </a:cubicBezTo>
                  <a:cubicBezTo>
                    <a:pt x="48" y="23"/>
                    <a:pt x="48" y="25"/>
                    <a:pt x="47" y="26"/>
                  </a:cubicBezTo>
                  <a:cubicBezTo>
                    <a:pt x="47" y="27"/>
                    <a:pt x="46" y="27"/>
                    <a:pt x="44" y="27"/>
                  </a:cubicBezTo>
                  <a:cubicBezTo>
                    <a:pt x="37" y="27"/>
                    <a:pt x="4" y="26"/>
                    <a:pt x="4" y="26"/>
                  </a:cubicBezTo>
                  <a:cubicBezTo>
                    <a:pt x="2" y="25"/>
                    <a:pt x="1" y="24"/>
                    <a:pt x="1" y="22"/>
                  </a:cubicBezTo>
                  <a:cubicBezTo>
                    <a:pt x="1" y="21"/>
                    <a:pt x="3" y="19"/>
                    <a:pt x="4" y="19"/>
                  </a:cubicBezTo>
                  <a:cubicBezTo>
                    <a:pt x="4" y="19"/>
                    <a:pt x="4" y="19"/>
                    <a:pt x="4" y="19"/>
                  </a:cubicBezTo>
                  <a:cubicBezTo>
                    <a:pt x="5" y="19"/>
                    <a:pt x="28" y="20"/>
                    <a:pt x="40" y="21"/>
                  </a:cubicBezTo>
                  <a:cubicBezTo>
                    <a:pt x="37" y="13"/>
                    <a:pt x="41" y="8"/>
                    <a:pt x="44" y="7"/>
                  </a:cubicBezTo>
                  <a:cubicBezTo>
                    <a:pt x="50" y="0"/>
                    <a:pt x="64" y="0"/>
                    <a:pt x="72" y="6"/>
                  </a:cubicBezTo>
                  <a:cubicBezTo>
                    <a:pt x="74" y="8"/>
                    <a:pt x="80" y="14"/>
                    <a:pt x="77" y="25"/>
                  </a:cubicBezTo>
                  <a:cubicBezTo>
                    <a:pt x="85" y="24"/>
                    <a:pt x="99" y="26"/>
                    <a:pt x="101" y="26"/>
                  </a:cubicBezTo>
                  <a:cubicBezTo>
                    <a:pt x="102" y="26"/>
                    <a:pt x="103" y="27"/>
                    <a:pt x="103" y="29"/>
                  </a:cubicBezTo>
                  <a:cubicBezTo>
                    <a:pt x="103" y="30"/>
                    <a:pt x="102" y="54"/>
                    <a:pt x="101" y="61"/>
                  </a:cubicBezTo>
                  <a:cubicBezTo>
                    <a:pt x="101" y="63"/>
                    <a:pt x="100" y="64"/>
                    <a:pt x="98" y="64"/>
                  </a:cubicBezTo>
                  <a:cubicBezTo>
                    <a:pt x="93" y="63"/>
                    <a:pt x="88" y="65"/>
                    <a:pt x="85" y="67"/>
                  </a:cubicBezTo>
                  <a:cubicBezTo>
                    <a:pt x="83" y="69"/>
                    <a:pt x="82" y="72"/>
                    <a:pt x="81" y="75"/>
                  </a:cubicBezTo>
                  <a:cubicBezTo>
                    <a:pt x="81" y="81"/>
                    <a:pt x="85" y="83"/>
                    <a:pt x="94" y="85"/>
                  </a:cubicBezTo>
                  <a:cubicBezTo>
                    <a:pt x="94" y="85"/>
                    <a:pt x="94" y="85"/>
                    <a:pt x="94" y="85"/>
                  </a:cubicBezTo>
                  <a:cubicBezTo>
                    <a:pt x="96" y="86"/>
                    <a:pt x="97" y="87"/>
                    <a:pt x="97" y="88"/>
                  </a:cubicBezTo>
                  <a:cubicBezTo>
                    <a:pt x="97" y="95"/>
                    <a:pt x="96" y="101"/>
                    <a:pt x="96" y="107"/>
                  </a:cubicBezTo>
                  <a:cubicBezTo>
                    <a:pt x="96" y="110"/>
                    <a:pt x="95" y="113"/>
                    <a:pt x="95" y="116"/>
                  </a:cubicBezTo>
                  <a:cubicBezTo>
                    <a:pt x="95" y="118"/>
                    <a:pt x="94" y="119"/>
                    <a:pt x="92" y="119"/>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121882" tIns="60941" rIns="121882" bIns="60941" numCol="1" anchor="t" anchorCtr="0" compatLnSpc="1"/>
            <a:lstStyle/>
            <a:p>
              <a:endParaRPr lang="zh-CN" altLang="en-US" sz="2399">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8" name="Freeform 58"/>
            <p:cNvSpPr/>
            <p:nvPr/>
          </p:nvSpPr>
          <p:spPr bwMode="auto">
            <a:xfrm>
              <a:off x="3263901" y="4889500"/>
              <a:ext cx="330200" cy="495300"/>
            </a:xfrm>
            <a:custGeom>
              <a:avLst/>
              <a:gdLst>
                <a:gd name="T0" fmla="*/ 21 w 60"/>
                <a:gd name="T1" fmla="*/ 90 h 90"/>
                <a:gd name="T2" fmla="*/ 3 w 60"/>
                <a:gd name="T3" fmla="*/ 89 h 90"/>
                <a:gd name="T4" fmla="*/ 0 w 60"/>
                <a:gd name="T5" fmla="*/ 86 h 90"/>
                <a:gd name="T6" fmla="*/ 4 w 60"/>
                <a:gd name="T7" fmla="*/ 83 h 90"/>
                <a:gd name="T8" fmla="*/ 30 w 60"/>
                <a:gd name="T9" fmla="*/ 84 h 90"/>
                <a:gd name="T10" fmla="*/ 30 w 60"/>
                <a:gd name="T11" fmla="*/ 56 h 90"/>
                <a:gd name="T12" fmla="*/ 31 w 60"/>
                <a:gd name="T13" fmla="*/ 53 h 90"/>
                <a:gd name="T14" fmla="*/ 34 w 60"/>
                <a:gd name="T15" fmla="*/ 53 h 90"/>
                <a:gd name="T16" fmla="*/ 51 w 60"/>
                <a:gd name="T17" fmla="*/ 51 h 90"/>
                <a:gd name="T18" fmla="*/ 51 w 60"/>
                <a:gd name="T19" fmla="*/ 38 h 90"/>
                <a:gd name="T20" fmla="*/ 35 w 60"/>
                <a:gd name="T21" fmla="*/ 33 h 90"/>
                <a:gd name="T22" fmla="*/ 32 w 60"/>
                <a:gd name="T23" fmla="*/ 32 h 90"/>
                <a:gd name="T24" fmla="*/ 32 w 60"/>
                <a:gd name="T25" fmla="*/ 30 h 90"/>
                <a:gd name="T26" fmla="*/ 33 w 60"/>
                <a:gd name="T27" fmla="*/ 16 h 90"/>
                <a:gd name="T28" fmla="*/ 35 w 60"/>
                <a:gd name="T29" fmla="*/ 3 h 90"/>
                <a:gd name="T30" fmla="*/ 39 w 60"/>
                <a:gd name="T31" fmla="*/ 1 h 90"/>
                <a:gd name="T32" fmla="*/ 41 w 60"/>
                <a:gd name="T33" fmla="*/ 4 h 90"/>
                <a:gd name="T34" fmla="*/ 39 w 60"/>
                <a:gd name="T35" fmla="*/ 17 h 90"/>
                <a:gd name="T36" fmla="*/ 38 w 60"/>
                <a:gd name="T37" fmla="*/ 27 h 90"/>
                <a:gd name="T38" fmla="*/ 57 w 60"/>
                <a:gd name="T39" fmla="*/ 35 h 90"/>
                <a:gd name="T40" fmla="*/ 55 w 60"/>
                <a:gd name="T41" fmla="*/ 55 h 90"/>
                <a:gd name="T42" fmla="*/ 36 w 60"/>
                <a:gd name="T43" fmla="*/ 60 h 90"/>
                <a:gd name="T44" fmla="*/ 36 w 60"/>
                <a:gd name="T45" fmla="*/ 87 h 90"/>
                <a:gd name="T46" fmla="*/ 33 w 60"/>
                <a:gd name="T47" fmla="*/ 90 h 90"/>
                <a:gd name="T48" fmla="*/ 21 w 60"/>
                <a:gd name="T49"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0" h="90">
                  <a:moveTo>
                    <a:pt x="21" y="90"/>
                  </a:moveTo>
                  <a:cubicBezTo>
                    <a:pt x="16" y="90"/>
                    <a:pt x="10" y="90"/>
                    <a:pt x="3" y="89"/>
                  </a:cubicBezTo>
                  <a:cubicBezTo>
                    <a:pt x="1" y="89"/>
                    <a:pt x="0" y="87"/>
                    <a:pt x="0" y="86"/>
                  </a:cubicBezTo>
                  <a:cubicBezTo>
                    <a:pt x="0" y="84"/>
                    <a:pt x="2" y="83"/>
                    <a:pt x="4" y="83"/>
                  </a:cubicBezTo>
                  <a:cubicBezTo>
                    <a:pt x="16" y="85"/>
                    <a:pt x="24" y="85"/>
                    <a:pt x="30" y="84"/>
                  </a:cubicBezTo>
                  <a:cubicBezTo>
                    <a:pt x="30" y="77"/>
                    <a:pt x="31" y="59"/>
                    <a:pt x="30" y="56"/>
                  </a:cubicBezTo>
                  <a:cubicBezTo>
                    <a:pt x="30" y="55"/>
                    <a:pt x="30" y="54"/>
                    <a:pt x="31" y="53"/>
                  </a:cubicBezTo>
                  <a:cubicBezTo>
                    <a:pt x="32" y="53"/>
                    <a:pt x="33" y="52"/>
                    <a:pt x="34" y="53"/>
                  </a:cubicBezTo>
                  <a:cubicBezTo>
                    <a:pt x="41" y="56"/>
                    <a:pt x="47" y="55"/>
                    <a:pt x="51" y="51"/>
                  </a:cubicBezTo>
                  <a:cubicBezTo>
                    <a:pt x="54" y="48"/>
                    <a:pt x="54" y="42"/>
                    <a:pt x="51" y="38"/>
                  </a:cubicBezTo>
                  <a:cubicBezTo>
                    <a:pt x="49" y="33"/>
                    <a:pt x="43" y="32"/>
                    <a:pt x="35" y="33"/>
                  </a:cubicBezTo>
                  <a:cubicBezTo>
                    <a:pt x="34" y="33"/>
                    <a:pt x="33" y="33"/>
                    <a:pt x="32" y="32"/>
                  </a:cubicBezTo>
                  <a:cubicBezTo>
                    <a:pt x="32" y="32"/>
                    <a:pt x="31" y="31"/>
                    <a:pt x="32" y="30"/>
                  </a:cubicBezTo>
                  <a:cubicBezTo>
                    <a:pt x="32" y="26"/>
                    <a:pt x="33" y="21"/>
                    <a:pt x="33" y="16"/>
                  </a:cubicBezTo>
                  <a:cubicBezTo>
                    <a:pt x="34" y="11"/>
                    <a:pt x="34" y="5"/>
                    <a:pt x="35" y="3"/>
                  </a:cubicBezTo>
                  <a:cubicBezTo>
                    <a:pt x="35" y="1"/>
                    <a:pt x="37" y="0"/>
                    <a:pt x="39" y="1"/>
                  </a:cubicBezTo>
                  <a:cubicBezTo>
                    <a:pt x="40" y="1"/>
                    <a:pt x="41" y="3"/>
                    <a:pt x="41" y="4"/>
                  </a:cubicBezTo>
                  <a:cubicBezTo>
                    <a:pt x="40" y="6"/>
                    <a:pt x="40" y="12"/>
                    <a:pt x="39" y="17"/>
                  </a:cubicBezTo>
                  <a:cubicBezTo>
                    <a:pt x="39" y="20"/>
                    <a:pt x="39" y="24"/>
                    <a:pt x="38" y="27"/>
                  </a:cubicBezTo>
                  <a:cubicBezTo>
                    <a:pt x="46" y="26"/>
                    <a:pt x="53" y="29"/>
                    <a:pt x="57" y="35"/>
                  </a:cubicBezTo>
                  <a:cubicBezTo>
                    <a:pt x="60" y="42"/>
                    <a:pt x="60" y="50"/>
                    <a:pt x="55" y="55"/>
                  </a:cubicBezTo>
                  <a:cubicBezTo>
                    <a:pt x="53" y="58"/>
                    <a:pt x="47" y="63"/>
                    <a:pt x="36" y="60"/>
                  </a:cubicBezTo>
                  <a:cubicBezTo>
                    <a:pt x="37" y="68"/>
                    <a:pt x="36" y="84"/>
                    <a:pt x="36" y="87"/>
                  </a:cubicBezTo>
                  <a:cubicBezTo>
                    <a:pt x="36" y="88"/>
                    <a:pt x="34" y="90"/>
                    <a:pt x="33" y="90"/>
                  </a:cubicBezTo>
                  <a:cubicBezTo>
                    <a:pt x="30" y="90"/>
                    <a:pt x="26" y="90"/>
                    <a:pt x="21" y="90"/>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121882" tIns="60941" rIns="121882" bIns="60941" numCol="1" anchor="t" anchorCtr="0" compatLnSpc="1"/>
            <a:lstStyle/>
            <a:p>
              <a:endParaRPr lang="zh-CN" altLang="en-US" sz="2399">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9" name="Freeform 59"/>
            <p:cNvSpPr/>
            <p:nvPr/>
          </p:nvSpPr>
          <p:spPr bwMode="auto">
            <a:xfrm>
              <a:off x="2895601" y="5302250"/>
              <a:ext cx="252413" cy="65088"/>
            </a:xfrm>
            <a:custGeom>
              <a:avLst/>
              <a:gdLst>
                <a:gd name="T0" fmla="*/ 42 w 46"/>
                <a:gd name="T1" fmla="*/ 12 h 12"/>
                <a:gd name="T2" fmla="*/ 42 w 46"/>
                <a:gd name="T3" fmla="*/ 12 h 12"/>
                <a:gd name="T4" fmla="*/ 3 w 46"/>
                <a:gd name="T5" fmla="*/ 6 h 12"/>
                <a:gd name="T6" fmla="*/ 0 w 46"/>
                <a:gd name="T7" fmla="*/ 3 h 12"/>
                <a:gd name="T8" fmla="*/ 4 w 46"/>
                <a:gd name="T9" fmla="*/ 0 h 12"/>
                <a:gd name="T10" fmla="*/ 43 w 46"/>
                <a:gd name="T11" fmla="*/ 6 h 12"/>
                <a:gd name="T12" fmla="*/ 45 w 46"/>
                <a:gd name="T13" fmla="*/ 9 h 12"/>
                <a:gd name="T14" fmla="*/ 42 w 46"/>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12">
                  <a:moveTo>
                    <a:pt x="42" y="12"/>
                  </a:moveTo>
                  <a:cubicBezTo>
                    <a:pt x="42" y="12"/>
                    <a:pt x="42" y="12"/>
                    <a:pt x="42" y="12"/>
                  </a:cubicBezTo>
                  <a:cubicBezTo>
                    <a:pt x="25" y="10"/>
                    <a:pt x="10" y="8"/>
                    <a:pt x="3" y="6"/>
                  </a:cubicBezTo>
                  <a:cubicBezTo>
                    <a:pt x="1" y="6"/>
                    <a:pt x="0" y="4"/>
                    <a:pt x="0" y="3"/>
                  </a:cubicBezTo>
                  <a:cubicBezTo>
                    <a:pt x="1" y="1"/>
                    <a:pt x="2" y="0"/>
                    <a:pt x="4" y="0"/>
                  </a:cubicBezTo>
                  <a:cubicBezTo>
                    <a:pt x="11" y="2"/>
                    <a:pt x="25" y="4"/>
                    <a:pt x="43" y="6"/>
                  </a:cubicBezTo>
                  <a:cubicBezTo>
                    <a:pt x="44" y="6"/>
                    <a:pt x="46" y="8"/>
                    <a:pt x="45" y="9"/>
                  </a:cubicBezTo>
                  <a:cubicBezTo>
                    <a:pt x="45" y="11"/>
                    <a:pt x="44" y="12"/>
                    <a:pt x="42" y="12"/>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121882" tIns="60941" rIns="121882" bIns="60941" numCol="1" anchor="t" anchorCtr="0" compatLnSpc="1"/>
            <a:lstStyle/>
            <a:p>
              <a:endParaRPr lang="zh-CN" altLang="en-US" sz="2399">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0" name="Freeform 60"/>
            <p:cNvSpPr/>
            <p:nvPr/>
          </p:nvSpPr>
          <p:spPr bwMode="auto">
            <a:xfrm>
              <a:off x="2438401" y="4856163"/>
              <a:ext cx="682625" cy="593725"/>
            </a:xfrm>
            <a:custGeom>
              <a:avLst/>
              <a:gdLst>
                <a:gd name="T0" fmla="*/ 53 w 124"/>
                <a:gd name="T1" fmla="*/ 108 h 108"/>
                <a:gd name="T2" fmla="*/ 35 w 124"/>
                <a:gd name="T3" fmla="*/ 95 h 108"/>
                <a:gd name="T4" fmla="*/ 36 w 124"/>
                <a:gd name="T5" fmla="*/ 88 h 108"/>
                <a:gd name="T6" fmla="*/ 36 w 124"/>
                <a:gd name="T7" fmla="*/ 84 h 108"/>
                <a:gd name="T8" fmla="*/ 31 w 124"/>
                <a:gd name="T9" fmla="*/ 84 h 108"/>
                <a:gd name="T10" fmla="*/ 27 w 124"/>
                <a:gd name="T11" fmla="*/ 84 h 108"/>
                <a:gd name="T12" fmla="*/ 24 w 124"/>
                <a:gd name="T13" fmla="*/ 84 h 108"/>
                <a:gd name="T14" fmla="*/ 2 w 124"/>
                <a:gd name="T15" fmla="*/ 82 h 108"/>
                <a:gd name="T16" fmla="*/ 0 w 124"/>
                <a:gd name="T17" fmla="*/ 79 h 108"/>
                <a:gd name="T18" fmla="*/ 5 w 124"/>
                <a:gd name="T19" fmla="*/ 3 h 108"/>
                <a:gd name="T20" fmla="*/ 8 w 124"/>
                <a:gd name="T21" fmla="*/ 0 h 108"/>
                <a:gd name="T22" fmla="*/ 11 w 124"/>
                <a:gd name="T23" fmla="*/ 3 h 108"/>
                <a:gd name="T24" fmla="*/ 6 w 124"/>
                <a:gd name="T25" fmla="*/ 77 h 108"/>
                <a:gd name="T26" fmla="*/ 24 w 124"/>
                <a:gd name="T27" fmla="*/ 78 h 108"/>
                <a:gd name="T28" fmla="*/ 27 w 124"/>
                <a:gd name="T29" fmla="*/ 78 h 108"/>
                <a:gd name="T30" fmla="*/ 30 w 124"/>
                <a:gd name="T31" fmla="*/ 78 h 108"/>
                <a:gd name="T32" fmla="*/ 39 w 124"/>
                <a:gd name="T33" fmla="*/ 78 h 108"/>
                <a:gd name="T34" fmla="*/ 42 w 124"/>
                <a:gd name="T35" fmla="*/ 90 h 108"/>
                <a:gd name="T36" fmla="*/ 41 w 124"/>
                <a:gd name="T37" fmla="*/ 95 h 108"/>
                <a:gd name="T38" fmla="*/ 54 w 124"/>
                <a:gd name="T39" fmla="*/ 102 h 108"/>
                <a:gd name="T40" fmla="*/ 64 w 124"/>
                <a:gd name="T41" fmla="*/ 87 h 108"/>
                <a:gd name="T42" fmla="*/ 64 w 124"/>
                <a:gd name="T43" fmla="*/ 83 h 108"/>
                <a:gd name="T44" fmla="*/ 67 w 124"/>
                <a:gd name="T45" fmla="*/ 80 h 108"/>
                <a:gd name="T46" fmla="*/ 81 w 124"/>
                <a:gd name="T47" fmla="*/ 81 h 108"/>
                <a:gd name="T48" fmla="*/ 86 w 124"/>
                <a:gd name="T49" fmla="*/ 82 h 108"/>
                <a:gd name="T50" fmla="*/ 88 w 124"/>
                <a:gd name="T51" fmla="*/ 70 h 108"/>
                <a:gd name="T52" fmla="*/ 91 w 124"/>
                <a:gd name="T53" fmla="*/ 53 h 108"/>
                <a:gd name="T54" fmla="*/ 93 w 124"/>
                <a:gd name="T55" fmla="*/ 51 h 108"/>
                <a:gd name="T56" fmla="*/ 96 w 124"/>
                <a:gd name="T57" fmla="*/ 51 h 108"/>
                <a:gd name="T58" fmla="*/ 109 w 124"/>
                <a:gd name="T59" fmla="*/ 55 h 108"/>
                <a:gd name="T60" fmla="*/ 117 w 124"/>
                <a:gd name="T61" fmla="*/ 46 h 108"/>
                <a:gd name="T62" fmla="*/ 109 w 124"/>
                <a:gd name="T63" fmla="*/ 33 h 108"/>
                <a:gd name="T64" fmla="*/ 102 w 124"/>
                <a:gd name="T65" fmla="*/ 34 h 108"/>
                <a:gd name="T66" fmla="*/ 96 w 124"/>
                <a:gd name="T67" fmla="*/ 33 h 108"/>
                <a:gd name="T68" fmla="*/ 94 w 124"/>
                <a:gd name="T69" fmla="*/ 30 h 108"/>
                <a:gd name="T70" fmla="*/ 95 w 124"/>
                <a:gd name="T71" fmla="*/ 3 h 108"/>
                <a:gd name="T72" fmla="*/ 99 w 124"/>
                <a:gd name="T73" fmla="*/ 1 h 108"/>
                <a:gd name="T74" fmla="*/ 101 w 124"/>
                <a:gd name="T75" fmla="*/ 4 h 108"/>
                <a:gd name="T76" fmla="*/ 101 w 124"/>
                <a:gd name="T77" fmla="*/ 28 h 108"/>
                <a:gd name="T78" fmla="*/ 101 w 124"/>
                <a:gd name="T79" fmla="*/ 28 h 108"/>
                <a:gd name="T80" fmla="*/ 110 w 124"/>
                <a:gd name="T81" fmla="*/ 27 h 108"/>
                <a:gd name="T82" fmla="*/ 123 w 124"/>
                <a:gd name="T83" fmla="*/ 46 h 108"/>
                <a:gd name="T84" fmla="*/ 110 w 124"/>
                <a:gd name="T85" fmla="*/ 61 h 108"/>
                <a:gd name="T86" fmla="*/ 96 w 124"/>
                <a:gd name="T87" fmla="*/ 59 h 108"/>
                <a:gd name="T88" fmla="*/ 94 w 124"/>
                <a:gd name="T89" fmla="*/ 71 h 108"/>
                <a:gd name="T90" fmla="*/ 92 w 124"/>
                <a:gd name="T91" fmla="*/ 85 h 108"/>
                <a:gd name="T92" fmla="*/ 89 w 124"/>
                <a:gd name="T93" fmla="*/ 88 h 108"/>
                <a:gd name="T94" fmla="*/ 80 w 124"/>
                <a:gd name="T95" fmla="*/ 87 h 108"/>
                <a:gd name="T96" fmla="*/ 70 w 124"/>
                <a:gd name="T97" fmla="*/ 86 h 108"/>
                <a:gd name="T98" fmla="*/ 70 w 124"/>
                <a:gd name="T99" fmla="*/ 87 h 108"/>
                <a:gd name="T100" fmla="*/ 55 w 124"/>
                <a:gd name="T101" fmla="*/ 108 h 108"/>
                <a:gd name="T102" fmla="*/ 53 w 124"/>
                <a:gd name="T103"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4" h="108">
                  <a:moveTo>
                    <a:pt x="53" y="108"/>
                  </a:moveTo>
                  <a:cubicBezTo>
                    <a:pt x="45" y="108"/>
                    <a:pt x="36" y="104"/>
                    <a:pt x="35" y="95"/>
                  </a:cubicBezTo>
                  <a:cubicBezTo>
                    <a:pt x="35" y="93"/>
                    <a:pt x="35" y="91"/>
                    <a:pt x="36" y="88"/>
                  </a:cubicBezTo>
                  <a:cubicBezTo>
                    <a:pt x="37" y="86"/>
                    <a:pt x="37" y="84"/>
                    <a:pt x="36" y="84"/>
                  </a:cubicBezTo>
                  <a:cubicBezTo>
                    <a:pt x="35" y="84"/>
                    <a:pt x="32" y="84"/>
                    <a:pt x="31" y="84"/>
                  </a:cubicBezTo>
                  <a:cubicBezTo>
                    <a:pt x="29" y="84"/>
                    <a:pt x="28" y="84"/>
                    <a:pt x="27" y="84"/>
                  </a:cubicBezTo>
                  <a:cubicBezTo>
                    <a:pt x="24" y="84"/>
                    <a:pt x="24" y="84"/>
                    <a:pt x="24" y="84"/>
                  </a:cubicBezTo>
                  <a:cubicBezTo>
                    <a:pt x="17" y="84"/>
                    <a:pt x="9" y="84"/>
                    <a:pt x="2" y="82"/>
                  </a:cubicBezTo>
                  <a:cubicBezTo>
                    <a:pt x="1" y="81"/>
                    <a:pt x="0" y="80"/>
                    <a:pt x="0" y="79"/>
                  </a:cubicBezTo>
                  <a:cubicBezTo>
                    <a:pt x="0" y="55"/>
                    <a:pt x="4" y="11"/>
                    <a:pt x="5" y="3"/>
                  </a:cubicBezTo>
                  <a:cubicBezTo>
                    <a:pt x="5" y="1"/>
                    <a:pt x="6" y="0"/>
                    <a:pt x="8" y="0"/>
                  </a:cubicBezTo>
                  <a:cubicBezTo>
                    <a:pt x="9" y="0"/>
                    <a:pt x="11" y="2"/>
                    <a:pt x="11" y="3"/>
                  </a:cubicBezTo>
                  <a:cubicBezTo>
                    <a:pt x="9" y="26"/>
                    <a:pt x="6" y="58"/>
                    <a:pt x="6" y="77"/>
                  </a:cubicBezTo>
                  <a:cubicBezTo>
                    <a:pt x="12" y="78"/>
                    <a:pt x="18" y="78"/>
                    <a:pt x="24" y="78"/>
                  </a:cubicBezTo>
                  <a:cubicBezTo>
                    <a:pt x="27" y="78"/>
                    <a:pt x="27" y="78"/>
                    <a:pt x="27" y="78"/>
                  </a:cubicBezTo>
                  <a:cubicBezTo>
                    <a:pt x="28" y="78"/>
                    <a:pt x="29" y="78"/>
                    <a:pt x="30" y="78"/>
                  </a:cubicBezTo>
                  <a:cubicBezTo>
                    <a:pt x="36" y="78"/>
                    <a:pt x="38" y="78"/>
                    <a:pt x="39" y="78"/>
                  </a:cubicBezTo>
                  <a:cubicBezTo>
                    <a:pt x="44" y="81"/>
                    <a:pt x="43" y="86"/>
                    <a:pt x="42" y="90"/>
                  </a:cubicBezTo>
                  <a:cubicBezTo>
                    <a:pt x="41" y="92"/>
                    <a:pt x="41" y="93"/>
                    <a:pt x="41" y="95"/>
                  </a:cubicBezTo>
                  <a:cubicBezTo>
                    <a:pt x="42" y="101"/>
                    <a:pt x="50" y="103"/>
                    <a:pt x="54" y="102"/>
                  </a:cubicBezTo>
                  <a:cubicBezTo>
                    <a:pt x="63" y="101"/>
                    <a:pt x="64" y="96"/>
                    <a:pt x="64" y="87"/>
                  </a:cubicBezTo>
                  <a:cubicBezTo>
                    <a:pt x="64" y="86"/>
                    <a:pt x="64" y="84"/>
                    <a:pt x="64" y="83"/>
                  </a:cubicBezTo>
                  <a:cubicBezTo>
                    <a:pt x="65" y="82"/>
                    <a:pt x="65" y="81"/>
                    <a:pt x="67" y="80"/>
                  </a:cubicBezTo>
                  <a:cubicBezTo>
                    <a:pt x="72" y="79"/>
                    <a:pt x="77" y="80"/>
                    <a:pt x="81" y="81"/>
                  </a:cubicBezTo>
                  <a:cubicBezTo>
                    <a:pt x="83" y="81"/>
                    <a:pt x="85" y="81"/>
                    <a:pt x="86" y="82"/>
                  </a:cubicBezTo>
                  <a:cubicBezTo>
                    <a:pt x="87" y="77"/>
                    <a:pt x="88" y="74"/>
                    <a:pt x="88" y="70"/>
                  </a:cubicBezTo>
                  <a:cubicBezTo>
                    <a:pt x="89" y="64"/>
                    <a:pt x="90" y="59"/>
                    <a:pt x="91" y="53"/>
                  </a:cubicBezTo>
                  <a:cubicBezTo>
                    <a:pt x="91" y="52"/>
                    <a:pt x="92" y="51"/>
                    <a:pt x="93" y="51"/>
                  </a:cubicBezTo>
                  <a:cubicBezTo>
                    <a:pt x="94" y="51"/>
                    <a:pt x="95" y="51"/>
                    <a:pt x="96" y="51"/>
                  </a:cubicBezTo>
                  <a:cubicBezTo>
                    <a:pt x="98" y="54"/>
                    <a:pt x="104" y="55"/>
                    <a:pt x="109" y="55"/>
                  </a:cubicBezTo>
                  <a:cubicBezTo>
                    <a:pt x="116" y="53"/>
                    <a:pt x="117" y="48"/>
                    <a:pt x="117" y="46"/>
                  </a:cubicBezTo>
                  <a:cubicBezTo>
                    <a:pt x="118" y="37"/>
                    <a:pt x="113" y="34"/>
                    <a:pt x="109" y="33"/>
                  </a:cubicBezTo>
                  <a:cubicBezTo>
                    <a:pt x="106" y="33"/>
                    <a:pt x="104" y="33"/>
                    <a:pt x="102" y="34"/>
                  </a:cubicBezTo>
                  <a:cubicBezTo>
                    <a:pt x="99" y="34"/>
                    <a:pt x="97" y="34"/>
                    <a:pt x="96" y="33"/>
                  </a:cubicBezTo>
                  <a:cubicBezTo>
                    <a:pt x="95" y="32"/>
                    <a:pt x="95" y="31"/>
                    <a:pt x="94" y="30"/>
                  </a:cubicBezTo>
                  <a:cubicBezTo>
                    <a:pt x="94" y="23"/>
                    <a:pt x="95" y="7"/>
                    <a:pt x="95" y="3"/>
                  </a:cubicBezTo>
                  <a:cubicBezTo>
                    <a:pt x="95" y="2"/>
                    <a:pt x="97" y="0"/>
                    <a:pt x="99" y="1"/>
                  </a:cubicBezTo>
                  <a:cubicBezTo>
                    <a:pt x="100" y="1"/>
                    <a:pt x="102" y="2"/>
                    <a:pt x="101" y="4"/>
                  </a:cubicBezTo>
                  <a:cubicBezTo>
                    <a:pt x="101" y="7"/>
                    <a:pt x="100" y="20"/>
                    <a:pt x="101" y="28"/>
                  </a:cubicBezTo>
                  <a:cubicBezTo>
                    <a:pt x="101" y="28"/>
                    <a:pt x="101" y="28"/>
                    <a:pt x="101" y="28"/>
                  </a:cubicBezTo>
                  <a:cubicBezTo>
                    <a:pt x="103" y="27"/>
                    <a:pt x="106" y="27"/>
                    <a:pt x="110" y="27"/>
                  </a:cubicBezTo>
                  <a:cubicBezTo>
                    <a:pt x="119" y="29"/>
                    <a:pt x="124" y="36"/>
                    <a:pt x="123" y="46"/>
                  </a:cubicBezTo>
                  <a:cubicBezTo>
                    <a:pt x="123" y="54"/>
                    <a:pt x="118" y="59"/>
                    <a:pt x="110" y="61"/>
                  </a:cubicBezTo>
                  <a:cubicBezTo>
                    <a:pt x="105" y="61"/>
                    <a:pt x="100" y="60"/>
                    <a:pt x="96" y="59"/>
                  </a:cubicBezTo>
                  <a:cubicBezTo>
                    <a:pt x="96" y="63"/>
                    <a:pt x="95" y="67"/>
                    <a:pt x="94" y="71"/>
                  </a:cubicBezTo>
                  <a:cubicBezTo>
                    <a:pt x="93" y="75"/>
                    <a:pt x="93" y="80"/>
                    <a:pt x="92" y="85"/>
                  </a:cubicBezTo>
                  <a:cubicBezTo>
                    <a:pt x="92" y="87"/>
                    <a:pt x="90" y="88"/>
                    <a:pt x="89" y="88"/>
                  </a:cubicBezTo>
                  <a:cubicBezTo>
                    <a:pt x="86" y="88"/>
                    <a:pt x="83" y="87"/>
                    <a:pt x="80" y="87"/>
                  </a:cubicBezTo>
                  <a:cubicBezTo>
                    <a:pt x="77" y="86"/>
                    <a:pt x="73" y="85"/>
                    <a:pt x="70" y="86"/>
                  </a:cubicBezTo>
                  <a:cubicBezTo>
                    <a:pt x="70" y="86"/>
                    <a:pt x="70" y="87"/>
                    <a:pt x="70" y="87"/>
                  </a:cubicBezTo>
                  <a:cubicBezTo>
                    <a:pt x="70" y="95"/>
                    <a:pt x="69" y="107"/>
                    <a:pt x="55" y="108"/>
                  </a:cubicBezTo>
                  <a:cubicBezTo>
                    <a:pt x="54" y="108"/>
                    <a:pt x="53" y="108"/>
                    <a:pt x="53" y="108"/>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121882" tIns="60941" rIns="121882" bIns="60941" numCol="1" anchor="t" anchorCtr="0" compatLnSpc="1"/>
            <a:lstStyle/>
            <a:p>
              <a:endParaRPr lang="zh-CN" altLang="en-US" sz="2399">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1" name="Freeform 61"/>
            <p:cNvSpPr/>
            <p:nvPr/>
          </p:nvSpPr>
          <p:spPr bwMode="auto">
            <a:xfrm>
              <a:off x="3087688" y="5224463"/>
              <a:ext cx="214313" cy="160338"/>
            </a:xfrm>
            <a:custGeom>
              <a:avLst/>
              <a:gdLst>
                <a:gd name="T0" fmla="*/ 35 w 39"/>
                <a:gd name="T1" fmla="*/ 29 h 29"/>
                <a:gd name="T2" fmla="*/ 34 w 39"/>
                <a:gd name="T3" fmla="*/ 29 h 29"/>
                <a:gd name="T4" fmla="*/ 32 w 39"/>
                <a:gd name="T5" fmla="*/ 25 h 29"/>
                <a:gd name="T6" fmla="*/ 32 w 39"/>
                <a:gd name="T7" fmla="*/ 25 h 29"/>
                <a:gd name="T8" fmla="*/ 29 w 39"/>
                <a:gd name="T9" fmla="*/ 12 h 29"/>
                <a:gd name="T10" fmla="*/ 18 w 39"/>
                <a:gd name="T11" fmla="*/ 7 h 29"/>
                <a:gd name="T12" fmla="*/ 10 w 39"/>
                <a:gd name="T13" fmla="*/ 11 h 29"/>
                <a:gd name="T14" fmla="*/ 9 w 39"/>
                <a:gd name="T15" fmla="*/ 20 h 29"/>
                <a:gd name="T16" fmla="*/ 10 w 39"/>
                <a:gd name="T17" fmla="*/ 24 h 29"/>
                <a:gd name="T18" fmla="*/ 6 w 39"/>
                <a:gd name="T19" fmla="*/ 25 h 29"/>
                <a:gd name="T20" fmla="*/ 4 w 39"/>
                <a:gd name="T21" fmla="*/ 8 h 29"/>
                <a:gd name="T22" fmla="*/ 17 w 39"/>
                <a:gd name="T23" fmla="*/ 1 h 29"/>
                <a:gd name="T24" fmla="*/ 33 w 39"/>
                <a:gd name="T25" fmla="*/ 7 h 29"/>
                <a:gd name="T26" fmla="*/ 38 w 39"/>
                <a:gd name="T27" fmla="*/ 25 h 29"/>
                <a:gd name="T28" fmla="*/ 38 w 39"/>
                <a:gd name="T29" fmla="*/ 26 h 29"/>
                <a:gd name="T30" fmla="*/ 35 w 39"/>
                <a:gd name="T31"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9" h="29">
                  <a:moveTo>
                    <a:pt x="35" y="29"/>
                  </a:moveTo>
                  <a:cubicBezTo>
                    <a:pt x="35" y="29"/>
                    <a:pt x="35" y="29"/>
                    <a:pt x="34" y="29"/>
                  </a:cubicBezTo>
                  <a:cubicBezTo>
                    <a:pt x="33" y="29"/>
                    <a:pt x="32" y="27"/>
                    <a:pt x="32" y="25"/>
                  </a:cubicBezTo>
                  <a:cubicBezTo>
                    <a:pt x="32" y="25"/>
                    <a:pt x="32" y="25"/>
                    <a:pt x="32" y="25"/>
                  </a:cubicBezTo>
                  <a:cubicBezTo>
                    <a:pt x="32" y="20"/>
                    <a:pt x="33" y="15"/>
                    <a:pt x="29" y="12"/>
                  </a:cubicBezTo>
                  <a:cubicBezTo>
                    <a:pt x="26" y="9"/>
                    <a:pt x="21" y="6"/>
                    <a:pt x="18" y="7"/>
                  </a:cubicBezTo>
                  <a:cubicBezTo>
                    <a:pt x="13" y="7"/>
                    <a:pt x="11" y="8"/>
                    <a:pt x="10" y="11"/>
                  </a:cubicBezTo>
                  <a:cubicBezTo>
                    <a:pt x="8" y="14"/>
                    <a:pt x="8" y="19"/>
                    <a:pt x="9" y="20"/>
                  </a:cubicBezTo>
                  <a:cubicBezTo>
                    <a:pt x="10" y="21"/>
                    <a:pt x="11" y="22"/>
                    <a:pt x="10" y="24"/>
                  </a:cubicBezTo>
                  <a:cubicBezTo>
                    <a:pt x="9" y="25"/>
                    <a:pt x="7" y="26"/>
                    <a:pt x="6" y="25"/>
                  </a:cubicBezTo>
                  <a:cubicBezTo>
                    <a:pt x="0" y="22"/>
                    <a:pt x="3" y="11"/>
                    <a:pt x="4" y="8"/>
                  </a:cubicBezTo>
                  <a:cubicBezTo>
                    <a:pt x="6" y="4"/>
                    <a:pt x="11" y="1"/>
                    <a:pt x="17" y="1"/>
                  </a:cubicBezTo>
                  <a:cubicBezTo>
                    <a:pt x="23" y="0"/>
                    <a:pt x="29" y="4"/>
                    <a:pt x="33" y="7"/>
                  </a:cubicBezTo>
                  <a:cubicBezTo>
                    <a:pt x="39" y="13"/>
                    <a:pt x="38" y="20"/>
                    <a:pt x="38" y="25"/>
                  </a:cubicBezTo>
                  <a:cubicBezTo>
                    <a:pt x="38" y="26"/>
                    <a:pt x="38" y="26"/>
                    <a:pt x="38" y="26"/>
                  </a:cubicBezTo>
                  <a:cubicBezTo>
                    <a:pt x="38" y="28"/>
                    <a:pt x="36" y="29"/>
                    <a:pt x="35" y="29"/>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121882" tIns="60941" rIns="121882" bIns="60941" numCol="1" anchor="t" anchorCtr="0" compatLnSpc="1"/>
            <a:lstStyle/>
            <a:p>
              <a:endParaRPr lang="zh-CN" altLang="en-US" sz="2399">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2" name="Freeform 62"/>
            <p:cNvSpPr/>
            <p:nvPr/>
          </p:nvSpPr>
          <p:spPr bwMode="auto">
            <a:xfrm>
              <a:off x="3560763" y="3622675"/>
              <a:ext cx="598488" cy="127000"/>
            </a:xfrm>
            <a:custGeom>
              <a:avLst/>
              <a:gdLst>
                <a:gd name="T0" fmla="*/ 4 w 109"/>
                <a:gd name="T1" fmla="*/ 23 h 23"/>
                <a:gd name="T2" fmla="*/ 0 w 109"/>
                <a:gd name="T3" fmla="*/ 20 h 23"/>
                <a:gd name="T4" fmla="*/ 3 w 109"/>
                <a:gd name="T5" fmla="*/ 17 h 23"/>
                <a:gd name="T6" fmla="*/ 18 w 109"/>
                <a:gd name="T7" fmla="*/ 3 h 23"/>
                <a:gd name="T8" fmla="*/ 40 w 109"/>
                <a:gd name="T9" fmla="*/ 2 h 23"/>
                <a:gd name="T10" fmla="*/ 48 w 109"/>
                <a:gd name="T11" fmla="*/ 3 h 23"/>
                <a:gd name="T12" fmla="*/ 84 w 109"/>
                <a:gd name="T13" fmla="*/ 8 h 23"/>
                <a:gd name="T14" fmla="*/ 106 w 109"/>
                <a:gd name="T15" fmla="*/ 3 h 23"/>
                <a:gd name="T16" fmla="*/ 109 w 109"/>
                <a:gd name="T17" fmla="*/ 7 h 23"/>
                <a:gd name="T18" fmla="*/ 83 w 109"/>
                <a:gd name="T19" fmla="*/ 13 h 23"/>
                <a:gd name="T20" fmla="*/ 48 w 109"/>
                <a:gd name="T21" fmla="*/ 8 h 23"/>
                <a:gd name="T22" fmla="*/ 40 w 109"/>
                <a:gd name="T23" fmla="*/ 7 h 23"/>
                <a:gd name="T24" fmla="*/ 20 w 109"/>
                <a:gd name="T25" fmla="*/ 8 h 23"/>
                <a:gd name="T26" fmla="*/ 7 w 109"/>
                <a:gd name="T27" fmla="*/ 20 h 23"/>
                <a:gd name="T28" fmla="*/ 4 w 109"/>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23">
                  <a:moveTo>
                    <a:pt x="4" y="23"/>
                  </a:moveTo>
                  <a:cubicBezTo>
                    <a:pt x="0" y="20"/>
                    <a:pt x="0" y="20"/>
                    <a:pt x="0" y="20"/>
                  </a:cubicBezTo>
                  <a:cubicBezTo>
                    <a:pt x="1" y="19"/>
                    <a:pt x="2" y="18"/>
                    <a:pt x="3" y="17"/>
                  </a:cubicBezTo>
                  <a:cubicBezTo>
                    <a:pt x="7" y="12"/>
                    <a:pt x="12" y="6"/>
                    <a:pt x="18" y="3"/>
                  </a:cubicBezTo>
                  <a:cubicBezTo>
                    <a:pt x="25" y="0"/>
                    <a:pt x="33" y="1"/>
                    <a:pt x="40" y="2"/>
                  </a:cubicBezTo>
                  <a:cubicBezTo>
                    <a:pt x="48" y="3"/>
                    <a:pt x="48" y="3"/>
                    <a:pt x="48" y="3"/>
                  </a:cubicBezTo>
                  <a:cubicBezTo>
                    <a:pt x="60" y="5"/>
                    <a:pt x="74" y="7"/>
                    <a:pt x="84" y="8"/>
                  </a:cubicBezTo>
                  <a:cubicBezTo>
                    <a:pt x="92" y="9"/>
                    <a:pt x="98" y="7"/>
                    <a:pt x="106" y="3"/>
                  </a:cubicBezTo>
                  <a:cubicBezTo>
                    <a:pt x="109" y="7"/>
                    <a:pt x="109" y="7"/>
                    <a:pt x="109" y="7"/>
                  </a:cubicBezTo>
                  <a:cubicBezTo>
                    <a:pt x="100" y="12"/>
                    <a:pt x="92" y="14"/>
                    <a:pt x="83" y="13"/>
                  </a:cubicBezTo>
                  <a:cubicBezTo>
                    <a:pt x="74" y="12"/>
                    <a:pt x="59" y="10"/>
                    <a:pt x="48" y="8"/>
                  </a:cubicBezTo>
                  <a:cubicBezTo>
                    <a:pt x="40" y="7"/>
                    <a:pt x="40" y="7"/>
                    <a:pt x="40" y="7"/>
                  </a:cubicBezTo>
                  <a:cubicBezTo>
                    <a:pt x="33" y="6"/>
                    <a:pt x="26" y="5"/>
                    <a:pt x="20" y="8"/>
                  </a:cubicBezTo>
                  <a:cubicBezTo>
                    <a:pt x="15" y="10"/>
                    <a:pt x="10" y="16"/>
                    <a:pt x="7" y="20"/>
                  </a:cubicBezTo>
                  <a:cubicBezTo>
                    <a:pt x="6" y="21"/>
                    <a:pt x="5" y="23"/>
                    <a:pt x="4" y="23"/>
                  </a:cubicBezTo>
                  <a:close/>
                </a:path>
              </a:pathLst>
            </a:custGeom>
            <a:grpFill/>
            <a:ln>
              <a:solidFill>
                <a:schemeClr val="accent2"/>
              </a:solidFill>
            </a:ln>
            <a:extLst/>
          </p:spPr>
          <p:txBody>
            <a:bodyPr vert="horz" wrap="square" lIns="121882" tIns="60941" rIns="121882" bIns="60941" numCol="1" anchor="t" anchorCtr="0" compatLnSpc="1"/>
            <a:lstStyle/>
            <a:p>
              <a:endParaRPr lang="zh-CN" altLang="en-US" sz="2399">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3" name="Freeform 63"/>
            <p:cNvSpPr/>
            <p:nvPr/>
          </p:nvSpPr>
          <p:spPr bwMode="auto">
            <a:xfrm>
              <a:off x="3214688" y="3705225"/>
              <a:ext cx="1109663" cy="738188"/>
            </a:xfrm>
            <a:custGeom>
              <a:avLst/>
              <a:gdLst>
                <a:gd name="T0" fmla="*/ 69 w 202"/>
                <a:gd name="T1" fmla="*/ 134 h 134"/>
                <a:gd name="T2" fmla="*/ 68 w 202"/>
                <a:gd name="T3" fmla="*/ 133 h 134"/>
                <a:gd name="T4" fmla="*/ 59 w 202"/>
                <a:gd name="T5" fmla="*/ 122 h 134"/>
                <a:gd name="T6" fmla="*/ 69 w 202"/>
                <a:gd name="T7" fmla="*/ 101 h 134"/>
                <a:gd name="T8" fmla="*/ 81 w 202"/>
                <a:gd name="T9" fmla="*/ 90 h 134"/>
                <a:gd name="T10" fmla="*/ 100 w 202"/>
                <a:gd name="T11" fmla="*/ 73 h 134"/>
                <a:gd name="T12" fmla="*/ 77 w 202"/>
                <a:gd name="T13" fmla="*/ 43 h 134"/>
                <a:gd name="T14" fmla="*/ 41 w 202"/>
                <a:gd name="T15" fmla="*/ 48 h 134"/>
                <a:gd name="T16" fmla="*/ 35 w 202"/>
                <a:gd name="T17" fmla="*/ 65 h 134"/>
                <a:gd name="T18" fmla="*/ 27 w 202"/>
                <a:gd name="T19" fmla="*/ 87 h 134"/>
                <a:gd name="T20" fmla="*/ 11 w 202"/>
                <a:gd name="T21" fmla="*/ 96 h 134"/>
                <a:gd name="T22" fmla="*/ 1 w 202"/>
                <a:gd name="T23" fmla="*/ 94 h 134"/>
                <a:gd name="T24" fmla="*/ 0 w 202"/>
                <a:gd name="T25" fmla="*/ 90 h 134"/>
                <a:gd name="T26" fmla="*/ 16 w 202"/>
                <a:gd name="T27" fmla="*/ 30 h 134"/>
                <a:gd name="T28" fmla="*/ 75 w 202"/>
                <a:gd name="T29" fmla="*/ 0 h 134"/>
                <a:gd name="T30" fmla="*/ 77 w 202"/>
                <a:gd name="T31" fmla="*/ 5 h 134"/>
                <a:gd name="T32" fmla="*/ 19 w 202"/>
                <a:gd name="T33" fmla="*/ 34 h 134"/>
                <a:gd name="T34" fmla="*/ 5 w 202"/>
                <a:gd name="T35" fmla="*/ 91 h 134"/>
                <a:gd name="T36" fmla="*/ 10 w 202"/>
                <a:gd name="T37" fmla="*/ 91 h 134"/>
                <a:gd name="T38" fmla="*/ 23 w 202"/>
                <a:gd name="T39" fmla="*/ 84 h 134"/>
                <a:gd name="T40" fmla="*/ 30 w 202"/>
                <a:gd name="T41" fmla="*/ 64 h 134"/>
                <a:gd name="T42" fmla="*/ 38 w 202"/>
                <a:gd name="T43" fmla="*/ 44 h 134"/>
                <a:gd name="T44" fmla="*/ 77 w 202"/>
                <a:gd name="T45" fmla="*/ 38 h 134"/>
                <a:gd name="T46" fmla="*/ 105 w 202"/>
                <a:gd name="T47" fmla="*/ 74 h 134"/>
                <a:gd name="T48" fmla="*/ 105 w 202"/>
                <a:gd name="T49" fmla="*/ 76 h 134"/>
                <a:gd name="T50" fmla="*/ 104 w 202"/>
                <a:gd name="T51" fmla="*/ 77 h 134"/>
                <a:gd name="T52" fmla="*/ 85 w 202"/>
                <a:gd name="T53" fmla="*/ 94 h 134"/>
                <a:gd name="T54" fmla="*/ 72 w 202"/>
                <a:gd name="T55" fmla="*/ 105 h 134"/>
                <a:gd name="T56" fmla="*/ 64 w 202"/>
                <a:gd name="T57" fmla="*/ 121 h 134"/>
                <a:gd name="T58" fmla="*/ 70 w 202"/>
                <a:gd name="T59" fmla="*/ 129 h 134"/>
                <a:gd name="T60" fmla="*/ 142 w 202"/>
                <a:gd name="T61" fmla="*/ 84 h 134"/>
                <a:gd name="T62" fmla="*/ 166 w 202"/>
                <a:gd name="T63" fmla="*/ 63 h 134"/>
                <a:gd name="T64" fmla="*/ 174 w 202"/>
                <a:gd name="T65" fmla="*/ 56 h 134"/>
                <a:gd name="T66" fmla="*/ 201 w 202"/>
                <a:gd name="T67" fmla="*/ 38 h 134"/>
                <a:gd name="T68" fmla="*/ 202 w 202"/>
                <a:gd name="T69" fmla="*/ 43 h 134"/>
                <a:gd name="T70" fmla="*/ 177 w 202"/>
                <a:gd name="T71" fmla="*/ 59 h 134"/>
                <a:gd name="T72" fmla="*/ 169 w 202"/>
                <a:gd name="T73" fmla="*/ 67 h 134"/>
                <a:gd name="T74" fmla="*/ 145 w 202"/>
                <a:gd name="T75" fmla="*/ 87 h 134"/>
                <a:gd name="T76" fmla="*/ 70 w 202"/>
                <a:gd name="T77" fmla="*/ 134 h 134"/>
                <a:gd name="T78" fmla="*/ 69 w 202"/>
                <a:gd name="T79"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2" h="134">
                  <a:moveTo>
                    <a:pt x="69" y="134"/>
                  </a:moveTo>
                  <a:cubicBezTo>
                    <a:pt x="68" y="133"/>
                    <a:pt x="68" y="133"/>
                    <a:pt x="68" y="133"/>
                  </a:cubicBezTo>
                  <a:cubicBezTo>
                    <a:pt x="61" y="130"/>
                    <a:pt x="60" y="125"/>
                    <a:pt x="59" y="122"/>
                  </a:cubicBezTo>
                  <a:cubicBezTo>
                    <a:pt x="58" y="114"/>
                    <a:pt x="63" y="106"/>
                    <a:pt x="69" y="101"/>
                  </a:cubicBezTo>
                  <a:cubicBezTo>
                    <a:pt x="71" y="99"/>
                    <a:pt x="76" y="95"/>
                    <a:pt x="81" y="90"/>
                  </a:cubicBezTo>
                  <a:cubicBezTo>
                    <a:pt x="91" y="82"/>
                    <a:pt x="97" y="76"/>
                    <a:pt x="100" y="73"/>
                  </a:cubicBezTo>
                  <a:cubicBezTo>
                    <a:pt x="99" y="48"/>
                    <a:pt x="83" y="44"/>
                    <a:pt x="77" y="43"/>
                  </a:cubicBezTo>
                  <a:cubicBezTo>
                    <a:pt x="74" y="43"/>
                    <a:pt x="46" y="47"/>
                    <a:pt x="41" y="48"/>
                  </a:cubicBezTo>
                  <a:cubicBezTo>
                    <a:pt x="40" y="50"/>
                    <a:pt x="37" y="59"/>
                    <a:pt x="35" y="65"/>
                  </a:cubicBezTo>
                  <a:cubicBezTo>
                    <a:pt x="31" y="77"/>
                    <a:pt x="28" y="84"/>
                    <a:pt x="27" y="87"/>
                  </a:cubicBezTo>
                  <a:cubicBezTo>
                    <a:pt x="24" y="92"/>
                    <a:pt x="17" y="95"/>
                    <a:pt x="11" y="96"/>
                  </a:cubicBezTo>
                  <a:cubicBezTo>
                    <a:pt x="6" y="97"/>
                    <a:pt x="3" y="96"/>
                    <a:pt x="1" y="94"/>
                  </a:cubicBezTo>
                  <a:cubicBezTo>
                    <a:pt x="0" y="93"/>
                    <a:pt x="0" y="91"/>
                    <a:pt x="0" y="90"/>
                  </a:cubicBezTo>
                  <a:cubicBezTo>
                    <a:pt x="1" y="83"/>
                    <a:pt x="11" y="33"/>
                    <a:pt x="16" y="30"/>
                  </a:cubicBezTo>
                  <a:cubicBezTo>
                    <a:pt x="36" y="17"/>
                    <a:pt x="66" y="4"/>
                    <a:pt x="75" y="0"/>
                  </a:cubicBezTo>
                  <a:cubicBezTo>
                    <a:pt x="77" y="5"/>
                    <a:pt x="77" y="5"/>
                    <a:pt x="77" y="5"/>
                  </a:cubicBezTo>
                  <a:cubicBezTo>
                    <a:pt x="68" y="8"/>
                    <a:pt x="38" y="21"/>
                    <a:pt x="19" y="34"/>
                  </a:cubicBezTo>
                  <a:cubicBezTo>
                    <a:pt x="16" y="37"/>
                    <a:pt x="5" y="83"/>
                    <a:pt x="5" y="91"/>
                  </a:cubicBezTo>
                  <a:cubicBezTo>
                    <a:pt x="6" y="91"/>
                    <a:pt x="8" y="92"/>
                    <a:pt x="10" y="91"/>
                  </a:cubicBezTo>
                  <a:cubicBezTo>
                    <a:pt x="16" y="91"/>
                    <a:pt x="21" y="88"/>
                    <a:pt x="23" y="84"/>
                  </a:cubicBezTo>
                  <a:cubicBezTo>
                    <a:pt x="24" y="82"/>
                    <a:pt x="27" y="72"/>
                    <a:pt x="30" y="64"/>
                  </a:cubicBezTo>
                  <a:cubicBezTo>
                    <a:pt x="36" y="46"/>
                    <a:pt x="37" y="45"/>
                    <a:pt x="38" y="44"/>
                  </a:cubicBezTo>
                  <a:cubicBezTo>
                    <a:pt x="41" y="42"/>
                    <a:pt x="75" y="38"/>
                    <a:pt x="77" y="38"/>
                  </a:cubicBezTo>
                  <a:cubicBezTo>
                    <a:pt x="83" y="39"/>
                    <a:pt x="104" y="43"/>
                    <a:pt x="105" y="74"/>
                  </a:cubicBezTo>
                  <a:cubicBezTo>
                    <a:pt x="105" y="76"/>
                    <a:pt x="105" y="76"/>
                    <a:pt x="105" y="76"/>
                  </a:cubicBezTo>
                  <a:cubicBezTo>
                    <a:pt x="104" y="77"/>
                    <a:pt x="104" y="77"/>
                    <a:pt x="104" y="77"/>
                  </a:cubicBezTo>
                  <a:cubicBezTo>
                    <a:pt x="103" y="78"/>
                    <a:pt x="92" y="87"/>
                    <a:pt x="85" y="94"/>
                  </a:cubicBezTo>
                  <a:cubicBezTo>
                    <a:pt x="79" y="99"/>
                    <a:pt x="74" y="103"/>
                    <a:pt x="72" y="105"/>
                  </a:cubicBezTo>
                  <a:cubicBezTo>
                    <a:pt x="68" y="109"/>
                    <a:pt x="63" y="115"/>
                    <a:pt x="64" y="121"/>
                  </a:cubicBezTo>
                  <a:cubicBezTo>
                    <a:pt x="64" y="124"/>
                    <a:pt x="66" y="127"/>
                    <a:pt x="70" y="129"/>
                  </a:cubicBezTo>
                  <a:cubicBezTo>
                    <a:pt x="78" y="126"/>
                    <a:pt x="131" y="92"/>
                    <a:pt x="142" y="84"/>
                  </a:cubicBezTo>
                  <a:cubicBezTo>
                    <a:pt x="147" y="80"/>
                    <a:pt x="158" y="70"/>
                    <a:pt x="166" y="63"/>
                  </a:cubicBezTo>
                  <a:cubicBezTo>
                    <a:pt x="169" y="60"/>
                    <a:pt x="172" y="57"/>
                    <a:pt x="174" y="56"/>
                  </a:cubicBezTo>
                  <a:cubicBezTo>
                    <a:pt x="181" y="49"/>
                    <a:pt x="200" y="38"/>
                    <a:pt x="201" y="38"/>
                  </a:cubicBezTo>
                  <a:cubicBezTo>
                    <a:pt x="202" y="43"/>
                    <a:pt x="202" y="43"/>
                    <a:pt x="202" y="43"/>
                  </a:cubicBezTo>
                  <a:cubicBezTo>
                    <a:pt x="201" y="43"/>
                    <a:pt x="183" y="54"/>
                    <a:pt x="177" y="59"/>
                  </a:cubicBezTo>
                  <a:cubicBezTo>
                    <a:pt x="175" y="61"/>
                    <a:pt x="172" y="63"/>
                    <a:pt x="169" y="67"/>
                  </a:cubicBezTo>
                  <a:cubicBezTo>
                    <a:pt x="161" y="74"/>
                    <a:pt x="150" y="84"/>
                    <a:pt x="145" y="87"/>
                  </a:cubicBezTo>
                  <a:cubicBezTo>
                    <a:pt x="137" y="94"/>
                    <a:pt x="77" y="133"/>
                    <a:pt x="70" y="134"/>
                  </a:cubicBezTo>
                  <a:lnTo>
                    <a:pt x="69" y="134"/>
                  </a:lnTo>
                  <a:close/>
                </a:path>
              </a:pathLst>
            </a:custGeom>
            <a:grpFill/>
            <a:ln>
              <a:solidFill>
                <a:schemeClr val="accent2"/>
              </a:solidFill>
            </a:ln>
            <a:extLst/>
          </p:spPr>
          <p:txBody>
            <a:bodyPr vert="horz" wrap="square" lIns="121882" tIns="60941" rIns="121882" bIns="60941" numCol="1" anchor="t" anchorCtr="0" compatLnSpc="1"/>
            <a:lstStyle/>
            <a:p>
              <a:endParaRPr lang="zh-CN" altLang="en-US" sz="2399">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4" name="Freeform 64"/>
            <p:cNvSpPr/>
            <p:nvPr/>
          </p:nvSpPr>
          <p:spPr bwMode="auto">
            <a:xfrm>
              <a:off x="3433763" y="3937000"/>
              <a:ext cx="176213" cy="341313"/>
            </a:xfrm>
            <a:custGeom>
              <a:avLst/>
              <a:gdLst>
                <a:gd name="T0" fmla="*/ 31 w 32"/>
                <a:gd name="T1" fmla="*/ 62 h 62"/>
                <a:gd name="T2" fmla="*/ 19 w 32"/>
                <a:gd name="T3" fmla="*/ 56 h 62"/>
                <a:gd name="T4" fmla="*/ 10 w 32"/>
                <a:gd name="T5" fmla="*/ 41 h 62"/>
                <a:gd name="T6" fmla="*/ 2 w 32"/>
                <a:gd name="T7" fmla="*/ 26 h 62"/>
                <a:gd name="T8" fmla="*/ 9 w 32"/>
                <a:gd name="T9" fmla="*/ 2 h 62"/>
                <a:gd name="T10" fmla="*/ 10 w 32"/>
                <a:gd name="T11" fmla="*/ 0 h 62"/>
                <a:gd name="T12" fmla="*/ 15 w 32"/>
                <a:gd name="T13" fmla="*/ 2 h 62"/>
                <a:gd name="T14" fmla="*/ 14 w 32"/>
                <a:gd name="T15" fmla="*/ 5 h 62"/>
                <a:gd name="T16" fmla="*/ 7 w 32"/>
                <a:gd name="T17" fmla="*/ 24 h 62"/>
                <a:gd name="T18" fmla="*/ 14 w 32"/>
                <a:gd name="T19" fmla="*/ 38 h 62"/>
                <a:gd name="T20" fmla="*/ 22 w 32"/>
                <a:gd name="T21" fmla="*/ 52 h 62"/>
                <a:gd name="T22" fmla="*/ 32 w 32"/>
                <a:gd name="T23" fmla="*/ 57 h 62"/>
                <a:gd name="T24" fmla="*/ 31 w 32"/>
                <a:gd name="T25"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 h="62">
                  <a:moveTo>
                    <a:pt x="31" y="62"/>
                  </a:moveTo>
                  <a:cubicBezTo>
                    <a:pt x="29" y="62"/>
                    <a:pt x="20" y="57"/>
                    <a:pt x="19" y="56"/>
                  </a:cubicBezTo>
                  <a:cubicBezTo>
                    <a:pt x="18" y="55"/>
                    <a:pt x="16" y="51"/>
                    <a:pt x="10" y="41"/>
                  </a:cubicBezTo>
                  <a:cubicBezTo>
                    <a:pt x="7" y="35"/>
                    <a:pt x="4" y="29"/>
                    <a:pt x="2" y="26"/>
                  </a:cubicBezTo>
                  <a:cubicBezTo>
                    <a:pt x="0" y="23"/>
                    <a:pt x="3" y="16"/>
                    <a:pt x="9" y="2"/>
                  </a:cubicBezTo>
                  <a:cubicBezTo>
                    <a:pt x="10" y="0"/>
                    <a:pt x="10" y="0"/>
                    <a:pt x="10" y="0"/>
                  </a:cubicBezTo>
                  <a:cubicBezTo>
                    <a:pt x="15" y="2"/>
                    <a:pt x="15" y="2"/>
                    <a:pt x="15" y="2"/>
                  </a:cubicBezTo>
                  <a:cubicBezTo>
                    <a:pt x="14" y="5"/>
                    <a:pt x="14" y="5"/>
                    <a:pt x="14" y="5"/>
                  </a:cubicBezTo>
                  <a:cubicBezTo>
                    <a:pt x="12" y="9"/>
                    <a:pt x="6" y="21"/>
                    <a:pt x="7" y="24"/>
                  </a:cubicBezTo>
                  <a:cubicBezTo>
                    <a:pt x="8" y="26"/>
                    <a:pt x="11" y="32"/>
                    <a:pt x="14" y="38"/>
                  </a:cubicBezTo>
                  <a:cubicBezTo>
                    <a:pt x="17" y="44"/>
                    <a:pt x="21" y="51"/>
                    <a:pt x="22" y="52"/>
                  </a:cubicBezTo>
                  <a:cubicBezTo>
                    <a:pt x="23" y="53"/>
                    <a:pt x="31" y="57"/>
                    <a:pt x="32" y="57"/>
                  </a:cubicBezTo>
                  <a:lnTo>
                    <a:pt x="31" y="62"/>
                  </a:lnTo>
                  <a:close/>
                </a:path>
              </a:pathLst>
            </a:custGeom>
            <a:grpFill/>
            <a:ln>
              <a:solidFill>
                <a:schemeClr val="accent2"/>
              </a:solidFill>
            </a:ln>
            <a:extLst/>
          </p:spPr>
          <p:txBody>
            <a:bodyPr vert="horz" wrap="square" lIns="121882" tIns="60941" rIns="121882" bIns="60941" numCol="1" anchor="t" anchorCtr="0" compatLnSpc="1"/>
            <a:lstStyle/>
            <a:p>
              <a:endParaRPr lang="zh-CN" altLang="en-US" sz="2399">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5" name="Freeform 65"/>
            <p:cNvSpPr/>
            <p:nvPr/>
          </p:nvSpPr>
          <p:spPr bwMode="auto">
            <a:xfrm>
              <a:off x="3582988" y="3925888"/>
              <a:ext cx="114300" cy="285750"/>
            </a:xfrm>
            <a:custGeom>
              <a:avLst/>
              <a:gdLst>
                <a:gd name="T0" fmla="*/ 18 w 21"/>
                <a:gd name="T1" fmla="*/ 52 h 52"/>
                <a:gd name="T2" fmla="*/ 16 w 21"/>
                <a:gd name="T3" fmla="*/ 51 h 52"/>
                <a:gd name="T4" fmla="*/ 9 w 21"/>
                <a:gd name="T5" fmla="*/ 48 h 52"/>
                <a:gd name="T6" fmla="*/ 9 w 21"/>
                <a:gd name="T7" fmla="*/ 47 h 52"/>
                <a:gd name="T8" fmla="*/ 8 w 21"/>
                <a:gd name="T9" fmla="*/ 47 h 52"/>
                <a:gd name="T10" fmla="*/ 7 w 21"/>
                <a:gd name="T11" fmla="*/ 43 h 52"/>
                <a:gd name="T12" fmla="*/ 0 w 21"/>
                <a:gd name="T13" fmla="*/ 25 h 52"/>
                <a:gd name="T14" fmla="*/ 0 w 21"/>
                <a:gd name="T15" fmla="*/ 25 h 52"/>
                <a:gd name="T16" fmla="*/ 0 w 21"/>
                <a:gd name="T17" fmla="*/ 24 h 52"/>
                <a:gd name="T18" fmla="*/ 11 w 21"/>
                <a:gd name="T19" fmla="*/ 2 h 52"/>
                <a:gd name="T20" fmla="*/ 12 w 21"/>
                <a:gd name="T21" fmla="*/ 0 h 52"/>
                <a:gd name="T22" fmla="*/ 16 w 21"/>
                <a:gd name="T23" fmla="*/ 3 h 52"/>
                <a:gd name="T24" fmla="*/ 15 w 21"/>
                <a:gd name="T25" fmla="*/ 4 h 52"/>
                <a:gd name="T26" fmla="*/ 5 w 21"/>
                <a:gd name="T27" fmla="*/ 25 h 52"/>
                <a:gd name="T28" fmla="*/ 11 w 21"/>
                <a:gd name="T29" fmla="*/ 41 h 52"/>
                <a:gd name="T30" fmla="*/ 13 w 21"/>
                <a:gd name="T31" fmla="*/ 44 h 52"/>
                <a:gd name="T32" fmla="*/ 18 w 21"/>
                <a:gd name="T33" fmla="*/ 46 h 52"/>
                <a:gd name="T34" fmla="*/ 21 w 21"/>
                <a:gd name="T35" fmla="*/ 47 h 52"/>
                <a:gd name="T36" fmla="*/ 18 w 21"/>
                <a:gd name="T3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 h="52">
                  <a:moveTo>
                    <a:pt x="18" y="52"/>
                  </a:moveTo>
                  <a:cubicBezTo>
                    <a:pt x="18" y="51"/>
                    <a:pt x="17" y="51"/>
                    <a:pt x="16" y="51"/>
                  </a:cubicBezTo>
                  <a:cubicBezTo>
                    <a:pt x="13" y="49"/>
                    <a:pt x="11" y="48"/>
                    <a:pt x="9" y="48"/>
                  </a:cubicBezTo>
                  <a:cubicBezTo>
                    <a:pt x="9" y="47"/>
                    <a:pt x="9" y="47"/>
                    <a:pt x="9" y="47"/>
                  </a:cubicBezTo>
                  <a:cubicBezTo>
                    <a:pt x="8" y="47"/>
                    <a:pt x="8" y="47"/>
                    <a:pt x="8" y="47"/>
                  </a:cubicBezTo>
                  <a:cubicBezTo>
                    <a:pt x="8" y="46"/>
                    <a:pt x="8" y="44"/>
                    <a:pt x="7" y="43"/>
                  </a:cubicBezTo>
                  <a:cubicBezTo>
                    <a:pt x="4" y="38"/>
                    <a:pt x="1" y="31"/>
                    <a:pt x="0" y="25"/>
                  </a:cubicBezTo>
                  <a:cubicBezTo>
                    <a:pt x="0" y="25"/>
                    <a:pt x="0" y="25"/>
                    <a:pt x="0" y="25"/>
                  </a:cubicBezTo>
                  <a:cubicBezTo>
                    <a:pt x="0" y="24"/>
                    <a:pt x="0" y="24"/>
                    <a:pt x="0" y="24"/>
                  </a:cubicBezTo>
                  <a:cubicBezTo>
                    <a:pt x="3" y="16"/>
                    <a:pt x="7" y="9"/>
                    <a:pt x="11" y="2"/>
                  </a:cubicBezTo>
                  <a:cubicBezTo>
                    <a:pt x="12" y="0"/>
                    <a:pt x="12" y="0"/>
                    <a:pt x="12" y="0"/>
                  </a:cubicBezTo>
                  <a:cubicBezTo>
                    <a:pt x="16" y="3"/>
                    <a:pt x="16" y="3"/>
                    <a:pt x="16" y="3"/>
                  </a:cubicBezTo>
                  <a:cubicBezTo>
                    <a:pt x="15" y="4"/>
                    <a:pt x="15" y="4"/>
                    <a:pt x="15" y="4"/>
                  </a:cubicBezTo>
                  <a:cubicBezTo>
                    <a:pt x="12" y="11"/>
                    <a:pt x="8" y="18"/>
                    <a:pt x="5" y="25"/>
                  </a:cubicBezTo>
                  <a:cubicBezTo>
                    <a:pt x="6" y="30"/>
                    <a:pt x="9" y="36"/>
                    <a:pt x="11" y="41"/>
                  </a:cubicBezTo>
                  <a:cubicBezTo>
                    <a:pt x="12" y="42"/>
                    <a:pt x="12" y="43"/>
                    <a:pt x="13" y="44"/>
                  </a:cubicBezTo>
                  <a:cubicBezTo>
                    <a:pt x="14" y="44"/>
                    <a:pt x="16" y="45"/>
                    <a:pt x="18" y="46"/>
                  </a:cubicBezTo>
                  <a:cubicBezTo>
                    <a:pt x="19" y="47"/>
                    <a:pt x="20" y="47"/>
                    <a:pt x="21" y="47"/>
                  </a:cubicBezTo>
                  <a:lnTo>
                    <a:pt x="18" y="52"/>
                  </a:lnTo>
                  <a:close/>
                </a:path>
              </a:pathLst>
            </a:custGeom>
            <a:grpFill/>
            <a:ln>
              <a:solidFill>
                <a:schemeClr val="accent2"/>
              </a:solidFill>
            </a:ln>
            <a:extLst/>
          </p:spPr>
          <p:txBody>
            <a:bodyPr vert="horz" wrap="square" lIns="121882" tIns="60941" rIns="121882" bIns="60941" numCol="1" anchor="t" anchorCtr="0" compatLnSpc="1"/>
            <a:lstStyle/>
            <a:p>
              <a:endParaRPr lang="zh-CN" altLang="en-US" sz="2399">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6" name="Freeform 66"/>
            <p:cNvSpPr/>
            <p:nvPr/>
          </p:nvSpPr>
          <p:spPr bwMode="auto">
            <a:xfrm>
              <a:off x="3686176" y="3975100"/>
              <a:ext cx="88900" cy="115888"/>
            </a:xfrm>
            <a:custGeom>
              <a:avLst/>
              <a:gdLst>
                <a:gd name="T0" fmla="*/ 14 w 16"/>
                <a:gd name="T1" fmla="*/ 21 h 21"/>
                <a:gd name="T2" fmla="*/ 11 w 16"/>
                <a:gd name="T3" fmla="*/ 20 h 21"/>
                <a:gd name="T4" fmla="*/ 2 w 16"/>
                <a:gd name="T5" fmla="*/ 17 h 21"/>
                <a:gd name="T6" fmla="*/ 0 w 16"/>
                <a:gd name="T7" fmla="*/ 16 h 21"/>
                <a:gd name="T8" fmla="*/ 1 w 16"/>
                <a:gd name="T9" fmla="*/ 14 h 21"/>
                <a:gd name="T10" fmla="*/ 2 w 16"/>
                <a:gd name="T11" fmla="*/ 10 h 21"/>
                <a:gd name="T12" fmla="*/ 5 w 16"/>
                <a:gd name="T13" fmla="*/ 0 h 21"/>
                <a:gd name="T14" fmla="*/ 10 w 16"/>
                <a:gd name="T15" fmla="*/ 1 h 21"/>
                <a:gd name="T16" fmla="*/ 7 w 16"/>
                <a:gd name="T17" fmla="*/ 11 h 21"/>
                <a:gd name="T18" fmla="*/ 6 w 16"/>
                <a:gd name="T19" fmla="*/ 13 h 21"/>
                <a:gd name="T20" fmla="*/ 13 w 16"/>
                <a:gd name="T21" fmla="*/ 15 h 21"/>
                <a:gd name="T22" fmla="*/ 16 w 16"/>
                <a:gd name="T23" fmla="*/ 16 h 21"/>
                <a:gd name="T24" fmla="*/ 14 w 16"/>
                <a:gd name="T2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1">
                  <a:moveTo>
                    <a:pt x="14" y="21"/>
                  </a:moveTo>
                  <a:cubicBezTo>
                    <a:pt x="13" y="21"/>
                    <a:pt x="12" y="20"/>
                    <a:pt x="11" y="20"/>
                  </a:cubicBezTo>
                  <a:cubicBezTo>
                    <a:pt x="9" y="19"/>
                    <a:pt x="7" y="19"/>
                    <a:pt x="2" y="17"/>
                  </a:cubicBezTo>
                  <a:cubicBezTo>
                    <a:pt x="0" y="16"/>
                    <a:pt x="0" y="16"/>
                    <a:pt x="0" y="16"/>
                  </a:cubicBezTo>
                  <a:cubicBezTo>
                    <a:pt x="1" y="14"/>
                    <a:pt x="1" y="14"/>
                    <a:pt x="1" y="14"/>
                  </a:cubicBezTo>
                  <a:cubicBezTo>
                    <a:pt x="1" y="13"/>
                    <a:pt x="2" y="11"/>
                    <a:pt x="2" y="10"/>
                  </a:cubicBezTo>
                  <a:cubicBezTo>
                    <a:pt x="3" y="7"/>
                    <a:pt x="4" y="4"/>
                    <a:pt x="5" y="0"/>
                  </a:cubicBezTo>
                  <a:cubicBezTo>
                    <a:pt x="10" y="1"/>
                    <a:pt x="10" y="1"/>
                    <a:pt x="10" y="1"/>
                  </a:cubicBezTo>
                  <a:cubicBezTo>
                    <a:pt x="9" y="5"/>
                    <a:pt x="8" y="8"/>
                    <a:pt x="7" y="11"/>
                  </a:cubicBezTo>
                  <a:cubicBezTo>
                    <a:pt x="7" y="12"/>
                    <a:pt x="6" y="12"/>
                    <a:pt x="6" y="13"/>
                  </a:cubicBezTo>
                  <a:cubicBezTo>
                    <a:pt x="9" y="14"/>
                    <a:pt x="11" y="15"/>
                    <a:pt x="13" y="15"/>
                  </a:cubicBezTo>
                  <a:cubicBezTo>
                    <a:pt x="14" y="16"/>
                    <a:pt x="15" y="16"/>
                    <a:pt x="16" y="16"/>
                  </a:cubicBezTo>
                  <a:lnTo>
                    <a:pt x="14" y="21"/>
                  </a:lnTo>
                  <a:close/>
                </a:path>
              </a:pathLst>
            </a:custGeom>
            <a:grpFill/>
            <a:ln>
              <a:solidFill>
                <a:schemeClr val="accent2"/>
              </a:solidFill>
            </a:ln>
            <a:extLst/>
          </p:spPr>
          <p:txBody>
            <a:bodyPr vert="horz" wrap="square" lIns="121882" tIns="60941" rIns="121882" bIns="60941" numCol="1" anchor="t" anchorCtr="0" compatLnSpc="1"/>
            <a:lstStyle/>
            <a:p>
              <a:endParaRPr lang="zh-CN" altLang="en-US" sz="2399">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7" name="Freeform 67"/>
            <p:cNvSpPr/>
            <p:nvPr/>
          </p:nvSpPr>
          <p:spPr bwMode="auto">
            <a:xfrm>
              <a:off x="3625851" y="4135438"/>
              <a:ext cx="100013" cy="49213"/>
            </a:xfrm>
            <a:custGeom>
              <a:avLst/>
              <a:gdLst>
                <a:gd name="T0" fmla="*/ 18 w 18"/>
                <a:gd name="T1" fmla="*/ 9 h 9"/>
                <a:gd name="T2" fmla="*/ 0 w 18"/>
                <a:gd name="T3" fmla="*/ 5 h 9"/>
                <a:gd name="T4" fmla="*/ 2 w 18"/>
                <a:gd name="T5" fmla="*/ 0 h 9"/>
                <a:gd name="T6" fmla="*/ 18 w 18"/>
                <a:gd name="T7" fmla="*/ 4 h 9"/>
                <a:gd name="T8" fmla="*/ 18 w 18"/>
                <a:gd name="T9" fmla="*/ 9 h 9"/>
              </a:gdLst>
              <a:ahLst/>
              <a:cxnLst>
                <a:cxn ang="0">
                  <a:pos x="T0" y="T1"/>
                </a:cxn>
                <a:cxn ang="0">
                  <a:pos x="T2" y="T3"/>
                </a:cxn>
                <a:cxn ang="0">
                  <a:pos x="T4" y="T5"/>
                </a:cxn>
                <a:cxn ang="0">
                  <a:pos x="T6" y="T7"/>
                </a:cxn>
                <a:cxn ang="0">
                  <a:pos x="T8" y="T9"/>
                </a:cxn>
              </a:cxnLst>
              <a:rect l="0" t="0" r="r" b="b"/>
              <a:pathLst>
                <a:path w="18" h="9">
                  <a:moveTo>
                    <a:pt x="18" y="9"/>
                  </a:moveTo>
                  <a:cubicBezTo>
                    <a:pt x="16" y="8"/>
                    <a:pt x="3" y="7"/>
                    <a:pt x="0" y="5"/>
                  </a:cubicBezTo>
                  <a:cubicBezTo>
                    <a:pt x="2" y="0"/>
                    <a:pt x="2" y="0"/>
                    <a:pt x="2" y="0"/>
                  </a:cubicBezTo>
                  <a:cubicBezTo>
                    <a:pt x="4" y="2"/>
                    <a:pt x="16" y="4"/>
                    <a:pt x="18" y="4"/>
                  </a:cubicBezTo>
                  <a:lnTo>
                    <a:pt x="18" y="9"/>
                  </a:lnTo>
                  <a:close/>
                </a:path>
              </a:pathLst>
            </a:custGeom>
            <a:grpFill/>
            <a:ln>
              <a:solidFill>
                <a:schemeClr val="accent2"/>
              </a:solidFill>
            </a:ln>
            <a:extLst/>
          </p:spPr>
          <p:txBody>
            <a:bodyPr vert="horz" wrap="square" lIns="121882" tIns="60941" rIns="121882" bIns="60941" numCol="1" anchor="t" anchorCtr="0" compatLnSpc="1"/>
            <a:lstStyle/>
            <a:p>
              <a:endParaRPr lang="zh-CN" altLang="en-US" sz="2399">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8" name="Freeform 68"/>
            <p:cNvSpPr/>
            <p:nvPr/>
          </p:nvSpPr>
          <p:spPr bwMode="auto">
            <a:xfrm>
              <a:off x="4076701" y="3606800"/>
              <a:ext cx="296863" cy="423863"/>
            </a:xfrm>
            <a:custGeom>
              <a:avLst/>
              <a:gdLst>
                <a:gd name="T0" fmla="*/ 42 w 54"/>
                <a:gd name="T1" fmla="*/ 77 h 77"/>
                <a:gd name="T2" fmla="*/ 29 w 54"/>
                <a:gd name="T3" fmla="*/ 68 h 77"/>
                <a:gd name="T4" fmla="*/ 32 w 54"/>
                <a:gd name="T5" fmla="*/ 65 h 77"/>
                <a:gd name="T6" fmla="*/ 43 w 54"/>
                <a:gd name="T7" fmla="*/ 72 h 77"/>
                <a:gd name="T8" fmla="*/ 32 w 54"/>
                <a:gd name="T9" fmla="*/ 35 h 77"/>
                <a:gd name="T10" fmla="*/ 6 w 54"/>
                <a:gd name="T11" fmla="*/ 8 h 77"/>
                <a:gd name="T12" fmla="*/ 5 w 54"/>
                <a:gd name="T13" fmla="*/ 13 h 77"/>
                <a:gd name="T14" fmla="*/ 0 w 54"/>
                <a:gd name="T15" fmla="*/ 13 h 77"/>
                <a:gd name="T16" fmla="*/ 5 w 54"/>
                <a:gd name="T17" fmla="*/ 3 h 77"/>
                <a:gd name="T18" fmla="*/ 37 w 54"/>
                <a:gd name="T19" fmla="*/ 33 h 77"/>
                <a:gd name="T20" fmla="*/ 45 w 54"/>
                <a:gd name="T21" fmla="*/ 76 h 77"/>
                <a:gd name="T22" fmla="*/ 42 w 54"/>
                <a:gd name="T23"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77">
                  <a:moveTo>
                    <a:pt x="42" y="77"/>
                  </a:moveTo>
                  <a:cubicBezTo>
                    <a:pt x="39" y="77"/>
                    <a:pt x="34" y="74"/>
                    <a:pt x="29" y="68"/>
                  </a:cubicBezTo>
                  <a:cubicBezTo>
                    <a:pt x="32" y="65"/>
                    <a:pt x="32" y="65"/>
                    <a:pt x="32" y="65"/>
                  </a:cubicBezTo>
                  <a:cubicBezTo>
                    <a:pt x="38" y="71"/>
                    <a:pt x="42" y="73"/>
                    <a:pt x="43" y="72"/>
                  </a:cubicBezTo>
                  <a:cubicBezTo>
                    <a:pt x="46" y="70"/>
                    <a:pt x="44" y="57"/>
                    <a:pt x="32" y="35"/>
                  </a:cubicBezTo>
                  <a:cubicBezTo>
                    <a:pt x="21" y="15"/>
                    <a:pt x="10" y="7"/>
                    <a:pt x="6" y="8"/>
                  </a:cubicBezTo>
                  <a:cubicBezTo>
                    <a:pt x="6" y="8"/>
                    <a:pt x="5" y="9"/>
                    <a:pt x="5" y="13"/>
                  </a:cubicBezTo>
                  <a:cubicBezTo>
                    <a:pt x="0" y="13"/>
                    <a:pt x="0" y="13"/>
                    <a:pt x="0" y="13"/>
                  </a:cubicBezTo>
                  <a:cubicBezTo>
                    <a:pt x="0" y="6"/>
                    <a:pt x="2" y="4"/>
                    <a:pt x="5" y="3"/>
                  </a:cubicBezTo>
                  <a:cubicBezTo>
                    <a:pt x="14" y="0"/>
                    <a:pt x="27" y="16"/>
                    <a:pt x="37" y="33"/>
                  </a:cubicBezTo>
                  <a:cubicBezTo>
                    <a:pt x="46" y="50"/>
                    <a:pt x="54" y="71"/>
                    <a:pt x="45" y="76"/>
                  </a:cubicBezTo>
                  <a:cubicBezTo>
                    <a:pt x="45" y="77"/>
                    <a:pt x="44" y="77"/>
                    <a:pt x="42" y="77"/>
                  </a:cubicBezTo>
                  <a:close/>
                </a:path>
              </a:pathLst>
            </a:custGeom>
            <a:grpFill/>
            <a:ln>
              <a:solidFill>
                <a:schemeClr val="accent2"/>
              </a:solidFill>
            </a:ln>
            <a:extLst/>
          </p:spPr>
          <p:txBody>
            <a:bodyPr vert="horz" wrap="square" lIns="121882" tIns="60941" rIns="121882" bIns="60941" numCol="1" anchor="t" anchorCtr="0" compatLnSpc="1"/>
            <a:lstStyle/>
            <a:p>
              <a:endParaRPr lang="zh-CN" altLang="en-US" sz="2399">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9" name="Freeform 69"/>
            <p:cNvSpPr/>
            <p:nvPr/>
          </p:nvSpPr>
          <p:spPr bwMode="auto">
            <a:xfrm>
              <a:off x="4154488" y="3535363"/>
              <a:ext cx="312738" cy="495300"/>
            </a:xfrm>
            <a:custGeom>
              <a:avLst/>
              <a:gdLst>
                <a:gd name="T0" fmla="*/ 50 w 57"/>
                <a:gd name="T1" fmla="*/ 90 h 90"/>
                <a:gd name="T2" fmla="*/ 37 w 57"/>
                <a:gd name="T3" fmla="*/ 81 h 90"/>
                <a:gd name="T4" fmla="*/ 41 w 57"/>
                <a:gd name="T5" fmla="*/ 78 h 90"/>
                <a:gd name="T6" fmla="*/ 50 w 57"/>
                <a:gd name="T7" fmla="*/ 85 h 90"/>
                <a:gd name="T8" fmla="*/ 49 w 57"/>
                <a:gd name="T9" fmla="*/ 71 h 90"/>
                <a:gd name="T10" fmla="*/ 36 w 57"/>
                <a:gd name="T11" fmla="*/ 41 h 90"/>
                <a:gd name="T12" fmla="*/ 17 w 57"/>
                <a:gd name="T13" fmla="*/ 14 h 90"/>
                <a:gd name="T14" fmla="*/ 6 w 57"/>
                <a:gd name="T15" fmla="*/ 6 h 90"/>
                <a:gd name="T16" fmla="*/ 5 w 57"/>
                <a:gd name="T17" fmla="*/ 11 h 90"/>
                <a:gd name="T18" fmla="*/ 0 w 57"/>
                <a:gd name="T19" fmla="*/ 12 h 90"/>
                <a:gd name="T20" fmla="*/ 3 w 57"/>
                <a:gd name="T21" fmla="*/ 2 h 90"/>
                <a:gd name="T22" fmla="*/ 20 w 57"/>
                <a:gd name="T23" fmla="*/ 10 h 90"/>
                <a:gd name="T24" fmla="*/ 40 w 57"/>
                <a:gd name="T25" fmla="*/ 39 h 90"/>
                <a:gd name="T26" fmla="*/ 54 w 57"/>
                <a:gd name="T27" fmla="*/ 70 h 90"/>
                <a:gd name="T28" fmla="*/ 53 w 57"/>
                <a:gd name="T29" fmla="*/ 89 h 90"/>
                <a:gd name="T30" fmla="*/ 50 w 57"/>
                <a:gd name="T3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 h="90">
                  <a:moveTo>
                    <a:pt x="50" y="90"/>
                  </a:moveTo>
                  <a:cubicBezTo>
                    <a:pt x="47" y="90"/>
                    <a:pt x="42" y="87"/>
                    <a:pt x="37" y="81"/>
                  </a:cubicBezTo>
                  <a:cubicBezTo>
                    <a:pt x="41" y="78"/>
                    <a:pt x="41" y="78"/>
                    <a:pt x="41" y="78"/>
                  </a:cubicBezTo>
                  <a:cubicBezTo>
                    <a:pt x="47" y="85"/>
                    <a:pt x="50" y="85"/>
                    <a:pt x="50" y="85"/>
                  </a:cubicBezTo>
                  <a:cubicBezTo>
                    <a:pt x="51" y="84"/>
                    <a:pt x="52" y="81"/>
                    <a:pt x="49" y="71"/>
                  </a:cubicBezTo>
                  <a:cubicBezTo>
                    <a:pt x="47" y="63"/>
                    <a:pt x="42" y="52"/>
                    <a:pt x="36" y="41"/>
                  </a:cubicBezTo>
                  <a:cubicBezTo>
                    <a:pt x="29" y="30"/>
                    <a:pt x="23" y="20"/>
                    <a:pt x="17" y="14"/>
                  </a:cubicBezTo>
                  <a:cubicBezTo>
                    <a:pt x="10" y="6"/>
                    <a:pt x="6" y="6"/>
                    <a:pt x="6" y="6"/>
                  </a:cubicBezTo>
                  <a:cubicBezTo>
                    <a:pt x="6" y="6"/>
                    <a:pt x="5" y="7"/>
                    <a:pt x="5" y="11"/>
                  </a:cubicBezTo>
                  <a:cubicBezTo>
                    <a:pt x="0" y="12"/>
                    <a:pt x="0" y="12"/>
                    <a:pt x="0" y="12"/>
                  </a:cubicBezTo>
                  <a:cubicBezTo>
                    <a:pt x="0" y="7"/>
                    <a:pt x="1" y="3"/>
                    <a:pt x="3" y="2"/>
                  </a:cubicBezTo>
                  <a:cubicBezTo>
                    <a:pt x="7" y="0"/>
                    <a:pt x="13" y="2"/>
                    <a:pt x="20" y="10"/>
                  </a:cubicBezTo>
                  <a:cubicBezTo>
                    <a:pt x="27" y="17"/>
                    <a:pt x="34" y="27"/>
                    <a:pt x="40" y="39"/>
                  </a:cubicBezTo>
                  <a:cubicBezTo>
                    <a:pt x="46" y="50"/>
                    <a:pt x="51" y="61"/>
                    <a:pt x="54" y="70"/>
                  </a:cubicBezTo>
                  <a:cubicBezTo>
                    <a:pt x="57" y="81"/>
                    <a:pt x="57" y="87"/>
                    <a:pt x="53" y="89"/>
                  </a:cubicBezTo>
                  <a:cubicBezTo>
                    <a:pt x="52" y="89"/>
                    <a:pt x="51" y="90"/>
                    <a:pt x="50" y="90"/>
                  </a:cubicBezTo>
                  <a:close/>
                </a:path>
              </a:pathLst>
            </a:custGeom>
            <a:grpFill/>
            <a:ln>
              <a:solidFill>
                <a:schemeClr val="accent2"/>
              </a:solidFill>
            </a:ln>
            <a:extLst/>
          </p:spPr>
          <p:txBody>
            <a:bodyPr vert="horz" wrap="square" lIns="121882" tIns="60941" rIns="121882" bIns="60941" numCol="1" anchor="t" anchorCtr="0" compatLnSpc="1"/>
            <a:lstStyle/>
            <a:p>
              <a:endParaRPr lang="zh-CN" altLang="en-US" sz="2399">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20" name="Freeform 70"/>
            <p:cNvSpPr/>
            <p:nvPr/>
          </p:nvSpPr>
          <p:spPr bwMode="auto">
            <a:xfrm>
              <a:off x="4098926" y="3562350"/>
              <a:ext cx="127000" cy="88900"/>
            </a:xfrm>
            <a:custGeom>
              <a:avLst/>
              <a:gdLst>
                <a:gd name="T0" fmla="*/ 11 w 80"/>
                <a:gd name="T1" fmla="*/ 56 h 56"/>
                <a:gd name="T2" fmla="*/ 0 w 80"/>
                <a:gd name="T3" fmla="*/ 38 h 56"/>
                <a:gd name="T4" fmla="*/ 73 w 80"/>
                <a:gd name="T5" fmla="*/ 0 h 56"/>
                <a:gd name="T6" fmla="*/ 80 w 80"/>
                <a:gd name="T7" fmla="*/ 14 h 56"/>
                <a:gd name="T8" fmla="*/ 11 w 80"/>
                <a:gd name="T9" fmla="*/ 56 h 56"/>
              </a:gdLst>
              <a:ahLst/>
              <a:cxnLst>
                <a:cxn ang="0">
                  <a:pos x="T0" y="T1"/>
                </a:cxn>
                <a:cxn ang="0">
                  <a:pos x="T2" y="T3"/>
                </a:cxn>
                <a:cxn ang="0">
                  <a:pos x="T4" y="T5"/>
                </a:cxn>
                <a:cxn ang="0">
                  <a:pos x="T6" y="T7"/>
                </a:cxn>
                <a:cxn ang="0">
                  <a:pos x="T8" y="T9"/>
                </a:cxn>
              </a:cxnLst>
              <a:rect l="0" t="0" r="r" b="b"/>
              <a:pathLst>
                <a:path w="80" h="56">
                  <a:moveTo>
                    <a:pt x="11" y="56"/>
                  </a:moveTo>
                  <a:lnTo>
                    <a:pt x="0" y="38"/>
                  </a:lnTo>
                  <a:lnTo>
                    <a:pt x="73" y="0"/>
                  </a:lnTo>
                  <a:lnTo>
                    <a:pt x="80" y="14"/>
                  </a:lnTo>
                  <a:lnTo>
                    <a:pt x="11" y="56"/>
                  </a:lnTo>
                  <a:close/>
                </a:path>
              </a:pathLst>
            </a:custGeom>
            <a:grpFill/>
            <a:ln>
              <a:solidFill>
                <a:schemeClr val="accent2"/>
              </a:solidFill>
            </a:ln>
            <a:extLst/>
          </p:spPr>
          <p:txBody>
            <a:bodyPr vert="horz" wrap="square" lIns="121882" tIns="60941" rIns="121882" bIns="60941" numCol="1" anchor="t" anchorCtr="0" compatLnSpc="1"/>
            <a:lstStyle/>
            <a:p>
              <a:endParaRPr lang="zh-CN" altLang="en-US" sz="2399">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21" name="Freeform 71"/>
            <p:cNvSpPr/>
            <p:nvPr/>
          </p:nvSpPr>
          <p:spPr bwMode="auto">
            <a:xfrm>
              <a:off x="4313238" y="3930650"/>
              <a:ext cx="131763" cy="93663"/>
            </a:xfrm>
            <a:custGeom>
              <a:avLst/>
              <a:gdLst>
                <a:gd name="T0" fmla="*/ 7 w 83"/>
                <a:gd name="T1" fmla="*/ 59 h 59"/>
                <a:gd name="T2" fmla="*/ 0 w 83"/>
                <a:gd name="T3" fmla="*/ 46 h 59"/>
                <a:gd name="T4" fmla="*/ 77 w 83"/>
                <a:gd name="T5" fmla="*/ 0 h 59"/>
                <a:gd name="T6" fmla="*/ 83 w 83"/>
                <a:gd name="T7" fmla="*/ 14 h 59"/>
                <a:gd name="T8" fmla="*/ 7 w 83"/>
                <a:gd name="T9" fmla="*/ 59 h 59"/>
              </a:gdLst>
              <a:ahLst/>
              <a:cxnLst>
                <a:cxn ang="0">
                  <a:pos x="T0" y="T1"/>
                </a:cxn>
                <a:cxn ang="0">
                  <a:pos x="T2" y="T3"/>
                </a:cxn>
                <a:cxn ang="0">
                  <a:pos x="T4" y="T5"/>
                </a:cxn>
                <a:cxn ang="0">
                  <a:pos x="T6" y="T7"/>
                </a:cxn>
                <a:cxn ang="0">
                  <a:pos x="T8" y="T9"/>
                </a:cxn>
              </a:cxnLst>
              <a:rect l="0" t="0" r="r" b="b"/>
              <a:pathLst>
                <a:path w="83" h="59">
                  <a:moveTo>
                    <a:pt x="7" y="59"/>
                  </a:moveTo>
                  <a:lnTo>
                    <a:pt x="0" y="46"/>
                  </a:lnTo>
                  <a:lnTo>
                    <a:pt x="77" y="0"/>
                  </a:lnTo>
                  <a:lnTo>
                    <a:pt x="83" y="14"/>
                  </a:lnTo>
                  <a:lnTo>
                    <a:pt x="7" y="59"/>
                  </a:lnTo>
                  <a:close/>
                </a:path>
              </a:pathLst>
            </a:custGeom>
            <a:grpFill/>
            <a:ln>
              <a:solidFill>
                <a:schemeClr val="accent2"/>
              </a:solidFill>
            </a:ln>
            <a:extLst/>
          </p:spPr>
          <p:txBody>
            <a:bodyPr vert="horz" wrap="square" lIns="121882" tIns="60941" rIns="121882" bIns="60941" numCol="1" anchor="t" anchorCtr="0" compatLnSpc="1"/>
            <a:lstStyle/>
            <a:p>
              <a:endParaRPr lang="zh-CN" altLang="en-US" sz="2399">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22" name="Freeform 72"/>
            <p:cNvSpPr/>
            <p:nvPr/>
          </p:nvSpPr>
          <p:spPr bwMode="auto">
            <a:xfrm>
              <a:off x="4181476" y="3424238"/>
              <a:ext cx="225425" cy="138113"/>
            </a:xfrm>
            <a:custGeom>
              <a:avLst/>
              <a:gdLst>
                <a:gd name="T0" fmla="*/ 7 w 142"/>
                <a:gd name="T1" fmla="*/ 87 h 87"/>
                <a:gd name="T2" fmla="*/ 0 w 142"/>
                <a:gd name="T3" fmla="*/ 73 h 87"/>
                <a:gd name="T4" fmla="*/ 135 w 142"/>
                <a:gd name="T5" fmla="*/ 0 h 87"/>
                <a:gd name="T6" fmla="*/ 142 w 142"/>
                <a:gd name="T7" fmla="*/ 14 h 87"/>
                <a:gd name="T8" fmla="*/ 7 w 142"/>
                <a:gd name="T9" fmla="*/ 87 h 87"/>
              </a:gdLst>
              <a:ahLst/>
              <a:cxnLst>
                <a:cxn ang="0">
                  <a:pos x="T0" y="T1"/>
                </a:cxn>
                <a:cxn ang="0">
                  <a:pos x="T2" y="T3"/>
                </a:cxn>
                <a:cxn ang="0">
                  <a:pos x="T4" y="T5"/>
                </a:cxn>
                <a:cxn ang="0">
                  <a:pos x="T6" y="T7"/>
                </a:cxn>
                <a:cxn ang="0">
                  <a:pos x="T8" y="T9"/>
                </a:cxn>
              </a:cxnLst>
              <a:rect l="0" t="0" r="r" b="b"/>
              <a:pathLst>
                <a:path w="142" h="87">
                  <a:moveTo>
                    <a:pt x="7" y="87"/>
                  </a:moveTo>
                  <a:lnTo>
                    <a:pt x="0" y="73"/>
                  </a:lnTo>
                  <a:lnTo>
                    <a:pt x="135" y="0"/>
                  </a:lnTo>
                  <a:lnTo>
                    <a:pt x="142" y="14"/>
                  </a:lnTo>
                  <a:lnTo>
                    <a:pt x="7" y="87"/>
                  </a:lnTo>
                  <a:close/>
                </a:path>
              </a:pathLst>
            </a:custGeom>
            <a:grpFill/>
            <a:ln>
              <a:solidFill>
                <a:schemeClr val="accent2"/>
              </a:solidFill>
            </a:ln>
            <a:extLst/>
          </p:spPr>
          <p:txBody>
            <a:bodyPr vert="horz" wrap="square" lIns="121882" tIns="60941" rIns="121882" bIns="60941" numCol="1" anchor="t" anchorCtr="0" compatLnSpc="1"/>
            <a:lstStyle/>
            <a:p>
              <a:endParaRPr lang="zh-CN" altLang="en-US" sz="2399">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23" name="Freeform 73"/>
            <p:cNvSpPr/>
            <p:nvPr/>
          </p:nvSpPr>
          <p:spPr bwMode="auto">
            <a:xfrm>
              <a:off x="4429126" y="3887788"/>
              <a:ext cx="225425" cy="142875"/>
            </a:xfrm>
            <a:custGeom>
              <a:avLst/>
              <a:gdLst>
                <a:gd name="T0" fmla="*/ 7 w 142"/>
                <a:gd name="T1" fmla="*/ 90 h 90"/>
                <a:gd name="T2" fmla="*/ 0 w 142"/>
                <a:gd name="T3" fmla="*/ 73 h 90"/>
                <a:gd name="T4" fmla="*/ 135 w 142"/>
                <a:gd name="T5" fmla="*/ 0 h 90"/>
                <a:gd name="T6" fmla="*/ 142 w 142"/>
                <a:gd name="T7" fmla="*/ 14 h 90"/>
                <a:gd name="T8" fmla="*/ 7 w 142"/>
                <a:gd name="T9" fmla="*/ 90 h 90"/>
              </a:gdLst>
              <a:ahLst/>
              <a:cxnLst>
                <a:cxn ang="0">
                  <a:pos x="T0" y="T1"/>
                </a:cxn>
                <a:cxn ang="0">
                  <a:pos x="T2" y="T3"/>
                </a:cxn>
                <a:cxn ang="0">
                  <a:pos x="T4" y="T5"/>
                </a:cxn>
                <a:cxn ang="0">
                  <a:pos x="T6" y="T7"/>
                </a:cxn>
                <a:cxn ang="0">
                  <a:pos x="T8" y="T9"/>
                </a:cxn>
              </a:cxnLst>
              <a:rect l="0" t="0" r="r" b="b"/>
              <a:pathLst>
                <a:path w="142" h="90">
                  <a:moveTo>
                    <a:pt x="7" y="90"/>
                  </a:moveTo>
                  <a:lnTo>
                    <a:pt x="0" y="73"/>
                  </a:lnTo>
                  <a:lnTo>
                    <a:pt x="135" y="0"/>
                  </a:lnTo>
                  <a:lnTo>
                    <a:pt x="142" y="14"/>
                  </a:lnTo>
                  <a:lnTo>
                    <a:pt x="7" y="90"/>
                  </a:lnTo>
                  <a:close/>
                </a:path>
              </a:pathLst>
            </a:custGeom>
            <a:grpFill/>
            <a:ln>
              <a:solidFill>
                <a:schemeClr val="accent2"/>
              </a:solidFill>
            </a:ln>
            <a:extLst/>
          </p:spPr>
          <p:txBody>
            <a:bodyPr vert="horz" wrap="square" lIns="121882" tIns="60941" rIns="121882" bIns="60941" numCol="1" anchor="t" anchorCtr="0" compatLnSpc="1"/>
            <a:lstStyle/>
            <a:p>
              <a:endParaRPr lang="zh-CN" altLang="en-US" sz="2399">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24" name="Freeform 74"/>
            <p:cNvSpPr>
              <a:spLocks noEditPoints="1"/>
            </p:cNvSpPr>
            <p:nvPr/>
          </p:nvSpPr>
          <p:spPr bwMode="auto">
            <a:xfrm>
              <a:off x="4335463" y="3859213"/>
              <a:ext cx="66675" cy="77788"/>
            </a:xfrm>
            <a:custGeom>
              <a:avLst/>
              <a:gdLst>
                <a:gd name="T0" fmla="*/ 7 w 12"/>
                <a:gd name="T1" fmla="*/ 14 h 14"/>
                <a:gd name="T2" fmla="*/ 1 w 12"/>
                <a:gd name="T3" fmla="*/ 8 h 14"/>
                <a:gd name="T4" fmla="*/ 1 w 12"/>
                <a:gd name="T5" fmla="*/ 3 h 14"/>
                <a:gd name="T6" fmla="*/ 5 w 12"/>
                <a:gd name="T7" fmla="*/ 0 h 14"/>
                <a:gd name="T8" fmla="*/ 6 w 12"/>
                <a:gd name="T9" fmla="*/ 0 h 14"/>
                <a:gd name="T10" fmla="*/ 11 w 12"/>
                <a:gd name="T11" fmla="*/ 6 h 14"/>
                <a:gd name="T12" fmla="*/ 7 w 12"/>
                <a:gd name="T13" fmla="*/ 14 h 14"/>
                <a:gd name="T14" fmla="*/ 6 w 12"/>
                <a:gd name="T15" fmla="*/ 5 h 14"/>
                <a:gd name="T16" fmla="*/ 6 w 12"/>
                <a:gd name="T17" fmla="*/ 7 h 14"/>
                <a:gd name="T18" fmla="*/ 6 w 12"/>
                <a:gd name="T19" fmla="*/ 9 h 14"/>
                <a:gd name="T20" fmla="*/ 7 w 12"/>
                <a:gd name="T21" fmla="*/ 7 h 14"/>
                <a:gd name="T22" fmla="*/ 6 w 12"/>
                <a:gd name="T23" fmla="*/ 5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14">
                  <a:moveTo>
                    <a:pt x="7" y="14"/>
                  </a:moveTo>
                  <a:cubicBezTo>
                    <a:pt x="4" y="14"/>
                    <a:pt x="1" y="12"/>
                    <a:pt x="1" y="8"/>
                  </a:cubicBezTo>
                  <a:cubicBezTo>
                    <a:pt x="0" y="6"/>
                    <a:pt x="1" y="5"/>
                    <a:pt x="1" y="3"/>
                  </a:cubicBezTo>
                  <a:cubicBezTo>
                    <a:pt x="2" y="2"/>
                    <a:pt x="3" y="0"/>
                    <a:pt x="5" y="0"/>
                  </a:cubicBezTo>
                  <a:cubicBezTo>
                    <a:pt x="6" y="0"/>
                    <a:pt x="6" y="0"/>
                    <a:pt x="6" y="0"/>
                  </a:cubicBezTo>
                  <a:cubicBezTo>
                    <a:pt x="8" y="0"/>
                    <a:pt x="11" y="3"/>
                    <a:pt x="11" y="6"/>
                  </a:cubicBezTo>
                  <a:cubicBezTo>
                    <a:pt x="12" y="10"/>
                    <a:pt x="10" y="14"/>
                    <a:pt x="7" y="14"/>
                  </a:cubicBezTo>
                  <a:close/>
                  <a:moveTo>
                    <a:pt x="6" y="5"/>
                  </a:moveTo>
                  <a:cubicBezTo>
                    <a:pt x="6" y="6"/>
                    <a:pt x="5" y="6"/>
                    <a:pt x="6" y="7"/>
                  </a:cubicBezTo>
                  <a:cubicBezTo>
                    <a:pt x="6" y="8"/>
                    <a:pt x="6" y="9"/>
                    <a:pt x="6" y="9"/>
                  </a:cubicBezTo>
                  <a:cubicBezTo>
                    <a:pt x="7" y="9"/>
                    <a:pt x="7" y="8"/>
                    <a:pt x="7" y="7"/>
                  </a:cubicBezTo>
                  <a:cubicBezTo>
                    <a:pt x="6" y="6"/>
                    <a:pt x="6" y="6"/>
                    <a:pt x="6" y="5"/>
                  </a:cubicBezTo>
                  <a:close/>
                </a:path>
              </a:pathLst>
            </a:custGeom>
            <a:grpFill/>
            <a:ln>
              <a:solidFill>
                <a:schemeClr val="accent2"/>
              </a:solidFill>
            </a:ln>
            <a:extLst/>
          </p:spPr>
          <p:txBody>
            <a:bodyPr vert="horz" wrap="square" lIns="121882" tIns="60941" rIns="121882" bIns="60941" numCol="1" anchor="t" anchorCtr="0" compatLnSpc="1"/>
            <a:lstStyle/>
            <a:p>
              <a:endParaRPr lang="zh-CN" altLang="en-US" sz="2399">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25" name="Freeform 75"/>
            <p:cNvSpPr/>
            <p:nvPr/>
          </p:nvSpPr>
          <p:spPr bwMode="auto">
            <a:xfrm>
              <a:off x="4127501" y="4999038"/>
              <a:ext cx="388938" cy="468313"/>
            </a:xfrm>
            <a:custGeom>
              <a:avLst/>
              <a:gdLst>
                <a:gd name="T0" fmla="*/ 68 w 71"/>
                <a:gd name="T1" fmla="*/ 85 h 85"/>
                <a:gd name="T2" fmla="*/ 50 w 71"/>
                <a:gd name="T3" fmla="*/ 67 h 85"/>
                <a:gd name="T4" fmla="*/ 35 w 71"/>
                <a:gd name="T5" fmla="*/ 34 h 85"/>
                <a:gd name="T6" fmla="*/ 32 w 71"/>
                <a:gd name="T7" fmla="*/ 26 h 85"/>
                <a:gd name="T8" fmla="*/ 21 w 71"/>
                <a:gd name="T9" fmla="*/ 10 h 85"/>
                <a:gd name="T10" fmla="*/ 4 w 71"/>
                <a:gd name="T11" fmla="*/ 5 h 85"/>
                <a:gd name="T12" fmla="*/ 0 w 71"/>
                <a:gd name="T13" fmla="*/ 5 h 85"/>
                <a:gd name="T14" fmla="*/ 1 w 71"/>
                <a:gd name="T15" fmla="*/ 0 h 85"/>
                <a:gd name="T16" fmla="*/ 4 w 71"/>
                <a:gd name="T17" fmla="*/ 0 h 85"/>
                <a:gd name="T18" fmla="*/ 24 w 71"/>
                <a:gd name="T19" fmla="*/ 6 h 85"/>
                <a:gd name="T20" fmla="*/ 37 w 71"/>
                <a:gd name="T21" fmla="*/ 24 h 85"/>
                <a:gd name="T22" fmla="*/ 40 w 71"/>
                <a:gd name="T23" fmla="*/ 32 h 85"/>
                <a:gd name="T24" fmla="*/ 54 w 71"/>
                <a:gd name="T25" fmla="*/ 65 h 85"/>
                <a:gd name="T26" fmla="*/ 71 w 71"/>
                <a:gd name="T27" fmla="*/ 81 h 85"/>
                <a:gd name="T28" fmla="*/ 68 w 71"/>
                <a:gd name="T29" fmla="*/ 8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85">
                  <a:moveTo>
                    <a:pt x="68" y="85"/>
                  </a:moveTo>
                  <a:cubicBezTo>
                    <a:pt x="60" y="80"/>
                    <a:pt x="54" y="75"/>
                    <a:pt x="50" y="67"/>
                  </a:cubicBezTo>
                  <a:cubicBezTo>
                    <a:pt x="46" y="58"/>
                    <a:pt x="40" y="45"/>
                    <a:pt x="35" y="34"/>
                  </a:cubicBezTo>
                  <a:cubicBezTo>
                    <a:pt x="32" y="26"/>
                    <a:pt x="32" y="26"/>
                    <a:pt x="32" y="26"/>
                  </a:cubicBezTo>
                  <a:cubicBezTo>
                    <a:pt x="30" y="20"/>
                    <a:pt x="26" y="14"/>
                    <a:pt x="21" y="10"/>
                  </a:cubicBezTo>
                  <a:cubicBezTo>
                    <a:pt x="17" y="7"/>
                    <a:pt x="9" y="6"/>
                    <a:pt x="4" y="5"/>
                  </a:cubicBezTo>
                  <a:cubicBezTo>
                    <a:pt x="2" y="5"/>
                    <a:pt x="1" y="5"/>
                    <a:pt x="0" y="5"/>
                  </a:cubicBezTo>
                  <a:cubicBezTo>
                    <a:pt x="1" y="0"/>
                    <a:pt x="1" y="0"/>
                    <a:pt x="1" y="0"/>
                  </a:cubicBezTo>
                  <a:cubicBezTo>
                    <a:pt x="2" y="0"/>
                    <a:pt x="3" y="0"/>
                    <a:pt x="4" y="0"/>
                  </a:cubicBezTo>
                  <a:cubicBezTo>
                    <a:pt x="10" y="1"/>
                    <a:pt x="19" y="2"/>
                    <a:pt x="24" y="6"/>
                  </a:cubicBezTo>
                  <a:cubicBezTo>
                    <a:pt x="30" y="10"/>
                    <a:pt x="34" y="18"/>
                    <a:pt x="37" y="24"/>
                  </a:cubicBezTo>
                  <a:cubicBezTo>
                    <a:pt x="40" y="32"/>
                    <a:pt x="40" y="32"/>
                    <a:pt x="40" y="32"/>
                  </a:cubicBezTo>
                  <a:cubicBezTo>
                    <a:pt x="44" y="43"/>
                    <a:pt x="50" y="56"/>
                    <a:pt x="54" y="65"/>
                  </a:cubicBezTo>
                  <a:cubicBezTo>
                    <a:pt x="57" y="72"/>
                    <a:pt x="63" y="76"/>
                    <a:pt x="71" y="81"/>
                  </a:cubicBezTo>
                  <a:lnTo>
                    <a:pt x="68" y="85"/>
                  </a:lnTo>
                  <a:close/>
                </a:path>
              </a:pathLst>
            </a:custGeom>
            <a:grpFill/>
            <a:ln>
              <a:solidFill>
                <a:schemeClr val="accent2"/>
              </a:solidFill>
            </a:ln>
            <a:extLst/>
          </p:spPr>
          <p:txBody>
            <a:bodyPr vert="horz" wrap="square" lIns="121882" tIns="60941" rIns="121882" bIns="60941" numCol="1" anchor="t" anchorCtr="0" compatLnSpc="1"/>
            <a:lstStyle/>
            <a:p>
              <a:endParaRPr lang="zh-CN" altLang="en-US" sz="2399">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26" name="Freeform 76"/>
            <p:cNvSpPr/>
            <p:nvPr/>
          </p:nvSpPr>
          <p:spPr bwMode="auto">
            <a:xfrm>
              <a:off x="3527426" y="4833938"/>
              <a:ext cx="841375" cy="925513"/>
            </a:xfrm>
            <a:custGeom>
              <a:avLst/>
              <a:gdLst>
                <a:gd name="T0" fmla="*/ 150 w 153"/>
                <a:gd name="T1" fmla="*/ 168 h 168"/>
                <a:gd name="T2" fmla="*/ 123 w 153"/>
                <a:gd name="T3" fmla="*/ 155 h 168"/>
                <a:gd name="T4" fmla="*/ 112 w 153"/>
                <a:gd name="T5" fmla="*/ 152 h 168"/>
                <a:gd name="T6" fmla="*/ 82 w 153"/>
                <a:gd name="T7" fmla="*/ 143 h 168"/>
                <a:gd name="T8" fmla="*/ 3 w 153"/>
                <a:gd name="T9" fmla="*/ 102 h 168"/>
                <a:gd name="T10" fmla="*/ 3 w 153"/>
                <a:gd name="T11" fmla="*/ 102 h 168"/>
                <a:gd name="T12" fmla="*/ 3 w 153"/>
                <a:gd name="T13" fmla="*/ 101 h 168"/>
                <a:gd name="T14" fmla="*/ 8 w 153"/>
                <a:gd name="T15" fmla="*/ 87 h 168"/>
                <a:gd name="T16" fmla="*/ 30 w 153"/>
                <a:gd name="T17" fmla="*/ 85 h 168"/>
                <a:gd name="T18" fmla="*/ 46 w 153"/>
                <a:gd name="T19" fmla="*/ 89 h 168"/>
                <a:gd name="T20" fmla="*/ 71 w 153"/>
                <a:gd name="T21" fmla="*/ 97 h 168"/>
                <a:gd name="T22" fmla="*/ 84 w 153"/>
                <a:gd name="T23" fmla="*/ 61 h 168"/>
                <a:gd name="T24" fmla="*/ 61 w 153"/>
                <a:gd name="T25" fmla="*/ 33 h 168"/>
                <a:gd name="T26" fmla="*/ 43 w 153"/>
                <a:gd name="T27" fmla="*/ 37 h 168"/>
                <a:gd name="T28" fmla="*/ 21 w 153"/>
                <a:gd name="T29" fmla="*/ 41 h 168"/>
                <a:gd name="T30" fmla="*/ 4 w 153"/>
                <a:gd name="T31" fmla="*/ 33 h 168"/>
                <a:gd name="T32" fmla="*/ 1 w 153"/>
                <a:gd name="T33" fmla="*/ 23 h 168"/>
                <a:gd name="T34" fmla="*/ 4 w 153"/>
                <a:gd name="T35" fmla="*/ 20 h 168"/>
                <a:gd name="T36" fmla="*/ 64 w 153"/>
                <a:gd name="T37" fmla="*/ 3 h 168"/>
                <a:gd name="T38" fmla="*/ 120 w 153"/>
                <a:gd name="T39" fmla="*/ 37 h 168"/>
                <a:gd name="T40" fmla="*/ 117 w 153"/>
                <a:gd name="T41" fmla="*/ 41 h 168"/>
                <a:gd name="T42" fmla="*/ 62 w 153"/>
                <a:gd name="T43" fmla="*/ 7 h 168"/>
                <a:gd name="T44" fmla="*/ 6 w 153"/>
                <a:gd name="T45" fmla="*/ 24 h 168"/>
                <a:gd name="T46" fmla="*/ 8 w 153"/>
                <a:gd name="T47" fmla="*/ 29 h 168"/>
                <a:gd name="T48" fmla="*/ 21 w 153"/>
                <a:gd name="T49" fmla="*/ 36 h 168"/>
                <a:gd name="T50" fmla="*/ 42 w 153"/>
                <a:gd name="T51" fmla="*/ 32 h 168"/>
                <a:gd name="T52" fmla="*/ 63 w 153"/>
                <a:gd name="T53" fmla="*/ 28 h 168"/>
                <a:gd name="T54" fmla="*/ 88 w 153"/>
                <a:gd name="T55" fmla="*/ 58 h 168"/>
                <a:gd name="T56" fmla="*/ 72 w 153"/>
                <a:gd name="T57" fmla="*/ 102 h 168"/>
                <a:gd name="T58" fmla="*/ 71 w 153"/>
                <a:gd name="T59" fmla="*/ 102 h 168"/>
                <a:gd name="T60" fmla="*/ 70 w 153"/>
                <a:gd name="T61" fmla="*/ 102 h 168"/>
                <a:gd name="T62" fmla="*/ 45 w 153"/>
                <a:gd name="T63" fmla="*/ 94 h 168"/>
                <a:gd name="T64" fmla="*/ 29 w 153"/>
                <a:gd name="T65" fmla="*/ 89 h 168"/>
                <a:gd name="T66" fmla="*/ 11 w 153"/>
                <a:gd name="T67" fmla="*/ 91 h 168"/>
                <a:gd name="T68" fmla="*/ 7 w 153"/>
                <a:gd name="T69" fmla="*/ 100 h 168"/>
                <a:gd name="T70" fmla="*/ 84 w 153"/>
                <a:gd name="T71" fmla="*/ 138 h 168"/>
                <a:gd name="T72" fmla="*/ 114 w 153"/>
                <a:gd name="T73" fmla="*/ 147 h 168"/>
                <a:gd name="T74" fmla="*/ 124 w 153"/>
                <a:gd name="T75" fmla="*/ 150 h 168"/>
                <a:gd name="T76" fmla="*/ 153 w 153"/>
                <a:gd name="T77" fmla="*/ 164 h 168"/>
                <a:gd name="T78" fmla="*/ 150 w 153"/>
                <a:gd name="T79"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3" h="168">
                  <a:moveTo>
                    <a:pt x="150" y="168"/>
                  </a:moveTo>
                  <a:cubicBezTo>
                    <a:pt x="149" y="167"/>
                    <a:pt x="131" y="157"/>
                    <a:pt x="123" y="155"/>
                  </a:cubicBezTo>
                  <a:cubicBezTo>
                    <a:pt x="120" y="154"/>
                    <a:pt x="117" y="153"/>
                    <a:pt x="112" y="152"/>
                  </a:cubicBezTo>
                  <a:cubicBezTo>
                    <a:pt x="101" y="149"/>
                    <a:pt x="88" y="145"/>
                    <a:pt x="82" y="143"/>
                  </a:cubicBezTo>
                  <a:cubicBezTo>
                    <a:pt x="72" y="139"/>
                    <a:pt x="8" y="108"/>
                    <a:pt x="3" y="102"/>
                  </a:cubicBezTo>
                  <a:cubicBezTo>
                    <a:pt x="3" y="102"/>
                    <a:pt x="3" y="102"/>
                    <a:pt x="3" y="102"/>
                  </a:cubicBezTo>
                  <a:cubicBezTo>
                    <a:pt x="3" y="101"/>
                    <a:pt x="3" y="101"/>
                    <a:pt x="3" y="101"/>
                  </a:cubicBezTo>
                  <a:cubicBezTo>
                    <a:pt x="2" y="93"/>
                    <a:pt x="5" y="89"/>
                    <a:pt x="8" y="87"/>
                  </a:cubicBezTo>
                  <a:cubicBezTo>
                    <a:pt x="14" y="82"/>
                    <a:pt x="23" y="82"/>
                    <a:pt x="30" y="85"/>
                  </a:cubicBezTo>
                  <a:cubicBezTo>
                    <a:pt x="33" y="86"/>
                    <a:pt x="39" y="87"/>
                    <a:pt x="46" y="89"/>
                  </a:cubicBezTo>
                  <a:cubicBezTo>
                    <a:pt x="58" y="93"/>
                    <a:pt x="67" y="96"/>
                    <a:pt x="71" y="97"/>
                  </a:cubicBezTo>
                  <a:cubicBezTo>
                    <a:pt x="92" y="82"/>
                    <a:pt x="87" y="67"/>
                    <a:pt x="84" y="61"/>
                  </a:cubicBezTo>
                  <a:cubicBezTo>
                    <a:pt x="83" y="58"/>
                    <a:pt x="65" y="37"/>
                    <a:pt x="61" y="33"/>
                  </a:cubicBezTo>
                  <a:cubicBezTo>
                    <a:pt x="59" y="33"/>
                    <a:pt x="50" y="35"/>
                    <a:pt x="43" y="37"/>
                  </a:cubicBezTo>
                  <a:cubicBezTo>
                    <a:pt x="32" y="40"/>
                    <a:pt x="24" y="41"/>
                    <a:pt x="21" y="41"/>
                  </a:cubicBezTo>
                  <a:cubicBezTo>
                    <a:pt x="15" y="42"/>
                    <a:pt x="8" y="37"/>
                    <a:pt x="4" y="33"/>
                  </a:cubicBezTo>
                  <a:cubicBezTo>
                    <a:pt x="2" y="29"/>
                    <a:pt x="0" y="26"/>
                    <a:pt x="1" y="23"/>
                  </a:cubicBezTo>
                  <a:cubicBezTo>
                    <a:pt x="2" y="21"/>
                    <a:pt x="3" y="21"/>
                    <a:pt x="4" y="20"/>
                  </a:cubicBezTo>
                  <a:cubicBezTo>
                    <a:pt x="11" y="17"/>
                    <a:pt x="58" y="0"/>
                    <a:pt x="64" y="3"/>
                  </a:cubicBezTo>
                  <a:cubicBezTo>
                    <a:pt x="85" y="12"/>
                    <a:pt x="112" y="32"/>
                    <a:pt x="120" y="37"/>
                  </a:cubicBezTo>
                  <a:cubicBezTo>
                    <a:pt x="117" y="41"/>
                    <a:pt x="117" y="41"/>
                    <a:pt x="117" y="41"/>
                  </a:cubicBezTo>
                  <a:cubicBezTo>
                    <a:pt x="109" y="36"/>
                    <a:pt x="83" y="16"/>
                    <a:pt x="62" y="7"/>
                  </a:cubicBezTo>
                  <a:cubicBezTo>
                    <a:pt x="57" y="6"/>
                    <a:pt x="13" y="21"/>
                    <a:pt x="6" y="24"/>
                  </a:cubicBezTo>
                  <a:cubicBezTo>
                    <a:pt x="6" y="26"/>
                    <a:pt x="7" y="28"/>
                    <a:pt x="8" y="29"/>
                  </a:cubicBezTo>
                  <a:cubicBezTo>
                    <a:pt x="12" y="34"/>
                    <a:pt x="17" y="37"/>
                    <a:pt x="21" y="36"/>
                  </a:cubicBezTo>
                  <a:cubicBezTo>
                    <a:pt x="23" y="36"/>
                    <a:pt x="34" y="34"/>
                    <a:pt x="42" y="32"/>
                  </a:cubicBezTo>
                  <a:cubicBezTo>
                    <a:pt x="61" y="28"/>
                    <a:pt x="62" y="28"/>
                    <a:pt x="63" y="28"/>
                  </a:cubicBezTo>
                  <a:cubicBezTo>
                    <a:pt x="66" y="30"/>
                    <a:pt x="88" y="57"/>
                    <a:pt x="88" y="58"/>
                  </a:cubicBezTo>
                  <a:cubicBezTo>
                    <a:pt x="91" y="64"/>
                    <a:pt x="99" y="84"/>
                    <a:pt x="72" y="102"/>
                  </a:cubicBezTo>
                  <a:cubicBezTo>
                    <a:pt x="71" y="102"/>
                    <a:pt x="71" y="102"/>
                    <a:pt x="71" y="102"/>
                  </a:cubicBezTo>
                  <a:cubicBezTo>
                    <a:pt x="70" y="102"/>
                    <a:pt x="70" y="102"/>
                    <a:pt x="70" y="102"/>
                  </a:cubicBezTo>
                  <a:cubicBezTo>
                    <a:pt x="68" y="101"/>
                    <a:pt x="55" y="97"/>
                    <a:pt x="45" y="94"/>
                  </a:cubicBezTo>
                  <a:cubicBezTo>
                    <a:pt x="38" y="92"/>
                    <a:pt x="32" y="90"/>
                    <a:pt x="29" y="89"/>
                  </a:cubicBezTo>
                  <a:cubicBezTo>
                    <a:pt x="23" y="88"/>
                    <a:pt x="15" y="87"/>
                    <a:pt x="11" y="91"/>
                  </a:cubicBezTo>
                  <a:cubicBezTo>
                    <a:pt x="9" y="93"/>
                    <a:pt x="7" y="96"/>
                    <a:pt x="7" y="100"/>
                  </a:cubicBezTo>
                  <a:cubicBezTo>
                    <a:pt x="14" y="105"/>
                    <a:pt x="71" y="133"/>
                    <a:pt x="84" y="138"/>
                  </a:cubicBezTo>
                  <a:cubicBezTo>
                    <a:pt x="89" y="140"/>
                    <a:pt x="103" y="144"/>
                    <a:pt x="114" y="147"/>
                  </a:cubicBezTo>
                  <a:cubicBezTo>
                    <a:pt x="118" y="148"/>
                    <a:pt x="122" y="149"/>
                    <a:pt x="124" y="150"/>
                  </a:cubicBezTo>
                  <a:cubicBezTo>
                    <a:pt x="133" y="153"/>
                    <a:pt x="152" y="163"/>
                    <a:pt x="153" y="164"/>
                  </a:cubicBezTo>
                  <a:lnTo>
                    <a:pt x="150" y="168"/>
                  </a:lnTo>
                  <a:close/>
                </a:path>
              </a:pathLst>
            </a:custGeom>
            <a:grpFill/>
            <a:ln>
              <a:solidFill>
                <a:schemeClr val="accent2"/>
              </a:solidFill>
            </a:ln>
            <a:extLst/>
          </p:spPr>
          <p:txBody>
            <a:bodyPr vert="horz" wrap="square" lIns="121882" tIns="60941" rIns="121882" bIns="60941" numCol="1" anchor="t" anchorCtr="0" compatLnSpc="1"/>
            <a:lstStyle/>
            <a:p>
              <a:endParaRPr lang="zh-CN" altLang="en-US" sz="2399">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27" name="Freeform 77"/>
            <p:cNvSpPr/>
            <p:nvPr/>
          </p:nvSpPr>
          <p:spPr bwMode="auto">
            <a:xfrm>
              <a:off x="3681413" y="5043488"/>
              <a:ext cx="241300" cy="274638"/>
            </a:xfrm>
            <a:custGeom>
              <a:avLst/>
              <a:gdLst>
                <a:gd name="T0" fmla="*/ 1 w 44"/>
                <a:gd name="T1" fmla="*/ 50 h 50"/>
                <a:gd name="T2" fmla="*/ 0 w 44"/>
                <a:gd name="T3" fmla="*/ 36 h 50"/>
                <a:gd name="T4" fmla="*/ 9 w 44"/>
                <a:gd name="T5" fmla="*/ 21 h 50"/>
                <a:gd name="T6" fmla="*/ 17 w 44"/>
                <a:gd name="T7" fmla="*/ 7 h 50"/>
                <a:gd name="T8" fmla="*/ 41 w 44"/>
                <a:gd name="T9" fmla="*/ 0 h 50"/>
                <a:gd name="T10" fmla="*/ 43 w 44"/>
                <a:gd name="T11" fmla="*/ 0 h 50"/>
                <a:gd name="T12" fmla="*/ 44 w 44"/>
                <a:gd name="T13" fmla="*/ 5 h 50"/>
                <a:gd name="T14" fmla="*/ 41 w 44"/>
                <a:gd name="T15" fmla="*/ 5 h 50"/>
                <a:gd name="T16" fmla="*/ 21 w 44"/>
                <a:gd name="T17" fmla="*/ 9 h 50"/>
                <a:gd name="T18" fmla="*/ 13 w 44"/>
                <a:gd name="T19" fmla="*/ 23 h 50"/>
                <a:gd name="T20" fmla="*/ 5 w 44"/>
                <a:gd name="T21" fmla="*/ 37 h 50"/>
                <a:gd name="T22" fmla="*/ 6 w 44"/>
                <a:gd name="T23" fmla="*/ 48 h 50"/>
                <a:gd name="T24" fmla="*/ 1 w 44"/>
                <a:gd name="T25"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50">
                  <a:moveTo>
                    <a:pt x="1" y="50"/>
                  </a:moveTo>
                  <a:cubicBezTo>
                    <a:pt x="0" y="48"/>
                    <a:pt x="0" y="38"/>
                    <a:pt x="0" y="36"/>
                  </a:cubicBezTo>
                  <a:cubicBezTo>
                    <a:pt x="0" y="35"/>
                    <a:pt x="2" y="32"/>
                    <a:pt x="9" y="21"/>
                  </a:cubicBezTo>
                  <a:cubicBezTo>
                    <a:pt x="12" y="15"/>
                    <a:pt x="15" y="9"/>
                    <a:pt x="17" y="7"/>
                  </a:cubicBezTo>
                  <a:cubicBezTo>
                    <a:pt x="18" y="4"/>
                    <a:pt x="26" y="2"/>
                    <a:pt x="41" y="0"/>
                  </a:cubicBezTo>
                  <a:cubicBezTo>
                    <a:pt x="43" y="0"/>
                    <a:pt x="43" y="0"/>
                    <a:pt x="43" y="0"/>
                  </a:cubicBezTo>
                  <a:cubicBezTo>
                    <a:pt x="44" y="5"/>
                    <a:pt x="44" y="5"/>
                    <a:pt x="44" y="5"/>
                  </a:cubicBezTo>
                  <a:cubicBezTo>
                    <a:pt x="41" y="5"/>
                    <a:pt x="41" y="5"/>
                    <a:pt x="41" y="5"/>
                  </a:cubicBezTo>
                  <a:cubicBezTo>
                    <a:pt x="36" y="6"/>
                    <a:pt x="23" y="7"/>
                    <a:pt x="21" y="9"/>
                  </a:cubicBezTo>
                  <a:cubicBezTo>
                    <a:pt x="20" y="12"/>
                    <a:pt x="16" y="17"/>
                    <a:pt x="13" y="23"/>
                  </a:cubicBezTo>
                  <a:cubicBezTo>
                    <a:pt x="10" y="29"/>
                    <a:pt x="5" y="36"/>
                    <a:pt x="5" y="37"/>
                  </a:cubicBezTo>
                  <a:cubicBezTo>
                    <a:pt x="5" y="39"/>
                    <a:pt x="5" y="47"/>
                    <a:pt x="6" y="48"/>
                  </a:cubicBezTo>
                  <a:lnTo>
                    <a:pt x="1" y="50"/>
                  </a:lnTo>
                  <a:close/>
                </a:path>
              </a:pathLst>
            </a:custGeom>
            <a:grpFill/>
            <a:ln>
              <a:solidFill>
                <a:schemeClr val="accent2"/>
              </a:solidFill>
            </a:ln>
            <a:extLst/>
          </p:spPr>
          <p:txBody>
            <a:bodyPr vert="horz" wrap="square" lIns="121882" tIns="60941" rIns="121882" bIns="60941" numCol="1" anchor="t" anchorCtr="0" compatLnSpc="1"/>
            <a:lstStyle/>
            <a:p>
              <a:endParaRPr lang="zh-CN" altLang="en-US" sz="2399">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28" name="Freeform 78"/>
            <p:cNvSpPr/>
            <p:nvPr/>
          </p:nvSpPr>
          <p:spPr bwMode="auto">
            <a:xfrm>
              <a:off x="3779838" y="5170488"/>
              <a:ext cx="231775" cy="180975"/>
            </a:xfrm>
            <a:custGeom>
              <a:avLst/>
              <a:gdLst>
                <a:gd name="T0" fmla="*/ 1 w 42"/>
                <a:gd name="T1" fmla="*/ 33 h 33"/>
                <a:gd name="T2" fmla="*/ 1 w 42"/>
                <a:gd name="T3" fmla="*/ 30 h 33"/>
                <a:gd name="T4" fmla="*/ 0 w 42"/>
                <a:gd name="T5" fmla="*/ 23 h 33"/>
                <a:gd name="T6" fmla="*/ 0 w 42"/>
                <a:gd name="T7" fmla="*/ 22 h 33"/>
                <a:gd name="T8" fmla="*/ 0 w 42"/>
                <a:gd name="T9" fmla="*/ 22 h 33"/>
                <a:gd name="T10" fmla="*/ 2 w 42"/>
                <a:gd name="T11" fmla="*/ 19 h 33"/>
                <a:gd name="T12" fmla="*/ 14 w 42"/>
                <a:gd name="T13" fmla="*/ 3 h 33"/>
                <a:gd name="T14" fmla="*/ 15 w 42"/>
                <a:gd name="T15" fmla="*/ 3 h 33"/>
                <a:gd name="T16" fmla="*/ 15 w 42"/>
                <a:gd name="T17" fmla="*/ 2 h 33"/>
                <a:gd name="T18" fmla="*/ 40 w 42"/>
                <a:gd name="T19" fmla="*/ 0 h 33"/>
                <a:gd name="T20" fmla="*/ 41 w 42"/>
                <a:gd name="T21" fmla="*/ 0 h 33"/>
                <a:gd name="T22" fmla="*/ 42 w 42"/>
                <a:gd name="T23" fmla="*/ 5 h 33"/>
                <a:gd name="T24" fmla="*/ 40 w 42"/>
                <a:gd name="T25" fmla="*/ 5 h 33"/>
                <a:gd name="T26" fmla="*/ 17 w 42"/>
                <a:gd name="T27" fmla="*/ 7 h 33"/>
                <a:gd name="T28" fmla="*/ 7 w 42"/>
                <a:gd name="T29" fmla="*/ 21 h 33"/>
                <a:gd name="T30" fmla="*/ 5 w 42"/>
                <a:gd name="T31" fmla="*/ 24 h 33"/>
                <a:gd name="T32" fmla="*/ 6 w 42"/>
                <a:gd name="T33" fmla="*/ 29 h 33"/>
                <a:gd name="T34" fmla="*/ 6 w 42"/>
                <a:gd name="T35" fmla="*/ 32 h 33"/>
                <a:gd name="T36" fmla="*/ 1 w 42"/>
                <a:gd name="T3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33">
                  <a:moveTo>
                    <a:pt x="1" y="33"/>
                  </a:moveTo>
                  <a:cubicBezTo>
                    <a:pt x="1" y="32"/>
                    <a:pt x="1" y="31"/>
                    <a:pt x="1" y="30"/>
                  </a:cubicBezTo>
                  <a:cubicBezTo>
                    <a:pt x="0" y="27"/>
                    <a:pt x="0" y="24"/>
                    <a:pt x="0" y="23"/>
                  </a:cubicBezTo>
                  <a:cubicBezTo>
                    <a:pt x="0" y="22"/>
                    <a:pt x="0" y="22"/>
                    <a:pt x="0" y="22"/>
                  </a:cubicBezTo>
                  <a:cubicBezTo>
                    <a:pt x="0" y="22"/>
                    <a:pt x="0" y="22"/>
                    <a:pt x="0" y="22"/>
                  </a:cubicBezTo>
                  <a:cubicBezTo>
                    <a:pt x="1" y="21"/>
                    <a:pt x="2" y="20"/>
                    <a:pt x="2" y="19"/>
                  </a:cubicBezTo>
                  <a:cubicBezTo>
                    <a:pt x="6" y="14"/>
                    <a:pt x="10" y="7"/>
                    <a:pt x="14" y="3"/>
                  </a:cubicBezTo>
                  <a:cubicBezTo>
                    <a:pt x="15" y="3"/>
                    <a:pt x="15" y="3"/>
                    <a:pt x="15" y="3"/>
                  </a:cubicBezTo>
                  <a:cubicBezTo>
                    <a:pt x="15" y="2"/>
                    <a:pt x="15" y="2"/>
                    <a:pt x="15" y="2"/>
                  </a:cubicBezTo>
                  <a:cubicBezTo>
                    <a:pt x="24" y="1"/>
                    <a:pt x="31" y="1"/>
                    <a:pt x="40" y="0"/>
                  </a:cubicBezTo>
                  <a:cubicBezTo>
                    <a:pt x="41" y="0"/>
                    <a:pt x="41" y="0"/>
                    <a:pt x="41" y="0"/>
                  </a:cubicBezTo>
                  <a:cubicBezTo>
                    <a:pt x="42" y="5"/>
                    <a:pt x="42" y="5"/>
                    <a:pt x="42" y="5"/>
                  </a:cubicBezTo>
                  <a:cubicBezTo>
                    <a:pt x="40" y="5"/>
                    <a:pt x="40" y="5"/>
                    <a:pt x="40" y="5"/>
                  </a:cubicBezTo>
                  <a:cubicBezTo>
                    <a:pt x="32" y="6"/>
                    <a:pt x="25" y="6"/>
                    <a:pt x="17" y="7"/>
                  </a:cubicBezTo>
                  <a:cubicBezTo>
                    <a:pt x="13" y="11"/>
                    <a:pt x="9" y="17"/>
                    <a:pt x="7" y="21"/>
                  </a:cubicBezTo>
                  <a:cubicBezTo>
                    <a:pt x="6" y="22"/>
                    <a:pt x="5" y="23"/>
                    <a:pt x="5" y="24"/>
                  </a:cubicBezTo>
                  <a:cubicBezTo>
                    <a:pt x="5" y="25"/>
                    <a:pt x="5" y="27"/>
                    <a:pt x="6" y="29"/>
                  </a:cubicBezTo>
                  <a:cubicBezTo>
                    <a:pt x="6" y="31"/>
                    <a:pt x="6" y="32"/>
                    <a:pt x="6" y="32"/>
                  </a:cubicBezTo>
                  <a:lnTo>
                    <a:pt x="1" y="33"/>
                  </a:lnTo>
                  <a:close/>
                </a:path>
              </a:pathLst>
            </a:custGeom>
            <a:grpFill/>
            <a:ln>
              <a:solidFill>
                <a:schemeClr val="accent2"/>
              </a:solidFill>
            </a:ln>
            <a:extLst/>
          </p:spPr>
          <p:txBody>
            <a:bodyPr vert="horz" wrap="square" lIns="121882" tIns="60941" rIns="121882" bIns="60941" numCol="1" anchor="t" anchorCtr="0" compatLnSpc="1"/>
            <a:lstStyle/>
            <a:p>
              <a:endParaRPr lang="zh-CN" altLang="en-US" sz="2399">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29" name="Freeform 79"/>
            <p:cNvSpPr/>
            <p:nvPr/>
          </p:nvSpPr>
          <p:spPr bwMode="auto">
            <a:xfrm>
              <a:off x="3917951" y="5253038"/>
              <a:ext cx="93663" cy="103188"/>
            </a:xfrm>
            <a:custGeom>
              <a:avLst/>
              <a:gdLst>
                <a:gd name="T0" fmla="*/ 3 w 17"/>
                <a:gd name="T1" fmla="*/ 19 h 19"/>
                <a:gd name="T2" fmla="*/ 2 w 17"/>
                <a:gd name="T3" fmla="*/ 16 h 19"/>
                <a:gd name="T4" fmla="*/ 0 w 17"/>
                <a:gd name="T5" fmla="*/ 7 h 19"/>
                <a:gd name="T6" fmla="*/ 0 w 17"/>
                <a:gd name="T7" fmla="*/ 5 h 19"/>
                <a:gd name="T8" fmla="*/ 2 w 17"/>
                <a:gd name="T9" fmla="*/ 4 h 19"/>
                <a:gd name="T10" fmla="*/ 6 w 17"/>
                <a:gd name="T11" fmla="*/ 3 h 19"/>
                <a:gd name="T12" fmla="*/ 16 w 17"/>
                <a:gd name="T13" fmla="*/ 0 h 19"/>
                <a:gd name="T14" fmla="*/ 17 w 17"/>
                <a:gd name="T15" fmla="*/ 5 h 19"/>
                <a:gd name="T16" fmla="*/ 7 w 17"/>
                <a:gd name="T17" fmla="*/ 8 h 19"/>
                <a:gd name="T18" fmla="*/ 5 w 17"/>
                <a:gd name="T19" fmla="*/ 8 h 19"/>
                <a:gd name="T20" fmla="*/ 6 w 17"/>
                <a:gd name="T21" fmla="*/ 15 h 19"/>
                <a:gd name="T22" fmla="*/ 7 w 17"/>
                <a:gd name="T23" fmla="*/ 18 h 19"/>
                <a:gd name="T24" fmla="*/ 3 w 17"/>
                <a:gd name="T25"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19">
                  <a:moveTo>
                    <a:pt x="3" y="19"/>
                  </a:moveTo>
                  <a:cubicBezTo>
                    <a:pt x="2" y="18"/>
                    <a:pt x="2" y="17"/>
                    <a:pt x="2" y="16"/>
                  </a:cubicBezTo>
                  <a:cubicBezTo>
                    <a:pt x="1" y="14"/>
                    <a:pt x="0" y="12"/>
                    <a:pt x="0" y="7"/>
                  </a:cubicBezTo>
                  <a:cubicBezTo>
                    <a:pt x="0" y="5"/>
                    <a:pt x="0" y="5"/>
                    <a:pt x="0" y="5"/>
                  </a:cubicBezTo>
                  <a:cubicBezTo>
                    <a:pt x="2" y="4"/>
                    <a:pt x="2" y="4"/>
                    <a:pt x="2" y="4"/>
                  </a:cubicBezTo>
                  <a:cubicBezTo>
                    <a:pt x="3" y="4"/>
                    <a:pt x="4" y="3"/>
                    <a:pt x="6" y="3"/>
                  </a:cubicBezTo>
                  <a:cubicBezTo>
                    <a:pt x="9" y="2"/>
                    <a:pt x="12" y="2"/>
                    <a:pt x="16" y="0"/>
                  </a:cubicBezTo>
                  <a:cubicBezTo>
                    <a:pt x="17" y="5"/>
                    <a:pt x="17" y="5"/>
                    <a:pt x="17" y="5"/>
                  </a:cubicBezTo>
                  <a:cubicBezTo>
                    <a:pt x="14" y="6"/>
                    <a:pt x="10" y="7"/>
                    <a:pt x="7" y="8"/>
                  </a:cubicBezTo>
                  <a:cubicBezTo>
                    <a:pt x="6" y="8"/>
                    <a:pt x="6" y="8"/>
                    <a:pt x="5" y="8"/>
                  </a:cubicBezTo>
                  <a:cubicBezTo>
                    <a:pt x="5" y="11"/>
                    <a:pt x="6" y="13"/>
                    <a:pt x="6" y="15"/>
                  </a:cubicBezTo>
                  <a:cubicBezTo>
                    <a:pt x="7" y="16"/>
                    <a:pt x="7" y="17"/>
                    <a:pt x="7" y="18"/>
                  </a:cubicBezTo>
                  <a:lnTo>
                    <a:pt x="3" y="19"/>
                  </a:lnTo>
                  <a:close/>
                </a:path>
              </a:pathLst>
            </a:custGeom>
            <a:grpFill/>
            <a:ln>
              <a:solidFill>
                <a:schemeClr val="accent2"/>
              </a:solidFill>
            </a:ln>
            <a:extLst/>
          </p:spPr>
          <p:txBody>
            <a:bodyPr vert="horz" wrap="square" lIns="121882" tIns="60941" rIns="121882" bIns="60941" numCol="1" anchor="t" anchorCtr="0" compatLnSpc="1"/>
            <a:lstStyle/>
            <a:p>
              <a:endParaRPr lang="zh-CN" altLang="en-US" sz="2399">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30" name="Freeform 80"/>
            <p:cNvSpPr/>
            <p:nvPr/>
          </p:nvSpPr>
          <p:spPr bwMode="auto">
            <a:xfrm>
              <a:off x="3797301" y="5273675"/>
              <a:ext cx="60325" cy="93663"/>
            </a:xfrm>
            <a:custGeom>
              <a:avLst/>
              <a:gdLst>
                <a:gd name="T0" fmla="*/ 6 w 11"/>
                <a:gd name="T1" fmla="*/ 17 h 17"/>
                <a:gd name="T2" fmla="*/ 0 w 11"/>
                <a:gd name="T3" fmla="*/ 0 h 17"/>
                <a:gd name="T4" fmla="*/ 5 w 11"/>
                <a:gd name="T5" fmla="*/ 0 h 17"/>
                <a:gd name="T6" fmla="*/ 11 w 11"/>
                <a:gd name="T7" fmla="*/ 15 h 17"/>
                <a:gd name="T8" fmla="*/ 6 w 11"/>
                <a:gd name="T9" fmla="*/ 17 h 17"/>
              </a:gdLst>
              <a:ahLst/>
              <a:cxnLst>
                <a:cxn ang="0">
                  <a:pos x="T0" y="T1"/>
                </a:cxn>
                <a:cxn ang="0">
                  <a:pos x="T2" y="T3"/>
                </a:cxn>
                <a:cxn ang="0">
                  <a:pos x="T4" y="T5"/>
                </a:cxn>
                <a:cxn ang="0">
                  <a:pos x="T6" y="T7"/>
                </a:cxn>
                <a:cxn ang="0">
                  <a:pos x="T8" y="T9"/>
                </a:cxn>
              </a:cxnLst>
              <a:rect l="0" t="0" r="r" b="b"/>
              <a:pathLst>
                <a:path w="11" h="17">
                  <a:moveTo>
                    <a:pt x="6" y="17"/>
                  </a:moveTo>
                  <a:cubicBezTo>
                    <a:pt x="6" y="16"/>
                    <a:pt x="0" y="4"/>
                    <a:pt x="0" y="0"/>
                  </a:cubicBezTo>
                  <a:cubicBezTo>
                    <a:pt x="5" y="0"/>
                    <a:pt x="5" y="0"/>
                    <a:pt x="5" y="0"/>
                  </a:cubicBezTo>
                  <a:cubicBezTo>
                    <a:pt x="5" y="2"/>
                    <a:pt x="10" y="13"/>
                    <a:pt x="11" y="15"/>
                  </a:cubicBezTo>
                  <a:lnTo>
                    <a:pt x="6" y="17"/>
                  </a:lnTo>
                  <a:close/>
                </a:path>
              </a:pathLst>
            </a:custGeom>
            <a:grpFill/>
            <a:ln>
              <a:solidFill>
                <a:schemeClr val="accent2"/>
              </a:solidFill>
            </a:ln>
            <a:extLst/>
          </p:spPr>
          <p:txBody>
            <a:bodyPr vert="horz" wrap="square" lIns="121882" tIns="60941" rIns="121882" bIns="60941" numCol="1" anchor="t" anchorCtr="0" compatLnSpc="1"/>
            <a:lstStyle/>
            <a:p>
              <a:endParaRPr lang="zh-CN" altLang="en-US" sz="2399">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31" name="Freeform 81"/>
            <p:cNvSpPr/>
            <p:nvPr/>
          </p:nvSpPr>
          <p:spPr bwMode="auto">
            <a:xfrm>
              <a:off x="4252913" y="5389563"/>
              <a:ext cx="292100" cy="419100"/>
            </a:xfrm>
            <a:custGeom>
              <a:avLst/>
              <a:gdLst>
                <a:gd name="T0" fmla="*/ 8 w 53"/>
                <a:gd name="T1" fmla="*/ 76 h 76"/>
                <a:gd name="T2" fmla="*/ 5 w 53"/>
                <a:gd name="T3" fmla="*/ 75 h 76"/>
                <a:gd name="T4" fmla="*/ 3 w 53"/>
                <a:gd name="T5" fmla="*/ 57 h 76"/>
                <a:gd name="T6" fmla="*/ 7 w 53"/>
                <a:gd name="T7" fmla="*/ 58 h 76"/>
                <a:gd name="T8" fmla="*/ 7 w 53"/>
                <a:gd name="T9" fmla="*/ 71 h 76"/>
                <a:gd name="T10" fmla="*/ 33 w 53"/>
                <a:gd name="T11" fmla="*/ 43 h 76"/>
                <a:gd name="T12" fmla="*/ 43 w 53"/>
                <a:gd name="T13" fmla="*/ 6 h 76"/>
                <a:gd name="T14" fmla="*/ 38 w 53"/>
                <a:gd name="T15" fmla="*/ 8 h 76"/>
                <a:gd name="T16" fmla="*/ 35 w 53"/>
                <a:gd name="T17" fmla="*/ 4 h 76"/>
                <a:gd name="T18" fmla="*/ 46 w 53"/>
                <a:gd name="T19" fmla="*/ 2 h 76"/>
                <a:gd name="T20" fmla="*/ 37 w 53"/>
                <a:gd name="T21" fmla="*/ 45 h 76"/>
                <a:gd name="T22" fmla="*/ 8 w 53"/>
                <a:gd name="T23"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76">
                  <a:moveTo>
                    <a:pt x="8" y="76"/>
                  </a:moveTo>
                  <a:cubicBezTo>
                    <a:pt x="7" y="76"/>
                    <a:pt x="6" y="76"/>
                    <a:pt x="5" y="75"/>
                  </a:cubicBezTo>
                  <a:cubicBezTo>
                    <a:pt x="1" y="73"/>
                    <a:pt x="0" y="67"/>
                    <a:pt x="3" y="57"/>
                  </a:cubicBezTo>
                  <a:cubicBezTo>
                    <a:pt x="7" y="58"/>
                    <a:pt x="7" y="58"/>
                    <a:pt x="7" y="58"/>
                  </a:cubicBezTo>
                  <a:cubicBezTo>
                    <a:pt x="5" y="66"/>
                    <a:pt x="6" y="70"/>
                    <a:pt x="7" y="71"/>
                  </a:cubicBezTo>
                  <a:cubicBezTo>
                    <a:pt x="10" y="72"/>
                    <a:pt x="21" y="64"/>
                    <a:pt x="33" y="43"/>
                  </a:cubicBezTo>
                  <a:cubicBezTo>
                    <a:pt x="44" y="23"/>
                    <a:pt x="46" y="9"/>
                    <a:pt x="43" y="6"/>
                  </a:cubicBezTo>
                  <a:cubicBezTo>
                    <a:pt x="42" y="6"/>
                    <a:pt x="41" y="6"/>
                    <a:pt x="38" y="8"/>
                  </a:cubicBezTo>
                  <a:cubicBezTo>
                    <a:pt x="35" y="4"/>
                    <a:pt x="35" y="4"/>
                    <a:pt x="35" y="4"/>
                  </a:cubicBezTo>
                  <a:cubicBezTo>
                    <a:pt x="41" y="0"/>
                    <a:pt x="44" y="1"/>
                    <a:pt x="46" y="2"/>
                  </a:cubicBezTo>
                  <a:cubicBezTo>
                    <a:pt x="53" y="8"/>
                    <a:pt x="47" y="28"/>
                    <a:pt x="37" y="45"/>
                  </a:cubicBezTo>
                  <a:cubicBezTo>
                    <a:pt x="30" y="57"/>
                    <a:pt x="17" y="76"/>
                    <a:pt x="8" y="76"/>
                  </a:cubicBezTo>
                  <a:close/>
                </a:path>
              </a:pathLst>
            </a:custGeom>
            <a:grpFill/>
            <a:ln>
              <a:solidFill>
                <a:schemeClr val="accent2"/>
              </a:solidFill>
            </a:ln>
            <a:extLst/>
          </p:spPr>
          <p:txBody>
            <a:bodyPr vert="horz" wrap="square" lIns="121882" tIns="60941" rIns="121882" bIns="60941" numCol="1" anchor="t" anchorCtr="0" compatLnSpc="1"/>
            <a:lstStyle/>
            <a:p>
              <a:endParaRPr lang="zh-CN" altLang="en-US" sz="2399">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32" name="Freeform 82"/>
            <p:cNvSpPr/>
            <p:nvPr/>
          </p:nvSpPr>
          <p:spPr bwMode="auto">
            <a:xfrm>
              <a:off x="4319588" y="5411788"/>
              <a:ext cx="341313" cy="495300"/>
            </a:xfrm>
            <a:custGeom>
              <a:avLst/>
              <a:gdLst>
                <a:gd name="T0" fmla="*/ 7 w 62"/>
                <a:gd name="T1" fmla="*/ 90 h 90"/>
                <a:gd name="T2" fmla="*/ 4 w 62"/>
                <a:gd name="T3" fmla="*/ 89 h 90"/>
                <a:gd name="T4" fmla="*/ 2 w 62"/>
                <a:gd name="T5" fmla="*/ 72 h 90"/>
                <a:gd name="T6" fmla="*/ 7 w 62"/>
                <a:gd name="T7" fmla="*/ 73 h 90"/>
                <a:gd name="T8" fmla="*/ 7 w 62"/>
                <a:gd name="T9" fmla="*/ 85 h 90"/>
                <a:gd name="T10" fmla="*/ 36 w 62"/>
                <a:gd name="T11" fmla="*/ 50 h 90"/>
                <a:gd name="T12" fmla="*/ 50 w 62"/>
                <a:gd name="T13" fmla="*/ 6 h 90"/>
                <a:gd name="T14" fmla="*/ 46 w 62"/>
                <a:gd name="T15" fmla="*/ 8 h 90"/>
                <a:gd name="T16" fmla="*/ 43 w 62"/>
                <a:gd name="T17" fmla="*/ 4 h 90"/>
                <a:gd name="T18" fmla="*/ 53 w 62"/>
                <a:gd name="T19" fmla="*/ 1 h 90"/>
                <a:gd name="T20" fmla="*/ 40 w 62"/>
                <a:gd name="T21" fmla="*/ 52 h 90"/>
                <a:gd name="T22" fmla="*/ 7 w 62"/>
                <a:gd name="T23"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90">
                  <a:moveTo>
                    <a:pt x="7" y="90"/>
                  </a:moveTo>
                  <a:cubicBezTo>
                    <a:pt x="6" y="90"/>
                    <a:pt x="5" y="90"/>
                    <a:pt x="4" y="89"/>
                  </a:cubicBezTo>
                  <a:cubicBezTo>
                    <a:pt x="0" y="87"/>
                    <a:pt x="0" y="81"/>
                    <a:pt x="2" y="72"/>
                  </a:cubicBezTo>
                  <a:cubicBezTo>
                    <a:pt x="7" y="73"/>
                    <a:pt x="7" y="73"/>
                    <a:pt x="7" y="73"/>
                  </a:cubicBezTo>
                  <a:cubicBezTo>
                    <a:pt x="5" y="82"/>
                    <a:pt x="6" y="85"/>
                    <a:pt x="7" y="85"/>
                  </a:cubicBezTo>
                  <a:cubicBezTo>
                    <a:pt x="9" y="86"/>
                    <a:pt x="22" y="76"/>
                    <a:pt x="36" y="50"/>
                  </a:cubicBezTo>
                  <a:cubicBezTo>
                    <a:pt x="51" y="23"/>
                    <a:pt x="53" y="7"/>
                    <a:pt x="50" y="6"/>
                  </a:cubicBezTo>
                  <a:cubicBezTo>
                    <a:pt x="50" y="6"/>
                    <a:pt x="49" y="6"/>
                    <a:pt x="46" y="8"/>
                  </a:cubicBezTo>
                  <a:cubicBezTo>
                    <a:pt x="43" y="4"/>
                    <a:pt x="43" y="4"/>
                    <a:pt x="43" y="4"/>
                  </a:cubicBezTo>
                  <a:cubicBezTo>
                    <a:pt x="47" y="1"/>
                    <a:pt x="50" y="0"/>
                    <a:pt x="53" y="1"/>
                  </a:cubicBezTo>
                  <a:cubicBezTo>
                    <a:pt x="62" y="7"/>
                    <a:pt x="49" y="37"/>
                    <a:pt x="40" y="52"/>
                  </a:cubicBezTo>
                  <a:cubicBezTo>
                    <a:pt x="33" y="66"/>
                    <a:pt x="17" y="90"/>
                    <a:pt x="7" y="90"/>
                  </a:cubicBezTo>
                  <a:close/>
                </a:path>
              </a:pathLst>
            </a:custGeom>
            <a:grpFill/>
            <a:ln>
              <a:solidFill>
                <a:schemeClr val="accent2"/>
              </a:solidFill>
            </a:ln>
            <a:extLst/>
          </p:spPr>
          <p:txBody>
            <a:bodyPr vert="horz" wrap="square" lIns="121882" tIns="60941" rIns="121882" bIns="60941" numCol="1" anchor="t" anchorCtr="0" compatLnSpc="1"/>
            <a:lstStyle/>
            <a:p>
              <a:endParaRPr lang="zh-CN" altLang="en-US" sz="2399">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33" name="Freeform 83"/>
            <p:cNvSpPr/>
            <p:nvPr/>
          </p:nvSpPr>
          <p:spPr bwMode="auto">
            <a:xfrm>
              <a:off x="4489451" y="5400675"/>
              <a:ext cx="127000" cy="88900"/>
            </a:xfrm>
            <a:custGeom>
              <a:avLst/>
              <a:gdLst>
                <a:gd name="T0" fmla="*/ 73 w 80"/>
                <a:gd name="T1" fmla="*/ 56 h 56"/>
                <a:gd name="T2" fmla="*/ 0 w 80"/>
                <a:gd name="T3" fmla="*/ 14 h 56"/>
                <a:gd name="T4" fmla="*/ 7 w 80"/>
                <a:gd name="T5" fmla="*/ 0 h 56"/>
                <a:gd name="T6" fmla="*/ 80 w 80"/>
                <a:gd name="T7" fmla="*/ 42 h 56"/>
                <a:gd name="T8" fmla="*/ 73 w 80"/>
                <a:gd name="T9" fmla="*/ 56 h 56"/>
              </a:gdLst>
              <a:ahLst/>
              <a:cxnLst>
                <a:cxn ang="0">
                  <a:pos x="T0" y="T1"/>
                </a:cxn>
                <a:cxn ang="0">
                  <a:pos x="T2" y="T3"/>
                </a:cxn>
                <a:cxn ang="0">
                  <a:pos x="T4" y="T5"/>
                </a:cxn>
                <a:cxn ang="0">
                  <a:pos x="T6" y="T7"/>
                </a:cxn>
                <a:cxn ang="0">
                  <a:pos x="T8" y="T9"/>
                </a:cxn>
              </a:cxnLst>
              <a:rect l="0" t="0" r="r" b="b"/>
              <a:pathLst>
                <a:path w="80" h="56">
                  <a:moveTo>
                    <a:pt x="73" y="56"/>
                  </a:moveTo>
                  <a:lnTo>
                    <a:pt x="0" y="14"/>
                  </a:lnTo>
                  <a:lnTo>
                    <a:pt x="7" y="0"/>
                  </a:lnTo>
                  <a:lnTo>
                    <a:pt x="80" y="42"/>
                  </a:lnTo>
                  <a:lnTo>
                    <a:pt x="73" y="56"/>
                  </a:lnTo>
                  <a:close/>
                </a:path>
              </a:pathLst>
            </a:custGeom>
            <a:grpFill/>
            <a:ln>
              <a:solidFill>
                <a:schemeClr val="accent2"/>
              </a:solidFill>
            </a:ln>
            <a:extLst/>
          </p:spPr>
          <p:txBody>
            <a:bodyPr vert="horz" wrap="square" lIns="121882" tIns="60941" rIns="121882" bIns="60941" numCol="1" anchor="t" anchorCtr="0" compatLnSpc="1"/>
            <a:lstStyle/>
            <a:p>
              <a:endParaRPr lang="zh-CN" altLang="en-US" sz="2399">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34" name="Freeform 84"/>
            <p:cNvSpPr/>
            <p:nvPr/>
          </p:nvSpPr>
          <p:spPr bwMode="auto">
            <a:xfrm>
              <a:off x="4281488" y="5780088"/>
              <a:ext cx="131763" cy="88900"/>
            </a:xfrm>
            <a:custGeom>
              <a:avLst/>
              <a:gdLst>
                <a:gd name="T0" fmla="*/ 76 w 83"/>
                <a:gd name="T1" fmla="*/ 56 h 56"/>
                <a:gd name="T2" fmla="*/ 0 w 83"/>
                <a:gd name="T3" fmla="*/ 14 h 56"/>
                <a:gd name="T4" fmla="*/ 6 w 83"/>
                <a:gd name="T5" fmla="*/ 0 h 56"/>
                <a:gd name="T6" fmla="*/ 83 w 83"/>
                <a:gd name="T7" fmla="*/ 39 h 56"/>
                <a:gd name="T8" fmla="*/ 76 w 83"/>
                <a:gd name="T9" fmla="*/ 56 h 56"/>
              </a:gdLst>
              <a:ahLst/>
              <a:cxnLst>
                <a:cxn ang="0">
                  <a:pos x="T0" y="T1"/>
                </a:cxn>
                <a:cxn ang="0">
                  <a:pos x="T2" y="T3"/>
                </a:cxn>
                <a:cxn ang="0">
                  <a:pos x="T4" y="T5"/>
                </a:cxn>
                <a:cxn ang="0">
                  <a:pos x="T6" y="T7"/>
                </a:cxn>
                <a:cxn ang="0">
                  <a:pos x="T8" y="T9"/>
                </a:cxn>
              </a:cxnLst>
              <a:rect l="0" t="0" r="r" b="b"/>
              <a:pathLst>
                <a:path w="83" h="56">
                  <a:moveTo>
                    <a:pt x="76" y="56"/>
                  </a:moveTo>
                  <a:lnTo>
                    <a:pt x="0" y="14"/>
                  </a:lnTo>
                  <a:lnTo>
                    <a:pt x="6" y="0"/>
                  </a:lnTo>
                  <a:lnTo>
                    <a:pt x="83" y="39"/>
                  </a:lnTo>
                  <a:lnTo>
                    <a:pt x="76" y="56"/>
                  </a:lnTo>
                  <a:close/>
                </a:path>
              </a:pathLst>
            </a:custGeom>
            <a:grpFill/>
            <a:ln>
              <a:solidFill>
                <a:schemeClr val="accent2"/>
              </a:solidFill>
            </a:ln>
            <a:extLst/>
          </p:spPr>
          <p:txBody>
            <a:bodyPr vert="horz" wrap="square" lIns="121882" tIns="60941" rIns="121882" bIns="60941" numCol="1" anchor="t" anchorCtr="0" compatLnSpc="1"/>
            <a:lstStyle/>
            <a:p>
              <a:endParaRPr lang="zh-CN" altLang="en-US" sz="2399">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35" name="Freeform 85"/>
            <p:cNvSpPr/>
            <p:nvPr/>
          </p:nvSpPr>
          <p:spPr bwMode="auto">
            <a:xfrm>
              <a:off x="4598988" y="5422900"/>
              <a:ext cx="231775" cy="149225"/>
            </a:xfrm>
            <a:custGeom>
              <a:avLst/>
              <a:gdLst>
                <a:gd name="T0" fmla="*/ 136 w 146"/>
                <a:gd name="T1" fmla="*/ 94 h 94"/>
                <a:gd name="T2" fmla="*/ 0 w 146"/>
                <a:gd name="T3" fmla="*/ 17 h 94"/>
                <a:gd name="T4" fmla="*/ 11 w 146"/>
                <a:gd name="T5" fmla="*/ 0 h 94"/>
                <a:gd name="T6" fmla="*/ 146 w 146"/>
                <a:gd name="T7" fmla="*/ 76 h 94"/>
                <a:gd name="T8" fmla="*/ 136 w 146"/>
                <a:gd name="T9" fmla="*/ 94 h 94"/>
              </a:gdLst>
              <a:ahLst/>
              <a:cxnLst>
                <a:cxn ang="0">
                  <a:pos x="T0" y="T1"/>
                </a:cxn>
                <a:cxn ang="0">
                  <a:pos x="T2" y="T3"/>
                </a:cxn>
                <a:cxn ang="0">
                  <a:pos x="T4" y="T5"/>
                </a:cxn>
                <a:cxn ang="0">
                  <a:pos x="T6" y="T7"/>
                </a:cxn>
                <a:cxn ang="0">
                  <a:pos x="T8" y="T9"/>
                </a:cxn>
              </a:cxnLst>
              <a:rect l="0" t="0" r="r" b="b"/>
              <a:pathLst>
                <a:path w="146" h="94">
                  <a:moveTo>
                    <a:pt x="136" y="94"/>
                  </a:moveTo>
                  <a:lnTo>
                    <a:pt x="0" y="17"/>
                  </a:lnTo>
                  <a:lnTo>
                    <a:pt x="11" y="0"/>
                  </a:lnTo>
                  <a:lnTo>
                    <a:pt x="146" y="76"/>
                  </a:lnTo>
                  <a:lnTo>
                    <a:pt x="136" y="94"/>
                  </a:lnTo>
                  <a:close/>
                </a:path>
              </a:pathLst>
            </a:custGeom>
            <a:grpFill/>
            <a:ln>
              <a:solidFill>
                <a:schemeClr val="accent2"/>
              </a:solidFill>
            </a:ln>
            <a:extLst/>
          </p:spPr>
          <p:txBody>
            <a:bodyPr vert="horz" wrap="square" lIns="121882" tIns="60941" rIns="121882" bIns="60941" numCol="1" anchor="t" anchorCtr="0" compatLnSpc="1"/>
            <a:lstStyle/>
            <a:p>
              <a:endParaRPr lang="zh-CN" altLang="en-US" sz="2399">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36" name="Freeform 86"/>
            <p:cNvSpPr/>
            <p:nvPr/>
          </p:nvSpPr>
          <p:spPr bwMode="auto">
            <a:xfrm>
              <a:off x="4335463" y="5880100"/>
              <a:ext cx="225425" cy="142875"/>
            </a:xfrm>
            <a:custGeom>
              <a:avLst/>
              <a:gdLst>
                <a:gd name="T0" fmla="*/ 135 w 142"/>
                <a:gd name="T1" fmla="*/ 90 h 90"/>
                <a:gd name="T2" fmla="*/ 0 w 142"/>
                <a:gd name="T3" fmla="*/ 14 h 90"/>
                <a:gd name="T4" fmla="*/ 11 w 142"/>
                <a:gd name="T5" fmla="*/ 0 h 90"/>
                <a:gd name="T6" fmla="*/ 142 w 142"/>
                <a:gd name="T7" fmla="*/ 76 h 90"/>
                <a:gd name="T8" fmla="*/ 135 w 142"/>
                <a:gd name="T9" fmla="*/ 90 h 90"/>
              </a:gdLst>
              <a:ahLst/>
              <a:cxnLst>
                <a:cxn ang="0">
                  <a:pos x="T0" y="T1"/>
                </a:cxn>
                <a:cxn ang="0">
                  <a:pos x="T2" y="T3"/>
                </a:cxn>
                <a:cxn ang="0">
                  <a:pos x="T4" y="T5"/>
                </a:cxn>
                <a:cxn ang="0">
                  <a:pos x="T6" y="T7"/>
                </a:cxn>
                <a:cxn ang="0">
                  <a:pos x="T8" y="T9"/>
                </a:cxn>
              </a:cxnLst>
              <a:rect l="0" t="0" r="r" b="b"/>
              <a:pathLst>
                <a:path w="142" h="90">
                  <a:moveTo>
                    <a:pt x="135" y="90"/>
                  </a:moveTo>
                  <a:lnTo>
                    <a:pt x="0" y="14"/>
                  </a:lnTo>
                  <a:lnTo>
                    <a:pt x="11" y="0"/>
                  </a:lnTo>
                  <a:lnTo>
                    <a:pt x="142" y="76"/>
                  </a:lnTo>
                  <a:lnTo>
                    <a:pt x="135" y="90"/>
                  </a:lnTo>
                  <a:close/>
                </a:path>
              </a:pathLst>
            </a:custGeom>
            <a:grpFill/>
            <a:ln>
              <a:solidFill>
                <a:schemeClr val="accent2"/>
              </a:solidFill>
            </a:ln>
            <a:extLst/>
          </p:spPr>
          <p:txBody>
            <a:bodyPr vert="horz" wrap="square" lIns="121882" tIns="60941" rIns="121882" bIns="60941" numCol="1" anchor="t" anchorCtr="0" compatLnSpc="1"/>
            <a:lstStyle/>
            <a:p>
              <a:endParaRPr lang="zh-CN" altLang="en-US" sz="2399">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37" name="Freeform 87"/>
            <p:cNvSpPr>
              <a:spLocks noEditPoints="1"/>
            </p:cNvSpPr>
            <p:nvPr/>
          </p:nvSpPr>
          <p:spPr bwMode="auto">
            <a:xfrm>
              <a:off x="4373563" y="5737225"/>
              <a:ext cx="71438" cy="71438"/>
            </a:xfrm>
            <a:custGeom>
              <a:avLst/>
              <a:gdLst>
                <a:gd name="T0" fmla="*/ 5 w 13"/>
                <a:gd name="T1" fmla="*/ 13 h 13"/>
                <a:gd name="T2" fmla="*/ 5 w 13"/>
                <a:gd name="T3" fmla="*/ 13 h 13"/>
                <a:gd name="T4" fmla="*/ 1 w 13"/>
                <a:gd name="T5" fmla="*/ 11 h 13"/>
                <a:gd name="T6" fmla="*/ 0 w 13"/>
                <a:gd name="T7" fmla="*/ 7 h 13"/>
                <a:gd name="T8" fmla="*/ 3 w 13"/>
                <a:gd name="T9" fmla="*/ 3 h 13"/>
                <a:gd name="T10" fmla="*/ 12 w 13"/>
                <a:gd name="T11" fmla="*/ 2 h 13"/>
                <a:gd name="T12" fmla="*/ 13 w 13"/>
                <a:gd name="T13" fmla="*/ 7 h 13"/>
                <a:gd name="T14" fmla="*/ 10 w 13"/>
                <a:gd name="T15" fmla="*/ 11 h 13"/>
                <a:gd name="T16" fmla="*/ 5 w 13"/>
                <a:gd name="T17" fmla="*/ 13 h 13"/>
                <a:gd name="T18" fmla="*/ 8 w 13"/>
                <a:gd name="T19" fmla="*/ 5 h 13"/>
                <a:gd name="T20" fmla="*/ 6 w 13"/>
                <a:gd name="T21" fmla="*/ 6 h 13"/>
                <a:gd name="T22" fmla="*/ 5 w 13"/>
                <a:gd name="T23" fmla="*/ 8 h 13"/>
                <a:gd name="T24" fmla="*/ 7 w 13"/>
                <a:gd name="T25" fmla="*/ 7 h 13"/>
                <a:gd name="T26" fmla="*/ 8 w 13"/>
                <a:gd name="T27" fmla="*/ 5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3">
                  <a:moveTo>
                    <a:pt x="5" y="13"/>
                  </a:moveTo>
                  <a:cubicBezTo>
                    <a:pt x="5" y="13"/>
                    <a:pt x="5" y="13"/>
                    <a:pt x="5" y="13"/>
                  </a:cubicBezTo>
                  <a:cubicBezTo>
                    <a:pt x="3" y="13"/>
                    <a:pt x="2" y="12"/>
                    <a:pt x="1" y="11"/>
                  </a:cubicBezTo>
                  <a:cubicBezTo>
                    <a:pt x="0" y="10"/>
                    <a:pt x="0" y="8"/>
                    <a:pt x="0" y="7"/>
                  </a:cubicBezTo>
                  <a:cubicBezTo>
                    <a:pt x="1" y="5"/>
                    <a:pt x="2" y="4"/>
                    <a:pt x="3" y="3"/>
                  </a:cubicBezTo>
                  <a:cubicBezTo>
                    <a:pt x="6" y="0"/>
                    <a:pt x="10" y="0"/>
                    <a:pt x="12" y="2"/>
                  </a:cubicBezTo>
                  <a:cubicBezTo>
                    <a:pt x="13" y="3"/>
                    <a:pt x="13" y="5"/>
                    <a:pt x="13" y="7"/>
                  </a:cubicBezTo>
                  <a:cubicBezTo>
                    <a:pt x="12" y="8"/>
                    <a:pt x="11" y="9"/>
                    <a:pt x="10" y="11"/>
                  </a:cubicBezTo>
                  <a:cubicBezTo>
                    <a:pt x="9" y="12"/>
                    <a:pt x="7" y="13"/>
                    <a:pt x="5" y="13"/>
                  </a:cubicBezTo>
                  <a:close/>
                  <a:moveTo>
                    <a:pt x="8" y="5"/>
                  </a:moveTo>
                  <a:cubicBezTo>
                    <a:pt x="7" y="5"/>
                    <a:pt x="7" y="6"/>
                    <a:pt x="6" y="6"/>
                  </a:cubicBezTo>
                  <a:cubicBezTo>
                    <a:pt x="6" y="7"/>
                    <a:pt x="5" y="7"/>
                    <a:pt x="5" y="8"/>
                  </a:cubicBezTo>
                  <a:cubicBezTo>
                    <a:pt x="6" y="8"/>
                    <a:pt x="6" y="7"/>
                    <a:pt x="7" y="7"/>
                  </a:cubicBezTo>
                  <a:cubicBezTo>
                    <a:pt x="7" y="6"/>
                    <a:pt x="8" y="6"/>
                    <a:pt x="8" y="5"/>
                  </a:cubicBezTo>
                  <a:close/>
                </a:path>
              </a:pathLst>
            </a:custGeom>
            <a:grpFill/>
            <a:ln>
              <a:solidFill>
                <a:schemeClr val="accent2"/>
              </a:solidFill>
            </a:ln>
            <a:extLst/>
          </p:spPr>
          <p:txBody>
            <a:bodyPr vert="horz" wrap="square" lIns="121882" tIns="60941" rIns="121882" bIns="60941" numCol="1" anchor="t" anchorCtr="0" compatLnSpc="1"/>
            <a:lstStyle/>
            <a:p>
              <a:endParaRPr lang="zh-CN" altLang="en-US" sz="2399">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38" name="Freeform 88"/>
            <p:cNvSpPr/>
            <p:nvPr/>
          </p:nvSpPr>
          <p:spPr bwMode="auto">
            <a:xfrm>
              <a:off x="1800226" y="3711575"/>
              <a:ext cx="593725" cy="125413"/>
            </a:xfrm>
            <a:custGeom>
              <a:avLst/>
              <a:gdLst>
                <a:gd name="T0" fmla="*/ 105 w 108"/>
                <a:gd name="T1" fmla="*/ 23 h 23"/>
                <a:gd name="T2" fmla="*/ 102 w 108"/>
                <a:gd name="T3" fmla="*/ 20 h 23"/>
                <a:gd name="T4" fmla="*/ 88 w 108"/>
                <a:gd name="T5" fmla="*/ 7 h 23"/>
                <a:gd name="T6" fmla="*/ 69 w 108"/>
                <a:gd name="T7" fmla="*/ 7 h 23"/>
                <a:gd name="T8" fmla="*/ 61 w 108"/>
                <a:gd name="T9" fmla="*/ 8 h 23"/>
                <a:gd name="T10" fmla="*/ 25 w 108"/>
                <a:gd name="T11" fmla="*/ 13 h 23"/>
                <a:gd name="T12" fmla="*/ 0 w 108"/>
                <a:gd name="T13" fmla="*/ 7 h 23"/>
                <a:gd name="T14" fmla="*/ 2 w 108"/>
                <a:gd name="T15" fmla="*/ 3 h 23"/>
                <a:gd name="T16" fmla="*/ 25 w 108"/>
                <a:gd name="T17" fmla="*/ 9 h 23"/>
                <a:gd name="T18" fmla="*/ 60 w 108"/>
                <a:gd name="T19" fmla="*/ 3 h 23"/>
                <a:gd name="T20" fmla="*/ 68 w 108"/>
                <a:gd name="T21" fmla="*/ 2 h 23"/>
                <a:gd name="T22" fmla="*/ 90 w 108"/>
                <a:gd name="T23" fmla="*/ 3 h 23"/>
                <a:gd name="T24" fmla="*/ 106 w 108"/>
                <a:gd name="T25" fmla="*/ 16 h 23"/>
                <a:gd name="T26" fmla="*/ 108 w 108"/>
                <a:gd name="T27" fmla="*/ 19 h 23"/>
                <a:gd name="T28" fmla="*/ 105 w 108"/>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8" h="23">
                  <a:moveTo>
                    <a:pt x="105" y="23"/>
                  </a:moveTo>
                  <a:cubicBezTo>
                    <a:pt x="104" y="22"/>
                    <a:pt x="103" y="21"/>
                    <a:pt x="102" y="20"/>
                  </a:cubicBezTo>
                  <a:cubicBezTo>
                    <a:pt x="98" y="15"/>
                    <a:pt x="93" y="9"/>
                    <a:pt x="88" y="7"/>
                  </a:cubicBezTo>
                  <a:cubicBezTo>
                    <a:pt x="83" y="5"/>
                    <a:pt x="75" y="6"/>
                    <a:pt x="69" y="7"/>
                  </a:cubicBezTo>
                  <a:cubicBezTo>
                    <a:pt x="61" y="8"/>
                    <a:pt x="61" y="8"/>
                    <a:pt x="61" y="8"/>
                  </a:cubicBezTo>
                  <a:cubicBezTo>
                    <a:pt x="49" y="10"/>
                    <a:pt x="35" y="12"/>
                    <a:pt x="25" y="13"/>
                  </a:cubicBezTo>
                  <a:cubicBezTo>
                    <a:pt x="16" y="15"/>
                    <a:pt x="9" y="12"/>
                    <a:pt x="0" y="7"/>
                  </a:cubicBezTo>
                  <a:cubicBezTo>
                    <a:pt x="2" y="3"/>
                    <a:pt x="2" y="3"/>
                    <a:pt x="2" y="3"/>
                  </a:cubicBezTo>
                  <a:cubicBezTo>
                    <a:pt x="10" y="7"/>
                    <a:pt x="17" y="10"/>
                    <a:pt x="25" y="9"/>
                  </a:cubicBezTo>
                  <a:cubicBezTo>
                    <a:pt x="34" y="7"/>
                    <a:pt x="48" y="5"/>
                    <a:pt x="60" y="3"/>
                  </a:cubicBezTo>
                  <a:cubicBezTo>
                    <a:pt x="68" y="2"/>
                    <a:pt x="68" y="2"/>
                    <a:pt x="68" y="2"/>
                  </a:cubicBezTo>
                  <a:cubicBezTo>
                    <a:pt x="75" y="1"/>
                    <a:pt x="83" y="0"/>
                    <a:pt x="90" y="3"/>
                  </a:cubicBezTo>
                  <a:cubicBezTo>
                    <a:pt x="96" y="5"/>
                    <a:pt x="102" y="12"/>
                    <a:pt x="106" y="16"/>
                  </a:cubicBezTo>
                  <a:cubicBezTo>
                    <a:pt x="107" y="18"/>
                    <a:pt x="107" y="19"/>
                    <a:pt x="108" y="19"/>
                  </a:cubicBezTo>
                  <a:lnTo>
                    <a:pt x="105" y="23"/>
                  </a:lnTo>
                  <a:close/>
                </a:path>
              </a:pathLst>
            </a:custGeom>
            <a:grpFill/>
            <a:ln>
              <a:solidFill>
                <a:schemeClr val="accent2"/>
              </a:solidFill>
            </a:ln>
            <a:extLst/>
          </p:spPr>
          <p:txBody>
            <a:bodyPr vert="horz" wrap="square" lIns="121882" tIns="60941" rIns="121882" bIns="60941" numCol="1" anchor="t" anchorCtr="0" compatLnSpc="1"/>
            <a:lstStyle/>
            <a:p>
              <a:endParaRPr lang="zh-CN" altLang="en-US" sz="2399">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39" name="Freeform 89"/>
            <p:cNvSpPr/>
            <p:nvPr/>
          </p:nvSpPr>
          <p:spPr bwMode="auto">
            <a:xfrm>
              <a:off x="1630363" y="3787775"/>
              <a:ext cx="1122363" cy="738188"/>
            </a:xfrm>
            <a:custGeom>
              <a:avLst/>
              <a:gdLst>
                <a:gd name="T0" fmla="*/ 135 w 204"/>
                <a:gd name="T1" fmla="*/ 134 h 134"/>
                <a:gd name="T2" fmla="*/ 134 w 204"/>
                <a:gd name="T3" fmla="*/ 134 h 134"/>
                <a:gd name="T4" fmla="*/ 58 w 204"/>
                <a:gd name="T5" fmla="*/ 89 h 134"/>
                <a:gd name="T6" fmla="*/ 34 w 204"/>
                <a:gd name="T7" fmla="*/ 68 h 134"/>
                <a:gd name="T8" fmla="*/ 26 w 204"/>
                <a:gd name="T9" fmla="*/ 61 h 134"/>
                <a:gd name="T10" fmla="*/ 0 w 204"/>
                <a:gd name="T11" fmla="*/ 44 h 134"/>
                <a:gd name="T12" fmla="*/ 2 w 204"/>
                <a:gd name="T13" fmla="*/ 40 h 134"/>
                <a:gd name="T14" fmla="*/ 29 w 204"/>
                <a:gd name="T15" fmla="*/ 57 h 134"/>
                <a:gd name="T16" fmla="*/ 37 w 204"/>
                <a:gd name="T17" fmla="*/ 64 h 134"/>
                <a:gd name="T18" fmla="*/ 61 w 204"/>
                <a:gd name="T19" fmla="*/ 85 h 134"/>
                <a:gd name="T20" fmla="*/ 134 w 204"/>
                <a:gd name="T21" fmla="*/ 129 h 134"/>
                <a:gd name="T22" fmla="*/ 140 w 204"/>
                <a:gd name="T23" fmla="*/ 121 h 134"/>
                <a:gd name="T24" fmla="*/ 132 w 204"/>
                <a:gd name="T25" fmla="*/ 106 h 134"/>
                <a:gd name="T26" fmla="*/ 119 w 204"/>
                <a:gd name="T27" fmla="*/ 94 h 134"/>
                <a:gd name="T28" fmla="*/ 99 w 204"/>
                <a:gd name="T29" fmla="*/ 77 h 134"/>
                <a:gd name="T30" fmla="*/ 98 w 204"/>
                <a:gd name="T31" fmla="*/ 77 h 134"/>
                <a:gd name="T32" fmla="*/ 98 w 204"/>
                <a:gd name="T33" fmla="*/ 75 h 134"/>
                <a:gd name="T34" fmla="*/ 126 w 204"/>
                <a:gd name="T35" fmla="*/ 39 h 134"/>
                <a:gd name="T36" fmla="*/ 165 w 204"/>
                <a:gd name="T37" fmla="*/ 44 h 134"/>
                <a:gd name="T38" fmla="*/ 173 w 204"/>
                <a:gd name="T39" fmla="*/ 64 h 134"/>
                <a:gd name="T40" fmla="*/ 181 w 204"/>
                <a:gd name="T41" fmla="*/ 84 h 134"/>
                <a:gd name="T42" fmla="*/ 193 w 204"/>
                <a:gd name="T43" fmla="*/ 91 h 134"/>
                <a:gd name="T44" fmla="*/ 199 w 204"/>
                <a:gd name="T45" fmla="*/ 90 h 134"/>
                <a:gd name="T46" fmla="*/ 183 w 204"/>
                <a:gd name="T47" fmla="*/ 34 h 134"/>
                <a:gd name="T48" fmla="*/ 125 w 204"/>
                <a:gd name="T49" fmla="*/ 5 h 134"/>
                <a:gd name="T50" fmla="*/ 127 w 204"/>
                <a:gd name="T51" fmla="*/ 0 h 134"/>
                <a:gd name="T52" fmla="*/ 186 w 204"/>
                <a:gd name="T53" fmla="*/ 30 h 134"/>
                <a:gd name="T54" fmla="*/ 203 w 204"/>
                <a:gd name="T55" fmla="*/ 89 h 134"/>
                <a:gd name="T56" fmla="*/ 203 w 204"/>
                <a:gd name="T57" fmla="*/ 93 h 134"/>
                <a:gd name="T58" fmla="*/ 193 w 204"/>
                <a:gd name="T59" fmla="*/ 96 h 134"/>
                <a:gd name="T60" fmla="*/ 176 w 204"/>
                <a:gd name="T61" fmla="*/ 87 h 134"/>
                <a:gd name="T62" fmla="*/ 168 w 204"/>
                <a:gd name="T63" fmla="*/ 65 h 134"/>
                <a:gd name="T64" fmla="*/ 162 w 204"/>
                <a:gd name="T65" fmla="*/ 48 h 134"/>
                <a:gd name="T66" fmla="*/ 127 w 204"/>
                <a:gd name="T67" fmla="*/ 43 h 134"/>
                <a:gd name="T68" fmla="*/ 103 w 204"/>
                <a:gd name="T69" fmla="*/ 74 h 134"/>
                <a:gd name="T70" fmla="*/ 122 w 204"/>
                <a:gd name="T71" fmla="*/ 91 h 134"/>
                <a:gd name="T72" fmla="*/ 135 w 204"/>
                <a:gd name="T73" fmla="*/ 102 h 134"/>
                <a:gd name="T74" fmla="*/ 145 w 204"/>
                <a:gd name="T75" fmla="*/ 122 h 134"/>
                <a:gd name="T76" fmla="*/ 136 w 204"/>
                <a:gd name="T77" fmla="*/ 134 h 134"/>
                <a:gd name="T78" fmla="*/ 135 w 204"/>
                <a:gd name="T79"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4" h="134">
                  <a:moveTo>
                    <a:pt x="135" y="134"/>
                  </a:moveTo>
                  <a:cubicBezTo>
                    <a:pt x="134" y="134"/>
                    <a:pt x="134" y="134"/>
                    <a:pt x="134" y="134"/>
                  </a:cubicBezTo>
                  <a:cubicBezTo>
                    <a:pt x="127" y="133"/>
                    <a:pt x="67" y="95"/>
                    <a:pt x="58" y="89"/>
                  </a:cubicBezTo>
                  <a:cubicBezTo>
                    <a:pt x="53" y="85"/>
                    <a:pt x="43" y="76"/>
                    <a:pt x="34" y="68"/>
                  </a:cubicBezTo>
                  <a:cubicBezTo>
                    <a:pt x="31" y="65"/>
                    <a:pt x="28" y="62"/>
                    <a:pt x="26" y="61"/>
                  </a:cubicBezTo>
                  <a:cubicBezTo>
                    <a:pt x="20" y="55"/>
                    <a:pt x="2" y="45"/>
                    <a:pt x="0" y="44"/>
                  </a:cubicBezTo>
                  <a:cubicBezTo>
                    <a:pt x="2" y="40"/>
                    <a:pt x="2" y="40"/>
                    <a:pt x="2" y="40"/>
                  </a:cubicBezTo>
                  <a:cubicBezTo>
                    <a:pt x="3" y="40"/>
                    <a:pt x="22" y="51"/>
                    <a:pt x="29" y="57"/>
                  </a:cubicBezTo>
                  <a:cubicBezTo>
                    <a:pt x="31" y="59"/>
                    <a:pt x="34" y="61"/>
                    <a:pt x="37" y="64"/>
                  </a:cubicBezTo>
                  <a:cubicBezTo>
                    <a:pt x="45" y="71"/>
                    <a:pt x="56" y="81"/>
                    <a:pt x="61" y="85"/>
                  </a:cubicBezTo>
                  <a:cubicBezTo>
                    <a:pt x="72" y="93"/>
                    <a:pt x="126" y="126"/>
                    <a:pt x="134" y="129"/>
                  </a:cubicBezTo>
                  <a:cubicBezTo>
                    <a:pt x="138" y="127"/>
                    <a:pt x="139" y="124"/>
                    <a:pt x="140" y="121"/>
                  </a:cubicBezTo>
                  <a:cubicBezTo>
                    <a:pt x="140" y="116"/>
                    <a:pt x="136" y="109"/>
                    <a:pt x="132" y="106"/>
                  </a:cubicBezTo>
                  <a:cubicBezTo>
                    <a:pt x="129" y="104"/>
                    <a:pt x="124" y="99"/>
                    <a:pt x="119" y="94"/>
                  </a:cubicBezTo>
                  <a:cubicBezTo>
                    <a:pt x="111" y="88"/>
                    <a:pt x="101" y="78"/>
                    <a:pt x="99" y="77"/>
                  </a:cubicBezTo>
                  <a:cubicBezTo>
                    <a:pt x="98" y="77"/>
                    <a:pt x="98" y="77"/>
                    <a:pt x="98" y="77"/>
                  </a:cubicBezTo>
                  <a:cubicBezTo>
                    <a:pt x="98" y="75"/>
                    <a:pt x="98" y="75"/>
                    <a:pt x="98" y="75"/>
                  </a:cubicBezTo>
                  <a:cubicBezTo>
                    <a:pt x="99" y="43"/>
                    <a:pt x="120" y="39"/>
                    <a:pt x="126" y="39"/>
                  </a:cubicBezTo>
                  <a:cubicBezTo>
                    <a:pt x="128" y="38"/>
                    <a:pt x="162" y="42"/>
                    <a:pt x="165" y="44"/>
                  </a:cubicBezTo>
                  <a:cubicBezTo>
                    <a:pt x="166" y="45"/>
                    <a:pt x="167" y="46"/>
                    <a:pt x="173" y="64"/>
                  </a:cubicBezTo>
                  <a:cubicBezTo>
                    <a:pt x="176" y="72"/>
                    <a:pt x="179" y="82"/>
                    <a:pt x="181" y="84"/>
                  </a:cubicBezTo>
                  <a:cubicBezTo>
                    <a:pt x="182" y="87"/>
                    <a:pt x="188" y="90"/>
                    <a:pt x="193" y="91"/>
                  </a:cubicBezTo>
                  <a:cubicBezTo>
                    <a:pt x="196" y="91"/>
                    <a:pt x="198" y="91"/>
                    <a:pt x="199" y="90"/>
                  </a:cubicBezTo>
                  <a:cubicBezTo>
                    <a:pt x="198" y="83"/>
                    <a:pt x="187" y="37"/>
                    <a:pt x="183" y="34"/>
                  </a:cubicBezTo>
                  <a:cubicBezTo>
                    <a:pt x="165" y="21"/>
                    <a:pt x="134" y="9"/>
                    <a:pt x="125" y="5"/>
                  </a:cubicBezTo>
                  <a:cubicBezTo>
                    <a:pt x="127" y="0"/>
                    <a:pt x="127" y="0"/>
                    <a:pt x="127" y="0"/>
                  </a:cubicBezTo>
                  <a:cubicBezTo>
                    <a:pt x="136" y="4"/>
                    <a:pt x="167" y="17"/>
                    <a:pt x="186" y="30"/>
                  </a:cubicBezTo>
                  <a:cubicBezTo>
                    <a:pt x="192" y="33"/>
                    <a:pt x="203" y="82"/>
                    <a:pt x="203" y="89"/>
                  </a:cubicBezTo>
                  <a:cubicBezTo>
                    <a:pt x="204" y="91"/>
                    <a:pt x="204" y="92"/>
                    <a:pt x="203" y="93"/>
                  </a:cubicBezTo>
                  <a:cubicBezTo>
                    <a:pt x="201" y="96"/>
                    <a:pt x="197" y="97"/>
                    <a:pt x="193" y="96"/>
                  </a:cubicBezTo>
                  <a:cubicBezTo>
                    <a:pt x="187" y="95"/>
                    <a:pt x="179" y="92"/>
                    <a:pt x="176" y="87"/>
                  </a:cubicBezTo>
                  <a:cubicBezTo>
                    <a:pt x="175" y="84"/>
                    <a:pt x="172" y="77"/>
                    <a:pt x="168" y="65"/>
                  </a:cubicBezTo>
                  <a:cubicBezTo>
                    <a:pt x="166" y="59"/>
                    <a:pt x="163" y="50"/>
                    <a:pt x="162" y="48"/>
                  </a:cubicBezTo>
                  <a:cubicBezTo>
                    <a:pt x="158" y="47"/>
                    <a:pt x="129" y="43"/>
                    <a:pt x="127" y="43"/>
                  </a:cubicBezTo>
                  <a:cubicBezTo>
                    <a:pt x="120" y="44"/>
                    <a:pt x="104" y="48"/>
                    <a:pt x="103" y="74"/>
                  </a:cubicBezTo>
                  <a:cubicBezTo>
                    <a:pt x="106" y="76"/>
                    <a:pt x="113" y="82"/>
                    <a:pt x="122" y="91"/>
                  </a:cubicBezTo>
                  <a:cubicBezTo>
                    <a:pt x="127" y="95"/>
                    <a:pt x="132" y="100"/>
                    <a:pt x="135" y="102"/>
                  </a:cubicBezTo>
                  <a:cubicBezTo>
                    <a:pt x="140" y="106"/>
                    <a:pt x="145" y="114"/>
                    <a:pt x="145" y="122"/>
                  </a:cubicBezTo>
                  <a:cubicBezTo>
                    <a:pt x="144" y="125"/>
                    <a:pt x="142" y="130"/>
                    <a:pt x="136" y="134"/>
                  </a:cubicBezTo>
                  <a:lnTo>
                    <a:pt x="135" y="134"/>
                  </a:lnTo>
                  <a:close/>
                </a:path>
              </a:pathLst>
            </a:custGeom>
            <a:grpFill/>
            <a:ln>
              <a:solidFill>
                <a:schemeClr val="accent2"/>
              </a:solidFill>
            </a:ln>
            <a:extLst/>
          </p:spPr>
          <p:txBody>
            <a:bodyPr vert="horz" wrap="square" lIns="121882" tIns="60941" rIns="121882" bIns="60941" numCol="1" anchor="t" anchorCtr="0" compatLnSpc="1"/>
            <a:lstStyle/>
            <a:p>
              <a:endParaRPr lang="zh-CN" altLang="en-US" sz="2399">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40" name="Freeform 90"/>
            <p:cNvSpPr/>
            <p:nvPr/>
          </p:nvSpPr>
          <p:spPr bwMode="auto">
            <a:xfrm>
              <a:off x="2351088" y="4019550"/>
              <a:ext cx="176213" cy="341313"/>
            </a:xfrm>
            <a:custGeom>
              <a:avLst/>
              <a:gdLst>
                <a:gd name="T0" fmla="*/ 1 w 32"/>
                <a:gd name="T1" fmla="*/ 62 h 62"/>
                <a:gd name="T2" fmla="*/ 0 w 32"/>
                <a:gd name="T3" fmla="*/ 58 h 62"/>
                <a:gd name="T4" fmla="*/ 10 w 32"/>
                <a:gd name="T5" fmla="*/ 52 h 62"/>
                <a:gd name="T6" fmla="*/ 18 w 32"/>
                <a:gd name="T7" fmla="*/ 38 h 62"/>
                <a:gd name="T8" fmla="*/ 26 w 32"/>
                <a:gd name="T9" fmla="*/ 24 h 62"/>
                <a:gd name="T10" fmla="*/ 18 w 32"/>
                <a:gd name="T11" fmla="*/ 5 h 62"/>
                <a:gd name="T12" fmla="*/ 17 w 32"/>
                <a:gd name="T13" fmla="*/ 3 h 62"/>
                <a:gd name="T14" fmla="*/ 22 w 32"/>
                <a:gd name="T15" fmla="*/ 0 h 62"/>
                <a:gd name="T16" fmla="*/ 23 w 32"/>
                <a:gd name="T17" fmla="*/ 3 h 62"/>
                <a:gd name="T18" fmla="*/ 30 w 32"/>
                <a:gd name="T19" fmla="*/ 26 h 62"/>
                <a:gd name="T20" fmla="*/ 22 w 32"/>
                <a:gd name="T21" fmla="*/ 41 h 62"/>
                <a:gd name="T22" fmla="*/ 14 w 32"/>
                <a:gd name="T23" fmla="*/ 56 h 62"/>
                <a:gd name="T24" fmla="*/ 1 w 32"/>
                <a:gd name="T25"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 h="62">
                  <a:moveTo>
                    <a:pt x="1" y="62"/>
                  </a:moveTo>
                  <a:cubicBezTo>
                    <a:pt x="0" y="58"/>
                    <a:pt x="0" y="58"/>
                    <a:pt x="0" y="58"/>
                  </a:cubicBezTo>
                  <a:cubicBezTo>
                    <a:pt x="2" y="57"/>
                    <a:pt x="9" y="53"/>
                    <a:pt x="10" y="52"/>
                  </a:cubicBezTo>
                  <a:cubicBezTo>
                    <a:pt x="11" y="52"/>
                    <a:pt x="15" y="44"/>
                    <a:pt x="18" y="38"/>
                  </a:cubicBezTo>
                  <a:cubicBezTo>
                    <a:pt x="21" y="32"/>
                    <a:pt x="24" y="26"/>
                    <a:pt x="26" y="24"/>
                  </a:cubicBezTo>
                  <a:cubicBezTo>
                    <a:pt x="26" y="22"/>
                    <a:pt x="20" y="9"/>
                    <a:pt x="18" y="5"/>
                  </a:cubicBezTo>
                  <a:cubicBezTo>
                    <a:pt x="17" y="3"/>
                    <a:pt x="17" y="3"/>
                    <a:pt x="17" y="3"/>
                  </a:cubicBezTo>
                  <a:cubicBezTo>
                    <a:pt x="22" y="0"/>
                    <a:pt x="22" y="0"/>
                    <a:pt x="22" y="0"/>
                  </a:cubicBezTo>
                  <a:cubicBezTo>
                    <a:pt x="23" y="3"/>
                    <a:pt x="23" y="3"/>
                    <a:pt x="23" y="3"/>
                  </a:cubicBezTo>
                  <a:cubicBezTo>
                    <a:pt x="29" y="16"/>
                    <a:pt x="32" y="23"/>
                    <a:pt x="30" y="26"/>
                  </a:cubicBezTo>
                  <a:cubicBezTo>
                    <a:pt x="28" y="29"/>
                    <a:pt x="25" y="35"/>
                    <a:pt x="22" y="41"/>
                  </a:cubicBezTo>
                  <a:cubicBezTo>
                    <a:pt x="16" y="52"/>
                    <a:pt x="15" y="55"/>
                    <a:pt x="14" y="56"/>
                  </a:cubicBezTo>
                  <a:cubicBezTo>
                    <a:pt x="12" y="58"/>
                    <a:pt x="4" y="62"/>
                    <a:pt x="1" y="62"/>
                  </a:cubicBezTo>
                  <a:close/>
                </a:path>
              </a:pathLst>
            </a:custGeom>
            <a:grpFill/>
            <a:ln>
              <a:solidFill>
                <a:schemeClr val="accent2"/>
              </a:solidFill>
            </a:ln>
            <a:extLst/>
          </p:spPr>
          <p:txBody>
            <a:bodyPr vert="horz" wrap="square" lIns="121882" tIns="60941" rIns="121882" bIns="60941" numCol="1" anchor="t" anchorCtr="0" compatLnSpc="1"/>
            <a:lstStyle/>
            <a:p>
              <a:endParaRPr lang="zh-CN" altLang="en-US" sz="2399">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41" name="Freeform 91"/>
            <p:cNvSpPr/>
            <p:nvPr/>
          </p:nvSpPr>
          <p:spPr bwMode="auto">
            <a:xfrm>
              <a:off x="2268538" y="4013200"/>
              <a:ext cx="115888" cy="280988"/>
            </a:xfrm>
            <a:custGeom>
              <a:avLst/>
              <a:gdLst>
                <a:gd name="T0" fmla="*/ 2 w 21"/>
                <a:gd name="T1" fmla="*/ 51 h 51"/>
                <a:gd name="T2" fmla="*/ 0 w 21"/>
                <a:gd name="T3" fmla="*/ 47 h 51"/>
                <a:gd name="T4" fmla="*/ 3 w 21"/>
                <a:gd name="T5" fmla="*/ 45 h 51"/>
                <a:gd name="T6" fmla="*/ 8 w 21"/>
                <a:gd name="T7" fmla="*/ 43 h 51"/>
                <a:gd name="T8" fmla="*/ 9 w 21"/>
                <a:gd name="T9" fmla="*/ 40 h 51"/>
                <a:gd name="T10" fmla="*/ 15 w 21"/>
                <a:gd name="T11" fmla="*/ 24 h 51"/>
                <a:gd name="T12" fmla="*/ 5 w 21"/>
                <a:gd name="T13" fmla="*/ 3 h 51"/>
                <a:gd name="T14" fmla="*/ 4 w 21"/>
                <a:gd name="T15" fmla="*/ 2 h 51"/>
                <a:gd name="T16" fmla="*/ 8 w 21"/>
                <a:gd name="T17" fmla="*/ 0 h 51"/>
                <a:gd name="T18" fmla="*/ 9 w 21"/>
                <a:gd name="T19" fmla="*/ 1 h 51"/>
                <a:gd name="T20" fmla="*/ 20 w 21"/>
                <a:gd name="T21" fmla="*/ 23 h 51"/>
                <a:gd name="T22" fmla="*/ 21 w 21"/>
                <a:gd name="T23" fmla="*/ 24 h 51"/>
                <a:gd name="T24" fmla="*/ 20 w 21"/>
                <a:gd name="T25" fmla="*/ 25 h 51"/>
                <a:gd name="T26" fmla="*/ 13 w 21"/>
                <a:gd name="T27" fmla="*/ 43 h 51"/>
                <a:gd name="T28" fmla="*/ 12 w 21"/>
                <a:gd name="T29" fmla="*/ 46 h 51"/>
                <a:gd name="T30" fmla="*/ 12 w 21"/>
                <a:gd name="T31" fmla="*/ 47 h 51"/>
                <a:gd name="T32" fmla="*/ 11 w 21"/>
                <a:gd name="T33" fmla="*/ 47 h 51"/>
                <a:gd name="T34" fmla="*/ 5 w 21"/>
                <a:gd name="T35" fmla="*/ 50 h 51"/>
                <a:gd name="T36" fmla="*/ 2 w 21"/>
                <a:gd name="T37"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 h="51">
                  <a:moveTo>
                    <a:pt x="2" y="51"/>
                  </a:moveTo>
                  <a:cubicBezTo>
                    <a:pt x="0" y="47"/>
                    <a:pt x="0" y="47"/>
                    <a:pt x="0" y="47"/>
                  </a:cubicBezTo>
                  <a:cubicBezTo>
                    <a:pt x="0" y="47"/>
                    <a:pt x="1" y="46"/>
                    <a:pt x="3" y="45"/>
                  </a:cubicBezTo>
                  <a:cubicBezTo>
                    <a:pt x="4" y="45"/>
                    <a:pt x="7" y="44"/>
                    <a:pt x="8" y="43"/>
                  </a:cubicBezTo>
                  <a:cubicBezTo>
                    <a:pt x="8" y="42"/>
                    <a:pt x="9" y="41"/>
                    <a:pt x="9" y="40"/>
                  </a:cubicBezTo>
                  <a:cubicBezTo>
                    <a:pt x="11" y="36"/>
                    <a:pt x="14" y="29"/>
                    <a:pt x="15" y="24"/>
                  </a:cubicBezTo>
                  <a:cubicBezTo>
                    <a:pt x="12" y="17"/>
                    <a:pt x="8" y="11"/>
                    <a:pt x="5" y="3"/>
                  </a:cubicBezTo>
                  <a:cubicBezTo>
                    <a:pt x="4" y="2"/>
                    <a:pt x="4" y="2"/>
                    <a:pt x="4" y="2"/>
                  </a:cubicBezTo>
                  <a:cubicBezTo>
                    <a:pt x="8" y="0"/>
                    <a:pt x="8" y="0"/>
                    <a:pt x="8" y="0"/>
                  </a:cubicBezTo>
                  <a:cubicBezTo>
                    <a:pt x="9" y="1"/>
                    <a:pt x="9" y="1"/>
                    <a:pt x="9" y="1"/>
                  </a:cubicBezTo>
                  <a:cubicBezTo>
                    <a:pt x="13" y="9"/>
                    <a:pt x="17" y="16"/>
                    <a:pt x="20" y="23"/>
                  </a:cubicBezTo>
                  <a:cubicBezTo>
                    <a:pt x="21" y="24"/>
                    <a:pt x="21" y="24"/>
                    <a:pt x="21" y="24"/>
                  </a:cubicBezTo>
                  <a:cubicBezTo>
                    <a:pt x="20" y="25"/>
                    <a:pt x="20" y="25"/>
                    <a:pt x="20" y="25"/>
                  </a:cubicBezTo>
                  <a:cubicBezTo>
                    <a:pt x="19" y="30"/>
                    <a:pt x="16" y="37"/>
                    <a:pt x="13" y="43"/>
                  </a:cubicBezTo>
                  <a:cubicBezTo>
                    <a:pt x="13" y="44"/>
                    <a:pt x="12" y="45"/>
                    <a:pt x="12" y="46"/>
                  </a:cubicBezTo>
                  <a:cubicBezTo>
                    <a:pt x="12" y="47"/>
                    <a:pt x="12" y="47"/>
                    <a:pt x="12" y="47"/>
                  </a:cubicBezTo>
                  <a:cubicBezTo>
                    <a:pt x="11" y="47"/>
                    <a:pt x="11" y="47"/>
                    <a:pt x="11" y="47"/>
                  </a:cubicBezTo>
                  <a:cubicBezTo>
                    <a:pt x="10" y="48"/>
                    <a:pt x="8" y="49"/>
                    <a:pt x="5" y="50"/>
                  </a:cubicBezTo>
                  <a:cubicBezTo>
                    <a:pt x="4" y="51"/>
                    <a:pt x="3" y="51"/>
                    <a:pt x="2" y="51"/>
                  </a:cubicBezTo>
                  <a:close/>
                </a:path>
              </a:pathLst>
            </a:custGeom>
            <a:grpFill/>
            <a:ln>
              <a:solidFill>
                <a:schemeClr val="accent2"/>
              </a:solidFill>
            </a:ln>
            <a:extLst/>
          </p:spPr>
          <p:txBody>
            <a:bodyPr vert="horz" wrap="square" lIns="121882" tIns="60941" rIns="121882" bIns="60941" numCol="1" anchor="t" anchorCtr="0" compatLnSpc="1"/>
            <a:lstStyle/>
            <a:p>
              <a:endParaRPr lang="zh-CN" altLang="en-US" sz="2399">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42" name="Freeform 92"/>
            <p:cNvSpPr/>
            <p:nvPr/>
          </p:nvSpPr>
          <p:spPr bwMode="auto">
            <a:xfrm>
              <a:off x="2185988" y="4064000"/>
              <a:ext cx="87313" cy="114300"/>
            </a:xfrm>
            <a:custGeom>
              <a:avLst/>
              <a:gdLst>
                <a:gd name="T0" fmla="*/ 2 w 16"/>
                <a:gd name="T1" fmla="*/ 21 h 21"/>
                <a:gd name="T2" fmla="*/ 0 w 16"/>
                <a:gd name="T3" fmla="*/ 16 h 21"/>
                <a:gd name="T4" fmla="*/ 3 w 16"/>
                <a:gd name="T5" fmla="*/ 15 h 21"/>
                <a:gd name="T6" fmla="*/ 10 w 16"/>
                <a:gd name="T7" fmla="*/ 13 h 21"/>
                <a:gd name="T8" fmla="*/ 9 w 16"/>
                <a:gd name="T9" fmla="*/ 11 h 21"/>
                <a:gd name="T10" fmla="*/ 6 w 16"/>
                <a:gd name="T11" fmla="*/ 1 h 21"/>
                <a:gd name="T12" fmla="*/ 11 w 16"/>
                <a:gd name="T13" fmla="*/ 0 h 21"/>
                <a:gd name="T14" fmla="*/ 14 w 16"/>
                <a:gd name="T15" fmla="*/ 9 h 21"/>
                <a:gd name="T16" fmla="*/ 15 w 16"/>
                <a:gd name="T17" fmla="*/ 13 h 21"/>
                <a:gd name="T18" fmla="*/ 16 w 16"/>
                <a:gd name="T19" fmla="*/ 15 h 21"/>
                <a:gd name="T20" fmla="*/ 14 w 16"/>
                <a:gd name="T21" fmla="*/ 16 h 21"/>
                <a:gd name="T22" fmla="*/ 5 w 16"/>
                <a:gd name="T23" fmla="*/ 20 h 21"/>
                <a:gd name="T24" fmla="*/ 2 w 16"/>
                <a:gd name="T2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1">
                  <a:moveTo>
                    <a:pt x="2" y="21"/>
                  </a:moveTo>
                  <a:cubicBezTo>
                    <a:pt x="0" y="16"/>
                    <a:pt x="0" y="16"/>
                    <a:pt x="0" y="16"/>
                  </a:cubicBezTo>
                  <a:cubicBezTo>
                    <a:pt x="1" y="16"/>
                    <a:pt x="2" y="15"/>
                    <a:pt x="3" y="15"/>
                  </a:cubicBezTo>
                  <a:cubicBezTo>
                    <a:pt x="5" y="14"/>
                    <a:pt x="7" y="14"/>
                    <a:pt x="10" y="13"/>
                  </a:cubicBezTo>
                  <a:cubicBezTo>
                    <a:pt x="10" y="12"/>
                    <a:pt x="9" y="12"/>
                    <a:pt x="9" y="11"/>
                  </a:cubicBezTo>
                  <a:cubicBezTo>
                    <a:pt x="8" y="8"/>
                    <a:pt x="7" y="4"/>
                    <a:pt x="6" y="1"/>
                  </a:cubicBezTo>
                  <a:cubicBezTo>
                    <a:pt x="11" y="0"/>
                    <a:pt x="11" y="0"/>
                    <a:pt x="11" y="0"/>
                  </a:cubicBezTo>
                  <a:cubicBezTo>
                    <a:pt x="12" y="3"/>
                    <a:pt x="13" y="6"/>
                    <a:pt x="14" y="9"/>
                  </a:cubicBezTo>
                  <a:cubicBezTo>
                    <a:pt x="14" y="11"/>
                    <a:pt x="15" y="12"/>
                    <a:pt x="15" y="13"/>
                  </a:cubicBezTo>
                  <a:cubicBezTo>
                    <a:pt x="16" y="15"/>
                    <a:pt x="16" y="15"/>
                    <a:pt x="16" y="15"/>
                  </a:cubicBezTo>
                  <a:cubicBezTo>
                    <a:pt x="14" y="16"/>
                    <a:pt x="14" y="16"/>
                    <a:pt x="14" y="16"/>
                  </a:cubicBezTo>
                  <a:cubicBezTo>
                    <a:pt x="9" y="18"/>
                    <a:pt x="7" y="19"/>
                    <a:pt x="5" y="20"/>
                  </a:cubicBezTo>
                  <a:cubicBezTo>
                    <a:pt x="4" y="20"/>
                    <a:pt x="3" y="20"/>
                    <a:pt x="2" y="21"/>
                  </a:cubicBezTo>
                  <a:close/>
                </a:path>
              </a:pathLst>
            </a:custGeom>
            <a:grpFill/>
            <a:ln>
              <a:solidFill>
                <a:schemeClr val="accent2"/>
              </a:solidFill>
            </a:ln>
            <a:extLst/>
          </p:spPr>
          <p:txBody>
            <a:bodyPr vert="horz" wrap="square" lIns="121882" tIns="60941" rIns="121882" bIns="60941" numCol="1" anchor="t" anchorCtr="0" compatLnSpc="1"/>
            <a:lstStyle/>
            <a:p>
              <a:endParaRPr lang="zh-CN" altLang="en-US" sz="2399">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43" name="Freeform 93"/>
            <p:cNvSpPr/>
            <p:nvPr/>
          </p:nvSpPr>
          <p:spPr bwMode="auto">
            <a:xfrm>
              <a:off x="2235201" y="4222750"/>
              <a:ext cx="104775" cy="44450"/>
            </a:xfrm>
            <a:custGeom>
              <a:avLst/>
              <a:gdLst>
                <a:gd name="T0" fmla="*/ 1 w 19"/>
                <a:gd name="T1" fmla="*/ 8 h 8"/>
                <a:gd name="T2" fmla="*/ 0 w 19"/>
                <a:gd name="T3" fmla="*/ 3 h 8"/>
                <a:gd name="T4" fmla="*/ 16 w 19"/>
                <a:gd name="T5" fmla="*/ 0 h 8"/>
                <a:gd name="T6" fmla="*/ 19 w 19"/>
                <a:gd name="T7" fmla="*/ 4 h 8"/>
                <a:gd name="T8" fmla="*/ 1 w 19"/>
                <a:gd name="T9" fmla="*/ 8 h 8"/>
              </a:gdLst>
              <a:ahLst/>
              <a:cxnLst>
                <a:cxn ang="0">
                  <a:pos x="T0" y="T1"/>
                </a:cxn>
                <a:cxn ang="0">
                  <a:pos x="T2" y="T3"/>
                </a:cxn>
                <a:cxn ang="0">
                  <a:pos x="T4" y="T5"/>
                </a:cxn>
                <a:cxn ang="0">
                  <a:pos x="T6" y="T7"/>
                </a:cxn>
                <a:cxn ang="0">
                  <a:pos x="T8" y="T9"/>
                </a:cxn>
              </a:cxnLst>
              <a:rect l="0" t="0" r="r" b="b"/>
              <a:pathLst>
                <a:path w="19" h="8">
                  <a:moveTo>
                    <a:pt x="1" y="8"/>
                  </a:moveTo>
                  <a:cubicBezTo>
                    <a:pt x="0" y="3"/>
                    <a:pt x="0" y="3"/>
                    <a:pt x="0" y="3"/>
                  </a:cubicBezTo>
                  <a:cubicBezTo>
                    <a:pt x="3" y="3"/>
                    <a:pt x="14" y="1"/>
                    <a:pt x="16" y="0"/>
                  </a:cubicBezTo>
                  <a:cubicBezTo>
                    <a:pt x="19" y="4"/>
                    <a:pt x="19" y="4"/>
                    <a:pt x="19" y="4"/>
                  </a:cubicBezTo>
                  <a:cubicBezTo>
                    <a:pt x="15" y="6"/>
                    <a:pt x="2" y="8"/>
                    <a:pt x="1" y="8"/>
                  </a:cubicBezTo>
                  <a:close/>
                </a:path>
              </a:pathLst>
            </a:custGeom>
            <a:grpFill/>
            <a:ln>
              <a:solidFill>
                <a:schemeClr val="accent2"/>
              </a:solidFill>
            </a:ln>
            <a:extLst/>
          </p:spPr>
          <p:txBody>
            <a:bodyPr vert="horz" wrap="square" lIns="121882" tIns="60941" rIns="121882" bIns="60941" numCol="1" anchor="t" anchorCtr="0" compatLnSpc="1"/>
            <a:lstStyle/>
            <a:p>
              <a:endParaRPr lang="zh-CN" altLang="en-US" sz="2399">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44" name="Freeform 94"/>
            <p:cNvSpPr/>
            <p:nvPr/>
          </p:nvSpPr>
          <p:spPr bwMode="auto">
            <a:xfrm>
              <a:off x="1585913" y="3700463"/>
              <a:ext cx="296863" cy="423863"/>
            </a:xfrm>
            <a:custGeom>
              <a:avLst/>
              <a:gdLst>
                <a:gd name="T0" fmla="*/ 12 w 54"/>
                <a:gd name="T1" fmla="*/ 77 h 77"/>
                <a:gd name="T2" fmla="*/ 9 w 54"/>
                <a:gd name="T3" fmla="*/ 76 h 77"/>
                <a:gd name="T4" fmla="*/ 17 w 54"/>
                <a:gd name="T5" fmla="*/ 33 h 77"/>
                <a:gd name="T6" fmla="*/ 49 w 54"/>
                <a:gd name="T7" fmla="*/ 2 h 77"/>
                <a:gd name="T8" fmla="*/ 53 w 54"/>
                <a:gd name="T9" fmla="*/ 13 h 77"/>
                <a:gd name="T10" fmla="*/ 48 w 54"/>
                <a:gd name="T11" fmla="*/ 12 h 77"/>
                <a:gd name="T12" fmla="*/ 47 w 54"/>
                <a:gd name="T13" fmla="*/ 7 h 77"/>
                <a:gd name="T14" fmla="*/ 21 w 54"/>
                <a:gd name="T15" fmla="*/ 35 h 77"/>
                <a:gd name="T16" fmla="*/ 11 w 54"/>
                <a:gd name="T17" fmla="*/ 72 h 77"/>
                <a:gd name="T18" fmla="*/ 22 w 54"/>
                <a:gd name="T19" fmla="*/ 65 h 77"/>
                <a:gd name="T20" fmla="*/ 25 w 54"/>
                <a:gd name="T21" fmla="*/ 68 h 77"/>
                <a:gd name="T22" fmla="*/ 12 w 54"/>
                <a:gd name="T23"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77">
                  <a:moveTo>
                    <a:pt x="12" y="77"/>
                  </a:moveTo>
                  <a:cubicBezTo>
                    <a:pt x="11" y="77"/>
                    <a:pt x="10" y="76"/>
                    <a:pt x="9" y="76"/>
                  </a:cubicBezTo>
                  <a:cubicBezTo>
                    <a:pt x="0" y="71"/>
                    <a:pt x="8" y="50"/>
                    <a:pt x="17" y="33"/>
                  </a:cubicBezTo>
                  <a:cubicBezTo>
                    <a:pt x="26" y="16"/>
                    <a:pt x="39" y="0"/>
                    <a:pt x="49" y="2"/>
                  </a:cubicBezTo>
                  <a:cubicBezTo>
                    <a:pt x="51" y="3"/>
                    <a:pt x="54" y="6"/>
                    <a:pt x="53" y="13"/>
                  </a:cubicBezTo>
                  <a:cubicBezTo>
                    <a:pt x="48" y="12"/>
                    <a:pt x="48" y="12"/>
                    <a:pt x="48" y="12"/>
                  </a:cubicBezTo>
                  <a:cubicBezTo>
                    <a:pt x="48" y="9"/>
                    <a:pt x="48" y="7"/>
                    <a:pt x="47" y="7"/>
                  </a:cubicBezTo>
                  <a:cubicBezTo>
                    <a:pt x="43" y="6"/>
                    <a:pt x="32" y="15"/>
                    <a:pt x="21" y="35"/>
                  </a:cubicBezTo>
                  <a:cubicBezTo>
                    <a:pt x="10" y="57"/>
                    <a:pt x="8" y="70"/>
                    <a:pt x="11" y="72"/>
                  </a:cubicBezTo>
                  <a:cubicBezTo>
                    <a:pt x="12" y="72"/>
                    <a:pt x="16" y="71"/>
                    <a:pt x="22" y="65"/>
                  </a:cubicBezTo>
                  <a:cubicBezTo>
                    <a:pt x="25" y="68"/>
                    <a:pt x="25" y="68"/>
                    <a:pt x="25" y="68"/>
                  </a:cubicBezTo>
                  <a:cubicBezTo>
                    <a:pt x="20" y="74"/>
                    <a:pt x="15" y="77"/>
                    <a:pt x="12" y="77"/>
                  </a:cubicBezTo>
                  <a:close/>
                </a:path>
              </a:pathLst>
            </a:custGeom>
            <a:grpFill/>
            <a:ln>
              <a:solidFill>
                <a:schemeClr val="accent2"/>
              </a:solidFill>
            </a:ln>
            <a:extLst/>
          </p:spPr>
          <p:txBody>
            <a:bodyPr vert="horz" wrap="square" lIns="121882" tIns="60941" rIns="121882" bIns="60941" numCol="1" anchor="t" anchorCtr="0" compatLnSpc="1"/>
            <a:lstStyle/>
            <a:p>
              <a:endParaRPr lang="zh-CN" altLang="en-US" sz="2399">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45" name="Freeform 95"/>
            <p:cNvSpPr/>
            <p:nvPr/>
          </p:nvSpPr>
          <p:spPr bwMode="auto">
            <a:xfrm>
              <a:off x="1465263" y="3622675"/>
              <a:ext cx="334963" cy="501650"/>
            </a:xfrm>
            <a:custGeom>
              <a:avLst/>
              <a:gdLst>
                <a:gd name="T0" fmla="*/ 12 w 61"/>
                <a:gd name="T1" fmla="*/ 91 h 91"/>
                <a:gd name="T2" fmla="*/ 9 w 61"/>
                <a:gd name="T3" fmla="*/ 90 h 91"/>
                <a:gd name="T4" fmla="*/ 22 w 61"/>
                <a:gd name="T5" fmla="*/ 40 h 91"/>
                <a:gd name="T6" fmla="*/ 41 w 61"/>
                <a:gd name="T7" fmla="*/ 11 h 91"/>
                <a:gd name="T8" fmla="*/ 58 w 61"/>
                <a:gd name="T9" fmla="*/ 2 h 91"/>
                <a:gd name="T10" fmla="*/ 61 w 61"/>
                <a:gd name="T11" fmla="*/ 12 h 91"/>
                <a:gd name="T12" fmla="*/ 56 w 61"/>
                <a:gd name="T13" fmla="*/ 12 h 91"/>
                <a:gd name="T14" fmla="*/ 55 w 61"/>
                <a:gd name="T15" fmla="*/ 7 h 91"/>
                <a:gd name="T16" fmla="*/ 45 w 61"/>
                <a:gd name="T17" fmla="*/ 14 h 91"/>
                <a:gd name="T18" fmla="*/ 26 w 61"/>
                <a:gd name="T19" fmla="*/ 42 h 91"/>
                <a:gd name="T20" fmla="*/ 12 w 61"/>
                <a:gd name="T21" fmla="*/ 86 h 91"/>
                <a:gd name="T22" fmla="*/ 21 w 61"/>
                <a:gd name="T23" fmla="*/ 79 h 91"/>
                <a:gd name="T24" fmla="*/ 25 w 61"/>
                <a:gd name="T25" fmla="*/ 82 h 91"/>
                <a:gd name="T26" fmla="*/ 12 w 61"/>
                <a:gd name="T27"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 h="91">
                  <a:moveTo>
                    <a:pt x="12" y="91"/>
                  </a:moveTo>
                  <a:cubicBezTo>
                    <a:pt x="11" y="91"/>
                    <a:pt x="10" y="90"/>
                    <a:pt x="9" y="90"/>
                  </a:cubicBezTo>
                  <a:cubicBezTo>
                    <a:pt x="0" y="85"/>
                    <a:pt x="13" y="55"/>
                    <a:pt x="22" y="40"/>
                  </a:cubicBezTo>
                  <a:cubicBezTo>
                    <a:pt x="28" y="28"/>
                    <a:pt x="35" y="18"/>
                    <a:pt x="41" y="11"/>
                  </a:cubicBezTo>
                  <a:cubicBezTo>
                    <a:pt x="48" y="3"/>
                    <a:pt x="54" y="0"/>
                    <a:pt x="58" y="2"/>
                  </a:cubicBezTo>
                  <a:cubicBezTo>
                    <a:pt x="60" y="4"/>
                    <a:pt x="61" y="7"/>
                    <a:pt x="61" y="12"/>
                  </a:cubicBezTo>
                  <a:cubicBezTo>
                    <a:pt x="56" y="12"/>
                    <a:pt x="56" y="12"/>
                    <a:pt x="56" y="12"/>
                  </a:cubicBezTo>
                  <a:cubicBezTo>
                    <a:pt x="56" y="8"/>
                    <a:pt x="56" y="7"/>
                    <a:pt x="55" y="7"/>
                  </a:cubicBezTo>
                  <a:cubicBezTo>
                    <a:pt x="55" y="6"/>
                    <a:pt x="52" y="7"/>
                    <a:pt x="45" y="14"/>
                  </a:cubicBezTo>
                  <a:cubicBezTo>
                    <a:pt x="39" y="21"/>
                    <a:pt x="32" y="31"/>
                    <a:pt x="26" y="42"/>
                  </a:cubicBezTo>
                  <a:cubicBezTo>
                    <a:pt x="11" y="68"/>
                    <a:pt x="9" y="84"/>
                    <a:pt x="12" y="86"/>
                  </a:cubicBezTo>
                  <a:cubicBezTo>
                    <a:pt x="12" y="86"/>
                    <a:pt x="15" y="86"/>
                    <a:pt x="21" y="79"/>
                  </a:cubicBezTo>
                  <a:cubicBezTo>
                    <a:pt x="25" y="82"/>
                    <a:pt x="25" y="82"/>
                    <a:pt x="25" y="82"/>
                  </a:cubicBezTo>
                  <a:cubicBezTo>
                    <a:pt x="20" y="88"/>
                    <a:pt x="15" y="91"/>
                    <a:pt x="12" y="91"/>
                  </a:cubicBezTo>
                  <a:close/>
                </a:path>
              </a:pathLst>
            </a:custGeom>
            <a:grpFill/>
            <a:ln>
              <a:solidFill>
                <a:schemeClr val="accent2"/>
              </a:solidFill>
            </a:ln>
            <a:extLst/>
          </p:spPr>
          <p:txBody>
            <a:bodyPr vert="horz" wrap="square" lIns="121882" tIns="60941" rIns="121882" bIns="60941" numCol="1" anchor="t" anchorCtr="0" compatLnSpc="1"/>
            <a:lstStyle/>
            <a:p>
              <a:endParaRPr lang="zh-CN" altLang="en-US" sz="2399">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46" name="Freeform 96"/>
            <p:cNvSpPr/>
            <p:nvPr/>
          </p:nvSpPr>
          <p:spPr bwMode="auto">
            <a:xfrm>
              <a:off x="1728788" y="3651250"/>
              <a:ext cx="127000" cy="87313"/>
            </a:xfrm>
            <a:custGeom>
              <a:avLst/>
              <a:gdLst>
                <a:gd name="T0" fmla="*/ 73 w 80"/>
                <a:gd name="T1" fmla="*/ 55 h 55"/>
                <a:gd name="T2" fmla="*/ 0 w 80"/>
                <a:gd name="T3" fmla="*/ 17 h 55"/>
                <a:gd name="T4" fmla="*/ 7 w 80"/>
                <a:gd name="T5" fmla="*/ 0 h 55"/>
                <a:gd name="T6" fmla="*/ 80 w 80"/>
                <a:gd name="T7" fmla="*/ 41 h 55"/>
                <a:gd name="T8" fmla="*/ 73 w 80"/>
                <a:gd name="T9" fmla="*/ 55 h 55"/>
              </a:gdLst>
              <a:ahLst/>
              <a:cxnLst>
                <a:cxn ang="0">
                  <a:pos x="T0" y="T1"/>
                </a:cxn>
                <a:cxn ang="0">
                  <a:pos x="T2" y="T3"/>
                </a:cxn>
                <a:cxn ang="0">
                  <a:pos x="T4" y="T5"/>
                </a:cxn>
                <a:cxn ang="0">
                  <a:pos x="T6" y="T7"/>
                </a:cxn>
                <a:cxn ang="0">
                  <a:pos x="T8" y="T9"/>
                </a:cxn>
              </a:cxnLst>
              <a:rect l="0" t="0" r="r" b="b"/>
              <a:pathLst>
                <a:path w="80" h="55">
                  <a:moveTo>
                    <a:pt x="73" y="55"/>
                  </a:moveTo>
                  <a:lnTo>
                    <a:pt x="0" y="17"/>
                  </a:lnTo>
                  <a:lnTo>
                    <a:pt x="7" y="0"/>
                  </a:lnTo>
                  <a:lnTo>
                    <a:pt x="80" y="41"/>
                  </a:lnTo>
                  <a:lnTo>
                    <a:pt x="73" y="55"/>
                  </a:lnTo>
                  <a:close/>
                </a:path>
              </a:pathLst>
            </a:custGeom>
            <a:grpFill/>
            <a:ln>
              <a:solidFill>
                <a:schemeClr val="accent2"/>
              </a:solidFill>
            </a:ln>
            <a:extLst/>
          </p:spPr>
          <p:txBody>
            <a:bodyPr vert="horz" wrap="square" lIns="121882" tIns="60941" rIns="121882" bIns="60941" numCol="1" anchor="t" anchorCtr="0" compatLnSpc="1"/>
            <a:lstStyle/>
            <a:p>
              <a:endParaRPr lang="zh-CN" altLang="en-US" sz="2399">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47" name="Freeform 97"/>
            <p:cNvSpPr/>
            <p:nvPr/>
          </p:nvSpPr>
          <p:spPr bwMode="auto">
            <a:xfrm>
              <a:off x="1514476" y="4024313"/>
              <a:ext cx="131763" cy="93663"/>
            </a:xfrm>
            <a:custGeom>
              <a:avLst/>
              <a:gdLst>
                <a:gd name="T0" fmla="*/ 76 w 83"/>
                <a:gd name="T1" fmla="*/ 59 h 59"/>
                <a:gd name="T2" fmla="*/ 0 w 83"/>
                <a:gd name="T3" fmla="*/ 14 h 59"/>
                <a:gd name="T4" fmla="*/ 7 w 83"/>
                <a:gd name="T5" fmla="*/ 0 h 59"/>
                <a:gd name="T6" fmla="*/ 83 w 83"/>
                <a:gd name="T7" fmla="*/ 45 h 59"/>
                <a:gd name="T8" fmla="*/ 76 w 83"/>
                <a:gd name="T9" fmla="*/ 59 h 59"/>
              </a:gdLst>
              <a:ahLst/>
              <a:cxnLst>
                <a:cxn ang="0">
                  <a:pos x="T0" y="T1"/>
                </a:cxn>
                <a:cxn ang="0">
                  <a:pos x="T2" y="T3"/>
                </a:cxn>
                <a:cxn ang="0">
                  <a:pos x="T4" y="T5"/>
                </a:cxn>
                <a:cxn ang="0">
                  <a:pos x="T6" y="T7"/>
                </a:cxn>
                <a:cxn ang="0">
                  <a:pos x="T8" y="T9"/>
                </a:cxn>
              </a:cxnLst>
              <a:rect l="0" t="0" r="r" b="b"/>
              <a:pathLst>
                <a:path w="83" h="59">
                  <a:moveTo>
                    <a:pt x="76" y="59"/>
                  </a:moveTo>
                  <a:lnTo>
                    <a:pt x="0" y="14"/>
                  </a:lnTo>
                  <a:lnTo>
                    <a:pt x="7" y="0"/>
                  </a:lnTo>
                  <a:lnTo>
                    <a:pt x="83" y="45"/>
                  </a:lnTo>
                  <a:lnTo>
                    <a:pt x="76" y="59"/>
                  </a:lnTo>
                  <a:close/>
                </a:path>
              </a:pathLst>
            </a:custGeom>
            <a:grpFill/>
            <a:ln>
              <a:solidFill>
                <a:schemeClr val="accent2"/>
              </a:solidFill>
            </a:ln>
            <a:extLst/>
          </p:spPr>
          <p:txBody>
            <a:bodyPr vert="horz" wrap="square" lIns="121882" tIns="60941" rIns="121882" bIns="60941" numCol="1" anchor="t" anchorCtr="0" compatLnSpc="1"/>
            <a:lstStyle/>
            <a:p>
              <a:endParaRPr lang="zh-CN" altLang="en-US" sz="2399">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48" name="Freeform 98"/>
            <p:cNvSpPr/>
            <p:nvPr/>
          </p:nvSpPr>
          <p:spPr bwMode="auto">
            <a:xfrm>
              <a:off x="1547813" y="3517900"/>
              <a:ext cx="230188" cy="138113"/>
            </a:xfrm>
            <a:custGeom>
              <a:avLst/>
              <a:gdLst>
                <a:gd name="T0" fmla="*/ 135 w 145"/>
                <a:gd name="T1" fmla="*/ 87 h 87"/>
                <a:gd name="T2" fmla="*/ 0 w 145"/>
                <a:gd name="T3" fmla="*/ 14 h 87"/>
                <a:gd name="T4" fmla="*/ 7 w 145"/>
                <a:gd name="T5" fmla="*/ 0 h 87"/>
                <a:gd name="T6" fmla="*/ 145 w 145"/>
                <a:gd name="T7" fmla="*/ 73 h 87"/>
                <a:gd name="T8" fmla="*/ 135 w 145"/>
                <a:gd name="T9" fmla="*/ 87 h 87"/>
              </a:gdLst>
              <a:ahLst/>
              <a:cxnLst>
                <a:cxn ang="0">
                  <a:pos x="T0" y="T1"/>
                </a:cxn>
                <a:cxn ang="0">
                  <a:pos x="T2" y="T3"/>
                </a:cxn>
                <a:cxn ang="0">
                  <a:pos x="T4" y="T5"/>
                </a:cxn>
                <a:cxn ang="0">
                  <a:pos x="T6" y="T7"/>
                </a:cxn>
                <a:cxn ang="0">
                  <a:pos x="T8" y="T9"/>
                </a:cxn>
              </a:cxnLst>
              <a:rect l="0" t="0" r="r" b="b"/>
              <a:pathLst>
                <a:path w="145" h="87">
                  <a:moveTo>
                    <a:pt x="135" y="87"/>
                  </a:moveTo>
                  <a:lnTo>
                    <a:pt x="0" y="14"/>
                  </a:lnTo>
                  <a:lnTo>
                    <a:pt x="7" y="0"/>
                  </a:lnTo>
                  <a:lnTo>
                    <a:pt x="145" y="73"/>
                  </a:lnTo>
                  <a:lnTo>
                    <a:pt x="135" y="87"/>
                  </a:lnTo>
                  <a:close/>
                </a:path>
              </a:pathLst>
            </a:custGeom>
            <a:grpFill/>
            <a:ln>
              <a:solidFill>
                <a:schemeClr val="accent2"/>
              </a:solidFill>
            </a:ln>
            <a:extLst/>
          </p:spPr>
          <p:txBody>
            <a:bodyPr vert="horz" wrap="square" lIns="121882" tIns="60941" rIns="121882" bIns="60941" numCol="1" anchor="t" anchorCtr="0" compatLnSpc="1"/>
            <a:lstStyle/>
            <a:p>
              <a:endParaRPr lang="zh-CN" altLang="en-US" sz="2399">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49" name="Freeform 99"/>
            <p:cNvSpPr/>
            <p:nvPr/>
          </p:nvSpPr>
          <p:spPr bwMode="auto">
            <a:xfrm>
              <a:off x="1306513" y="3981450"/>
              <a:ext cx="225425" cy="142875"/>
            </a:xfrm>
            <a:custGeom>
              <a:avLst/>
              <a:gdLst>
                <a:gd name="T0" fmla="*/ 135 w 142"/>
                <a:gd name="T1" fmla="*/ 90 h 90"/>
                <a:gd name="T2" fmla="*/ 0 w 142"/>
                <a:gd name="T3" fmla="*/ 17 h 90"/>
                <a:gd name="T4" fmla="*/ 7 w 142"/>
                <a:gd name="T5" fmla="*/ 0 h 90"/>
                <a:gd name="T6" fmla="*/ 142 w 142"/>
                <a:gd name="T7" fmla="*/ 72 h 90"/>
                <a:gd name="T8" fmla="*/ 135 w 142"/>
                <a:gd name="T9" fmla="*/ 90 h 90"/>
              </a:gdLst>
              <a:ahLst/>
              <a:cxnLst>
                <a:cxn ang="0">
                  <a:pos x="T0" y="T1"/>
                </a:cxn>
                <a:cxn ang="0">
                  <a:pos x="T2" y="T3"/>
                </a:cxn>
                <a:cxn ang="0">
                  <a:pos x="T4" y="T5"/>
                </a:cxn>
                <a:cxn ang="0">
                  <a:pos x="T6" y="T7"/>
                </a:cxn>
                <a:cxn ang="0">
                  <a:pos x="T8" y="T9"/>
                </a:cxn>
              </a:cxnLst>
              <a:rect l="0" t="0" r="r" b="b"/>
              <a:pathLst>
                <a:path w="142" h="90">
                  <a:moveTo>
                    <a:pt x="135" y="90"/>
                  </a:moveTo>
                  <a:lnTo>
                    <a:pt x="0" y="17"/>
                  </a:lnTo>
                  <a:lnTo>
                    <a:pt x="7" y="0"/>
                  </a:lnTo>
                  <a:lnTo>
                    <a:pt x="142" y="72"/>
                  </a:lnTo>
                  <a:lnTo>
                    <a:pt x="135" y="90"/>
                  </a:lnTo>
                  <a:close/>
                </a:path>
              </a:pathLst>
            </a:custGeom>
            <a:grpFill/>
            <a:ln>
              <a:solidFill>
                <a:schemeClr val="accent2"/>
              </a:solidFill>
            </a:ln>
            <a:extLst/>
          </p:spPr>
          <p:txBody>
            <a:bodyPr vert="horz" wrap="square" lIns="121882" tIns="60941" rIns="121882" bIns="60941" numCol="1" anchor="t" anchorCtr="0" compatLnSpc="1"/>
            <a:lstStyle/>
            <a:p>
              <a:endParaRPr lang="zh-CN" altLang="en-US" sz="2399">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50" name="Freeform 100"/>
            <p:cNvSpPr>
              <a:spLocks noEditPoints="1"/>
            </p:cNvSpPr>
            <p:nvPr/>
          </p:nvSpPr>
          <p:spPr bwMode="auto">
            <a:xfrm>
              <a:off x="1558926" y="3952875"/>
              <a:ext cx="60325" cy="77788"/>
            </a:xfrm>
            <a:custGeom>
              <a:avLst/>
              <a:gdLst>
                <a:gd name="T0" fmla="*/ 5 w 11"/>
                <a:gd name="T1" fmla="*/ 14 h 14"/>
                <a:gd name="T2" fmla="*/ 5 w 11"/>
                <a:gd name="T3" fmla="*/ 14 h 14"/>
                <a:gd name="T4" fmla="*/ 2 w 11"/>
                <a:gd name="T5" fmla="*/ 12 h 14"/>
                <a:gd name="T6" fmla="*/ 0 w 11"/>
                <a:gd name="T7" fmla="*/ 6 h 14"/>
                <a:gd name="T8" fmla="*/ 6 w 11"/>
                <a:gd name="T9" fmla="*/ 0 h 14"/>
                <a:gd name="T10" fmla="*/ 7 w 11"/>
                <a:gd name="T11" fmla="*/ 0 h 14"/>
                <a:gd name="T12" fmla="*/ 11 w 11"/>
                <a:gd name="T13" fmla="*/ 3 h 14"/>
                <a:gd name="T14" fmla="*/ 11 w 11"/>
                <a:gd name="T15" fmla="*/ 8 h 14"/>
                <a:gd name="T16" fmla="*/ 5 w 11"/>
                <a:gd name="T17" fmla="*/ 14 h 14"/>
                <a:gd name="T18" fmla="*/ 6 w 11"/>
                <a:gd name="T19" fmla="*/ 5 h 14"/>
                <a:gd name="T20" fmla="*/ 5 w 11"/>
                <a:gd name="T21" fmla="*/ 7 h 14"/>
                <a:gd name="T22" fmla="*/ 5 w 11"/>
                <a:gd name="T23" fmla="*/ 9 h 14"/>
                <a:gd name="T24" fmla="*/ 6 w 11"/>
                <a:gd name="T25" fmla="*/ 7 h 14"/>
                <a:gd name="T26" fmla="*/ 6 w 11"/>
                <a:gd name="T27" fmla="*/ 5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4">
                  <a:moveTo>
                    <a:pt x="5" y="14"/>
                  </a:moveTo>
                  <a:cubicBezTo>
                    <a:pt x="5" y="14"/>
                    <a:pt x="5" y="14"/>
                    <a:pt x="5" y="14"/>
                  </a:cubicBezTo>
                  <a:cubicBezTo>
                    <a:pt x="3" y="14"/>
                    <a:pt x="2" y="13"/>
                    <a:pt x="2" y="12"/>
                  </a:cubicBezTo>
                  <a:cubicBezTo>
                    <a:pt x="0" y="10"/>
                    <a:pt x="0" y="8"/>
                    <a:pt x="0" y="6"/>
                  </a:cubicBezTo>
                  <a:cubicBezTo>
                    <a:pt x="1" y="3"/>
                    <a:pt x="3" y="0"/>
                    <a:pt x="6" y="0"/>
                  </a:cubicBezTo>
                  <a:cubicBezTo>
                    <a:pt x="7" y="0"/>
                    <a:pt x="7" y="0"/>
                    <a:pt x="7" y="0"/>
                  </a:cubicBezTo>
                  <a:cubicBezTo>
                    <a:pt x="9" y="0"/>
                    <a:pt x="10" y="1"/>
                    <a:pt x="11" y="3"/>
                  </a:cubicBezTo>
                  <a:cubicBezTo>
                    <a:pt x="11" y="5"/>
                    <a:pt x="11" y="6"/>
                    <a:pt x="11" y="8"/>
                  </a:cubicBezTo>
                  <a:cubicBezTo>
                    <a:pt x="10" y="11"/>
                    <a:pt x="8" y="14"/>
                    <a:pt x="5" y="14"/>
                  </a:cubicBezTo>
                  <a:close/>
                  <a:moveTo>
                    <a:pt x="6" y="5"/>
                  </a:moveTo>
                  <a:cubicBezTo>
                    <a:pt x="6" y="5"/>
                    <a:pt x="5" y="6"/>
                    <a:pt x="5" y="7"/>
                  </a:cubicBezTo>
                  <a:cubicBezTo>
                    <a:pt x="5" y="8"/>
                    <a:pt x="5" y="9"/>
                    <a:pt x="5" y="9"/>
                  </a:cubicBezTo>
                  <a:cubicBezTo>
                    <a:pt x="6" y="9"/>
                    <a:pt x="6" y="8"/>
                    <a:pt x="6" y="7"/>
                  </a:cubicBezTo>
                  <a:cubicBezTo>
                    <a:pt x="6" y="6"/>
                    <a:pt x="6" y="6"/>
                    <a:pt x="6" y="5"/>
                  </a:cubicBezTo>
                  <a:close/>
                </a:path>
              </a:pathLst>
            </a:custGeom>
            <a:grpFill/>
            <a:ln>
              <a:solidFill>
                <a:schemeClr val="accent2"/>
              </a:solidFill>
            </a:ln>
            <a:extLst/>
          </p:spPr>
          <p:txBody>
            <a:bodyPr vert="horz" wrap="square" lIns="121882" tIns="60941" rIns="121882" bIns="60941" numCol="1" anchor="t" anchorCtr="0" compatLnSpc="1"/>
            <a:lstStyle/>
            <a:p>
              <a:endParaRPr lang="zh-CN" altLang="en-US" sz="2399">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51" name="Freeform 101"/>
            <p:cNvSpPr/>
            <p:nvPr/>
          </p:nvSpPr>
          <p:spPr bwMode="auto">
            <a:xfrm>
              <a:off x="1641476" y="5264150"/>
              <a:ext cx="241300" cy="566738"/>
            </a:xfrm>
            <a:custGeom>
              <a:avLst/>
              <a:gdLst>
                <a:gd name="T0" fmla="*/ 4 w 44"/>
                <a:gd name="T1" fmla="*/ 103 h 103"/>
                <a:gd name="T2" fmla="*/ 0 w 44"/>
                <a:gd name="T3" fmla="*/ 99 h 103"/>
                <a:gd name="T4" fmla="*/ 11 w 44"/>
                <a:gd name="T5" fmla="*/ 79 h 103"/>
                <a:gd name="T6" fmla="*/ 14 w 44"/>
                <a:gd name="T7" fmla="*/ 43 h 103"/>
                <a:gd name="T8" fmla="*/ 15 w 44"/>
                <a:gd name="T9" fmla="*/ 35 h 103"/>
                <a:gd name="T10" fmla="*/ 21 w 44"/>
                <a:gd name="T11" fmla="*/ 13 h 103"/>
                <a:gd name="T12" fmla="*/ 38 w 44"/>
                <a:gd name="T13" fmla="*/ 2 h 103"/>
                <a:gd name="T14" fmla="*/ 41 w 44"/>
                <a:gd name="T15" fmla="*/ 0 h 103"/>
                <a:gd name="T16" fmla="*/ 44 w 44"/>
                <a:gd name="T17" fmla="*/ 4 h 103"/>
                <a:gd name="T18" fmla="*/ 40 w 44"/>
                <a:gd name="T19" fmla="*/ 6 h 103"/>
                <a:gd name="T20" fmla="*/ 25 w 44"/>
                <a:gd name="T21" fmla="*/ 16 h 103"/>
                <a:gd name="T22" fmla="*/ 19 w 44"/>
                <a:gd name="T23" fmla="*/ 35 h 103"/>
                <a:gd name="T24" fmla="*/ 19 w 44"/>
                <a:gd name="T25" fmla="*/ 43 h 103"/>
                <a:gd name="T26" fmla="*/ 16 w 44"/>
                <a:gd name="T27" fmla="*/ 79 h 103"/>
                <a:gd name="T28" fmla="*/ 4 w 44"/>
                <a:gd name="T29"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4" h="103">
                  <a:moveTo>
                    <a:pt x="4" y="103"/>
                  </a:moveTo>
                  <a:cubicBezTo>
                    <a:pt x="0" y="99"/>
                    <a:pt x="0" y="99"/>
                    <a:pt x="0" y="99"/>
                  </a:cubicBezTo>
                  <a:cubicBezTo>
                    <a:pt x="6" y="92"/>
                    <a:pt x="10" y="87"/>
                    <a:pt x="11" y="79"/>
                  </a:cubicBezTo>
                  <a:cubicBezTo>
                    <a:pt x="12" y="69"/>
                    <a:pt x="13" y="55"/>
                    <a:pt x="14" y="43"/>
                  </a:cubicBezTo>
                  <a:cubicBezTo>
                    <a:pt x="15" y="35"/>
                    <a:pt x="15" y="35"/>
                    <a:pt x="15" y="35"/>
                  </a:cubicBezTo>
                  <a:cubicBezTo>
                    <a:pt x="15" y="28"/>
                    <a:pt x="16" y="20"/>
                    <a:pt x="21" y="13"/>
                  </a:cubicBezTo>
                  <a:cubicBezTo>
                    <a:pt x="24" y="8"/>
                    <a:pt x="32" y="4"/>
                    <a:pt x="38" y="2"/>
                  </a:cubicBezTo>
                  <a:cubicBezTo>
                    <a:pt x="39" y="1"/>
                    <a:pt x="40" y="1"/>
                    <a:pt x="41" y="0"/>
                  </a:cubicBezTo>
                  <a:cubicBezTo>
                    <a:pt x="44" y="4"/>
                    <a:pt x="44" y="4"/>
                    <a:pt x="44" y="4"/>
                  </a:cubicBezTo>
                  <a:cubicBezTo>
                    <a:pt x="43" y="5"/>
                    <a:pt x="41" y="6"/>
                    <a:pt x="40" y="6"/>
                  </a:cubicBezTo>
                  <a:cubicBezTo>
                    <a:pt x="35" y="9"/>
                    <a:pt x="28" y="12"/>
                    <a:pt x="25" y="16"/>
                  </a:cubicBezTo>
                  <a:cubicBezTo>
                    <a:pt x="21" y="21"/>
                    <a:pt x="20" y="29"/>
                    <a:pt x="19" y="35"/>
                  </a:cubicBezTo>
                  <a:cubicBezTo>
                    <a:pt x="19" y="43"/>
                    <a:pt x="19" y="43"/>
                    <a:pt x="19" y="43"/>
                  </a:cubicBezTo>
                  <a:cubicBezTo>
                    <a:pt x="18" y="55"/>
                    <a:pt x="17" y="70"/>
                    <a:pt x="16" y="79"/>
                  </a:cubicBezTo>
                  <a:cubicBezTo>
                    <a:pt x="15" y="88"/>
                    <a:pt x="10" y="95"/>
                    <a:pt x="4" y="103"/>
                  </a:cubicBezTo>
                  <a:close/>
                </a:path>
              </a:pathLst>
            </a:custGeom>
            <a:grpFill/>
            <a:ln>
              <a:solidFill>
                <a:schemeClr val="accent2"/>
              </a:solidFill>
            </a:ln>
            <a:extLst/>
          </p:spPr>
          <p:txBody>
            <a:bodyPr vert="horz" wrap="square" lIns="121882" tIns="60941" rIns="121882" bIns="60941" numCol="1" anchor="t" anchorCtr="0" compatLnSpc="1"/>
            <a:lstStyle/>
            <a:p>
              <a:endParaRPr lang="zh-CN" altLang="en-US" sz="2399">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52" name="Freeform 102"/>
            <p:cNvSpPr/>
            <p:nvPr/>
          </p:nvSpPr>
          <p:spPr bwMode="auto">
            <a:xfrm>
              <a:off x="1822451" y="5021263"/>
              <a:ext cx="725488" cy="1035050"/>
            </a:xfrm>
            <a:custGeom>
              <a:avLst/>
              <a:gdLst>
                <a:gd name="T0" fmla="*/ 13 w 132"/>
                <a:gd name="T1" fmla="*/ 188 h 188"/>
                <a:gd name="T2" fmla="*/ 9 w 132"/>
                <a:gd name="T3" fmla="*/ 185 h 188"/>
                <a:gd name="T4" fmla="*/ 32 w 132"/>
                <a:gd name="T5" fmla="*/ 163 h 188"/>
                <a:gd name="T6" fmla="*/ 41 w 132"/>
                <a:gd name="T7" fmla="*/ 157 h 188"/>
                <a:gd name="T8" fmla="*/ 67 w 132"/>
                <a:gd name="T9" fmla="*/ 139 h 188"/>
                <a:gd name="T10" fmla="*/ 127 w 132"/>
                <a:gd name="T11" fmla="*/ 78 h 188"/>
                <a:gd name="T12" fmla="*/ 121 w 132"/>
                <a:gd name="T13" fmla="*/ 71 h 188"/>
                <a:gd name="T14" fmla="*/ 104 w 132"/>
                <a:gd name="T15" fmla="*/ 75 h 188"/>
                <a:gd name="T16" fmla="*/ 90 w 132"/>
                <a:gd name="T17" fmla="*/ 85 h 188"/>
                <a:gd name="T18" fmla="*/ 68 w 132"/>
                <a:gd name="T19" fmla="*/ 100 h 188"/>
                <a:gd name="T20" fmla="*/ 67 w 132"/>
                <a:gd name="T21" fmla="*/ 101 h 188"/>
                <a:gd name="T22" fmla="*/ 66 w 132"/>
                <a:gd name="T23" fmla="*/ 101 h 188"/>
                <a:gd name="T24" fmla="*/ 37 w 132"/>
                <a:gd name="T25" fmla="*/ 65 h 188"/>
                <a:gd name="T26" fmla="*/ 52 w 132"/>
                <a:gd name="T27" fmla="*/ 28 h 188"/>
                <a:gd name="T28" fmla="*/ 73 w 132"/>
                <a:gd name="T29" fmla="*/ 25 h 188"/>
                <a:gd name="T30" fmla="*/ 94 w 132"/>
                <a:gd name="T31" fmla="*/ 23 h 188"/>
                <a:gd name="T32" fmla="*/ 104 w 132"/>
                <a:gd name="T33" fmla="*/ 12 h 188"/>
                <a:gd name="T34" fmla="*/ 105 w 132"/>
                <a:gd name="T35" fmla="*/ 7 h 188"/>
                <a:gd name="T36" fmla="*/ 46 w 132"/>
                <a:gd name="T37" fmla="*/ 8 h 188"/>
                <a:gd name="T38" fmla="*/ 4 w 132"/>
                <a:gd name="T39" fmla="*/ 58 h 188"/>
                <a:gd name="T40" fmla="*/ 0 w 132"/>
                <a:gd name="T41" fmla="*/ 55 h 188"/>
                <a:gd name="T42" fmla="*/ 43 w 132"/>
                <a:gd name="T43" fmla="*/ 4 h 188"/>
                <a:gd name="T44" fmla="*/ 105 w 132"/>
                <a:gd name="T45" fmla="*/ 2 h 188"/>
                <a:gd name="T46" fmla="*/ 109 w 132"/>
                <a:gd name="T47" fmla="*/ 3 h 188"/>
                <a:gd name="T48" fmla="*/ 109 w 132"/>
                <a:gd name="T49" fmla="*/ 14 h 188"/>
                <a:gd name="T50" fmla="*/ 96 w 132"/>
                <a:gd name="T51" fmla="*/ 27 h 188"/>
                <a:gd name="T52" fmla="*/ 73 w 132"/>
                <a:gd name="T53" fmla="*/ 30 h 188"/>
                <a:gd name="T54" fmla="*/ 55 w 132"/>
                <a:gd name="T55" fmla="*/ 32 h 188"/>
                <a:gd name="T56" fmla="*/ 42 w 132"/>
                <a:gd name="T57" fmla="*/ 65 h 188"/>
                <a:gd name="T58" fmla="*/ 66 w 132"/>
                <a:gd name="T59" fmla="*/ 96 h 188"/>
                <a:gd name="T60" fmla="*/ 87 w 132"/>
                <a:gd name="T61" fmla="*/ 81 h 188"/>
                <a:gd name="T62" fmla="*/ 101 w 132"/>
                <a:gd name="T63" fmla="*/ 71 h 188"/>
                <a:gd name="T64" fmla="*/ 123 w 132"/>
                <a:gd name="T65" fmla="*/ 67 h 188"/>
                <a:gd name="T66" fmla="*/ 132 w 132"/>
                <a:gd name="T67" fmla="*/ 78 h 188"/>
                <a:gd name="T68" fmla="*/ 132 w 132"/>
                <a:gd name="T69" fmla="*/ 79 h 188"/>
                <a:gd name="T70" fmla="*/ 132 w 132"/>
                <a:gd name="T71" fmla="*/ 80 h 188"/>
                <a:gd name="T72" fmla="*/ 70 w 132"/>
                <a:gd name="T73" fmla="*/ 143 h 188"/>
                <a:gd name="T74" fmla="*/ 44 w 132"/>
                <a:gd name="T75" fmla="*/ 161 h 188"/>
                <a:gd name="T76" fmla="*/ 35 w 132"/>
                <a:gd name="T77" fmla="*/ 167 h 188"/>
                <a:gd name="T78" fmla="*/ 13 w 132"/>
                <a:gd name="T79" fmla="*/ 18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88">
                  <a:moveTo>
                    <a:pt x="13" y="188"/>
                  </a:moveTo>
                  <a:cubicBezTo>
                    <a:pt x="9" y="185"/>
                    <a:pt x="9" y="185"/>
                    <a:pt x="9" y="185"/>
                  </a:cubicBezTo>
                  <a:cubicBezTo>
                    <a:pt x="10" y="184"/>
                    <a:pt x="25" y="168"/>
                    <a:pt x="32" y="163"/>
                  </a:cubicBezTo>
                  <a:cubicBezTo>
                    <a:pt x="34" y="162"/>
                    <a:pt x="37" y="159"/>
                    <a:pt x="41" y="157"/>
                  </a:cubicBezTo>
                  <a:cubicBezTo>
                    <a:pt x="50" y="151"/>
                    <a:pt x="62" y="143"/>
                    <a:pt x="67" y="139"/>
                  </a:cubicBezTo>
                  <a:cubicBezTo>
                    <a:pt x="77" y="130"/>
                    <a:pt x="122" y="86"/>
                    <a:pt x="127" y="78"/>
                  </a:cubicBezTo>
                  <a:cubicBezTo>
                    <a:pt x="126" y="75"/>
                    <a:pt x="124" y="72"/>
                    <a:pt x="121" y="71"/>
                  </a:cubicBezTo>
                  <a:cubicBezTo>
                    <a:pt x="116" y="69"/>
                    <a:pt x="108" y="72"/>
                    <a:pt x="104" y="75"/>
                  </a:cubicBezTo>
                  <a:cubicBezTo>
                    <a:pt x="101" y="77"/>
                    <a:pt x="96" y="81"/>
                    <a:pt x="90" y="85"/>
                  </a:cubicBezTo>
                  <a:cubicBezTo>
                    <a:pt x="81" y="91"/>
                    <a:pt x="70" y="99"/>
                    <a:pt x="68" y="100"/>
                  </a:cubicBezTo>
                  <a:cubicBezTo>
                    <a:pt x="67" y="101"/>
                    <a:pt x="67" y="101"/>
                    <a:pt x="67" y="101"/>
                  </a:cubicBezTo>
                  <a:cubicBezTo>
                    <a:pt x="66" y="101"/>
                    <a:pt x="66" y="101"/>
                    <a:pt x="66" y="101"/>
                  </a:cubicBezTo>
                  <a:cubicBezTo>
                    <a:pt x="36" y="92"/>
                    <a:pt x="36" y="71"/>
                    <a:pt x="37" y="65"/>
                  </a:cubicBezTo>
                  <a:cubicBezTo>
                    <a:pt x="38" y="63"/>
                    <a:pt x="49" y="31"/>
                    <a:pt x="52" y="28"/>
                  </a:cubicBezTo>
                  <a:cubicBezTo>
                    <a:pt x="53" y="27"/>
                    <a:pt x="54" y="27"/>
                    <a:pt x="73" y="25"/>
                  </a:cubicBezTo>
                  <a:cubicBezTo>
                    <a:pt x="81" y="24"/>
                    <a:pt x="92" y="23"/>
                    <a:pt x="94" y="23"/>
                  </a:cubicBezTo>
                  <a:cubicBezTo>
                    <a:pt x="98" y="22"/>
                    <a:pt x="102" y="17"/>
                    <a:pt x="104" y="12"/>
                  </a:cubicBezTo>
                  <a:cubicBezTo>
                    <a:pt x="105" y="10"/>
                    <a:pt x="105" y="8"/>
                    <a:pt x="105" y="7"/>
                  </a:cubicBezTo>
                  <a:cubicBezTo>
                    <a:pt x="97" y="5"/>
                    <a:pt x="50" y="5"/>
                    <a:pt x="46" y="8"/>
                  </a:cubicBezTo>
                  <a:cubicBezTo>
                    <a:pt x="30" y="23"/>
                    <a:pt x="10" y="50"/>
                    <a:pt x="4" y="58"/>
                  </a:cubicBezTo>
                  <a:cubicBezTo>
                    <a:pt x="0" y="55"/>
                    <a:pt x="0" y="55"/>
                    <a:pt x="0" y="55"/>
                  </a:cubicBezTo>
                  <a:cubicBezTo>
                    <a:pt x="6" y="47"/>
                    <a:pt x="26" y="20"/>
                    <a:pt x="43" y="4"/>
                  </a:cubicBezTo>
                  <a:cubicBezTo>
                    <a:pt x="48" y="0"/>
                    <a:pt x="98" y="1"/>
                    <a:pt x="105" y="2"/>
                  </a:cubicBezTo>
                  <a:cubicBezTo>
                    <a:pt x="107" y="2"/>
                    <a:pt x="108" y="2"/>
                    <a:pt x="109" y="3"/>
                  </a:cubicBezTo>
                  <a:cubicBezTo>
                    <a:pt x="110" y="6"/>
                    <a:pt x="111" y="10"/>
                    <a:pt x="109" y="14"/>
                  </a:cubicBezTo>
                  <a:cubicBezTo>
                    <a:pt x="107" y="19"/>
                    <a:pt x="102" y="26"/>
                    <a:pt x="96" y="27"/>
                  </a:cubicBezTo>
                  <a:cubicBezTo>
                    <a:pt x="93" y="28"/>
                    <a:pt x="85" y="29"/>
                    <a:pt x="73" y="30"/>
                  </a:cubicBezTo>
                  <a:cubicBezTo>
                    <a:pt x="66" y="31"/>
                    <a:pt x="58" y="32"/>
                    <a:pt x="55" y="32"/>
                  </a:cubicBezTo>
                  <a:cubicBezTo>
                    <a:pt x="53" y="36"/>
                    <a:pt x="43" y="63"/>
                    <a:pt x="42" y="65"/>
                  </a:cubicBezTo>
                  <a:cubicBezTo>
                    <a:pt x="41" y="72"/>
                    <a:pt x="41" y="88"/>
                    <a:pt x="66" y="96"/>
                  </a:cubicBezTo>
                  <a:cubicBezTo>
                    <a:pt x="69" y="93"/>
                    <a:pt x="77" y="88"/>
                    <a:pt x="87" y="81"/>
                  </a:cubicBezTo>
                  <a:cubicBezTo>
                    <a:pt x="93" y="77"/>
                    <a:pt x="98" y="73"/>
                    <a:pt x="101" y="71"/>
                  </a:cubicBezTo>
                  <a:cubicBezTo>
                    <a:pt x="107" y="67"/>
                    <a:pt x="116" y="64"/>
                    <a:pt x="123" y="67"/>
                  </a:cubicBezTo>
                  <a:cubicBezTo>
                    <a:pt x="126" y="68"/>
                    <a:pt x="130" y="71"/>
                    <a:pt x="132" y="78"/>
                  </a:cubicBezTo>
                  <a:cubicBezTo>
                    <a:pt x="132" y="79"/>
                    <a:pt x="132" y="79"/>
                    <a:pt x="132" y="79"/>
                  </a:cubicBezTo>
                  <a:cubicBezTo>
                    <a:pt x="132" y="80"/>
                    <a:pt x="132" y="80"/>
                    <a:pt x="132" y="80"/>
                  </a:cubicBezTo>
                  <a:cubicBezTo>
                    <a:pt x="129" y="86"/>
                    <a:pt x="78" y="136"/>
                    <a:pt x="70" y="143"/>
                  </a:cubicBezTo>
                  <a:cubicBezTo>
                    <a:pt x="65" y="147"/>
                    <a:pt x="53" y="155"/>
                    <a:pt x="44" y="161"/>
                  </a:cubicBezTo>
                  <a:cubicBezTo>
                    <a:pt x="40" y="164"/>
                    <a:pt x="37" y="166"/>
                    <a:pt x="35" y="167"/>
                  </a:cubicBezTo>
                  <a:cubicBezTo>
                    <a:pt x="28" y="172"/>
                    <a:pt x="14" y="187"/>
                    <a:pt x="13" y="188"/>
                  </a:cubicBezTo>
                  <a:close/>
                </a:path>
              </a:pathLst>
            </a:custGeom>
            <a:grpFill/>
            <a:ln>
              <a:solidFill>
                <a:schemeClr val="accent2"/>
              </a:solidFill>
            </a:ln>
            <a:extLst/>
          </p:spPr>
          <p:txBody>
            <a:bodyPr vert="horz" wrap="square" lIns="121882" tIns="60941" rIns="121882" bIns="60941" numCol="1" anchor="t" anchorCtr="0" compatLnSpc="1"/>
            <a:lstStyle/>
            <a:p>
              <a:endParaRPr lang="zh-CN" altLang="en-US" sz="2399">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53" name="Freeform 103"/>
            <p:cNvSpPr/>
            <p:nvPr/>
          </p:nvSpPr>
          <p:spPr bwMode="auto">
            <a:xfrm>
              <a:off x="2081213" y="5213350"/>
              <a:ext cx="307975" cy="220663"/>
            </a:xfrm>
            <a:custGeom>
              <a:avLst/>
              <a:gdLst>
                <a:gd name="T0" fmla="*/ 56 w 56"/>
                <a:gd name="T1" fmla="*/ 40 h 40"/>
                <a:gd name="T2" fmla="*/ 51 w 56"/>
                <a:gd name="T3" fmla="*/ 39 h 40"/>
                <a:gd name="T4" fmla="*/ 48 w 56"/>
                <a:gd name="T5" fmla="*/ 28 h 40"/>
                <a:gd name="T6" fmla="*/ 36 w 56"/>
                <a:gd name="T7" fmla="*/ 18 h 40"/>
                <a:gd name="T8" fmla="*/ 24 w 56"/>
                <a:gd name="T9" fmla="*/ 7 h 40"/>
                <a:gd name="T10" fmla="*/ 4 w 56"/>
                <a:gd name="T11" fmla="*/ 9 h 40"/>
                <a:gd name="T12" fmla="*/ 1 w 56"/>
                <a:gd name="T13" fmla="*/ 10 h 40"/>
                <a:gd name="T14" fmla="*/ 0 w 56"/>
                <a:gd name="T15" fmla="*/ 5 h 40"/>
                <a:gd name="T16" fmla="*/ 3 w 56"/>
                <a:gd name="T17" fmla="*/ 4 h 40"/>
                <a:gd name="T18" fmla="*/ 28 w 56"/>
                <a:gd name="T19" fmla="*/ 3 h 40"/>
                <a:gd name="T20" fmla="*/ 40 w 56"/>
                <a:gd name="T21" fmla="*/ 14 h 40"/>
                <a:gd name="T22" fmla="*/ 52 w 56"/>
                <a:gd name="T23" fmla="*/ 26 h 40"/>
                <a:gd name="T24" fmla="*/ 56 w 56"/>
                <a:gd name="T25"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0">
                  <a:moveTo>
                    <a:pt x="56" y="40"/>
                  </a:moveTo>
                  <a:cubicBezTo>
                    <a:pt x="51" y="39"/>
                    <a:pt x="51" y="39"/>
                    <a:pt x="51" y="39"/>
                  </a:cubicBezTo>
                  <a:cubicBezTo>
                    <a:pt x="51" y="37"/>
                    <a:pt x="49" y="30"/>
                    <a:pt x="48" y="28"/>
                  </a:cubicBezTo>
                  <a:cubicBezTo>
                    <a:pt x="47" y="27"/>
                    <a:pt x="41" y="22"/>
                    <a:pt x="36" y="18"/>
                  </a:cubicBezTo>
                  <a:cubicBezTo>
                    <a:pt x="31" y="13"/>
                    <a:pt x="26" y="9"/>
                    <a:pt x="24" y="7"/>
                  </a:cubicBezTo>
                  <a:cubicBezTo>
                    <a:pt x="22" y="6"/>
                    <a:pt x="9" y="8"/>
                    <a:pt x="4" y="9"/>
                  </a:cubicBezTo>
                  <a:cubicBezTo>
                    <a:pt x="1" y="10"/>
                    <a:pt x="1" y="10"/>
                    <a:pt x="1" y="10"/>
                  </a:cubicBezTo>
                  <a:cubicBezTo>
                    <a:pt x="0" y="5"/>
                    <a:pt x="0" y="5"/>
                    <a:pt x="0" y="5"/>
                  </a:cubicBezTo>
                  <a:cubicBezTo>
                    <a:pt x="3" y="4"/>
                    <a:pt x="3" y="4"/>
                    <a:pt x="3" y="4"/>
                  </a:cubicBezTo>
                  <a:cubicBezTo>
                    <a:pt x="18" y="1"/>
                    <a:pt x="25" y="0"/>
                    <a:pt x="28" y="3"/>
                  </a:cubicBezTo>
                  <a:cubicBezTo>
                    <a:pt x="30" y="5"/>
                    <a:pt x="35" y="10"/>
                    <a:pt x="40" y="14"/>
                  </a:cubicBezTo>
                  <a:cubicBezTo>
                    <a:pt x="49" y="22"/>
                    <a:pt x="52" y="25"/>
                    <a:pt x="52" y="26"/>
                  </a:cubicBezTo>
                  <a:cubicBezTo>
                    <a:pt x="54" y="28"/>
                    <a:pt x="56" y="37"/>
                    <a:pt x="56" y="40"/>
                  </a:cubicBezTo>
                  <a:close/>
                </a:path>
              </a:pathLst>
            </a:custGeom>
            <a:grpFill/>
            <a:ln>
              <a:solidFill>
                <a:schemeClr val="accent2"/>
              </a:solidFill>
            </a:ln>
            <a:extLst/>
          </p:spPr>
          <p:txBody>
            <a:bodyPr vert="horz" wrap="square" lIns="121882" tIns="60941" rIns="121882" bIns="60941" numCol="1" anchor="t" anchorCtr="0" compatLnSpc="1"/>
            <a:lstStyle/>
            <a:p>
              <a:endParaRPr lang="zh-CN" altLang="en-US" sz="2399">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54" name="Freeform 104"/>
            <p:cNvSpPr/>
            <p:nvPr/>
          </p:nvSpPr>
          <p:spPr bwMode="auto">
            <a:xfrm>
              <a:off x="2036763" y="5356225"/>
              <a:ext cx="265113" cy="144463"/>
            </a:xfrm>
            <a:custGeom>
              <a:avLst/>
              <a:gdLst>
                <a:gd name="T0" fmla="*/ 44 w 48"/>
                <a:gd name="T1" fmla="*/ 26 h 26"/>
                <a:gd name="T2" fmla="*/ 43 w 48"/>
                <a:gd name="T3" fmla="*/ 22 h 26"/>
                <a:gd name="T4" fmla="*/ 42 w 48"/>
                <a:gd name="T5" fmla="*/ 17 h 26"/>
                <a:gd name="T6" fmla="*/ 40 w 48"/>
                <a:gd name="T7" fmla="*/ 15 h 26"/>
                <a:gd name="T8" fmla="*/ 26 w 48"/>
                <a:gd name="T9" fmla="*/ 5 h 26"/>
                <a:gd name="T10" fmla="*/ 3 w 48"/>
                <a:gd name="T11" fmla="*/ 10 h 26"/>
                <a:gd name="T12" fmla="*/ 1 w 48"/>
                <a:gd name="T13" fmla="*/ 11 h 26"/>
                <a:gd name="T14" fmla="*/ 0 w 48"/>
                <a:gd name="T15" fmla="*/ 6 h 26"/>
                <a:gd name="T16" fmla="*/ 1 w 48"/>
                <a:gd name="T17" fmla="*/ 6 h 26"/>
                <a:gd name="T18" fmla="*/ 26 w 48"/>
                <a:gd name="T19" fmla="*/ 0 h 26"/>
                <a:gd name="T20" fmla="*/ 26 w 48"/>
                <a:gd name="T21" fmla="*/ 0 h 26"/>
                <a:gd name="T22" fmla="*/ 27 w 48"/>
                <a:gd name="T23" fmla="*/ 0 h 26"/>
                <a:gd name="T24" fmla="*/ 43 w 48"/>
                <a:gd name="T25" fmla="*/ 11 h 26"/>
                <a:gd name="T26" fmla="*/ 46 w 48"/>
                <a:gd name="T27" fmla="*/ 14 h 26"/>
                <a:gd name="T28" fmla="*/ 46 w 48"/>
                <a:gd name="T29" fmla="*/ 14 h 26"/>
                <a:gd name="T30" fmla="*/ 47 w 48"/>
                <a:gd name="T31" fmla="*/ 15 h 26"/>
                <a:gd name="T32" fmla="*/ 48 w 48"/>
                <a:gd name="T33" fmla="*/ 21 h 26"/>
                <a:gd name="T34" fmla="*/ 48 w 48"/>
                <a:gd name="T35" fmla="*/ 24 h 26"/>
                <a:gd name="T36" fmla="*/ 44 w 48"/>
                <a:gd name="T3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 h="26">
                  <a:moveTo>
                    <a:pt x="44" y="26"/>
                  </a:moveTo>
                  <a:cubicBezTo>
                    <a:pt x="44" y="25"/>
                    <a:pt x="43" y="24"/>
                    <a:pt x="43" y="22"/>
                  </a:cubicBezTo>
                  <a:cubicBezTo>
                    <a:pt x="43" y="21"/>
                    <a:pt x="42" y="18"/>
                    <a:pt x="42" y="17"/>
                  </a:cubicBezTo>
                  <a:cubicBezTo>
                    <a:pt x="41" y="16"/>
                    <a:pt x="41" y="16"/>
                    <a:pt x="40" y="15"/>
                  </a:cubicBezTo>
                  <a:cubicBezTo>
                    <a:pt x="36" y="12"/>
                    <a:pt x="30" y="7"/>
                    <a:pt x="26" y="5"/>
                  </a:cubicBezTo>
                  <a:cubicBezTo>
                    <a:pt x="18" y="7"/>
                    <a:pt x="10" y="8"/>
                    <a:pt x="3" y="10"/>
                  </a:cubicBezTo>
                  <a:cubicBezTo>
                    <a:pt x="1" y="11"/>
                    <a:pt x="1" y="11"/>
                    <a:pt x="1" y="11"/>
                  </a:cubicBezTo>
                  <a:cubicBezTo>
                    <a:pt x="0" y="6"/>
                    <a:pt x="0" y="6"/>
                    <a:pt x="0" y="6"/>
                  </a:cubicBezTo>
                  <a:cubicBezTo>
                    <a:pt x="1" y="6"/>
                    <a:pt x="1" y="6"/>
                    <a:pt x="1" y="6"/>
                  </a:cubicBezTo>
                  <a:cubicBezTo>
                    <a:pt x="10" y="4"/>
                    <a:pt x="17" y="2"/>
                    <a:pt x="26" y="0"/>
                  </a:cubicBezTo>
                  <a:cubicBezTo>
                    <a:pt x="26" y="0"/>
                    <a:pt x="26" y="0"/>
                    <a:pt x="26" y="0"/>
                  </a:cubicBezTo>
                  <a:cubicBezTo>
                    <a:pt x="27" y="0"/>
                    <a:pt x="27" y="0"/>
                    <a:pt x="27" y="0"/>
                  </a:cubicBezTo>
                  <a:cubicBezTo>
                    <a:pt x="32" y="3"/>
                    <a:pt x="38" y="8"/>
                    <a:pt x="43" y="11"/>
                  </a:cubicBezTo>
                  <a:cubicBezTo>
                    <a:pt x="44" y="12"/>
                    <a:pt x="45" y="13"/>
                    <a:pt x="46" y="14"/>
                  </a:cubicBezTo>
                  <a:cubicBezTo>
                    <a:pt x="46" y="14"/>
                    <a:pt x="46" y="14"/>
                    <a:pt x="46" y="14"/>
                  </a:cubicBezTo>
                  <a:cubicBezTo>
                    <a:pt x="47" y="15"/>
                    <a:pt x="47" y="15"/>
                    <a:pt x="47" y="15"/>
                  </a:cubicBezTo>
                  <a:cubicBezTo>
                    <a:pt x="47" y="16"/>
                    <a:pt x="47" y="18"/>
                    <a:pt x="48" y="21"/>
                  </a:cubicBezTo>
                  <a:cubicBezTo>
                    <a:pt x="48" y="23"/>
                    <a:pt x="48" y="24"/>
                    <a:pt x="48" y="24"/>
                  </a:cubicBezTo>
                  <a:lnTo>
                    <a:pt x="44" y="26"/>
                  </a:lnTo>
                  <a:close/>
                </a:path>
              </a:pathLst>
            </a:custGeom>
            <a:grpFill/>
            <a:ln>
              <a:solidFill>
                <a:schemeClr val="accent2"/>
              </a:solidFill>
            </a:ln>
            <a:extLst/>
          </p:spPr>
          <p:txBody>
            <a:bodyPr vert="horz" wrap="square" lIns="121882" tIns="60941" rIns="121882" bIns="60941" numCol="1" anchor="t" anchorCtr="0" compatLnSpc="1"/>
            <a:lstStyle/>
            <a:p>
              <a:endParaRPr lang="zh-CN" altLang="en-US" sz="2399">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55" name="Freeform 105"/>
            <p:cNvSpPr/>
            <p:nvPr/>
          </p:nvSpPr>
          <p:spPr bwMode="auto">
            <a:xfrm>
              <a:off x="2065338" y="5461000"/>
              <a:ext cx="103188" cy="82550"/>
            </a:xfrm>
            <a:custGeom>
              <a:avLst/>
              <a:gdLst>
                <a:gd name="T0" fmla="*/ 14 w 19"/>
                <a:gd name="T1" fmla="*/ 15 h 15"/>
                <a:gd name="T2" fmla="*/ 14 w 19"/>
                <a:gd name="T3" fmla="*/ 12 h 15"/>
                <a:gd name="T4" fmla="*/ 13 w 19"/>
                <a:gd name="T5" fmla="*/ 5 h 15"/>
                <a:gd name="T6" fmla="*/ 11 w 19"/>
                <a:gd name="T7" fmla="*/ 5 h 15"/>
                <a:gd name="T8" fmla="*/ 0 w 19"/>
                <a:gd name="T9" fmla="*/ 6 h 15"/>
                <a:gd name="T10" fmla="*/ 1 w 19"/>
                <a:gd name="T11" fmla="*/ 1 h 15"/>
                <a:gd name="T12" fmla="*/ 11 w 19"/>
                <a:gd name="T13" fmla="*/ 1 h 15"/>
                <a:gd name="T14" fmla="*/ 15 w 19"/>
                <a:gd name="T15" fmla="*/ 0 h 15"/>
                <a:gd name="T16" fmla="*/ 17 w 19"/>
                <a:gd name="T17" fmla="*/ 0 h 15"/>
                <a:gd name="T18" fmla="*/ 17 w 19"/>
                <a:gd name="T19" fmla="*/ 2 h 15"/>
                <a:gd name="T20" fmla="*/ 19 w 19"/>
                <a:gd name="T21" fmla="*/ 12 h 15"/>
                <a:gd name="T22" fmla="*/ 19 w 19"/>
                <a:gd name="T23" fmla="*/ 15 h 15"/>
                <a:gd name="T24" fmla="*/ 14 w 19"/>
                <a:gd name="T25"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15">
                  <a:moveTo>
                    <a:pt x="14" y="15"/>
                  </a:moveTo>
                  <a:cubicBezTo>
                    <a:pt x="14" y="14"/>
                    <a:pt x="14" y="13"/>
                    <a:pt x="14" y="12"/>
                  </a:cubicBezTo>
                  <a:cubicBezTo>
                    <a:pt x="14" y="10"/>
                    <a:pt x="14" y="8"/>
                    <a:pt x="13" y="5"/>
                  </a:cubicBezTo>
                  <a:cubicBezTo>
                    <a:pt x="12" y="5"/>
                    <a:pt x="12" y="5"/>
                    <a:pt x="11" y="5"/>
                  </a:cubicBezTo>
                  <a:cubicBezTo>
                    <a:pt x="8" y="6"/>
                    <a:pt x="4" y="6"/>
                    <a:pt x="0" y="6"/>
                  </a:cubicBezTo>
                  <a:cubicBezTo>
                    <a:pt x="1" y="1"/>
                    <a:pt x="1" y="1"/>
                    <a:pt x="1" y="1"/>
                  </a:cubicBezTo>
                  <a:cubicBezTo>
                    <a:pt x="4" y="1"/>
                    <a:pt x="8" y="1"/>
                    <a:pt x="11" y="1"/>
                  </a:cubicBezTo>
                  <a:cubicBezTo>
                    <a:pt x="12" y="0"/>
                    <a:pt x="14" y="0"/>
                    <a:pt x="15" y="0"/>
                  </a:cubicBezTo>
                  <a:cubicBezTo>
                    <a:pt x="17" y="0"/>
                    <a:pt x="17" y="0"/>
                    <a:pt x="17" y="0"/>
                  </a:cubicBezTo>
                  <a:cubicBezTo>
                    <a:pt x="17" y="2"/>
                    <a:pt x="17" y="2"/>
                    <a:pt x="17" y="2"/>
                  </a:cubicBezTo>
                  <a:cubicBezTo>
                    <a:pt x="19" y="7"/>
                    <a:pt x="19" y="10"/>
                    <a:pt x="19" y="12"/>
                  </a:cubicBezTo>
                  <a:cubicBezTo>
                    <a:pt x="19" y="13"/>
                    <a:pt x="19" y="14"/>
                    <a:pt x="19" y="15"/>
                  </a:cubicBezTo>
                  <a:lnTo>
                    <a:pt x="14" y="15"/>
                  </a:lnTo>
                  <a:close/>
                </a:path>
              </a:pathLst>
            </a:custGeom>
            <a:grpFill/>
            <a:ln>
              <a:solidFill>
                <a:schemeClr val="accent2"/>
              </a:solidFill>
            </a:ln>
            <a:extLst/>
          </p:spPr>
          <p:txBody>
            <a:bodyPr vert="horz" wrap="square" lIns="121882" tIns="60941" rIns="121882" bIns="60941" numCol="1" anchor="t" anchorCtr="0" compatLnSpc="1"/>
            <a:lstStyle/>
            <a:p>
              <a:endParaRPr lang="zh-CN" altLang="en-US" sz="2399">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56" name="Freeform 106"/>
            <p:cNvSpPr/>
            <p:nvPr/>
          </p:nvSpPr>
          <p:spPr bwMode="auto">
            <a:xfrm>
              <a:off x="2239963" y="5422900"/>
              <a:ext cx="33338" cy="98425"/>
            </a:xfrm>
            <a:custGeom>
              <a:avLst/>
              <a:gdLst>
                <a:gd name="T0" fmla="*/ 5 w 6"/>
                <a:gd name="T1" fmla="*/ 18 h 18"/>
                <a:gd name="T2" fmla="*/ 0 w 6"/>
                <a:gd name="T3" fmla="*/ 18 h 18"/>
                <a:gd name="T4" fmla="*/ 0 w 6"/>
                <a:gd name="T5" fmla="*/ 1 h 18"/>
                <a:gd name="T6" fmla="*/ 5 w 6"/>
                <a:gd name="T7" fmla="*/ 0 h 18"/>
                <a:gd name="T8" fmla="*/ 5 w 6"/>
                <a:gd name="T9" fmla="*/ 18 h 18"/>
              </a:gdLst>
              <a:ahLst/>
              <a:cxnLst>
                <a:cxn ang="0">
                  <a:pos x="T0" y="T1"/>
                </a:cxn>
                <a:cxn ang="0">
                  <a:pos x="T2" y="T3"/>
                </a:cxn>
                <a:cxn ang="0">
                  <a:pos x="T4" y="T5"/>
                </a:cxn>
                <a:cxn ang="0">
                  <a:pos x="T6" y="T7"/>
                </a:cxn>
                <a:cxn ang="0">
                  <a:pos x="T8" y="T9"/>
                </a:cxn>
              </a:cxnLst>
              <a:rect l="0" t="0" r="r" b="b"/>
              <a:pathLst>
                <a:path w="6" h="18">
                  <a:moveTo>
                    <a:pt x="5" y="18"/>
                  </a:moveTo>
                  <a:cubicBezTo>
                    <a:pt x="0" y="18"/>
                    <a:pt x="0" y="18"/>
                    <a:pt x="0" y="18"/>
                  </a:cubicBezTo>
                  <a:cubicBezTo>
                    <a:pt x="0" y="15"/>
                    <a:pt x="1" y="4"/>
                    <a:pt x="0" y="1"/>
                  </a:cubicBezTo>
                  <a:cubicBezTo>
                    <a:pt x="5" y="0"/>
                    <a:pt x="5" y="0"/>
                    <a:pt x="5" y="0"/>
                  </a:cubicBezTo>
                  <a:cubicBezTo>
                    <a:pt x="6" y="4"/>
                    <a:pt x="5" y="17"/>
                    <a:pt x="5" y="18"/>
                  </a:cubicBezTo>
                  <a:close/>
                </a:path>
              </a:pathLst>
            </a:custGeom>
            <a:grpFill/>
            <a:ln>
              <a:solidFill>
                <a:schemeClr val="accent2"/>
              </a:solidFill>
            </a:ln>
            <a:extLst/>
          </p:spPr>
          <p:txBody>
            <a:bodyPr vert="horz" wrap="square" lIns="121882" tIns="60941" rIns="121882" bIns="60941" numCol="1" anchor="t" anchorCtr="0" compatLnSpc="1"/>
            <a:lstStyle/>
            <a:p>
              <a:endParaRPr lang="zh-CN" altLang="en-US" sz="2399">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57" name="Freeform 107"/>
            <p:cNvSpPr/>
            <p:nvPr/>
          </p:nvSpPr>
          <p:spPr bwMode="auto">
            <a:xfrm>
              <a:off x="1608138" y="5741988"/>
              <a:ext cx="385763" cy="347663"/>
            </a:xfrm>
            <a:custGeom>
              <a:avLst/>
              <a:gdLst>
                <a:gd name="T0" fmla="*/ 62 w 70"/>
                <a:gd name="T1" fmla="*/ 63 h 63"/>
                <a:gd name="T2" fmla="*/ 27 w 70"/>
                <a:gd name="T3" fmla="*/ 42 h 63"/>
                <a:gd name="T4" fmla="*/ 5 w 70"/>
                <a:gd name="T5" fmla="*/ 4 h 63"/>
                <a:gd name="T6" fmla="*/ 16 w 70"/>
                <a:gd name="T7" fmla="*/ 3 h 63"/>
                <a:gd name="T8" fmla="*/ 15 w 70"/>
                <a:gd name="T9" fmla="*/ 7 h 63"/>
                <a:gd name="T10" fmla="*/ 10 w 70"/>
                <a:gd name="T11" fmla="*/ 7 h 63"/>
                <a:gd name="T12" fmla="*/ 30 w 70"/>
                <a:gd name="T13" fmla="*/ 39 h 63"/>
                <a:gd name="T14" fmla="*/ 64 w 70"/>
                <a:gd name="T15" fmla="*/ 57 h 63"/>
                <a:gd name="T16" fmla="*/ 59 w 70"/>
                <a:gd name="T17" fmla="*/ 45 h 63"/>
                <a:gd name="T18" fmla="*/ 63 w 70"/>
                <a:gd name="T19" fmla="*/ 43 h 63"/>
                <a:gd name="T20" fmla="*/ 67 w 70"/>
                <a:gd name="T21" fmla="*/ 61 h 63"/>
                <a:gd name="T22" fmla="*/ 62 w 70"/>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 h="63">
                  <a:moveTo>
                    <a:pt x="62" y="63"/>
                  </a:moveTo>
                  <a:cubicBezTo>
                    <a:pt x="53" y="63"/>
                    <a:pt x="39" y="53"/>
                    <a:pt x="27" y="42"/>
                  </a:cubicBezTo>
                  <a:cubicBezTo>
                    <a:pt x="13" y="29"/>
                    <a:pt x="0" y="13"/>
                    <a:pt x="5" y="4"/>
                  </a:cubicBezTo>
                  <a:cubicBezTo>
                    <a:pt x="7" y="2"/>
                    <a:pt x="9" y="0"/>
                    <a:pt x="16" y="3"/>
                  </a:cubicBezTo>
                  <a:cubicBezTo>
                    <a:pt x="15" y="7"/>
                    <a:pt x="15" y="7"/>
                    <a:pt x="15" y="7"/>
                  </a:cubicBezTo>
                  <a:cubicBezTo>
                    <a:pt x="11" y="6"/>
                    <a:pt x="10" y="6"/>
                    <a:pt x="10" y="7"/>
                  </a:cubicBezTo>
                  <a:cubicBezTo>
                    <a:pt x="7" y="10"/>
                    <a:pt x="13" y="23"/>
                    <a:pt x="30" y="39"/>
                  </a:cubicBezTo>
                  <a:cubicBezTo>
                    <a:pt x="49" y="55"/>
                    <a:pt x="62" y="59"/>
                    <a:pt x="64" y="57"/>
                  </a:cubicBezTo>
                  <a:cubicBezTo>
                    <a:pt x="64" y="56"/>
                    <a:pt x="64" y="52"/>
                    <a:pt x="59" y="45"/>
                  </a:cubicBezTo>
                  <a:cubicBezTo>
                    <a:pt x="63" y="43"/>
                    <a:pt x="63" y="43"/>
                    <a:pt x="63" y="43"/>
                  </a:cubicBezTo>
                  <a:cubicBezTo>
                    <a:pt x="69" y="51"/>
                    <a:pt x="70" y="57"/>
                    <a:pt x="67" y="61"/>
                  </a:cubicBezTo>
                  <a:cubicBezTo>
                    <a:pt x="66" y="62"/>
                    <a:pt x="64" y="63"/>
                    <a:pt x="62" y="63"/>
                  </a:cubicBezTo>
                  <a:close/>
                </a:path>
              </a:pathLst>
            </a:custGeom>
            <a:grpFill/>
            <a:ln>
              <a:solidFill>
                <a:schemeClr val="accent2"/>
              </a:solidFill>
            </a:ln>
            <a:extLst/>
          </p:spPr>
          <p:txBody>
            <a:bodyPr vert="horz" wrap="square" lIns="121882" tIns="60941" rIns="121882" bIns="60941" numCol="1" anchor="t" anchorCtr="0" compatLnSpc="1"/>
            <a:lstStyle/>
            <a:p>
              <a:endParaRPr lang="zh-CN" altLang="en-US" sz="2399">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58" name="Freeform 108"/>
            <p:cNvSpPr/>
            <p:nvPr/>
          </p:nvSpPr>
          <p:spPr bwMode="auto">
            <a:xfrm>
              <a:off x="1525588" y="5802313"/>
              <a:ext cx="439738" cy="396875"/>
            </a:xfrm>
            <a:custGeom>
              <a:avLst/>
              <a:gdLst>
                <a:gd name="T0" fmla="*/ 72 w 80"/>
                <a:gd name="T1" fmla="*/ 72 h 72"/>
                <a:gd name="T2" fmla="*/ 58 w 80"/>
                <a:gd name="T3" fmla="*/ 67 h 72"/>
                <a:gd name="T4" fmla="*/ 31 w 80"/>
                <a:gd name="T5" fmla="*/ 46 h 72"/>
                <a:gd name="T6" fmla="*/ 8 w 80"/>
                <a:gd name="T7" fmla="*/ 21 h 72"/>
                <a:gd name="T8" fmla="*/ 3 w 80"/>
                <a:gd name="T9" fmla="*/ 2 h 72"/>
                <a:gd name="T10" fmla="*/ 14 w 80"/>
                <a:gd name="T11" fmla="*/ 2 h 72"/>
                <a:gd name="T12" fmla="*/ 12 w 80"/>
                <a:gd name="T13" fmla="*/ 6 h 72"/>
                <a:gd name="T14" fmla="*/ 7 w 80"/>
                <a:gd name="T15" fmla="*/ 6 h 72"/>
                <a:gd name="T16" fmla="*/ 12 w 80"/>
                <a:gd name="T17" fmla="*/ 18 h 72"/>
                <a:gd name="T18" fmla="*/ 34 w 80"/>
                <a:gd name="T19" fmla="*/ 43 h 72"/>
                <a:gd name="T20" fmla="*/ 61 w 80"/>
                <a:gd name="T21" fmla="*/ 63 h 72"/>
                <a:gd name="T22" fmla="*/ 73 w 80"/>
                <a:gd name="T23" fmla="*/ 67 h 72"/>
                <a:gd name="T24" fmla="*/ 69 w 80"/>
                <a:gd name="T25" fmla="*/ 56 h 72"/>
                <a:gd name="T26" fmla="*/ 73 w 80"/>
                <a:gd name="T27" fmla="*/ 53 h 72"/>
                <a:gd name="T28" fmla="*/ 77 w 80"/>
                <a:gd name="T29" fmla="*/ 70 h 72"/>
                <a:gd name="T30" fmla="*/ 72 w 80"/>
                <a:gd name="T31"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0" h="72">
                  <a:moveTo>
                    <a:pt x="72" y="72"/>
                  </a:moveTo>
                  <a:cubicBezTo>
                    <a:pt x="69" y="72"/>
                    <a:pt x="64" y="71"/>
                    <a:pt x="58" y="67"/>
                  </a:cubicBezTo>
                  <a:cubicBezTo>
                    <a:pt x="50" y="63"/>
                    <a:pt x="40" y="55"/>
                    <a:pt x="31" y="46"/>
                  </a:cubicBezTo>
                  <a:cubicBezTo>
                    <a:pt x="21" y="38"/>
                    <a:pt x="13" y="28"/>
                    <a:pt x="8" y="21"/>
                  </a:cubicBezTo>
                  <a:cubicBezTo>
                    <a:pt x="2" y="12"/>
                    <a:pt x="0" y="6"/>
                    <a:pt x="3" y="2"/>
                  </a:cubicBezTo>
                  <a:cubicBezTo>
                    <a:pt x="5" y="0"/>
                    <a:pt x="9" y="0"/>
                    <a:pt x="14" y="2"/>
                  </a:cubicBezTo>
                  <a:cubicBezTo>
                    <a:pt x="12" y="6"/>
                    <a:pt x="12" y="6"/>
                    <a:pt x="12" y="6"/>
                  </a:cubicBezTo>
                  <a:cubicBezTo>
                    <a:pt x="9" y="5"/>
                    <a:pt x="7" y="5"/>
                    <a:pt x="7" y="6"/>
                  </a:cubicBezTo>
                  <a:cubicBezTo>
                    <a:pt x="7" y="6"/>
                    <a:pt x="6" y="9"/>
                    <a:pt x="12" y="18"/>
                  </a:cubicBezTo>
                  <a:cubicBezTo>
                    <a:pt x="17" y="25"/>
                    <a:pt x="25" y="34"/>
                    <a:pt x="34" y="43"/>
                  </a:cubicBezTo>
                  <a:cubicBezTo>
                    <a:pt x="44" y="51"/>
                    <a:pt x="53" y="58"/>
                    <a:pt x="61" y="63"/>
                  </a:cubicBezTo>
                  <a:cubicBezTo>
                    <a:pt x="70" y="68"/>
                    <a:pt x="73" y="67"/>
                    <a:pt x="73" y="67"/>
                  </a:cubicBezTo>
                  <a:cubicBezTo>
                    <a:pt x="74" y="67"/>
                    <a:pt x="74" y="64"/>
                    <a:pt x="69" y="56"/>
                  </a:cubicBezTo>
                  <a:cubicBezTo>
                    <a:pt x="73" y="53"/>
                    <a:pt x="73" y="53"/>
                    <a:pt x="73" y="53"/>
                  </a:cubicBezTo>
                  <a:cubicBezTo>
                    <a:pt x="79" y="62"/>
                    <a:pt x="80" y="67"/>
                    <a:pt x="77" y="70"/>
                  </a:cubicBezTo>
                  <a:cubicBezTo>
                    <a:pt x="76" y="72"/>
                    <a:pt x="74" y="72"/>
                    <a:pt x="72" y="72"/>
                  </a:cubicBezTo>
                  <a:close/>
                </a:path>
              </a:pathLst>
            </a:custGeom>
            <a:grpFill/>
            <a:ln>
              <a:solidFill>
                <a:schemeClr val="accent2"/>
              </a:solidFill>
            </a:ln>
            <a:extLst/>
          </p:spPr>
          <p:txBody>
            <a:bodyPr vert="horz" wrap="square" lIns="121882" tIns="60941" rIns="121882" bIns="60941" numCol="1" anchor="t" anchorCtr="0" compatLnSpc="1"/>
            <a:lstStyle/>
            <a:p>
              <a:endParaRPr lang="zh-CN" altLang="en-US" sz="2399">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59" name="Freeform 109"/>
            <p:cNvSpPr/>
            <p:nvPr/>
          </p:nvSpPr>
          <p:spPr bwMode="auto">
            <a:xfrm>
              <a:off x="1552576" y="5764213"/>
              <a:ext cx="104775" cy="115888"/>
            </a:xfrm>
            <a:custGeom>
              <a:avLst/>
              <a:gdLst>
                <a:gd name="T0" fmla="*/ 11 w 66"/>
                <a:gd name="T1" fmla="*/ 73 h 73"/>
                <a:gd name="T2" fmla="*/ 0 w 66"/>
                <a:gd name="T3" fmla="*/ 59 h 73"/>
                <a:gd name="T4" fmla="*/ 56 w 66"/>
                <a:gd name="T5" fmla="*/ 0 h 73"/>
                <a:gd name="T6" fmla="*/ 66 w 66"/>
                <a:gd name="T7" fmla="*/ 10 h 73"/>
                <a:gd name="T8" fmla="*/ 11 w 66"/>
                <a:gd name="T9" fmla="*/ 73 h 73"/>
              </a:gdLst>
              <a:ahLst/>
              <a:cxnLst>
                <a:cxn ang="0">
                  <a:pos x="T0" y="T1"/>
                </a:cxn>
                <a:cxn ang="0">
                  <a:pos x="T2" y="T3"/>
                </a:cxn>
                <a:cxn ang="0">
                  <a:pos x="T4" y="T5"/>
                </a:cxn>
                <a:cxn ang="0">
                  <a:pos x="T6" y="T7"/>
                </a:cxn>
                <a:cxn ang="0">
                  <a:pos x="T8" y="T9"/>
                </a:cxn>
              </a:cxnLst>
              <a:rect l="0" t="0" r="r" b="b"/>
              <a:pathLst>
                <a:path w="66" h="73">
                  <a:moveTo>
                    <a:pt x="11" y="73"/>
                  </a:moveTo>
                  <a:lnTo>
                    <a:pt x="0" y="59"/>
                  </a:lnTo>
                  <a:lnTo>
                    <a:pt x="56" y="0"/>
                  </a:lnTo>
                  <a:lnTo>
                    <a:pt x="66" y="10"/>
                  </a:lnTo>
                  <a:lnTo>
                    <a:pt x="11" y="73"/>
                  </a:lnTo>
                  <a:close/>
                </a:path>
              </a:pathLst>
            </a:custGeom>
            <a:grpFill/>
            <a:ln>
              <a:solidFill>
                <a:schemeClr val="accent2"/>
              </a:solidFill>
            </a:ln>
            <a:extLst/>
          </p:spPr>
          <p:txBody>
            <a:bodyPr vert="horz" wrap="square" lIns="121882" tIns="60941" rIns="121882" bIns="60941" numCol="1" anchor="t" anchorCtr="0" compatLnSpc="1"/>
            <a:lstStyle/>
            <a:p>
              <a:endParaRPr lang="zh-CN" altLang="en-US" sz="2399">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60" name="Freeform 110"/>
            <p:cNvSpPr/>
            <p:nvPr/>
          </p:nvSpPr>
          <p:spPr bwMode="auto">
            <a:xfrm>
              <a:off x="1860551" y="6056313"/>
              <a:ext cx="115888" cy="120650"/>
            </a:xfrm>
            <a:custGeom>
              <a:avLst/>
              <a:gdLst>
                <a:gd name="T0" fmla="*/ 14 w 73"/>
                <a:gd name="T1" fmla="*/ 76 h 76"/>
                <a:gd name="T2" fmla="*/ 0 w 73"/>
                <a:gd name="T3" fmla="*/ 62 h 76"/>
                <a:gd name="T4" fmla="*/ 63 w 73"/>
                <a:gd name="T5" fmla="*/ 0 h 76"/>
                <a:gd name="T6" fmla="*/ 73 w 73"/>
                <a:gd name="T7" fmla="*/ 14 h 76"/>
                <a:gd name="T8" fmla="*/ 14 w 73"/>
                <a:gd name="T9" fmla="*/ 76 h 76"/>
              </a:gdLst>
              <a:ahLst/>
              <a:cxnLst>
                <a:cxn ang="0">
                  <a:pos x="T0" y="T1"/>
                </a:cxn>
                <a:cxn ang="0">
                  <a:pos x="T2" y="T3"/>
                </a:cxn>
                <a:cxn ang="0">
                  <a:pos x="T4" y="T5"/>
                </a:cxn>
                <a:cxn ang="0">
                  <a:pos x="T6" y="T7"/>
                </a:cxn>
                <a:cxn ang="0">
                  <a:pos x="T8" y="T9"/>
                </a:cxn>
              </a:cxnLst>
              <a:rect l="0" t="0" r="r" b="b"/>
              <a:pathLst>
                <a:path w="73" h="76">
                  <a:moveTo>
                    <a:pt x="14" y="76"/>
                  </a:moveTo>
                  <a:lnTo>
                    <a:pt x="0" y="62"/>
                  </a:lnTo>
                  <a:lnTo>
                    <a:pt x="63" y="0"/>
                  </a:lnTo>
                  <a:lnTo>
                    <a:pt x="73" y="14"/>
                  </a:lnTo>
                  <a:lnTo>
                    <a:pt x="14" y="76"/>
                  </a:lnTo>
                  <a:close/>
                </a:path>
              </a:pathLst>
            </a:custGeom>
            <a:grpFill/>
            <a:ln>
              <a:solidFill>
                <a:schemeClr val="accent2"/>
              </a:solidFill>
            </a:ln>
            <a:extLst/>
          </p:spPr>
          <p:txBody>
            <a:bodyPr vert="horz" wrap="square" lIns="121882" tIns="60941" rIns="121882" bIns="60941" numCol="1" anchor="t" anchorCtr="0" compatLnSpc="1"/>
            <a:lstStyle/>
            <a:p>
              <a:endParaRPr lang="zh-CN" altLang="en-US" sz="2399">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61" name="Freeform 111"/>
            <p:cNvSpPr/>
            <p:nvPr/>
          </p:nvSpPr>
          <p:spPr bwMode="auto">
            <a:xfrm>
              <a:off x="1377951" y="5819775"/>
              <a:ext cx="180975" cy="203200"/>
            </a:xfrm>
            <a:custGeom>
              <a:avLst/>
              <a:gdLst>
                <a:gd name="T0" fmla="*/ 10 w 114"/>
                <a:gd name="T1" fmla="*/ 128 h 128"/>
                <a:gd name="T2" fmla="*/ 0 w 114"/>
                <a:gd name="T3" fmla="*/ 114 h 128"/>
                <a:gd name="T4" fmla="*/ 104 w 114"/>
                <a:gd name="T5" fmla="*/ 0 h 128"/>
                <a:gd name="T6" fmla="*/ 114 w 114"/>
                <a:gd name="T7" fmla="*/ 14 h 128"/>
                <a:gd name="T8" fmla="*/ 10 w 114"/>
                <a:gd name="T9" fmla="*/ 128 h 128"/>
              </a:gdLst>
              <a:ahLst/>
              <a:cxnLst>
                <a:cxn ang="0">
                  <a:pos x="T0" y="T1"/>
                </a:cxn>
                <a:cxn ang="0">
                  <a:pos x="T2" y="T3"/>
                </a:cxn>
                <a:cxn ang="0">
                  <a:pos x="T4" y="T5"/>
                </a:cxn>
                <a:cxn ang="0">
                  <a:pos x="T6" y="T7"/>
                </a:cxn>
                <a:cxn ang="0">
                  <a:pos x="T8" y="T9"/>
                </a:cxn>
              </a:cxnLst>
              <a:rect l="0" t="0" r="r" b="b"/>
              <a:pathLst>
                <a:path w="114" h="128">
                  <a:moveTo>
                    <a:pt x="10" y="128"/>
                  </a:moveTo>
                  <a:lnTo>
                    <a:pt x="0" y="114"/>
                  </a:lnTo>
                  <a:lnTo>
                    <a:pt x="104" y="0"/>
                  </a:lnTo>
                  <a:lnTo>
                    <a:pt x="114" y="14"/>
                  </a:lnTo>
                  <a:lnTo>
                    <a:pt x="10" y="128"/>
                  </a:lnTo>
                  <a:close/>
                </a:path>
              </a:pathLst>
            </a:custGeom>
            <a:grpFill/>
            <a:ln>
              <a:solidFill>
                <a:schemeClr val="accent2"/>
              </a:solidFill>
            </a:ln>
            <a:extLst/>
          </p:spPr>
          <p:txBody>
            <a:bodyPr vert="horz" wrap="square" lIns="121882" tIns="60941" rIns="121882" bIns="60941" numCol="1" anchor="t" anchorCtr="0" compatLnSpc="1"/>
            <a:lstStyle/>
            <a:p>
              <a:endParaRPr lang="zh-CN" altLang="en-US" sz="2399">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62" name="Freeform 112"/>
            <p:cNvSpPr/>
            <p:nvPr/>
          </p:nvSpPr>
          <p:spPr bwMode="auto">
            <a:xfrm>
              <a:off x="1768476" y="6172200"/>
              <a:ext cx="185738" cy="196850"/>
            </a:xfrm>
            <a:custGeom>
              <a:avLst/>
              <a:gdLst>
                <a:gd name="T0" fmla="*/ 13 w 117"/>
                <a:gd name="T1" fmla="*/ 124 h 124"/>
                <a:gd name="T2" fmla="*/ 0 w 117"/>
                <a:gd name="T3" fmla="*/ 114 h 124"/>
                <a:gd name="T4" fmla="*/ 103 w 117"/>
                <a:gd name="T5" fmla="*/ 0 h 124"/>
                <a:gd name="T6" fmla="*/ 117 w 117"/>
                <a:gd name="T7" fmla="*/ 10 h 124"/>
                <a:gd name="T8" fmla="*/ 13 w 117"/>
                <a:gd name="T9" fmla="*/ 124 h 124"/>
              </a:gdLst>
              <a:ahLst/>
              <a:cxnLst>
                <a:cxn ang="0">
                  <a:pos x="T0" y="T1"/>
                </a:cxn>
                <a:cxn ang="0">
                  <a:pos x="T2" y="T3"/>
                </a:cxn>
                <a:cxn ang="0">
                  <a:pos x="T4" y="T5"/>
                </a:cxn>
                <a:cxn ang="0">
                  <a:pos x="T6" y="T7"/>
                </a:cxn>
                <a:cxn ang="0">
                  <a:pos x="T8" y="T9"/>
                </a:cxn>
              </a:cxnLst>
              <a:rect l="0" t="0" r="r" b="b"/>
              <a:pathLst>
                <a:path w="117" h="124">
                  <a:moveTo>
                    <a:pt x="13" y="124"/>
                  </a:moveTo>
                  <a:lnTo>
                    <a:pt x="0" y="114"/>
                  </a:lnTo>
                  <a:lnTo>
                    <a:pt x="103" y="0"/>
                  </a:lnTo>
                  <a:lnTo>
                    <a:pt x="117" y="10"/>
                  </a:lnTo>
                  <a:lnTo>
                    <a:pt x="13" y="124"/>
                  </a:lnTo>
                  <a:close/>
                </a:path>
              </a:pathLst>
            </a:custGeom>
            <a:grpFill/>
            <a:ln>
              <a:solidFill>
                <a:schemeClr val="accent2"/>
              </a:solidFill>
            </a:ln>
            <a:extLst/>
          </p:spPr>
          <p:txBody>
            <a:bodyPr vert="horz" wrap="square" lIns="121882" tIns="60941" rIns="121882" bIns="60941" numCol="1" anchor="t" anchorCtr="0" compatLnSpc="1"/>
            <a:lstStyle/>
            <a:p>
              <a:endParaRPr lang="zh-CN" altLang="en-US" sz="2399">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63" name="Freeform 113"/>
            <p:cNvSpPr>
              <a:spLocks noEditPoints="1"/>
            </p:cNvSpPr>
            <p:nvPr/>
          </p:nvSpPr>
          <p:spPr bwMode="auto">
            <a:xfrm>
              <a:off x="1800226" y="6049963"/>
              <a:ext cx="88900" cy="71438"/>
            </a:xfrm>
            <a:custGeom>
              <a:avLst/>
              <a:gdLst>
                <a:gd name="T0" fmla="*/ 9 w 16"/>
                <a:gd name="T1" fmla="*/ 13 h 13"/>
                <a:gd name="T2" fmla="*/ 6 w 16"/>
                <a:gd name="T3" fmla="*/ 12 h 13"/>
                <a:gd name="T4" fmla="*/ 1 w 16"/>
                <a:gd name="T5" fmla="*/ 4 h 13"/>
                <a:gd name="T6" fmla="*/ 10 w 16"/>
                <a:gd name="T7" fmla="*/ 2 h 13"/>
                <a:gd name="T8" fmla="*/ 14 w 16"/>
                <a:gd name="T9" fmla="*/ 10 h 13"/>
                <a:gd name="T10" fmla="*/ 9 w 16"/>
                <a:gd name="T11" fmla="*/ 13 h 13"/>
                <a:gd name="T12" fmla="*/ 6 w 16"/>
                <a:gd name="T13" fmla="*/ 6 h 13"/>
                <a:gd name="T14" fmla="*/ 8 w 16"/>
                <a:gd name="T15" fmla="*/ 7 h 13"/>
                <a:gd name="T16" fmla="*/ 10 w 16"/>
                <a:gd name="T17" fmla="*/ 8 h 13"/>
                <a:gd name="T18" fmla="*/ 8 w 16"/>
                <a:gd name="T19" fmla="*/ 6 h 13"/>
                <a:gd name="T20" fmla="*/ 6 w 16"/>
                <a:gd name="T21"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13">
                  <a:moveTo>
                    <a:pt x="9" y="13"/>
                  </a:moveTo>
                  <a:cubicBezTo>
                    <a:pt x="8" y="13"/>
                    <a:pt x="7" y="12"/>
                    <a:pt x="6" y="12"/>
                  </a:cubicBezTo>
                  <a:cubicBezTo>
                    <a:pt x="2" y="10"/>
                    <a:pt x="0" y="7"/>
                    <a:pt x="1" y="4"/>
                  </a:cubicBezTo>
                  <a:cubicBezTo>
                    <a:pt x="3" y="1"/>
                    <a:pt x="7" y="0"/>
                    <a:pt x="10" y="2"/>
                  </a:cubicBezTo>
                  <a:cubicBezTo>
                    <a:pt x="14" y="3"/>
                    <a:pt x="16" y="7"/>
                    <a:pt x="14" y="10"/>
                  </a:cubicBezTo>
                  <a:cubicBezTo>
                    <a:pt x="14" y="11"/>
                    <a:pt x="12" y="13"/>
                    <a:pt x="9" y="13"/>
                  </a:cubicBezTo>
                  <a:close/>
                  <a:moveTo>
                    <a:pt x="6" y="6"/>
                  </a:moveTo>
                  <a:cubicBezTo>
                    <a:pt x="6" y="6"/>
                    <a:pt x="7" y="7"/>
                    <a:pt x="8" y="7"/>
                  </a:cubicBezTo>
                  <a:cubicBezTo>
                    <a:pt x="8" y="8"/>
                    <a:pt x="9" y="8"/>
                    <a:pt x="10" y="8"/>
                  </a:cubicBezTo>
                  <a:cubicBezTo>
                    <a:pt x="9" y="7"/>
                    <a:pt x="9" y="7"/>
                    <a:pt x="8" y="6"/>
                  </a:cubicBezTo>
                  <a:cubicBezTo>
                    <a:pt x="7" y="6"/>
                    <a:pt x="7" y="6"/>
                    <a:pt x="6" y="6"/>
                  </a:cubicBezTo>
                  <a:close/>
                </a:path>
              </a:pathLst>
            </a:custGeom>
            <a:grpFill/>
            <a:ln>
              <a:solidFill>
                <a:schemeClr val="accent2"/>
              </a:solidFill>
            </a:ln>
            <a:extLst/>
          </p:spPr>
          <p:txBody>
            <a:bodyPr vert="horz" wrap="square" lIns="121882" tIns="60941" rIns="121882" bIns="60941" numCol="1" anchor="t" anchorCtr="0" compatLnSpc="1"/>
            <a:lstStyle/>
            <a:p>
              <a:endParaRPr lang="zh-CN" altLang="en-US" sz="2399">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64" name="Freeform 114"/>
            <p:cNvSpPr/>
            <p:nvPr/>
          </p:nvSpPr>
          <p:spPr bwMode="auto">
            <a:xfrm>
              <a:off x="2690813" y="4564063"/>
              <a:ext cx="39688" cy="209550"/>
            </a:xfrm>
            <a:custGeom>
              <a:avLst/>
              <a:gdLst>
                <a:gd name="T0" fmla="*/ 3 w 7"/>
                <a:gd name="T1" fmla="*/ 38 h 38"/>
                <a:gd name="T2" fmla="*/ 2 w 7"/>
                <a:gd name="T3" fmla="*/ 38 h 38"/>
                <a:gd name="T4" fmla="*/ 0 w 7"/>
                <a:gd name="T5" fmla="*/ 35 h 38"/>
                <a:gd name="T6" fmla="*/ 1 w 7"/>
                <a:gd name="T7" fmla="*/ 3 h 38"/>
                <a:gd name="T8" fmla="*/ 4 w 7"/>
                <a:gd name="T9" fmla="*/ 0 h 38"/>
                <a:gd name="T10" fmla="*/ 7 w 7"/>
                <a:gd name="T11" fmla="*/ 4 h 38"/>
                <a:gd name="T12" fmla="*/ 6 w 7"/>
                <a:gd name="T13" fmla="*/ 36 h 38"/>
                <a:gd name="T14" fmla="*/ 3 w 7"/>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38">
                  <a:moveTo>
                    <a:pt x="3" y="38"/>
                  </a:moveTo>
                  <a:cubicBezTo>
                    <a:pt x="3" y="38"/>
                    <a:pt x="3" y="38"/>
                    <a:pt x="2" y="38"/>
                  </a:cubicBezTo>
                  <a:cubicBezTo>
                    <a:pt x="1" y="38"/>
                    <a:pt x="0" y="37"/>
                    <a:pt x="0" y="35"/>
                  </a:cubicBezTo>
                  <a:cubicBezTo>
                    <a:pt x="0" y="26"/>
                    <a:pt x="0" y="17"/>
                    <a:pt x="1" y="3"/>
                  </a:cubicBezTo>
                  <a:cubicBezTo>
                    <a:pt x="1" y="1"/>
                    <a:pt x="3" y="0"/>
                    <a:pt x="4" y="0"/>
                  </a:cubicBezTo>
                  <a:cubicBezTo>
                    <a:pt x="6" y="0"/>
                    <a:pt x="7" y="2"/>
                    <a:pt x="7" y="4"/>
                  </a:cubicBezTo>
                  <a:cubicBezTo>
                    <a:pt x="6" y="17"/>
                    <a:pt x="6" y="26"/>
                    <a:pt x="6" y="36"/>
                  </a:cubicBezTo>
                  <a:cubicBezTo>
                    <a:pt x="6" y="37"/>
                    <a:pt x="4" y="38"/>
                    <a:pt x="3" y="38"/>
                  </a:cubicBezTo>
                  <a:close/>
                </a:path>
              </a:pathLst>
            </a:custGeom>
            <a:solidFill>
              <a:schemeClr val="accent1"/>
            </a:solidFill>
            <a:ln>
              <a:solidFill>
                <a:schemeClr val="accent1"/>
              </a:solidFill>
            </a:ln>
            <a:extLst/>
          </p:spPr>
          <p:txBody>
            <a:bodyPr vert="horz" wrap="square" lIns="121882" tIns="60941" rIns="121882" bIns="60941" numCol="1" anchor="t" anchorCtr="0" compatLnSpc="1"/>
            <a:lstStyle/>
            <a:p>
              <a:endParaRPr lang="zh-CN" altLang="en-US" sz="2399">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65" name="Freeform 115"/>
            <p:cNvSpPr/>
            <p:nvPr/>
          </p:nvSpPr>
          <p:spPr bwMode="auto">
            <a:xfrm>
              <a:off x="2614613" y="4559300"/>
              <a:ext cx="198438" cy="42863"/>
            </a:xfrm>
            <a:custGeom>
              <a:avLst/>
              <a:gdLst>
                <a:gd name="T0" fmla="*/ 33 w 36"/>
                <a:gd name="T1" fmla="*/ 8 h 8"/>
                <a:gd name="T2" fmla="*/ 32 w 36"/>
                <a:gd name="T3" fmla="*/ 8 h 8"/>
                <a:gd name="T4" fmla="*/ 22 w 36"/>
                <a:gd name="T5" fmla="*/ 8 h 8"/>
                <a:gd name="T6" fmla="*/ 3 w 36"/>
                <a:gd name="T7" fmla="*/ 6 h 8"/>
                <a:gd name="T8" fmla="*/ 0 w 36"/>
                <a:gd name="T9" fmla="*/ 3 h 8"/>
                <a:gd name="T10" fmla="*/ 3 w 36"/>
                <a:gd name="T11" fmla="*/ 0 h 8"/>
                <a:gd name="T12" fmla="*/ 23 w 36"/>
                <a:gd name="T13" fmla="*/ 2 h 8"/>
                <a:gd name="T14" fmla="*/ 33 w 36"/>
                <a:gd name="T15" fmla="*/ 2 h 8"/>
                <a:gd name="T16" fmla="*/ 36 w 36"/>
                <a:gd name="T17" fmla="*/ 6 h 8"/>
                <a:gd name="T18" fmla="*/ 33 w 36"/>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8">
                  <a:moveTo>
                    <a:pt x="33" y="8"/>
                  </a:moveTo>
                  <a:cubicBezTo>
                    <a:pt x="33" y="8"/>
                    <a:pt x="33" y="8"/>
                    <a:pt x="32" y="8"/>
                  </a:cubicBezTo>
                  <a:cubicBezTo>
                    <a:pt x="29" y="8"/>
                    <a:pt x="26" y="8"/>
                    <a:pt x="22" y="8"/>
                  </a:cubicBezTo>
                  <a:cubicBezTo>
                    <a:pt x="16" y="7"/>
                    <a:pt x="9" y="6"/>
                    <a:pt x="3" y="6"/>
                  </a:cubicBezTo>
                  <a:cubicBezTo>
                    <a:pt x="2" y="6"/>
                    <a:pt x="0" y="5"/>
                    <a:pt x="0" y="3"/>
                  </a:cubicBezTo>
                  <a:cubicBezTo>
                    <a:pt x="0" y="2"/>
                    <a:pt x="2" y="0"/>
                    <a:pt x="3" y="0"/>
                  </a:cubicBezTo>
                  <a:cubicBezTo>
                    <a:pt x="9" y="0"/>
                    <a:pt x="16" y="1"/>
                    <a:pt x="23" y="2"/>
                  </a:cubicBezTo>
                  <a:cubicBezTo>
                    <a:pt x="26" y="2"/>
                    <a:pt x="30" y="2"/>
                    <a:pt x="33" y="2"/>
                  </a:cubicBezTo>
                  <a:cubicBezTo>
                    <a:pt x="35" y="2"/>
                    <a:pt x="36" y="4"/>
                    <a:pt x="36" y="6"/>
                  </a:cubicBezTo>
                  <a:cubicBezTo>
                    <a:pt x="36" y="7"/>
                    <a:pt x="34" y="8"/>
                    <a:pt x="33" y="8"/>
                  </a:cubicBezTo>
                  <a:close/>
                </a:path>
              </a:pathLst>
            </a:custGeom>
            <a:solidFill>
              <a:schemeClr val="accent1"/>
            </a:solidFill>
            <a:ln>
              <a:solidFill>
                <a:schemeClr val="accent1"/>
              </a:solidFill>
            </a:ln>
            <a:extLst/>
          </p:spPr>
          <p:txBody>
            <a:bodyPr vert="horz" wrap="square" lIns="121882" tIns="60941" rIns="121882" bIns="60941" numCol="1" anchor="t" anchorCtr="0" compatLnSpc="1"/>
            <a:lstStyle/>
            <a:p>
              <a:endParaRPr lang="zh-CN" altLang="en-US" sz="2399">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66" name="Freeform 116"/>
            <p:cNvSpPr/>
            <p:nvPr/>
          </p:nvSpPr>
          <p:spPr bwMode="auto">
            <a:xfrm>
              <a:off x="3152776" y="4987925"/>
              <a:ext cx="220663" cy="198438"/>
            </a:xfrm>
            <a:custGeom>
              <a:avLst/>
              <a:gdLst>
                <a:gd name="T0" fmla="*/ 38 w 40"/>
                <a:gd name="T1" fmla="*/ 36 h 36"/>
                <a:gd name="T2" fmla="*/ 36 w 40"/>
                <a:gd name="T3" fmla="*/ 34 h 36"/>
                <a:gd name="T4" fmla="*/ 34 w 40"/>
                <a:gd name="T5" fmla="*/ 23 h 36"/>
                <a:gd name="T6" fmla="*/ 31 w 40"/>
                <a:gd name="T7" fmla="*/ 11 h 36"/>
                <a:gd name="T8" fmla="*/ 26 w 40"/>
                <a:gd name="T9" fmla="*/ 23 h 36"/>
                <a:gd name="T10" fmla="*/ 21 w 40"/>
                <a:gd name="T11" fmla="*/ 33 h 36"/>
                <a:gd name="T12" fmla="*/ 19 w 40"/>
                <a:gd name="T13" fmla="*/ 34 h 36"/>
                <a:gd name="T14" fmla="*/ 18 w 40"/>
                <a:gd name="T15" fmla="*/ 33 h 36"/>
                <a:gd name="T16" fmla="*/ 10 w 40"/>
                <a:gd name="T17" fmla="*/ 8 h 36"/>
                <a:gd name="T18" fmla="*/ 4 w 40"/>
                <a:gd name="T19" fmla="*/ 31 h 36"/>
                <a:gd name="T20" fmla="*/ 2 w 40"/>
                <a:gd name="T21" fmla="*/ 33 h 36"/>
                <a:gd name="T22" fmla="*/ 0 w 40"/>
                <a:gd name="T23" fmla="*/ 31 h 36"/>
                <a:gd name="T24" fmla="*/ 8 w 40"/>
                <a:gd name="T25" fmla="*/ 1 h 36"/>
                <a:gd name="T26" fmla="*/ 10 w 40"/>
                <a:gd name="T27" fmla="*/ 0 h 36"/>
                <a:gd name="T28" fmla="*/ 12 w 40"/>
                <a:gd name="T29" fmla="*/ 1 h 36"/>
                <a:gd name="T30" fmla="*/ 20 w 40"/>
                <a:gd name="T31" fmla="*/ 26 h 36"/>
                <a:gd name="T32" fmla="*/ 22 w 40"/>
                <a:gd name="T33" fmla="*/ 21 h 36"/>
                <a:gd name="T34" fmla="*/ 30 w 40"/>
                <a:gd name="T35" fmla="*/ 3 h 36"/>
                <a:gd name="T36" fmla="*/ 32 w 40"/>
                <a:gd name="T37" fmla="*/ 2 h 36"/>
                <a:gd name="T38" fmla="*/ 34 w 40"/>
                <a:gd name="T39" fmla="*/ 3 h 36"/>
                <a:gd name="T40" fmla="*/ 38 w 40"/>
                <a:gd name="T41" fmla="*/ 22 h 36"/>
                <a:gd name="T42" fmla="*/ 40 w 40"/>
                <a:gd name="T43" fmla="*/ 33 h 36"/>
                <a:gd name="T44" fmla="*/ 38 w 40"/>
                <a:gd name="T45" fmla="*/ 36 h 36"/>
                <a:gd name="T46" fmla="*/ 38 w 40"/>
                <a:gd name="T47"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 h="36">
                  <a:moveTo>
                    <a:pt x="38" y="36"/>
                  </a:moveTo>
                  <a:cubicBezTo>
                    <a:pt x="37" y="36"/>
                    <a:pt x="36" y="35"/>
                    <a:pt x="36" y="34"/>
                  </a:cubicBezTo>
                  <a:cubicBezTo>
                    <a:pt x="35" y="31"/>
                    <a:pt x="35" y="27"/>
                    <a:pt x="34" y="23"/>
                  </a:cubicBezTo>
                  <a:cubicBezTo>
                    <a:pt x="33" y="19"/>
                    <a:pt x="32" y="15"/>
                    <a:pt x="31" y="11"/>
                  </a:cubicBezTo>
                  <a:cubicBezTo>
                    <a:pt x="30" y="15"/>
                    <a:pt x="28" y="19"/>
                    <a:pt x="26" y="23"/>
                  </a:cubicBezTo>
                  <a:cubicBezTo>
                    <a:pt x="24" y="26"/>
                    <a:pt x="23" y="30"/>
                    <a:pt x="21" y="33"/>
                  </a:cubicBezTo>
                  <a:cubicBezTo>
                    <a:pt x="21" y="34"/>
                    <a:pt x="20" y="34"/>
                    <a:pt x="19" y="34"/>
                  </a:cubicBezTo>
                  <a:cubicBezTo>
                    <a:pt x="18" y="34"/>
                    <a:pt x="18" y="33"/>
                    <a:pt x="18" y="33"/>
                  </a:cubicBezTo>
                  <a:cubicBezTo>
                    <a:pt x="15" y="25"/>
                    <a:pt x="13" y="16"/>
                    <a:pt x="10" y="8"/>
                  </a:cubicBezTo>
                  <a:cubicBezTo>
                    <a:pt x="8" y="17"/>
                    <a:pt x="4" y="29"/>
                    <a:pt x="4" y="31"/>
                  </a:cubicBezTo>
                  <a:cubicBezTo>
                    <a:pt x="4" y="32"/>
                    <a:pt x="3" y="33"/>
                    <a:pt x="2" y="33"/>
                  </a:cubicBezTo>
                  <a:cubicBezTo>
                    <a:pt x="1" y="33"/>
                    <a:pt x="0" y="32"/>
                    <a:pt x="0" y="31"/>
                  </a:cubicBezTo>
                  <a:cubicBezTo>
                    <a:pt x="1" y="26"/>
                    <a:pt x="7" y="6"/>
                    <a:pt x="8" y="1"/>
                  </a:cubicBezTo>
                  <a:cubicBezTo>
                    <a:pt x="8" y="0"/>
                    <a:pt x="9" y="0"/>
                    <a:pt x="10" y="0"/>
                  </a:cubicBezTo>
                  <a:cubicBezTo>
                    <a:pt x="11" y="0"/>
                    <a:pt x="12" y="0"/>
                    <a:pt x="12" y="1"/>
                  </a:cubicBezTo>
                  <a:cubicBezTo>
                    <a:pt x="15" y="9"/>
                    <a:pt x="17" y="18"/>
                    <a:pt x="20" y="26"/>
                  </a:cubicBezTo>
                  <a:cubicBezTo>
                    <a:pt x="21" y="24"/>
                    <a:pt x="21" y="23"/>
                    <a:pt x="22" y="21"/>
                  </a:cubicBezTo>
                  <a:cubicBezTo>
                    <a:pt x="25" y="15"/>
                    <a:pt x="28" y="9"/>
                    <a:pt x="30" y="3"/>
                  </a:cubicBezTo>
                  <a:cubicBezTo>
                    <a:pt x="30" y="2"/>
                    <a:pt x="31" y="2"/>
                    <a:pt x="32" y="2"/>
                  </a:cubicBezTo>
                  <a:cubicBezTo>
                    <a:pt x="33" y="2"/>
                    <a:pt x="34" y="2"/>
                    <a:pt x="34" y="3"/>
                  </a:cubicBezTo>
                  <a:cubicBezTo>
                    <a:pt x="35" y="9"/>
                    <a:pt x="36" y="16"/>
                    <a:pt x="38" y="22"/>
                  </a:cubicBezTo>
                  <a:cubicBezTo>
                    <a:pt x="38" y="26"/>
                    <a:pt x="39" y="30"/>
                    <a:pt x="40" y="33"/>
                  </a:cubicBezTo>
                  <a:cubicBezTo>
                    <a:pt x="40" y="34"/>
                    <a:pt x="39" y="36"/>
                    <a:pt x="38" y="36"/>
                  </a:cubicBezTo>
                  <a:cubicBezTo>
                    <a:pt x="38" y="36"/>
                    <a:pt x="38" y="36"/>
                    <a:pt x="38" y="36"/>
                  </a:cubicBezTo>
                  <a:close/>
                </a:path>
              </a:pathLst>
            </a:custGeom>
            <a:solidFill>
              <a:schemeClr val="accent1"/>
            </a:solidFill>
            <a:ln>
              <a:solidFill>
                <a:schemeClr val="accent1"/>
              </a:solidFill>
            </a:ln>
            <a:extLst/>
          </p:spPr>
          <p:txBody>
            <a:bodyPr vert="horz" wrap="square" lIns="121882" tIns="60941" rIns="121882" bIns="60941" numCol="1" anchor="t" anchorCtr="0" compatLnSpc="1"/>
            <a:lstStyle/>
            <a:p>
              <a:endParaRPr lang="zh-CN" altLang="en-US" sz="2399">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67" name="Freeform 117"/>
            <p:cNvSpPr/>
            <p:nvPr/>
          </p:nvSpPr>
          <p:spPr bwMode="auto">
            <a:xfrm>
              <a:off x="3148013" y="4487863"/>
              <a:ext cx="169863" cy="230188"/>
            </a:xfrm>
            <a:custGeom>
              <a:avLst/>
              <a:gdLst>
                <a:gd name="T0" fmla="*/ 28 w 31"/>
                <a:gd name="T1" fmla="*/ 42 h 42"/>
                <a:gd name="T2" fmla="*/ 27 w 31"/>
                <a:gd name="T3" fmla="*/ 42 h 42"/>
                <a:gd name="T4" fmla="*/ 11 w 31"/>
                <a:gd name="T5" fmla="*/ 42 h 42"/>
                <a:gd name="T6" fmla="*/ 3 w 31"/>
                <a:gd name="T7" fmla="*/ 42 h 42"/>
                <a:gd name="T8" fmla="*/ 3 w 31"/>
                <a:gd name="T9" fmla="*/ 42 h 42"/>
                <a:gd name="T10" fmla="*/ 0 w 31"/>
                <a:gd name="T11" fmla="*/ 39 h 42"/>
                <a:gd name="T12" fmla="*/ 0 w 31"/>
                <a:gd name="T13" fmla="*/ 14 h 42"/>
                <a:gd name="T14" fmla="*/ 0 w 31"/>
                <a:gd name="T15" fmla="*/ 3 h 42"/>
                <a:gd name="T16" fmla="*/ 3 w 31"/>
                <a:gd name="T17" fmla="*/ 0 h 42"/>
                <a:gd name="T18" fmla="*/ 26 w 31"/>
                <a:gd name="T19" fmla="*/ 1 h 42"/>
                <a:gd name="T20" fmla="*/ 28 w 31"/>
                <a:gd name="T21" fmla="*/ 1 h 42"/>
                <a:gd name="T22" fmla="*/ 31 w 31"/>
                <a:gd name="T23" fmla="*/ 4 h 42"/>
                <a:gd name="T24" fmla="*/ 28 w 31"/>
                <a:gd name="T25" fmla="*/ 7 h 42"/>
                <a:gd name="T26" fmla="*/ 26 w 31"/>
                <a:gd name="T27" fmla="*/ 7 h 42"/>
                <a:gd name="T28" fmla="*/ 6 w 31"/>
                <a:gd name="T29" fmla="*/ 6 h 42"/>
                <a:gd name="T30" fmla="*/ 6 w 31"/>
                <a:gd name="T31" fmla="*/ 14 h 42"/>
                <a:gd name="T32" fmla="*/ 6 w 31"/>
                <a:gd name="T33" fmla="*/ 36 h 42"/>
                <a:gd name="T34" fmla="*/ 11 w 31"/>
                <a:gd name="T35" fmla="*/ 36 h 42"/>
                <a:gd name="T36" fmla="*/ 28 w 31"/>
                <a:gd name="T37" fmla="*/ 36 h 42"/>
                <a:gd name="T38" fmla="*/ 31 w 31"/>
                <a:gd name="T39" fmla="*/ 40 h 42"/>
                <a:gd name="T40" fmla="*/ 28 w 31"/>
                <a:gd name="T4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 h="42">
                  <a:moveTo>
                    <a:pt x="28" y="42"/>
                  </a:moveTo>
                  <a:cubicBezTo>
                    <a:pt x="28" y="42"/>
                    <a:pt x="27" y="42"/>
                    <a:pt x="27" y="42"/>
                  </a:cubicBezTo>
                  <a:cubicBezTo>
                    <a:pt x="22" y="42"/>
                    <a:pt x="16" y="42"/>
                    <a:pt x="11" y="42"/>
                  </a:cubicBezTo>
                  <a:cubicBezTo>
                    <a:pt x="8" y="42"/>
                    <a:pt x="6" y="42"/>
                    <a:pt x="3" y="42"/>
                  </a:cubicBezTo>
                  <a:cubicBezTo>
                    <a:pt x="3" y="42"/>
                    <a:pt x="3" y="42"/>
                    <a:pt x="3" y="42"/>
                  </a:cubicBezTo>
                  <a:cubicBezTo>
                    <a:pt x="2" y="42"/>
                    <a:pt x="0" y="41"/>
                    <a:pt x="0" y="39"/>
                  </a:cubicBezTo>
                  <a:cubicBezTo>
                    <a:pt x="0" y="33"/>
                    <a:pt x="0" y="23"/>
                    <a:pt x="0" y="14"/>
                  </a:cubicBezTo>
                  <a:cubicBezTo>
                    <a:pt x="0" y="10"/>
                    <a:pt x="0" y="6"/>
                    <a:pt x="0" y="3"/>
                  </a:cubicBezTo>
                  <a:cubicBezTo>
                    <a:pt x="0" y="2"/>
                    <a:pt x="1" y="0"/>
                    <a:pt x="3" y="0"/>
                  </a:cubicBezTo>
                  <a:cubicBezTo>
                    <a:pt x="11" y="0"/>
                    <a:pt x="19" y="0"/>
                    <a:pt x="26" y="1"/>
                  </a:cubicBezTo>
                  <a:cubicBezTo>
                    <a:pt x="28" y="1"/>
                    <a:pt x="28" y="1"/>
                    <a:pt x="28" y="1"/>
                  </a:cubicBezTo>
                  <a:cubicBezTo>
                    <a:pt x="30" y="1"/>
                    <a:pt x="31" y="2"/>
                    <a:pt x="31" y="4"/>
                  </a:cubicBezTo>
                  <a:cubicBezTo>
                    <a:pt x="31" y="6"/>
                    <a:pt x="30" y="7"/>
                    <a:pt x="28" y="7"/>
                  </a:cubicBezTo>
                  <a:cubicBezTo>
                    <a:pt x="26" y="7"/>
                    <a:pt x="26" y="7"/>
                    <a:pt x="26" y="7"/>
                  </a:cubicBezTo>
                  <a:cubicBezTo>
                    <a:pt x="19" y="6"/>
                    <a:pt x="13" y="6"/>
                    <a:pt x="6" y="6"/>
                  </a:cubicBezTo>
                  <a:cubicBezTo>
                    <a:pt x="6" y="9"/>
                    <a:pt x="6" y="11"/>
                    <a:pt x="6" y="14"/>
                  </a:cubicBezTo>
                  <a:cubicBezTo>
                    <a:pt x="6" y="22"/>
                    <a:pt x="6" y="30"/>
                    <a:pt x="6" y="36"/>
                  </a:cubicBezTo>
                  <a:cubicBezTo>
                    <a:pt x="8" y="36"/>
                    <a:pt x="9" y="36"/>
                    <a:pt x="11" y="36"/>
                  </a:cubicBezTo>
                  <a:cubicBezTo>
                    <a:pt x="16" y="36"/>
                    <a:pt x="22" y="36"/>
                    <a:pt x="28" y="36"/>
                  </a:cubicBezTo>
                  <a:cubicBezTo>
                    <a:pt x="30" y="37"/>
                    <a:pt x="31" y="38"/>
                    <a:pt x="31" y="40"/>
                  </a:cubicBezTo>
                  <a:cubicBezTo>
                    <a:pt x="30" y="41"/>
                    <a:pt x="29" y="42"/>
                    <a:pt x="28" y="42"/>
                  </a:cubicBezTo>
                  <a:close/>
                </a:path>
              </a:pathLst>
            </a:custGeom>
            <a:grpFill/>
            <a:ln>
              <a:solidFill>
                <a:schemeClr val="accent2"/>
              </a:solidFill>
            </a:ln>
            <a:extLst/>
          </p:spPr>
          <p:txBody>
            <a:bodyPr vert="horz" wrap="square" lIns="121882" tIns="60941" rIns="121882" bIns="60941" numCol="1" anchor="t" anchorCtr="0" compatLnSpc="1"/>
            <a:lstStyle/>
            <a:p>
              <a:endParaRPr lang="zh-CN" altLang="en-US" sz="2399">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68" name="Freeform 118"/>
            <p:cNvSpPr/>
            <p:nvPr/>
          </p:nvSpPr>
          <p:spPr bwMode="auto">
            <a:xfrm>
              <a:off x="3148013" y="4592638"/>
              <a:ext cx="165100" cy="31750"/>
            </a:xfrm>
            <a:custGeom>
              <a:avLst/>
              <a:gdLst>
                <a:gd name="T0" fmla="*/ 27 w 30"/>
                <a:gd name="T1" fmla="*/ 6 h 6"/>
                <a:gd name="T2" fmla="*/ 27 w 30"/>
                <a:gd name="T3" fmla="*/ 6 h 6"/>
                <a:gd name="T4" fmla="*/ 3 w 30"/>
                <a:gd name="T5" fmla="*/ 6 h 6"/>
                <a:gd name="T6" fmla="*/ 0 w 30"/>
                <a:gd name="T7" fmla="*/ 3 h 6"/>
                <a:gd name="T8" fmla="*/ 3 w 30"/>
                <a:gd name="T9" fmla="*/ 0 h 6"/>
                <a:gd name="T10" fmla="*/ 27 w 30"/>
                <a:gd name="T11" fmla="*/ 0 h 6"/>
                <a:gd name="T12" fmla="*/ 30 w 30"/>
                <a:gd name="T13" fmla="*/ 3 h 6"/>
                <a:gd name="T14" fmla="*/ 27 w 30"/>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6">
                  <a:moveTo>
                    <a:pt x="27" y="6"/>
                  </a:moveTo>
                  <a:cubicBezTo>
                    <a:pt x="27" y="6"/>
                    <a:pt x="27" y="6"/>
                    <a:pt x="27" y="6"/>
                  </a:cubicBezTo>
                  <a:cubicBezTo>
                    <a:pt x="16" y="6"/>
                    <a:pt x="10" y="6"/>
                    <a:pt x="3" y="6"/>
                  </a:cubicBezTo>
                  <a:cubicBezTo>
                    <a:pt x="1" y="6"/>
                    <a:pt x="0" y="4"/>
                    <a:pt x="0" y="3"/>
                  </a:cubicBezTo>
                  <a:cubicBezTo>
                    <a:pt x="0" y="1"/>
                    <a:pt x="1" y="0"/>
                    <a:pt x="3" y="0"/>
                  </a:cubicBezTo>
                  <a:cubicBezTo>
                    <a:pt x="10" y="0"/>
                    <a:pt x="16" y="0"/>
                    <a:pt x="27" y="0"/>
                  </a:cubicBezTo>
                  <a:cubicBezTo>
                    <a:pt x="28" y="0"/>
                    <a:pt x="30" y="2"/>
                    <a:pt x="30" y="3"/>
                  </a:cubicBezTo>
                  <a:cubicBezTo>
                    <a:pt x="30" y="5"/>
                    <a:pt x="28" y="6"/>
                    <a:pt x="27" y="6"/>
                  </a:cubicBezTo>
                  <a:close/>
                </a:path>
              </a:pathLst>
            </a:custGeom>
            <a:grpFill/>
            <a:ln>
              <a:solidFill>
                <a:schemeClr val="accent2"/>
              </a:solidFill>
            </a:ln>
            <a:extLst/>
          </p:spPr>
          <p:txBody>
            <a:bodyPr vert="horz" wrap="square" lIns="121882" tIns="60941" rIns="121882" bIns="60941" numCol="1" anchor="t" anchorCtr="0" compatLnSpc="1"/>
            <a:lstStyle/>
            <a:p>
              <a:endParaRPr lang="zh-CN" altLang="en-US" sz="2399">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69" name="Freeform 119"/>
            <p:cNvSpPr/>
            <p:nvPr/>
          </p:nvSpPr>
          <p:spPr bwMode="auto">
            <a:xfrm>
              <a:off x="2636838" y="5037138"/>
              <a:ext cx="158750" cy="209550"/>
            </a:xfrm>
            <a:custGeom>
              <a:avLst/>
              <a:gdLst>
                <a:gd name="T0" fmla="*/ 27 w 29"/>
                <a:gd name="T1" fmla="*/ 38 h 38"/>
                <a:gd name="T2" fmla="*/ 25 w 29"/>
                <a:gd name="T3" fmla="*/ 36 h 38"/>
                <a:gd name="T4" fmla="*/ 21 w 29"/>
                <a:gd name="T5" fmla="*/ 27 h 38"/>
                <a:gd name="T6" fmla="*/ 14 w 29"/>
                <a:gd name="T7" fmla="*/ 7 h 38"/>
                <a:gd name="T8" fmla="*/ 9 w 29"/>
                <a:gd name="T9" fmla="*/ 21 h 38"/>
                <a:gd name="T10" fmla="*/ 4 w 29"/>
                <a:gd name="T11" fmla="*/ 35 h 38"/>
                <a:gd name="T12" fmla="*/ 1 w 29"/>
                <a:gd name="T13" fmla="*/ 36 h 38"/>
                <a:gd name="T14" fmla="*/ 0 w 29"/>
                <a:gd name="T15" fmla="*/ 34 h 38"/>
                <a:gd name="T16" fmla="*/ 5 w 29"/>
                <a:gd name="T17" fmla="*/ 20 h 38"/>
                <a:gd name="T18" fmla="*/ 12 w 29"/>
                <a:gd name="T19" fmla="*/ 1 h 38"/>
                <a:gd name="T20" fmla="*/ 14 w 29"/>
                <a:gd name="T21" fmla="*/ 0 h 38"/>
                <a:gd name="T22" fmla="*/ 14 w 29"/>
                <a:gd name="T23" fmla="*/ 0 h 38"/>
                <a:gd name="T24" fmla="*/ 16 w 29"/>
                <a:gd name="T25" fmla="*/ 1 h 38"/>
                <a:gd name="T26" fmla="*/ 25 w 29"/>
                <a:gd name="T27" fmla="*/ 25 h 38"/>
                <a:gd name="T28" fmla="*/ 28 w 29"/>
                <a:gd name="T29" fmla="*/ 35 h 38"/>
                <a:gd name="T30" fmla="*/ 27 w 29"/>
                <a:gd name="T31" fmla="*/ 38 h 38"/>
                <a:gd name="T32" fmla="*/ 27 w 29"/>
                <a:gd name="T3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38">
                  <a:moveTo>
                    <a:pt x="27" y="38"/>
                  </a:moveTo>
                  <a:cubicBezTo>
                    <a:pt x="26" y="38"/>
                    <a:pt x="25" y="37"/>
                    <a:pt x="25" y="36"/>
                  </a:cubicBezTo>
                  <a:cubicBezTo>
                    <a:pt x="24" y="35"/>
                    <a:pt x="23" y="31"/>
                    <a:pt x="21" y="27"/>
                  </a:cubicBezTo>
                  <a:cubicBezTo>
                    <a:pt x="19" y="21"/>
                    <a:pt x="16" y="13"/>
                    <a:pt x="14" y="7"/>
                  </a:cubicBezTo>
                  <a:cubicBezTo>
                    <a:pt x="12" y="11"/>
                    <a:pt x="11" y="16"/>
                    <a:pt x="9" y="21"/>
                  </a:cubicBezTo>
                  <a:cubicBezTo>
                    <a:pt x="7" y="27"/>
                    <a:pt x="5" y="32"/>
                    <a:pt x="4" y="35"/>
                  </a:cubicBezTo>
                  <a:cubicBezTo>
                    <a:pt x="3" y="36"/>
                    <a:pt x="2" y="37"/>
                    <a:pt x="1" y="36"/>
                  </a:cubicBezTo>
                  <a:cubicBezTo>
                    <a:pt x="0" y="36"/>
                    <a:pt x="0" y="35"/>
                    <a:pt x="0" y="34"/>
                  </a:cubicBezTo>
                  <a:cubicBezTo>
                    <a:pt x="2" y="30"/>
                    <a:pt x="3" y="25"/>
                    <a:pt x="5" y="20"/>
                  </a:cubicBezTo>
                  <a:cubicBezTo>
                    <a:pt x="8" y="13"/>
                    <a:pt x="10" y="6"/>
                    <a:pt x="12" y="1"/>
                  </a:cubicBezTo>
                  <a:cubicBezTo>
                    <a:pt x="12" y="1"/>
                    <a:pt x="13" y="0"/>
                    <a:pt x="14" y="0"/>
                  </a:cubicBezTo>
                  <a:cubicBezTo>
                    <a:pt x="14" y="0"/>
                    <a:pt x="14" y="0"/>
                    <a:pt x="14" y="0"/>
                  </a:cubicBezTo>
                  <a:cubicBezTo>
                    <a:pt x="15" y="0"/>
                    <a:pt x="15" y="1"/>
                    <a:pt x="16" y="1"/>
                  </a:cubicBezTo>
                  <a:cubicBezTo>
                    <a:pt x="19" y="8"/>
                    <a:pt x="22" y="18"/>
                    <a:pt x="25" y="25"/>
                  </a:cubicBezTo>
                  <a:cubicBezTo>
                    <a:pt x="26" y="30"/>
                    <a:pt x="28" y="33"/>
                    <a:pt x="28" y="35"/>
                  </a:cubicBezTo>
                  <a:cubicBezTo>
                    <a:pt x="29" y="36"/>
                    <a:pt x="28" y="37"/>
                    <a:pt x="27" y="38"/>
                  </a:cubicBezTo>
                  <a:cubicBezTo>
                    <a:pt x="27" y="38"/>
                    <a:pt x="27" y="38"/>
                    <a:pt x="27" y="38"/>
                  </a:cubicBezTo>
                  <a:close/>
                </a:path>
              </a:pathLst>
            </a:custGeom>
            <a:grpFill/>
            <a:ln>
              <a:solidFill>
                <a:schemeClr val="accent2"/>
              </a:solidFill>
            </a:ln>
            <a:extLst/>
          </p:spPr>
          <p:txBody>
            <a:bodyPr vert="horz" wrap="square" lIns="121882" tIns="60941" rIns="121882" bIns="60941" numCol="1" anchor="t" anchorCtr="0" compatLnSpc="1"/>
            <a:lstStyle/>
            <a:p>
              <a:endParaRPr lang="zh-CN" altLang="en-US" sz="2399">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70" name="Freeform 120"/>
            <p:cNvSpPr/>
            <p:nvPr/>
          </p:nvSpPr>
          <p:spPr bwMode="auto">
            <a:xfrm>
              <a:off x="2630488" y="5153025"/>
              <a:ext cx="165100" cy="22225"/>
            </a:xfrm>
            <a:custGeom>
              <a:avLst/>
              <a:gdLst>
                <a:gd name="T0" fmla="*/ 28 w 30"/>
                <a:gd name="T1" fmla="*/ 4 h 4"/>
                <a:gd name="T2" fmla="*/ 18 w 30"/>
                <a:gd name="T3" fmla="*/ 4 h 4"/>
                <a:gd name="T4" fmla="*/ 2 w 30"/>
                <a:gd name="T5" fmla="*/ 4 h 4"/>
                <a:gd name="T6" fmla="*/ 2 w 30"/>
                <a:gd name="T7" fmla="*/ 4 h 4"/>
                <a:gd name="T8" fmla="*/ 0 w 30"/>
                <a:gd name="T9" fmla="*/ 2 h 4"/>
                <a:gd name="T10" fmla="*/ 2 w 30"/>
                <a:gd name="T11" fmla="*/ 0 h 4"/>
                <a:gd name="T12" fmla="*/ 18 w 30"/>
                <a:gd name="T13" fmla="*/ 0 h 4"/>
                <a:gd name="T14" fmla="*/ 28 w 30"/>
                <a:gd name="T15" fmla="*/ 0 h 4"/>
                <a:gd name="T16" fmla="*/ 30 w 30"/>
                <a:gd name="T17" fmla="*/ 2 h 4"/>
                <a:gd name="T18" fmla="*/ 28 w 30"/>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4">
                  <a:moveTo>
                    <a:pt x="28" y="4"/>
                  </a:moveTo>
                  <a:cubicBezTo>
                    <a:pt x="25" y="4"/>
                    <a:pt x="22" y="4"/>
                    <a:pt x="18" y="4"/>
                  </a:cubicBezTo>
                  <a:cubicBezTo>
                    <a:pt x="12" y="4"/>
                    <a:pt x="6" y="4"/>
                    <a:pt x="2" y="4"/>
                  </a:cubicBezTo>
                  <a:cubicBezTo>
                    <a:pt x="2" y="4"/>
                    <a:pt x="2" y="4"/>
                    <a:pt x="2" y="4"/>
                  </a:cubicBezTo>
                  <a:cubicBezTo>
                    <a:pt x="1" y="4"/>
                    <a:pt x="0" y="3"/>
                    <a:pt x="0" y="2"/>
                  </a:cubicBezTo>
                  <a:cubicBezTo>
                    <a:pt x="0" y="1"/>
                    <a:pt x="1" y="0"/>
                    <a:pt x="2" y="0"/>
                  </a:cubicBezTo>
                  <a:cubicBezTo>
                    <a:pt x="6" y="0"/>
                    <a:pt x="12" y="0"/>
                    <a:pt x="18" y="0"/>
                  </a:cubicBezTo>
                  <a:cubicBezTo>
                    <a:pt x="22" y="0"/>
                    <a:pt x="25" y="0"/>
                    <a:pt x="28" y="0"/>
                  </a:cubicBezTo>
                  <a:cubicBezTo>
                    <a:pt x="29" y="0"/>
                    <a:pt x="30" y="1"/>
                    <a:pt x="30" y="2"/>
                  </a:cubicBezTo>
                  <a:cubicBezTo>
                    <a:pt x="30" y="3"/>
                    <a:pt x="29" y="4"/>
                    <a:pt x="28" y="4"/>
                  </a:cubicBezTo>
                  <a:close/>
                </a:path>
              </a:pathLst>
            </a:custGeom>
            <a:grpFill/>
            <a:ln>
              <a:solidFill>
                <a:schemeClr val="accent2"/>
              </a:solidFill>
            </a:ln>
            <a:extLst/>
          </p:spPr>
          <p:txBody>
            <a:bodyPr vert="horz" wrap="square" lIns="121882" tIns="60941" rIns="121882" bIns="60941" numCol="1" anchor="t" anchorCtr="0" compatLnSpc="1"/>
            <a:lstStyle/>
            <a:p>
              <a:endParaRPr lang="zh-CN" altLang="en-US" sz="2399">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grpSp>
      <p:sp>
        <p:nvSpPr>
          <p:cNvPr id="71" name="文本框 70"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txBox="1"/>
          <p:nvPr/>
        </p:nvSpPr>
        <p:spPr>
          <a:xfrm>
            <a:off x="1001160" y="2399302"/>
            <a:ext cx="2339045" cy="1261599"/>
          </a:xfrm>
          <a:prstGeom prst="rect">
            <a:avLst/>
          </a:prstGeom>
          <a:noFill/>
          <a:effectLst/>
        </p:spPr>
        <p:txBody>
          <a:bodyPr wrap="none" lIns="91412" tIns="45706" rIns="91412" bIns="45706" rtlCol="0">
            <a:spAutoFit/>
          </a:bodyPr>
          <a:lstStyle/>
          <a:p>
            <a:r>
              <a:rPr lang="zh-CN" altLang="en-US" sz="1999" dirty="0">
                <a:solidFill>
                  <a:schemeClr val="tx1">
                    <a:lumMod val="50000"/>
                    <a:lumOff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rPr>
              <a:t>单击此处输入标题</a:t>
            </a:r>
            <a:endParaRPr lang="en-US" altLang="zh-CN" sz="1999" dirty="0">
              <a:solidFill>
                <a:schemeClr val="tx1">
                  <a:lumMod val="50000"/>
                  <a:lumOff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endParaRPr>
          </a:p>
          <a:p>
            <a:r>
              <a:rPr lang="zh-CN" altLang="en-US" sz="1200" dirty="0">
                <a:solidFill>
                  <a:schemeClr val="tx1">
                    <a:lumMod val="50000"/>
                    <a:lumOff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rPr>
              <a:t>请在这里输入您的主要叙述内容</a:t>
            </a:r>
            <a:endParaRPr lang="en-US" altLang="zh-CN" sz="1200" dirty="0">
              <a:solidFill>
                <a:schemeClr val="tx1">
                  <a:lumMod val="50000"/>
                  <a:lumOff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endParaRPr>
          </a:p>
          <a:p>
            <a:r>
              <a:rPr lang="zh-CN" altLang="en-US" sz="1200" dirty="0">
                <a:solidFill>
                  <a:schemeClr val="tx1">
                    <a:lumMod val="50000"/>
                    <a:lumOff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rPr>
              <a:t>请在这里输入您的主要叙述内容</a:t>
            </a:r>
            <a:endParaRPr lang="en-US" altLang="zh-CN" sz="1200" dirty="0">
              <a:solidFill>
                <a:schemeClr val="tx1">
                  <a:lumMod val="50000"/>
                  <a:lumOff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endParaRPr>
          </a:p>
          <a:p>
            <a:endParaRPr lang="en-US" altLang="zh-CN" sz="3199" dirty="0">
              <a:solidFill>
                <a:schemeClr val="tx1">
                  <a:lumMod val="50000"/>
                  <a:lumOff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72" name="文本框 71"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txBox="1"/>
          <p:nvPr/>
        </p:nvSpPr>
        <p:spPr>
          <a:xfrm>
            <a:off x="1003645" y="4908822"/>
            <a:ext cx="2339045" cy="1261599"/>
          </a:xfrm>
          <a:prstGeom prst="rect">
            <a:avLst/>
          </a:prstGeom>
          <a:noFill/>
          <a:effectLst/>
        </p:spPr>
        <p:txBody>
          <a:bodyPr wrap="none" lIns="91412" tIns="45706" rIns="91412" bIns="45706" rtlCol="0">
            <a:spAutoFit/>
          </a:bodyPr>
          <a:lstStyle/>
          <a:p>
            <a:r>
              <a:rPr lang="zh-CN" altLang="en-US" sz="1999" dirty="0">
                <a:solidFill>
                  <a:schemeClr val="tx1">
                    <a:lumMod val="50000"/>
                    <a:lumOff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rPr>
              <a:t>单击此处输入标题</a:t>
            </a:r>
            <a:endParaRPr lang="en-US" altLang="zh-CN" sz="1999" dirty="0">
              <a:solidFill>
                <a:schemeClr val="tx1">
                  <a:lumMod val="50000"/>
                  <a:lumOff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endParaRPr>
          </a:p>
          <a:p>
            <a:r>
              <a:rPr lang="zh-CN" altLang="en-US" sz="1200" dirty="0">
                <a:solidFill>
                  <a:schemeClr val="tx1">
                    <a:lumMod val="50000"/>
                    <a:lumOff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rPr>
              <a:t>请在这里输入您的主要叙述内容</a:t>
            </a:r>
            <a:endParaRPr lang="en-US" altLang="zh-CN" sz="1200" dirty="0">
              <a:solidFill>
                <a:schemeClr val="tx1">
                  <a:lumMod val="50000"/>
                  <a:lumOff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endParaRPr>
          </a:p>
          <a:p>
            <a:r>
              <a:rPr lang="zh-CN" altLang="en-US" sz="1200" dirty="0">
                <a:solidFill>
                  <a:schemeClr val="tx1">
                    <a:lumMod val="50000"/>
                    <a:lumOff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rPr>
              <a:t>请在这里输入您的主要叙述内容</a:t>
            </a:r>
            <a:endParaRPr lang="en-US" altLang="zh-CN" sz="1200" dirty="0">
              <a:solidFill>
                <a:schemeClr val="tx1">
                  <a:lumMod val="50000"/>
                  <a:lumOff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endParaRPr>
          </a:p>
          <a:p>
            <a:endParaRPr lang="en-US" altLang="zh-CN" sz="3199" dirty="0">
              <a:solidFill>
                <a:schemeClr val="tx1">
                  <a:lumMod val="50000"/>
                  <a:lumOff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73" name="文本框 72"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txBox="1"/>
          <p:nvPr/>
        </p:nvSpPr>
        <p:spPr>
          <a:xfrm>
            <a:off x="8910271" y="4894309"/>
            <a:ext cx="2339045" cy="1261599"/>
          </a:xfrm>
          <a:prstGeom prst="rect">
            <a:avLst/>
          </a:prstGeom>
          <a:noFill/>
          <a:effectLst/>
        </p:spPr>
        <p:txBody>
          <a:bodyPr wrap="none" lIns="91412" tIns="45706" rIns="91412" bIns="45706" rtlCol="0">
            <a:spAutoFit/>
          </a:bodyPr>
          <a:lstStyle/>
          <a:p>
            <a:r>
              <a:rPr lang="zh-CN" altLang="en-US" sz="1999" dirty="0">
                <a:solidFill>
                  <a:schemeClr val="tx1">
                    <a:lumMod val="50000"/>
                    <a:lumOff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rPr>
              <a:t>单击此处输入标题</a:t>
            </a:r>
            <a:endParaRPr lang="en-US" altLang="zh-CN" sz="1999" dirty="0">
              <a:solidFill>
                <a:schemeClr val="tx1">
                  <a:lumMod val="50000"/>
                  <a:lumOff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endParaRPr>
          </a:p>
          <a:p>
            <a:r>
              <a:rPr lang="zh-CN" altLang="en-US" sz="1200" dirty="0">
                <a:solidFill>
                  <a:schemeClr val="tx1">
                    <a:lumMod val="50000"/>
                    <a:lumOff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rPr>
              <a:t>请在这里输入您的主要叙述内容</a:t>
            </a:r>
            <a:endParaRPr lang="en-US" altLang="zh-CN" sz="1200" dirty="0">
              <a:solidFill>
                <a:schemeClr val="tx1">
                  <a:lumMod val="50000"/>
                  <a:lumOff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endParaRPr>
          </a:p>
          <a:p>
            <a:r>
              <a:rPr lang="zh-CN" altLang="en-US" sz="1200" dirty="0">
                <a:solidFill>
                  <a:schemeClr val="tx1">
                    <a:lumMod val="50000"/>
                    <a:lumOff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rPr>
              <a:t>请在这里输入您的主要叙述内容</a:t>
            </a:r>
            <a:endParaRPr lang="en-US" altLang="zh-CN" sz="1200" dirty="0">
              <a:solidFill>
                <a:schemeClr val="tx1">
                  <a:lumMod val="50000"/>
                  <a:lumOff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endParaRPr>
          </a:p>
          <a:p>
            <a:endParaRPr lang="en-US" altLang="zh-CN" sz="3199" dirty="0">
              <a:solidFill>
                <a:schemeClr val="tx1">
                  <a:lumMod val="50000"/>
                  <a:lumOff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74" name="文本框 73"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txBox="1"/>
          <p:nvPr/>
        </p:nvSpPr>
        <p:spPr>
          <a:xfrm>
            <a:off x="8899196" y="2378434"/>
            <a:ext cx="2339045" cy="1261599"/>
          </a:xfrm>
          <a:prstGeom prst="rect">
            <a:avLst/>
          </a:prstGeom>
          <a:noFill/>
          <a:effectLst/>
        </p:spPr>
        <p:txBody>
          <a:bodyPr wrap="none" lIns="91412" tIns="45706" rIns="91412" bIns="45706" rtlCol="0">
            <a:spAutoFit/>
          </a:bodyPr>
          <a:lstStyle/>
          <a:p>
            <a:r>
              <a:rPr lang="zh-CN" altLang="en-US" sz="1999" dirty="0">
                <a:solidFill>
                  <a:schemeClr val="tx1">
                    <a:lumMod val="50000"/>
                    <a:lumOff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rPr>
              <a:t>单击此处输入标题</a:t>
            </a:r>
            <a:endParaRPr lang="en-US" altLang="zh-CN" sz="1999" dirty="0">
              <a:solidFill>
                <a:schemeClr val="tx1">
                  <a:lumMod val="50000"/>
                  <a:lumOff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endParaRPr>
          </a:p>
          <a:p>
            <a:r>
              <a:rPr lang="zh-CN" altLang="en-US" sz="1200" dirty="0">
                <a:solidFill>
                  <a:schemeClr val="tx1">
                    <a:lumMod val="50000"/>
                    <a:lumOff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rPr>
              <a:t>请在这里输入您的主要叙述内容</a:t>
            </a:r>
            <a:endParaRPr lang="en-US" altLang="zh-CN" sz="1200" dirty="0">
              <a:solidFill>
                <a:schemeClr val="tx1">
                  <a:lumMod val="50000"/>
                  <a:lumOff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endParaRPr>
          </a:p>
          <a:p>
            <a:r>
              <a:rPr lang="zh-CN" altLang="en-US" sz="1200" dirty="0">
                <a:solidFill>
                  <a:schemeClr val="tx1">
                    <a:lumMod val="50000"/>
                    <a:lumOff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rPr>
              <a:t>请在这里输入您的主要叙述内容</a:t>
            </a:r>
            <a:endParaRPr lang="en-US" altLang="zh-CN" sz="1200" dirty="0">
              <a:solidFill>
                <a:schemeClr val="tx1">
                  <a:lumMod val="50000"/>
                  <a:lumOff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endParaRPr>
          </a:p>
          <a:p>
            <a:endParaRPr lang="en-US" altLang="zh-CN" sz="3199" dirty="0">
              <a:solidFill>
                <a:schemeClr val="tx1">
                  <a:lumMod val="50000"/>
                  <a:lumOff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Tree>
    <p:extLst>
      <p:ext uri="{BB962C8B-B14F-4D97-AF65-F5344CB8AC3E}">
        <p14:creationId xmlns:p14="http://schemas.microsoft.com/office/powerpoint/2010/main" val="3568592210"/>
      </p:ext>
    </p:extLst>
  </p:cSld>
  <p:clrMapOvr>
    <a:masterClrMapping/>
  </p:clrMapOvr>
  <mc:AlternateContent xmlns:mc="http://schemas.openxmlformats.org/markup-compatibility/2006" xmlns:p14="http://schemas.microsoft.com/office/powerpoint/2010/main">
    <mc:Choice Requires="p14">
      <p:transition spd="slow" p14:dur="1250" advClick="0" advTm="0">
        <p:split orient="vert"/>
      </p:transition>
    </mc:Choice>
    <mc:Fallback xmlns="">
      <p:transition spd="slow" advClick="0"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750" fill="hold"/>
                                        <p:tgtEl>
                                          <p:spTgt spid="5"/>
                                        </p:tgtEl>
                                        <p:attrNameLst>
                                          <p:attrName>ppt_w</p:attrName>
                                        </p:attrNameLst>
                                      </p:cBhvr>
                                      <p:tavLst>
                                        <p:tav tm="0">
                                          <p:val>
                                            <p:fltVal val="0"/>
                                          </p:val>
                                        </p:tav>
                                        <p:tav tm="100000">
                                          <p:val>
                                            <p:strVal val="#ppt_w"/>
                                          </p:val>
                                        </p:tav>
                                      </p:tavLst>
                                    </p:anim>
                                    <p:anim calcmode="lin" valueType="num">
                                      <p:cBhvr>
                                        <p:cTn id="8" dur="750" fill="hold"/>
                                        <p:tgtEl>
                                          <p:spTgt spid="5"/>
                                        </p:tgtEl>
                                        <p:attrNameLst>
                                          <p:attrName>ppt_h</p:attrName>
                                        </p:attrNameLst>
                                      </p:cBhvr>
                                      <p:tavLst>
                                        <p:tav tm="0">
                                          <p:val>
                                            <p:fltVal val="0"/>
                                          </p:val>
                                        </p:tav>
                                        <p:tav tm="100000">
                                          <p:val>
                                            <p:strVal val="#ppt_h"/>
                                          </p:val>
                                        </p:tav>
                                      </p:tavLst>
                                    </p:anim>
                                    <p:animEffect transition="in" filter="fade">
                                      <p:cBhvr>
                                        <p:cTn id="9" dur="750"/>
                                        <p:tgtEl>
                                          <p:spTgt spid="5"/>
                                        </p:tgtEl>
                                      </p:cBhvr>
                                    </p:animEffect>
                                  </p:childTnLst>
                                </p:cTn>
                              </p:par>
                            </p:childTnLst>
                          </p:cTn>
                        </p:par>
                        <p:par>
                          <p:cTn id="10" fill="hold">
                            <p:stCondLst>
                              <p:cond delay="750"/>
                            </p:stCondLst>
                            <p:childTnLst>
                              <p:par>
                                <p:cTn id="11" presetID="10" presetClass="entr" presetSubtype="0" fill="hold" grpId="0" nodeType="afterEffect">
                                  <p:stCondLst>
                                    <p:cond delay="0"/>
                                  </p:stCondLst>
                                  <p:childTnLst>
                                    <p:set>
                                      <p:cBhvr>
                                        <p:cTn id="12" dur="1" fill="hold">
                                          <p:stCondLst>
                                            <p:cond delay="0"/>
                                          </p:stCondLst>
                                        </p:cTn>
                                        <p:tgtEl>
                                          <p:spTgt spid="71"/>
                                        </p:tgtEl>
                                        <p:attrNameLst>
                                          <p:attrName>style.visibility</p:attrName>
                                        </p:attrNameLst>
                                      </p:cBhvr>
                                      <p:to>
                                        <p:strVal val="visible"/>
                                      </p:to>
                                    </p:set>
                                    <p:animEffect transition="in" filter="fade">
                                      <p:cBhvr>
                                        <p:cTn id="13" dur="500"/>
                                        <p:tgtEl>
                                          <p:spTgt spid="71"/>
                                        </p:tgtEl>
                                      </p:cBhvr>
                                    </p:animEffect>
                                  </p:childTnLst>
                                </p:cTn>
                              </p:par>
                              <p:par>
                                <p:cTn id="14" presetID="10" presetClass="entr" presetSubtype="0" fill="hold" grpId="0" nodeType="withEffect">
                                  <p:stCondLst>
                                    <p:cond delay="250"/>
                                  </p:stCondLst>
                                  <p:childTnLst>
                                    <p:set>
                                      <p:cBhvr>
                                        <p:cTn id="15" dur="1" fill="hold">
                                          <p:stCondLst>
                                            <p:cond delay="0"/>
                                          </p:stCondLst>
                                        </p:cTn>
                                        <p:tgtEl>
                                          <p:spTgt spid="72"/>
                                        </p:tgtEl>
                                        <p:attrNameLst>
                                          <p:attrName>style.visibility</p:attrName>
                                        </p:attrNameLst>
                                      </p:cBhvr>
                                      <p:to>
                                        <p:strVal val="visible"/>
                                      </p:to>
                                    </p:set>
                                    <p:animEffect transition="in" filter="fade">
                                      <p:cBhvr>
                                        <p:cTn id="16" dur="500"/>
                                        <p:tgtEl>
                                          <p:spTgt spid="72"/>
                                        </p:tgtEl>
                                      </p:cBhvr>
                                    </p:animEffect>
                                  </p:childTnLst>
                                </p:cTn>
                              </p:par>
                              <p:par>
                                <p:cTn id="17" presetID="10" presetClass="entr" presetSubtype="0" fill="hold" grpId="0" nodeType="withEffect">
                                  <p:stCondLst>
                                    <p:cond delay="500"/>
                                  </p:stCondLst>
                                  <p:childTnLst>
                                    <p:set>
                                      <p:cBhvr>
                                        <p:cTn id="18" dur="1" fill="hold">
                                          <p:stCondLst>
                                            <p:cond delay="0"/>
                                          </p:stCondLst>
                                        </p:cTn>
                                        <p:tgtEl>
                                          <p:spTgt spid="74"/>
                                        </p:tgtEl>
                                        <p:attrNameLst>
                                          <p:attrName>style.visibility</p:attrName>
                                        </p:attrNameLst>
                                      </p:cBhvr>
                                      <p:to>
                                        <p:strVal val="visible"/>
                                      </p:to>
                                    </p:set>
                                    <p:animEffect transition="in" filter="fade">
                                      <p:cBhvr>
                                        <p:cTn id="19" dur="500"/>
                                        <p:tgtEl>
                                          <p:spTgt spid="74"/>
                                        </p:tgtEl>
                                      </p:cBhvr>
                                    </p:animEffect>
                                  </p:childTnLst>
                                </p:cTn>
                              </p:par>
                              <p:par>
                                <p:cTn id="20" presetID="10" presetClass="entr" presetSubtype="0" fill="hold" grpId="0" nodeType="withEffect">
                                  <p:stCondLst>
                                    <p:cond delay="750"/>
                                  </p:stCondLst>
                                  <p:childTnLst>
                                    <p:set>
                                      <p:cBhvr>
                                        <p:cTn id="21" dur="1" fill="hold">
                                          <p:stCondLst>
                                            <p:cond delay="0"/>
                                          </p:stCondLst>
                                        </p:cTn>
                                        <p:tgtEl>
                                          <p:spTgt spid="73"/>
                                        </p:tgtEl>
                                        <p:attrNameLst>
                                          <p:attrName>style.visibility</p:attrName>
                                        </p:attrNameLst>
                                      </p:cBhvr>
                                      <p:to>
                                        <p:strVal val="visible"/>
                                      </p:to>
                                    </p:set>
                                    <p:animEffect transition="in" filter="fade">
                                      <p:cBhvr>
                                        <p:cTn id="22"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p:bldP spid="73" grpId="0"/>
      <p:bldP spid="7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108"/>
          <p:cNvSpPr>
            <a:spLocks noEditPoints="1"/>
          </p:cNvSpPr>
          <p:nvPr/>
        </p:nvSpPr>
        <p:spPr bwMode="auto">
          <a:xfrm>
            <a:off x="1400671" y="1955892"/>
            <a:ext cx="2742163" cy="2918528"/>
          </a:xfrm>
          <a:custGeom>
            <a:avLst/>
            <a:gdLst>
              <a:gd name="T0" fmla="*/ 656 w 983"/>
              <a:gd name="T1" fmla="*/ 80 h 1046"/>
              <a:gd name="T2" fmla="*/ 729 w 983"/>
              <a:gd name="T3" fmla="*/ 67 h 1046"/>
              <a:gd name="T4" fmla="*/ 798 w 983"/>
              <a:gd name="T5" fmla="*/ 260 h 1046"/>
              <a:gd name="T6" fmla="*/ 895 w 983"/>
              <a:gd name="T7" fmla="*/ 601 h 1046"/>
              <a:gd name="T8" fmla="*/ 965 w 983"/>
              <a:gd name="T9" fmla="*/ 773 h 1046"/>
              <a:gd name="T10" fmla="*/ 831 w 983"/>
              <a:gd name="T11" fmla="*/ 833 h 1046"/>
              <a:gd name="T12" fmla="*/ 633 w 983"/>
              <a:gd name="T13" fmla="*/ 882 h 1046"/>
              <a:gd name="T14" fmla="*/ 206 w 983"/>
              <a:gd name="T15" fmla="*/ 1046 h 1046"/>
              <a:gd name="T16" fmla="*/ 164 w 983"/>
              <a:gd name="T17" fmla="*/ 951 h 1046"/>
              <a:gd name="T18" fmla="*/ 102 w 983"/>
              <a:gd name="T19" fmla="*/ 790 h 1046"/>
              <a:gd name="T20" fmla="*/ 49 w 983"/>
              <a:gd name="T21" fmla="*/ 623 h 1046"/>
              <a:gd name="T22" fmla="*/ 16 w 983"/>
              <a:gd name="T23" fmla="*/ 435 h 1046"/>
              <a:gd name="T24" fmla="*/ 131 w 983"/>
              <a:gd name="T25" fmla="*/ 234 h 1046"/>
              <a:gd name="T26" fmla="*/ 363 w 983"/>
              <a:gd name="T27" fmla="*/ 159 h 1046"/>
              <a:gd name="T28" fmla="*/ 394 w 983"/>
              <a:gd name="T29" fmla="*/ 17 h 1046"/>
              <a:gd name="T30" fmla="*/ 519 w 983"/>
              <a:gd name="T31" fmla="*/ 44 h 1046"/>
              <a:gd name="T32" fmla="*/ 463 w 983"/>
              <a:gd name="T33" fmla="*/ 209 h 1046"/>
              <a:gd name="T34" fmla="*/ 547 w 983"/>
              <a:gd name="T35" fmla="*/ 252 h 1046"/>
              <a:gd name="T36" fmla="*/ 509 w 983"/>
              <a:gd name="T37" fmla="*/ 366 h 1046"/>
              <a:gd name="T38" fmla="*/ 435 w 983"/>
              <a:gd name="T39" fmla="*/ 33 h 1046"/>
              <a:gd name="T40" fmla="*/ 529 w 983"/>
              <a:gd name="T41" fmla="*/ 114 h 1046"/>
              <a:gd name="T42" fmla="*/ 485 w 983"/>
              <a:gd name="T43" fmla="*/ 24 h 1046"/>
              <a:gd name="T44" fmla="*/ 382 w 983"/>
              <a:gd name="T45" fmla="*/ 82 h 1046"/>
              <a:gd name="T46" fmla="*/ 455 w 983"/>
              <a:gd name="T47" fmla="*/ 307 h 1046"/>
              <a:gd name="T48" fmla="*/ 561 w 983"/>
              <a:gd name="T49" fmla="*/ 383 h 1046"/>
              <a:gd name="T50" fmla="*/ 572 w 983"/>
              <a:gd name="T51" fmla="*/ 271 h 1046"/>
              <a:gd name="T52" fmla="*/ 501 w 983"/>
              <a:gd name="T53" fmla="*/ 114 h 1046"/>
              <a:gd name="T54" fmla="*/ 470 w 983"/>
              <a:gd name="T55" fmla="*/ 256 h 1046"/>
              <a:gd name="T56" fmla="*/ 501 w 983"/>
              <a:gd name="T57" fmla="*/ 83 h 1046"/>
              <a:gd name="T58" fmla="*/ 423 w 983"/>
              <a:gd name="T59" fmla="*/ 56 h 1046"/>
              <a:gd name="T60" fmla="*/ 424 w 983"/>
              <a:gd name="T61" fmla="*/ 143 h 1046"/>
              <a:gd name="T62" fmla="*/ 501 w 983"/>
              <a:gd name="T63" fmla="*/ 83 h 1046"/>
              <a:gd name="T64" fmla="*/ 637 w 983"/>
              <a:gd name="T65" fmla="*/ 98 h 1046"/>
              <a:gd name="T66" fmla="*/ 566 w 983"/>
              <a:gd name="T67" fmla="*/ 225 h 1046"/>
              <a:gd name="T68" fmla="*/ 520 w 983"/>
              <a:gd name="T69" fmla="*/ 396 h 1046"/>
              <a:gd name="T70" fmla="*/ 362 w 983"/>
              <a:gd name="T71" fmla="*/ 169 h 1046"/>
              <a:gd name="T72" fmla="*/ 219 w 983"/>
              <a:gd name="T73" fmla="*/ 210 h 1046"/>
              <a:gd name="T74" fmla="*/ 16 w 983"/>
              <a:gd name="T75" fmla="*/ 293 h 1046"/>
              <a:gd name="T76" fmla="*/ 72 w 983"/>
              <a:gd name="T77" fmla="*/ 657 h 1046"/>
              <a:gd name="T78" fmla="*/ 161 w 983"/>
              <a:gd name="T79" fmla="*/ 920 h 1046"/>
              <a:gd name="T80" fmla="*/ 642 w 983"/>
              <a:gd name="T81" fmla="*/ 870 h 1046"/>
              <a:gd name="T82" fmla="*/ 916 w 983"/>
              <a:gd name="T83" fmla="*/ 780 h 1046"/>
              <a:gd name="T84" fmla="*/ 897 w 983"/>
              <a:gd name="T85" fmla="*/ 635 h 1046"/>
              <a:gd name="T86" fmla="*/ 799 w 983"/>
              <a:gd name="T87" fmla="*/ 327 h 1046"/>
              <a:gd name="T88" fmla="*/ 759 w 983"/>
              <a:gd name="T89" fmla="*/ 79 h 1046"/>
              <a:gd name="T90" fmla="*/ 546 w 983"/>
              <a:gd name="T91" fmla="*/ 354 h 1046"/>
              <a:gd name="T92" fmla="*/ 458 w 983"/>
              <a:gd name="T93" fmla="*/ 140 h 1046"/>
              <a:gd name="T94" fmla="*/ 488 w 983"/>
              <a:gd name="T95" fmla="*/ 240 h 1046"/>
              <a:gd name="T96" fmla="*/ 484 w 983"/>
              <a:gd name="T97" fmla="*/ 298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83" h="1046">
                <a:moveTo>
                  <a:pt x="546" y="104"/>
                </a:moveTo>
                <a:cubicBezTo>
                  <a:pt x="572" y="99"/>
                  <a:pt x="602" y="89"/>
                  <a:pt x="631" y="82"/>
                </a:cubicBezTo>
                <a:cubicBezTo>
                  <a:pt x="639" y="80"/>
                  <a:pt x="648" y="81"/>
                  <a:pt x="656" y="80"/>
                </a:cubicBezTo>
                <a:cubicBezTo>
                  <a:pt x="659" y="80"/>
                  <a:pt x="662" y="77"/>
                  <a:pt x="666" y="77"/>
                </a:cubicBezTo>
                <a:cubicBezTo>
                  <a:pt x="674" y="75"/>
                  <a:pt x="683" y="78"/>
                  <a:pt x="691" y="77"/>
                </a:cubicBezTo>
                <a:cubicBezTo>
                  <a:pt x="702" y="75"/>
                  <a:pt x="717" y="69"/>
                  <a:pt x="729" y="67"/>
                </a:cubicBezTo>
                <a:cubicBezTo>
                  <a:pt x="744" y="64"/>
                  <a:pt x="759" y="66"/>
                  <a:pt x="774" y="69"/>
                </a:cubicBezTo>
                <a:cubicBezTo>
                  <a:pt x="779" y="98"/>
                  <a:pt x="790" y="145"/>
                  <a:pt x="785" y="168"/>
                </a:cubicBezTo>
                <a:cubicBezTo>
                  <a:pt x="790" y="202"/>
                  <a:pt x="788" y="235"/>
                  <a:pt x="798" y="260"/>
                </a:cubicBezTo>
                <a:cubicBezTo>
                  <a:pt x="803" y="297"/>
                  <a:pt x="810" y="337"/>
                  <a:pt x="816" y="374"/>
                </a:cubicBezTo>
                <a:cubicBezTo>
                  <a:pt x="823" y="413"/>
                  <a:pt x="837" y="447"/>
                  <a:pt x="849" y="480"/>
                </a:cubicBezTo>
                <a:cubicBezTo>
                  <a:pt x="864" y="522"/>
                  <a:pt x="877" y="563"/>
                  <a:pt x="895" y="601"/>
                </a:cubicBezTo>
                <a:cubicBezTo>
                  <a:pt x="919" y="650"/>
                  <a:pt x="952" y="695"/>
                  <a:pt x="973" y="747"/>
                </a:cubicBezTo>
                <a:cubicBezTo>
                  <a:pt x="979" y="752"/>
                  <a:pt x="983" y="759"/>
                  <a:pt x="980" y="765"/>
                </a:cubicBezTo>
                <a:cubicBezTo>
                  <a:pt x="978" y="770"/>
                  <a:pt x="971" y="770"/>
                  <a:pt x="965" y="773"/>
                </a:cubicBezTo>
                <a:cubicBezTo>
                  <a:pt x="956" y="777"/>
                  <a:pt x="945" y="785"/>
                  <a:pt x="932" y="789"/>
                </a:cubicBezTo>
                <a:cubicBezTo>
                  <a:pt x="908" y="797"/>
                  <a:pt x="883" y="808"/>
                  <a:pt x="865" y="818"/>
                </a:cubicBezTo>
                <a:cubicBezTo>
                  <a:pt x="856" y="823"/>
                  <a:pt x="839" y="825"/>
                  <a:pt x="831" y="833"/>
                </a:cubicBezTo>
                <a:cubicBezTo>
                  <a:pt x="789" y="838"/>
                  <a:pt x="729" y="860"/>
                  <a:pt x="681" y="871"/>
                </a:cubicBezTo>
                <a:cubicBezTo>
                  <a:pt x="677" y="871"/>
                  <a:pt x="678" y="875"/>
                  <a:pt x="676" y="876"/>
                </a:cubicBezTo>
                <a:cubicBezTo>
                  <a:pt x="662" y="874"/>
                  <a:pt x="648" y="880"/>
                  <a:pt x="633" y="882"/>
                </a:cubicBezTo>
                <a:cubicBezTo>
                  <a:pt x="566" y="894"/>
                  <a:pt x="496" y="902"/>
                  <a:pt x="433" y="930"/>
                </a:cubicBezTo>
                <a:cubicBezTo>
                  <a:pt x="390" y="949"/>
                  <a:pt x="345" y="963"/>
                  <a:pt x="307" y="982"/>
                </a:cubicBezTo>
                <a:cubicBezTo>
                  <a:pt x="269" y="1001"/>
                  <a:pt x="238" y="1027"/>
                  <a:pt x="206" y="1046"/>
                </a:cubicBezTo>
                <a:cubicBezTo>
                  <a:pt x="199" y="1037"/>
                  <a:pt x="196" y="1025"/>
                  <a:pt x="191" y="1014"/>
                </a:cubicBezTo>
                <a:cubicBezTo>
                  <a:pt x="185" y="1001"/>
                  <a:pt x="177" y="986"/>
                  <a:pt x="170" y="971"/>
                </a:cubicBezTo>
                <a:cubicBezTo>
                  <a:pt x="167" y="965"/>
                  <a:pt x="166" y="957"/>
                  <a:pt x="164" y="951"/>
                </a:cubicBezTo>
                <a:cubicBezTo>
                  <a:pt x="147" y="910"/>
                  <a:pt x="130" y="866"/>
                  <a:pt x="112" y="821"/>
                </a:cubicBezTo>
                <a:cubicBezTo>
                  <a:pt x="109" y="815"/>
                  <a:pt x="105" y="809"/>
                  <a:pt x="103" y="804"/>
                </a:cubicBezTo>
                <a:cubicBezTo>
                  <a:pt x="102" y="800"/>
                  <a:pt x="103" y="794"/>
                  <a:pt x="102" y="790"/>
                </a:cubicBezTo>
                <a:cubicBezTo>
                  <a:pt x="93" y="762"/>
                  <a:pt x="82" y="730"/>
                  <a:pt x="73" y="699"/>
                </a:cubicBezTo>
                <a:cubicBezTo>
                  <a:pt x="68" y="683"/>
                  <a:pt x="63" y="666"/>
                  <a:pt x="58" y="650"/>
                </a:cubicBezTo>
                <a:cubicBezTo>
                  <a:pt x="55" y="641"/>
                  <a:pt x="51" y="632"/>
                  <a:pt x="49" y="623"/>
                </a:cubicBezTo>
                <a:cubicBezTo>
                  <a:pt x="47" y="613"/>
                  <a:pt x="48" y="603"/>
                  <a:pt x="46" y="592"/>
                </a:cubicBezTo>
                <a:cubicBezTo>
                  <a:pt x="40" y="559"/>
                  <a:pt x="29" y="526"/>
                  <a:pt x="23" y="491"/>
                </a:cubicBezTo>
                <a:cubicBezTo>
                  <a:pt x="20" y="473"/>
                  <a:pt x="18" y="455"/>
                  <a:pt x="16" y="435"/>
                </a:cubicBezTo>
                <a:cubicBezTo>
                  <a:pt x="11" y="404"/>
                  <a:pt x="8" y="374"/>
                  <a:pt x="7" y="343"/>
                </a:cubicBezTo>
                <a:cubicBezTo>
                  <a:pt x="6" y="324"/>
                  <a:pt x="0" y="305"/>
                  <a:pt x="4" y="288"/>
                </a:cubicBezTo>
                <a:cubicBezTo>
                  <a:pt x="42" y="272"/>
                  <a:pt x="83" y="247"/>
                  <a:pt x="131" y="234"/>
                </a:cubicBezTo>
                <a:cubicBezTo>
                  <a:pt x="140" y="228"/>
                  <a:pt x="154" y="222"/>
                  <a:pt x="164" y="221"/>
                </a:cubicBezTo>
                <a:cubicBezTo>
                  <a:pt x="194" y="205"/>
                  <a:pt x="231" y="196"/>
                  <a:pt x="267" y="186"/>
                </a:cubicBezTo>
                <a:cubicBezTo>
                  <a:pt x="300" y="178"/>
                  <a:pt x="334" y="161"/>
                  <a:pt x="363" y="159"/>
                </a:cubicBezTo>
                <a:cubicBezTo>
                  <a:pt x="371" y="154"/>
                  <a:pt x="382" y="151"/>
                  <a:pt x="393" y="149"/>
                </a:cubicBezTo>
                <a:cubicBezTo>
                  <a:pt x="388" y="129"/>
                  <a:pt x="371" y="101"/>
                  <a:pt x="369" y="79"/>
                </a:cubicBezTo>
                <a:cubicBezTo>
                  <a:pt x="367" y="54"/>
                  <a:pt x="382" y="37"/>
                  <a:pt x="394" y="17"/>
                </a:cubicBezTo>
                <a:cubicBezTo>
                  <a:pt x="408" y="16"/>
                  <a:pt x="422" y="4"/>
                  <a:pt x="439" y="2"/>
                </a:cubicBezTo>
                <a:cubicBezTo>
                  <a:pt x="460" y="0"/>
                  <a:pt x="474" y="7"/>
                  <a:pt x="493" y="14"/>
                </a:cubicBezTo>
                <a:cubicBezTo>
                  <a:pt x="499" y="26"/>
                  <a:pt x="511" y="33"/>
                  <a:pt x="519" y="44"/>
                </a:cubicBezTo>
                <a:cubicBezTo>
                  <a:pt x="530" y="62"/>
                  <a:pt x="533" y="86"/>
                  <a:pt x="546" y="104"/>
                </a:cubicBezTo>
                <a:close/>
                <a:moveTo>
                  <a:pt x="483" y="254"/>
                </a:moveTo>
                <a:cubicBezTo>
                  <a:pt x="476" y="241"/>
                  <a:pt x="469" y="224"/>
                  <a:pt x="463" y="209"/>
                </a:cubicBezTo>
                <a:cubicBezTo>
                  <a:pt x="453" y="186"/>
                  <a:pt x="445" y="162"/>
                  <a:pt x="447" y="137"/>
                </a:cubicBezTo>
                <a:cubicBezTo>
                  <a:pt x="455" y="124"/>
                  <a:pt x="469" y="121"/>
                  <a:pt x="488" y="125"/>
                </a:cubicBezTo>
                <a:cubicBezTo>
                  <a:pt x="509" y="154"/>
                  <a:pt x="533" y="211"/>
                  <a:pt x="547" y="252"/>
                </a:cubicBezTo>
                <a:cubicBezTo>
                  <a:pt x="558" y="282"/>
                  <a:pt x="583" y="334"/>
                  <a:pt x="562" y="357"/>
                </a:cubicBezTo>
                <a:cubicBezTo>
                  <a:pt x="560" y="359"/>
                  <a:pt x="547" y="371"/>
                  <a:pt x="540" y="372"/>
                </a:cubicBezTo>
                <a:cubicBezTo>
                  <a:pt x="532" y="373"/>
                  <a:pt x="514" y="370"/>
                  <a:pt x="509" y="366"/>
                </a:cubicBezTo>
                <a:cubicBezTo>
                  <a:pt x="503" y="362"/>
                  <a:pt x="503" y="353"/>
                  <a:pt x="498" y="349"/>
                </a:cubicBezTo>
                <a:cubicBezTo>
                  <a:pt x="457" y="259"/>
                  <a:pt x="412" y="180"/>
                  <a:pt x="397" y="64"/>
                </a:cubicBezTo>
                <a:cubicBezTo>
                  <a:pt x="405" y="49"/>
                  <a:pt x="420" y="41"/>
                  <a:pt x="435" y="33"/>
                </a:cubicBezTo>
                <a:cubicBezTo>
                  <a:pt x="454" y="31"/>
                  <a:pt x="470" y="39"/>
                  <a:pt x="485" y="44"/>
                </a:cubicBezTo>
                <a:cubicBezTo>
                  <a:pt x="494" y="58"/>
                  <a:pt x="506" y="69"/>
                  <a:pt x="514" y="84"/>
                </a:cubicBezTo>
                <a:cubicBezTo>
                  <a:pt x="519" y="94"/>
                  <a:pt x="520" y="107"/>
                  <a:pt x="529" y="114"/>
                </a:cubicBezTo>
                <a:cubicBezTo>
                  <a:pt x="530" y="110"/>
                  <a:pt x="532" y="114"/>
                  <a:pt x="534" y="112"/>
                </a:cubicBezTo>
                <a:cubicBezTo>
                  <a:pt x="529" y="83"/>
                  <a:pt x="515" y="64"/>
                  <a:pt x="501" y="39"/>
                </a:cubicBezTo>
                <a:cubicBezTo>
                  <a:pt x="495" y="36"/>
                  <a:pt x="489" y="31"/>
                  <a:pt x="485" y="24"/>
                </a:cubicBezTo>
                <a:cubicBezTo>
                  <a:pt x="475" y="20"/>
                  <a:pt x="460" y="12"/>
                  <a:pt x="443" y="14"/>
                </a:cubicBezTo>
                <a:cubicBezTo>
                  <a:pt x="430" y="16"/>
                  <a:pt x="415" y="23"/>
                  <a:pt x="400" y="28"/>
                </a:cubicBezTo>
                <a:cubicBezTo>
                  <a:pt x="387" y="40"/>
                  <a:pt x="377" y="59"/>
                  <a:pt x="382" y="82"/>
                </a:cubicBezTo>
                <a:cubicBezTo>
                  <a:pt x="391" y="102"/>
                  <a:pt x="395" y="127"/>
                  <a:pt x="404" y="148"/>
                </a:cubicBezTo>
                <a:cubicBezTo>
                  <a:pt x="407" y="170"/>
                  <a:pt x="416" y="183"/>
                  <a:pt x="417" y="201"/>
                </a:cubicBezTo>
                <a:cubicBezTo>
                  <a:pt x="432" y="236"/>
                  <a:pt x="440" y="274"/>
                  <a:pt x="455" y="307"/>
                </a:cubicBezTo>
                <a:cubicBezTo>
                  <a:pt x="467" y="334"/>
                  <a:pt x="485" y="365"/>
                  <a:pt x="505" y="382"/>
                </a:cubicBezTo>
                <a:cubicBezTo>
                  <a:pt x="514" y="382"/>
                  <a:pt x="520" y="387"/>
                  <a:pt x="530" y="388"/>
                </a:cubicBezTo>
                <a:cubicBezTo>
                  <a:pt x="538" y="384"/>
                  <a:pt x="554" y="385"/>
                  <a:pt x="561" y="383"/>
                </a:cubicBezTo>
                <a:cubicBezTo>
                  <a:pt x="562" y="378"/>
                  <a:pt x="569" y="376"/>
                  <a:pt x="575" y="373"/>
                </a:cubicBezTo>
                <a:cubicBezTo>
                  <a:pt x="592" y="351"/>
                  <a:pt x="583" y="321"/>
                  <a:pt x="576" y="293"/>
                </a:cubicBezTo>
                <a:cubicBezTo>
                  <a:pt x="574" y="285"/>
                  <a:pt x="575" y="278"/>
                  <a:pt x="572" y="271"/>
                </a:cubicBezTo>
                <a:cubicBezTo>
                  <a:pt x="562" y="240"/>
                  <a:pt x="546" y="205"/>
                  <a:pt x="536" y="181"/>
                </a:cubicBezTo>
                <a:cubicBezTo>
                  <a:pt x="529" y="163"/>
                  <a:pt x="520" y="146"/>
                  <a:pt x="511" y="132"/>
                </a:cubicBezTo>
                <a:cubicBezTo>
                  <a:pt x="508" y="125"/>
                  <a:pt x="504" y="117"/>
                  <a:pt x="501" y="114"/>
                </a:cubicBezTo>
                <a:cubicBezTo>
                  <a:pt x="482" y="93"/>
                  <a:pt x="450" y="108"/>
                  <a:pt x="434" y="125"/>
                </a:cubicBezTo>
                <a:cubicBezTo>
                  <a:pt x="425" y="160"/>
                  <a:pt x="440" y="190"/>
                  <a:pt x="452" y="220"/>
                </a:cubicBezTo>
                <a:cubicBezTo>
                  <a:pt x="456" y="232"/>
                  <a:pt x="463" y="245"/>
                  <a:pt x="470" y="256"/>
                </a:cubicBezTo>
                <a:cubicBezTo>
                  <a:pt x="477" y="267"/>
                  <a:pt x="482" y="285"/>
                  <a:pt x="494" y="283"/>
                </a:cubicBezTo>
                <a:cubicBezTo>
                  <a:pt x="498" y="274"/>
                  <a:pt x="488" y="264"/>
                  <a:pt x="483" y="254"/>
                </a:cubicBezTo>
                <a:close/>
                <a:moveTo>
                  <a:pt x="501" y="83"/>
                </a:moveTo>
                <a:cubicBezTo>
                  <a:pt x="496" y="73"/>
                  <a:pt x="485" y="58"/>
                  <a:pt x="478" y="53"/>
                </a:cubicBezTo>
                <a:cubicBezTo>
                  <a:pt x="468" y="47"/>
                  <a:pt x="448" y="41"/>
                  <a:pt x="438" y="44"/>
                </a:cubicBezTo>
                <a:cubicBezTo>
                  <a:pt x="432" y="46"/>
                  <a:pt x="428" y="53"/>
                  <a:pt x="423" y="56"/>
                </a:cubicBezTo>
                <a:cubicBezTo>
                  <a:pt x="417" y="59"/>
                  <a:pt x="409" y="60"/>
                  <a:pt x="407" y="68"/>
                </a:cubicBezTo>
                <a:cubicBezTo>
                  <a:pt x="405" y="75"/>
                  <a:pt x="407" y="88"/>
                  <a:pt x="408" y="94"/>
                </a:cubicBezTo>
                <a:cubicBezTo>
                  <a:pt x="411" y="111"/>
                  <a:pt x="419" y="129"/>
                  <a:pt x="424" y="143"/>
                </a:cubicBezTo>
                <a:cubicBezTo>
                  <a:pt x="422" y="113"/>
                  <a:pt x="451" y="96"/>
                  <a:pt x="475" y="95"/>
                </a:cubicBezTo>
                <a:cubicBezTo>
                  <a:pt x="492" y="95"/>
                  <a:pt x="502" y="107"/>
                  <a:pt x="513" y="114"/>
                </a:cubicBezTo>
                <a:cubicBezTo>
                  <a:pt x="508" y="101"/>
                  <a:pt x="509" y="95"/>
                  <a:pt x="501" y="83"/>
                </a:cubicBezTo>
                <a:close/>
                <a:moveTo>
                  <a:pt x="724" y="83"/>
                </a:moveTo>
                <a:cubicBezTo>
                  <a:pt x="712" y="89"/>
                  <a:pt x="695" y="86"/>
                  <a:pt x="679" y="88"/>
                </a:cubicBezTo>
                <a:cubicBezTo>
                  <a:pt x="664" y="90"/>
                  <a:pt x="649" y="97"/>
                  <a:pt x="637" y="98"/>
                </a:cubicBezTo>
                <a:cubicBezTo>
                  <a:pt x="630" y="99"/>
                  <a:pt x="624" y="97"/>
                  <a:pt x="617" y="98"/>
                </a:cubicBezTo>
                <a:cubicBezTo>
                  <a:pt x="583" y="104"/>
                  <a:pt x="554" y="118"/>
                  <a:pt x="520" y="127"/>
                </a:cubicBezTo>
                <a:cubicBezTo>
                  <a:pt x="537" y="150"/>
                  <a:pt x="551" y="192"/>
                  <a:pt x="566" y="225"/>
                </a:cubicBezTo>
                <a:cubicBezTo>
                  <a:pt x="578" y="275"/>
                  <a:pt x="609" y="334"/>
                  <a:pt x="590" y="381"/>
                </a:cubicBezTo>
                <a:cubicBezTo>
                  <a:pt x="575" y="393"/>
                  <a:pt x="552" y="393"/>
                  <a:pt x="531" y="401"/>
                </a:cubicBezTo>
                <a:cubicBezTo>
                  <a:pt x="528" y="399"/>
                  <a:pt x="523" y="398"/>
                  <a:pt x="520" y="396"/>
                </a:cubicBezTo>
                <a:cubicBezTo>
                  <a:pt x="493" y="395"/>
                  <a:pt x="479" y="372"/>
                  <a:pt x="469" y="353"/>
                </a:cubicBezTo>
                <a:cubicBezTo>
                  <a:pt x="438" y="297"/>
                  <a:pt x="413" y="219"/>
                  <a:pt x="397" y="159"/>
                </a:cubicBezTo>
                <a:cubicBezTo>
                  <a:pt x="384" y="161"/>
                  <a:pt x="372" y="166"/>
                  <a:pt x="362" y="169"/>
                </a:cubicBezTo>
                <a:cubicBezTo>
                  <a:pt x="344" y="174"/>
                  <a:pt x="333" y="178"/>
                  <a:pt x="320" y="181"/>
                </a:cubicBezTo>
                <a:cubicBezTo>
                  <a:pt x="308" y="184"/>
                  <a:pt x="297" y="189"/>
                  <a:pt x="286" y="193"/>
                </a:cubicBezTo>
                <a:cubicBezTo>
                  <a:pt x="264" y="200"/>
                  <a:pt x="241" y="203"/>
                  <a:pt x="219" y="210"/>
                </a:cubicBezTo>
                <a:cubicBezTo>
                  <a:pt x="205" y="214"/>
                  <a:pt x="192" y="222"/>
                  <a:pt x="179" y="227"/>
                </a:cubicBezTo>
                <a:cubicBezTo>
                  <a:pt x="143" y="241"/>
                  <a:pt x="107" y="251"/>
                  <a:pt x="72" y="270"/>
                </a:cubicBezTo>
                <a:cubicBezTo>
                  <a:pt x="52" y="271"/>
                  <a:pt x="37" y="289"/>
                  <a:pt x="16" y="293"/>
                </a:cubicBezTo>
                <a:cubicBezTo>
                  <a:pt x="15" y="350"/>
                  <a:pt x="20" y="408"/>
                  <a:pt x="31" y="472"/>
                </a:cubicBezTo>
                <a:cubicBezTo>
                  <a:pt x="35" y="496"/>
                  <a:pt x="46" y="519"/>
                  <a:pt x="49" y="545"/>
                </a:cubicBezTo>
                <a:cubicBezTo>
                  <a:pt x="54" y="583"/>
                  <a:pt x="61" y="620"/>
                  <a:pt x="72" y="657"/>
                </a:cubicBezTo>
                <a:cubicBezTo>
                  <a:pt x="83" y="695"/>
                  <a:pt x="90" y="734"/>
                  <a:pt x="102" y="769"/>
                </a:cubicBezTo>
                <a:cubicBezTo>
                  <a:pt x="111" y="798"/>
                  <a:pt x="123" y="827"/>
                  <a:pt x="134" y="853"/>
                </a:cubicBezTo>
                <a:cubicBezTo>
                  <a:pt x="144" y="877"/>
                  <a:pt x="153" y="898"/>
                  <a:pt x="161" y="920"/>
                </a:cubicBezTo>
                <a:cubicBezTo>
                  <a:pt x="176" y="960"/>
                  <a:pt x="192" y="1000"/>
                  <a:pt x="212" y="1033"/>
                </a:cubicBezTo>
                <a:cubicBezTo>
                  <a:pt x="268" y="984"/>
                  <a:pt x="343" y="959"/>
                  <a:pt x="409" y="930"/>
                </a:cubicBezTo>
                <a:cubicBezTo>
                  <a:pt x="480" y="899"/>
                  <a:pt x="564" y="889"/>
                  <a:pt x="642" y="870"/>
                </a:cubicBezTo>
                <a:cubicBezTo>
                  <a:pt x="678" y="861"/>
                  <a:pt x="705" y="852"/>
                  <a:pt x="735" y="843"/>
                </a:cubicBezTo>
                <a:cubicBezTo>
                  <a:pt x="767" y="833"/>
                  <a:pt x="800" y="826"/>
                  <a:pt x="830" y="814"/>
                </a:cubicBezTo>
                <a:cubicBezTo>
                  <a:pt x="860" y="803"/>
                  <a:pt x="887" y="788"/>
                  <a:pt x="916" y="780"/>
                </a:cubicBezTo>
                <a:cubicBezTo>
                  <a:pt x="927" y="768"/>
                  <a:pt x="951" y="764"/>
                  <a:pt x="965" y="757"/>
                </a:cubicBezTo>
                <a:cubicBezTo>
                  <a:pt x="960" y="735"/>
                  <a:pt x="944" y="721"/>
                  <a:pt x="933" y="702"/>
                </a:cubicBezTo>
                <a:cubicBezTo>
                  <a:pt x="921" y="678"/>
                  <a:pt x="907" y="657"/>
                  <a:pt x="897" y="635"/>
                </a:cubicBezTo>
                <a:cubicBezTo>
                  <a:pt x="875" y="584"/>
                  <a:pt x="854" y="535"/>
                  <a:pt x="838" y="483"/>
                </a:cubicBezTo>
                <a:cubicBezTo>
                  <a:pt x="830" y="459"/>
                  <a:pt x="820" y="436"/>
                  <a:pt x="814" y="412"/>
                </a:cubicBezTo>
                <a:cubicBezTo>
                  <a:pt x="807" y="385"/>
                  <a:pt x="804" y="356"/>
                  <a:pt x="799" y="327"/>
                </a:cubicBezTo>
                <a:cubicBezTo>
                  <a:pt x="795" y="301"/>
                  <a:pt x="788" y="274"/>
                  <a:pt x="783" y="246"/>
                </a:cubicBezTo>
                <a:cubicBezTo>
                  <a:pt x="772" y="189"/>
                  <a:pt x="780" y="133"/>
                  <a:pt x="762" y="79"/>
                </a:cubicBezTo>
                <a:cubicBezTo>
                  <a:pt x="761" y="79"/>
                  <a:pt x="760" y="79"/>
                  <a:pt x="759" y="79"/>
                </a:cubicBezTo>
                <a:cubicBezTo>
                  <a:pt x="741" y="81"/>
                  <a:pt x="738" y="86"/>
                  <a:pt x="724" y="83"/>
                </a:cubicBezTo>
                <a:close/>
                <a:moveTo>
                  <a:pt x="527" y="362"/>
                </a:moveTo>
                <a:cubicBezTo>
                  <a:pt x="534" y="363"/>
                  <a:pt x="547" y="357"/>
                  <a:pt x="546" y="354"/>
                </a:cubicBezTo>
                <a:cubicBezTo>
                  <a:pt x="558" y="347"/>
                  <a:pt x="560" y="329"/>
                  <a:pt x="559" y="315"/>
                </a:cubicBezTo>
                <a:cubicBezTo>
                  <a:pt x="533" y="254"/>
                  <a:pt x="517" y="185"/>
                  <a:pt x="481" y="137"/>
                </a:cubicBezTo>
                <a:cubicBezTo>
                  <a:pt x="469" y="135"/>
                  <a:pt x="462" y="133"/>
                  <a:pt x="458" y="140"/>
                </a:cubicBezTo>
                <a:cubicBezTo>
                  <a:pt x="462" y="140"/>
                  <a:pt x="458" y="141"/>
                  <a:pt x="458" y="141"/>
                </a:cubicBezTo>
                <a:cubicBezTo>
                  <a:pt x="453" y="175"/>
                  <a:pt x="471" y="193"/>
                  <a:pt x="479" y="219"/>
                </a:cubicBezTo>
                <a:cubicBezTo>
                  <a:pt x="482" y="229"/>
                  <a:pt x="485" y="232"/>
                  <a:pt x="488" y="240"/>
                </a:cubicBezTo>
                <a:cubicBezTo>
                  <a:pt x="489" y="243"/>
                  <a:pt x="489" y="247"/>
                  <a:pt x="490" y="250"/>
                </a:cubicBezTo>
                <a:cubicBezTo>
                  <a:pt x="498" y="266"/>
                  <a:pt x="521" y="279"/>
                  <a:pt x="503" y="295"/>
                </a:cubicBezTo>
                <a:cubicBezTo>
                  <a:pt x="498" y="293"/>
                  <a:pt x="490" y="297"/>
                  <a:pt x="484" y="298"/>
                </a:cubicBezTo>
                <a:cubicBezTo>
                  <a:pt x="496" y="315"/>
                  <a:pt x="505" y="359"/>
                  <a:pt x="527" y="362"/>
                </a:cubicBezTo>
                <a:close/>
              </a:path>
            </a:pathLst>
          </a:custGeom>
          <a:solidFill>
            <a:schemeClr val="accent1"/>
          </a:solidFill>
          <a:ln>
            <a:noFill/>
          </a:ln>
        </p:spPr>
        <p:txBody>
          <a:bodyPr vert="horz" wrap="square" lIns="91440" tIns="45720" rIns="91440" bIns="45720" numCol="1" anchor="t" anchorCtr="0" compatLnSpc="1"/>
          <a:lstStyle/>
          <a:p>
            <a:endParaRPr lang="zh-CN" altLang="en-US" sz="2400">
              <a:solidFill>
                <a:prstClr val="black"/>
              </a:solidFill>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6" name="Freeform 108"/>
          <p:cNvSpPr>
            <a:spLocks noEditPoints="1"/>
          </p:cNvSpPr>
          <p:nvPr/>
        </p:nvSpPr>
        <p:spPr bwMode="auto">
          <a:xfrm>
            <a:off x="3611677" y="1955892"/>
            <a:ext cx="2742163" cy="2918528"/>
          </a:xfrm>
          <a:custGeom>
            <a:avLst/>
            <a:gdLst>
              <a:gd name="T0" fmla="*/ 656 w 983"/>
              <a:gd name="T1" fmla="*/ 80 h 1046"/>
              <a:gd name="T2" fmla="*/ 729 w 983"/>
              <a:gd name="T3" fmla="*/ 67 h 1046"/>
              <a:gd name="T4" fmla="*/ 798 w 983"/>
              <a:gd name="T5" fmla="*/ 260 h 1046"/>
              <a:gd name="T6" fmla="*/ 895 w 983"/>
              <a:gd name="T7" fmla="*/ 601 h 1046"/>
              <a:gd name="T8" fmla="*/ 965 w 983"/>
              <a:gd name="T9" fmla="*/ 773 h 1046"/>
              <a:gd name="T10" fmla="*/ 831 w 983"/>
              <a:gd name="T11" fmla="*/ 833 h 1046"/>
              <a:gd name="T12" fmla="*/ 633 w 983"/>
              <a:gd name="T13" fmla="*/ 882 h 1046"/>
              <a:gd name="T14" fmla="*/ 206 w 983"/>
              <a:gd name="T15" fmla="*/ 1046 h 1046"/>
              <a:gd name="T16" fmla="*/ 164 w 983"/>
              <a:gd name="T17" fmla="*/ 951 h 1046"/>
              <a:gd name="T18" fmla="*/ 102 w 983"/>
              <a:gd name="T19" fmla="*/ 790 h 1046"/>
              <a:gd name="T20" fmla="*/ 49 w 983"/>
              <a:gd name="T21" fmla="*/ 623 h 1046"/>
              <a:gd name="T22" fmla="*/ 16 w 983"/>
              <a:gd name="T23" fmla="*/ 435 h 1046"/>
              <a:gd name="T24" fmla="*/ 131 w 983"/>
              <a:gd name="T25" fmla="*/ 234 h 1046"/>
              <a:gd name="T26" fmla="*/ 363 w 983"/>
              <a:gd name="T27" fmla="*/ 159 h 1046"/>
              <a:gd name="T28" fmla="*/ 394 w 983"/>
              <a:gd name="T29" fmla="*/ 17 h 1046"/>
              <a:gd name="T30" fmla="*/ 519 w 983"/>
              <a:gd name="T31" fmla="*/ 44 h 1046"/>
              <a:gd name="T32" fmla="*/ 463 w 983"/>
              <a:gd name="T33" fmla="*/ 209 h 1046"/>
              <a:gd name="T34" fmla="*/ 547 w 983"/>
              <a:gd name="T35" fmla="*/ 252 h 1046"/>
              <a:gd name="T36" fmla="*/ 509 w 983"/>
              <a:gd name="T37" fmla="*/ 366 h 1046"/>
              <a:gd name="T38" fmla="*/ 435 w 983"/>
              <a:gd name="T39" fmla="*/ 33 h 1046"/>
              <a:gd name="T40" fmla="*/ 529 w 983"/>
              <a:gd name="T41" fmla="*/ 114 h 1046"/>
              <a:gd name="T42" fmla="*/ 485 w 983"/>
              <a:gd name="T43" fmla="*/ 24 h 1046"/>
              <a:gd name="T44" fmla="*/ 382 w 983"/>
              <a:gd name="T45" fmla="*/ 82 h 1046"/>
              <a:gd name="T46" fmla="*/ 455 w 983"/>
              <a:gd name="T47" fmla="*/ 307 h 1046"/>
              <a:gd name="T48" fmla="*/ 561 w 983"/>
              <a:gd name="T49" fmla="*/ 383 h 1046"/>
              <a:gd name="T50" fmla="*/ 572 w 983"/>
              <a:gd name="T51" fmla="*/ 271 h 1046"/>
              <a:gd name="T52" fmla="*/ 501 w 983"/>
              <a:gd name="T53" fmla="*/ 114 h 1046"/>
              <a:gd name="T54" fmla="*/ 470 w 983"/>
              <a:gd name="T55" fmla="*/ 256 h 1046"/>
              <a:gd name="T56" fmla="*/ 501 w 983"/>
              <a:gd name="T57" fmla="*/ 83 h 1046"/>
              <a:gd name="T58" fmla="*/ 423 w 983"/>
              <a:gd name="T59" fmla="*/ 56 h 1046"/>
              <a:gd name="T60" fmla="*/ 424 w 983"/>
              <a:gd name="T61" fmla="*/ 143 h 1046"/>
              <a:gd name="T62" fmla="*/ 501 w 983"/>
              <a:gd name="T63" fmla="*/ 83 h 1046"/>
              <a:gd name="T64" fmla="*/ 637 w 983"/>
              <a:gd name="T65" fmla="*/ 98 h 1046"/>
              <a:gd name="T66" fmla="*/ 566 w 983"/>
              <a:gd name="T67" fmla="*/ 225 h 1046"/>
              <a:gd name="T68" fmla="*/ 520 w 983"/>
              <a:gd name="T69" fmla="*/ 396 h 1046"/>
              <a:gd name="T70" fmla="*/ 362 w 983"/>
              <a:gd name="T71" fmla="*/ 169 h 1046"/>
              <a:gd name="T72" fmla="*/ 219 w 983"/>
              <a:gd name="T73" fmla="*/ 210 h 1046"/>
              <a:gd name="T74" fmla="*/ 16 w 983"/>
              <a:gd name="T75" fmla="*/ 293 h 1046"/>
              <a:gd name="T76" fmla="*/ 72 w 983"/>
              <a:gd name="T77" fmla="*/ 657 h 1046"/>
              <a:gd name="T78" fmla="*/ 161 w 983"/>
              <a:gd name="T79" fmla="*/ 920 h 1046"/>
              <a:gd name="T80" fmla="*/ 642 w 983"/>
              <a:gd name="T81" fmla="*/ 870 h 1046"/>
              <a:gd name="T82" fmla="*/ 916 w 983"/>
              <a:gd name="T83" fmla="*/ 780 h 1046"/>
              <a:gd name="T84" fmla="*/ 897 w 983"/>
              <a:gd name="T85" fmla="*/ 635 h 1046"/>
              <a:gd name="T86" fmla="*/ 799 w 983"/>
              <a:gd name="T87" fmla="*/ 327 h 1046"/>
              <a:gd name="T88" fmla="*/ 759 w 983"/>
              <a:gd name="T89" fmla="*/ 79 h 1046"/>
              <a:gd name="T90" fmla="*/ 546 w 983"/>
              <a:gd name="T91" fmla="*/ 354 h 1046"/>
              <a:gd name="T92" fmla="*/ 458 w 983"/>
              <a:gd name="T93" fmla="*/ 140 h 1046"/>
              <a:gd name="T94" fmla="*/ 488 w 983"/>
              <a:gd name="T95" fmla="*/ 240 h 1046"/>
              <a:gd name="T96" fmla="*/ 484 w 983"/>
              <a:gd name="T97" fmla="*/ 298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83" h="1046">
                <a:moveTo>
                  <a:pt x="546" y="104"/>
                </a:moveTo>
                <a:cubicBezTo>
                  <a:pt x="572" y="99"/>
                  <a:pt x="602" y="89"/>
                  <a:pt x="631" y="82"/>
                </a:cubicBezTo>
                <a:cubicBezTo>
                  <a:pt x="639" y="80"/>
                  <a:pt x="648" y="81"/>
                  <a:pt x="656" y="80"/>
                </a:cubicBezTo>
                <a:cubicBezTo>
                  <a:pt x="659" y="80"/>
                  <a:pt x="662" y="77"/>
                  <a:pt x="666" y="77"/>
                </a:cubicBezTo>
                <a:cubicBezTo>
                  <a:pt x="674" y="75"/>
                  <a:pt x="683" y="78"/>
                  <a:pt x="691" y="77"/>
                </a:cubicBezTo>
                <a:cubicBezTo>
                  <a:pt x="702" y="75"/>
                  <a:pt x="717" y="69"/>
                  <a:pt x="729" y="67"/>
                </a:cubicBezTo>
                <a:cubicBezTo>
                  <a:pt x="744" y="64"/>
                  <a:pt x="759" y="66"/>
                  <a:pt x="774" y="69"/>
                </a:cubicBezTo>
                <a:cubicBezTo>
                  <a:pt x="779" y="98"/>
                  <a:pt x="790" y="145"/>
                  <a:pt x="785" y="168"/>
                </a:cubicBezTo>
                <a:cubicBezTo>
                  <a:pt x="790" y="202"/>
                  <a:pt x="788" y="235"/>
                  <a:pt x="798" y="260"/>
                </a:cubicBezTo>
                <a:cubicBezTo>
                  <a:pt x="803" y="297"/>
                  <a:pt x="810" y="337"/>
                  <a:pt x="816" y="374"/>
                </a:cubicBezTo>
                <a:cubicBezTo>
                  <a:pt x="823" y="413"/>
                  <a:pt x="837" y="447"/>
                  <a:pt x="849" y="480"/>
                </a:cubicBezTo>
                <a:cubicBezTo>
                  <a:pt x="864" y="522"/>
                  <a:pt x="877" y="563"/>
                  <a:pt x="895" y="601"/>
                </a:cubicBezTo>
                <a:cubicBezTo>
                  <a:pt x="919" y="650"/>
                  <a:pt x="952" y="695"/>
                  <a:pt x="973" y="747"/>
                </a:cubicBezTo>
                <a:cubicBezTo>
                  <a:pt x="979" y="752"/>
                  <a:pt x="983" y="759"/>
                  <a:pt x="980" y="765"/>
                </a:cubicBezTo>
                <a:cubicBezTo>
                  <a:pt x="978" y="770"/>
                  <a:pt x="971" y="770"/>
                  <a:pt x="965" y="773"/>
                </a:cubicBezTo>
                <a:cubicBezTo>
                  <a:pt x="956" y="777"/>
                  <a:pt x="945" y="785"/>
                  <a:pt x="932" y="789"/>
                </a:cubicBezTo>
                <a:cubicBezTo>
                  <a:pt x="908" y="797"/>
                  <a:pt x="883" y="808"/>
                  <a:pt x="865" y="818"/>
                </a:cubicBezTo>
                <a:cubicBezTo>
                  <a:pt x="856" y="823"/>
                  <a:pt x="839" y="825"/>
                  <a:pt x="831" y="833"/>
                </a:cubicBezTo>
                <a:cubicBezTo>
                  <a:pt x="789" y="838"/>
                  <a:pt x="729" y="860"/>
                  <a:pt x="681" y="871"/>
                </a:cubicBezTo>
                <a:cubicBezTo>
                  <a:pt x="677" y="871"/>
                  <a:pt x="678" y="875"/>
                  <a:pt x="676" y="876"/>
                </a:cubicBezTo>
                <a:cubicBezTo>
                  <a:pt x="662" y="874"/>
                  <a:pt x="648" y="880"/>
                  <a:pt x="633" y="882"/>
                </a:cubicBezTo>
                <a:cubicBezTo>
                  <a:pt x="566" y="894"/>
                  <a:pt x="496" y="902"/>
                  <a:pt x="433" y="930"/>
                </a:cubicBezTo>
                <a:cubicBezTo>
                  <a:pt x="390" y="949"/>
                  <a:pt x="345" y="963"/>
                  <a:pt x="307" y="982"/>
                </a:cubicBezTo>
                <a:cubicBezTo>
                  <a:pt x="269" y="1001"/>
                  <a:pt x="238" y="1027"/>
                  <a:pt x="206" y="1046"/>
                </a:cubicBezTo>
                <a:cubicBezTo>
                  <a:pt x="199" y="1037"/>
                  <a:pt x="196" y="1025"/>
                  <a:pt x="191" y="1014"/>
                </a:cubicBezTo>
                <a:cubicBezTo>
                  <a:pt x="185" y="1001"/>
                  <a:pt x="177" y="986"/>
                  <a:pt x="170" y="971"/>
                </a:cubicBezTo>
                <a:cubicBezTo>
                  <a:pt x="167" y="965"/>
                  <a:pt x="166" y="957"/>
                  <a:pt x="164" y="951"/>
                </a:cubicBezTo>
                <a:cubicBezTo>
                  <a:pt x="147" y="910"/>
                  <a:pt x="130" y="866"/>
                  <a:pt x="112" y="821"/>
                </a:cubicBezTo>
                <a:cubicBezTo>
                  <a:pt x="109" y="815"/>
                  <a:pt x="105" y="809"/>
                  <a:pt x="103" y="804"/>
                </a:cubicBezTo>
                <a:cubicBezTo>
                  <a:pt x="102" y="800"/>
                  <a:pt x="103" y="794"/>
                  <a:pt x="102" y="790"/>
                </a:cubicBezTo>
                <a:cubicBezTo>
                  <a:pt x="93" y="762"/>
                  <a:pt x="82" y="730"/>
                  <a:pt x="73" y="699"/>
                </a:cubicBezTo>
                <a:cubicBezTo>
                  <a:pt x="68" y="683"/>
                  <a:pt x="63" y="666"/>
                  <a:pt x="58" y="650"/>
                </a:cubicBezTo>
                <a:cubicBezTo>
                  <a:pt x="55" y="641"/>
                  <a:pt x="51" y="632"/>
                  <a:pt x="49" y="623"/>
                </a:cubicBezTo>
                <a:cubicBezTo>
                  <a:pt x="47" y="613"/>
                  <a:pt x="48" y="603"/>
                  <a:pt x="46" y="592"/>
                </a:cubicBezTo>
                <a:cubicBezTo>
                  <a:pt x="40" y="559"/>
                  <a:pt x="29" y="526"/>
                  <a:pt x="23" y="491"/>
                </a:cubicBezTo>
                <a:cubicBezTo>
                  <a:pt x="20" y="473"/>
                  <a:pt x="18" y="455"/>
                  <a:pt x="16" y="435"/>
                </a:cubicBezTo>
                <a:cubicBezTo>
                  <a:pt x="11" y="404"/>
                  <a:pt x="8" y="374"/>
                  <a:pt x="7" y="343"/>
                </a:cubicBezTo>
                <a:cubicBezTo>
                  <a:pt x="6" y="324"/>
                  <a:pt x="0" y="305"/>
                  <a:pt x="4" y="288"/>
                </a:cubicBezTo>
                <a:cubicBezTo>
                  <a:pt x="42" y="272"/>
                  <a:pt x="83" y="247"/>
                  <a:pt x="131" y="234"/>
                </a:cubicBezTo>
                <a:cubicBezTo>
                  <a:pt x="140" y="228"/>
                  <a:pt x="154" y="222"/>
                  <a:pt x="164" y="221"/>
                </a:cubicBezTo>
                <a:cubicBezTo>
                  <a:pt x="194" y="205"/>
                  <a:pt x="231" y="196"/>
                  <a:pt x="267" y="186"/>
                </a:cubicBezTo>
                <a:cubicBezTo>
                  <a:pt x="300" y="178"/>
                  <a:pt x="334" y="161"/>
                  <a:pt x="363" y="159"/>
                </a:cubicBezTo>
                <a:cubicBezTo>
                  <a:pt x="371" y="154"/>
                  <a:pt x="382" y="151"/>
                  <a:pt x="393" y="149"/>
                </a:cubicBezTo>
                <a:cubicBezTo>
                  <a:pt x="388" y="129"/>
                  <a:pt x="371" y="101"/>
                  <a:pt x="369" y="79"/>
                </a:cubicBezTo>
                <a:cubicBezTo>
                  <a:pt x="367" y="54"/>
                  <a:pt x="382" y="37"/>
                  <a:pt x="394" y="17"/>
                </a:cubicBezTo>
                <a:cubicBezTo>
                  <a:pt x="408" y="16"/>
                  <a:pt x="422" y="4"/>
                  <a:pt x="439" y="2"/>
                </a:cubicBezTo>
                <a:cubicBezTo>
                  <a:pt x="460" y="0"/>
                  <a:pt x="474" y="7"/>
                  <a:pt x="493" y="14"/>
                </a:cubicBezTo>
                <a:cubicBezTo>
                  <a:pt x="499" y="26"/>
                  <a:pt x="511" y="33"/>
                  <a:pt x="519" y="44"/>
                </a:cubicBezTo>
                <a:cubicBezTo>
                  <a:pt x="530" y="62"/>
                  <a:pt x="533" y="86"/>
                  <a:pt x="546" y="104"/>
                </a:cubicBezTo>
                <a:close/>
                <a:moveTo>
                  <a:pt x="483" y="254"/>
                </a:moveTo>
                <a:cubicBezTo>
                  <a:pt x="476" y="241"/>
                  <a:pt x="469" y="224"/>
                  <a:pt x="463" y="209"/>
                </a:cubicBezTo>
                <a:cubicBezTo>
                  <a:pt x="453" y="186"/>
                  <a:pt x="445" y="162"/>
                  <a:pt x="447" y="137"/>
                </a:cubicBezTo>
                <a:cubicBezTo>
                  <a:pt x="455" y="124"/>
                  <a:pt x="469" y="121"/>
                  <a:pt x="488" y="125"/>
                </a:cubicBezTo>
                <a:cubicBezTo>
                  <a:pt x="509" y="154"/>
                  <a:pt x="533" y="211"/>
                  <a:pt x="547" y="252"/>
                </a:cubicBezTo>
                <a:cubicBezTo>
                  <a:pt x="558" y="282"/>
                  <a:pt x="583" y="334"/>
                  <a:pt x="562" y="357"/>
                </a:cubicBezTo>
                <a:cubicBezTo>
                  <a:pt x="560" y="359"/>
                  <a:pt x="547" y="371"/>
                  <a:pt x="540" y="372"/>
                </a:cubicBezTo>
                <a:cubicBezTo>
                  <a:pt x="532" y="373"/>
                  <a:pt x="514" y="370"/>
                  <a:pt x="509" y="366"/>
                </a:cubicBezTo>
                <a:cubicBezTo>
                  <a:pt x="503" y="362"/>
                  <a:pt x="503" y="353"/>
                  <a:pt x="498" y="349"/>
                </a:cubicBezTo>
                <a:cubicBezTo>
                  <a:pt x="457" y="259"/>
                  <a:pt x="412" y="180"/>
                  <a:pt x="397" y="64"/>
                </a:cubicBezTo>
                <a:cubicBezTo>
                  <a:pt x="405" y="49"/>
                  <a:pt x="420" y="41"/>
                  <a:pt x="435" y="33"/>
                </a:cubicBezTo>
                <a:cubicBezTo>
                  <a:pt x="454" y="31"/>
                  <a:pt x="470" y="39"/>
                  <a:pt x="485" y="44"/>
                </a:cubicBezTo>
                <a:cubicBezTo>
                  <a:pt x="494" y="58"/>
                  <a:pt x="506" y="69"/>
                  <a:pt x="514" y="84"/>
                </a:cubicBezTo>
                <a:cubicBezTo>
                  <a:pt x="519" y="94"/>
                  <a:pt x="520" y="107"/>
                  <a:pt x="529" y="114"/>
                </a:cubicBezTo>
                <a:cubicBezTo>
                  <a:pt x="530" y="110"/>
                  <a:pt x="532" y="114"/>
                  <a:pt x="534" y="112"/>
                </a:cubicBezTo>
                <a:cubicBezTo>
                  <a:pt x="529" y="83"/>
                  <a:pt x="515" y="64"/>
                  <a:pt x="501" y="39"/>
                </a:cubicBezTo>
                <a:cubicBezTo>
                  <a:pt x="495" y="36"/>
                  <a:pt x="489" y="31"/>
                  <a:pt x="485" y="24"/>
                </a:cubicBezTo>
                <a:cubicBezTo>
                  <a:pt x="475" y="20"/>
                  <a:pt x="460" y="12"/>
                  <a:pt x="443" y="14"/>
                </a:cubicBezTo>
                <a:cubicBezTo>
                  <a:pt x="430" y="16"/>
                  <a:pt x="415" y="23"/>
                  <a:pt x="400" y="28"/>
                </a:cubicBezTo>
                <a:cubicBezTo>
                  <a:pt x="387" y="40"/>
                  <a:pt x="377" y="59"/>
                  <a:pt x="382" y="82"/>
                </a:cubicBezTo>
                <a:cubicBezTo>
                  <a:pt x="391" y="102"/>
                  <a:pt x="395" y="127"/>
                  <a:pt x="404" y="148"/>
                </a:cubicBezTo>
                <a:cubicBezTo>
                  <a:pt x="407" y="170"/>
                  <a:pt x="416" y="183"/>
                  <a:pt x="417" y="201"/>
                </a:cubicBezTo>
                <a:cubicBezTo>
                  <a:pt x="432" y="236"/>
                  <a:pt x="440" y="274"/>
                  <a:pt x="455" y="307"/>
                </a:cubicBezTo>
                <a:cubicBezTo>
                  <a:pt x="467" y="334"/>
                  <a:pt x="485" y="365"/>
                  <a:pt x="505" y="382"/>
                </a:cubicBezTo>
                <a:cubicBezTo>
                  <a:pt x="514" y="382"/>
                  <a:pt x="520" y="387"/>
                  <a:pt x="530" y="388"/>
                </a:cubicBezTo>
                <a:cubicBezTo>
                  <a:pt x="538" y="384"/>
                  <a:pt x="554" y="385"/>
                  <a:pt x="561" y="383"/>
                </a:cubicBezTo>
                <a:cubicBezTo>
                  <a:pt x="562" y="378"/>
                  <a:pt x="569" y="376"/>
                  <a:pt x="575" y="373"/>
                </a:cubicBezTo>
                <a:cubicBezTo>
                  <a:pt x="592" y="351"/>
                  <a:pt x="583" y="321"/>
                  <a:pt x="576" y="293"/>
                </a:cubicBezTo>
                <a:cubicBezTo>
                  <a:pt x="574" y="285"/>
                  <a:pt x="575" y="278"/>
                  <a:pt x="572" y="271"/>
                </a:cubicBezTo>
                <a:cubicBezTo>
                  <a:pt x="562" y="240"/>
                  <a:pt x="546" y="205"/>
                  <a:pt x="536" y="181"/>
                </a:cubicBezTo>
                <a:cubicBezTo>
                  <a:pt x="529" y="163"/>
                  <a:pt x="520" y="146"/>
                  <a:pt x="511" y="132"/>
                </a:cubicBezTo>
                <a:cubicBezTo>
                  <a:pt x="508" y="125"/>
                  <a:pt x="504" y="117"/>
                  <a:pt x="501" y="114"/>
                </a:cubicBezTo>
                <a:cubicBezTo>
                  <a:pt x="482" y="93"/>
                  <a:pt x="450" y="108"/>
                  <a:pt x="434" y="125"/>
                </a:cubicBezTo>
                <a:cubicBezTo>
                  <a:pt x="425" y="160"/>
                  <a:pt x="440" y="190"/>
                  <a:pt x="452" y="220"/>
                </a:cubicBezTo>
                <a:cubicBezTo>
                  <a:pt x="456" y="232"/>
                  <a:pt x="463" y="245"/>
                  <a:pt x="470" y="256"/>
                </a:cubicBezTo>
                <a:cubicBezTo>
                  <a:pt x="477" y="267"/>
                  <a:pt x="482" y="285"/>
                  <a:pt x="494" y="283"/>
                </a:cubicBezTo>
                <a:cubicBezTo>
                  <a:pt x="498" y="274"/>
                  <a:pt x="488" y="264"/>
                  <a:pt x="483" y="254"/>
                </a:cubicBezTo>
                <a:close/>
                <a:moveTo>
                  <a:pt x="501" y="83"/>
                </a:moveTo>
                <a:cubicBezTo>
                  <a:pt x="496" y="73"/>
                  <a:pt x="485" y="58"/>
                  <a:pt x="478" y="53"/>
                </a:cubicBezTo>
                <a:cubicBezTo>
                  <a:pt x="468" y="47"/>
                  <a:pt x="448" y="41"/>
                  <a:pt x="438" y="44"/>
                </a:cubicBezTo>
                <a:cubicBezTo>
                  <a:pt x="432" y="46"/>
                  <a:pt x="428" y="53"/>
                  <a:pt x="423" y="56"/>
                </a:cubicBezTo>
                <a:cubicBezTo>
                  <a:pt x="417" y="59"/>
                  <a:pt x="409" y="60"/>
                  <a:pt x="407" y="68"/>
                </a:cubicBezTo>
                <a:cubicBezTo>
                  <a:pt x="405" y="75"/>
                  <a:pt x="407" y="88"/>
                  <a:pt x="408" y="94"/>
                </a:cubicBezTo>
                <a:cubicBezTo>
                  <a:pt x="411" y="111"/>
                  <a:pt x="419" y="129"/>
                  <a:pt x="424" y="143"/>
                </a:cubicBezTo>
                <a:cubicBezTo>
                  <a:pt x="422" y="113"/>
                  <a:pt x="451" y="96"/>
                  <a:pt x="475" y="95"/>
                </a:cubicBezTo>
                <a:cubicBezTo>
                  <a:pt x="492" y="95"/>
                  <a:pt x="502" y="107"/>
                  <a:pt x="513" y="114"/>
                </a:cubicBezTo>
                <a:cubicBezTo>
                  <a:pt x="508" y="101"/>
                  <a:pt x="509" y="95"/>
                  <a:pt x="501" y="83"/>
                </a:cubicBezTo>
                <a:close/>
                <a:moveTo>
                  <a:pt x="724" y="83"/>
                </a:moveTo>
                <a:cubicBezTo>
                  <a:pt x="712" y="89"/>
                  <a:pt x="695" y="86"/>
                  <a:pt x="679" y="88"/>
                </a:cubicBezTo>
                <a:cubicBezTo>
                  <a:pt x="664" y="90"/>
                  <a:pt x="649" y="97"/>
                  <a:pt x="637" y="98"/>
                </a:cubicBezTo>
                <a:cubicBezTo>
                  <a:pt x="630" y="99"/>
                  <a:pt x="624" y="97"/>
                  <a:pt x="617" y="98"/>
                </a:cubicBezTo>
                <a:cubicBezTo>
                  <a:pt x="583" y="104"/>
                  <a:pt x="554" y="118"/>
                  <a:pt x="520" y="127"/>
                </a:cubicBezTo>
                <a:cubicBezTo>
                  <a:pt x="537" y="150"/>
                  <a:pt x="551" y="192"/>
                  <a:pt x="566" y="225"/>
                </a:cubicBezTo>
                <a:cubicBezTo>
                  <a:pt x="578" y="275"/>
                  <a:pt x="609" y="334"/>
                  <a:pt x="590" y="381"/>
                </a:cubicBezTo>
                <a:cubicBezTo>
                  <a:pt x="575" y="393"/>
                  <a:pt x="552" y="393"/>
                  <a:pt x="531" y="401"/>
                </a:cubicBezTo>
                <a:cubicBezTo>
                  <a:pt x="528" y="399"/>
                  <a:pt x="523" y="398"/>
                  <a:pt x="520" y="396"/>
                </a:cubicBezTo>
                <a:cubicBezTo>
                  <a:pt x="493" y="395"/>
                  <a:pt x="479" y="372"/>
                  <a:pt x="469" y="353"/>
                </a:cubicBezTo>
                <a:cubicBezTo>
                  <a:pt x="438" y="297"/>
                  <a:pt x="413" y="219"/>
                  <a:pt x="397" y="159"/>
                </a:cubicBezTo>
                <a:cubicBezTo>
                  <a:pt x="384" y="161"/>
                  <a:pt x="372" y="166"/>
                  <a:pt x="362" y="169"/>
                </a:cubicBezTo>
                <a:cubicBezTo>
                  <a:pt x="344" y="174"/>
                  <a:pt x="333" y="178"/>
                  <a:pt x="320" y="181"/>
                </a:cubicBezTo>
                <a:cubicBezTo>
                  <a:pt x="308" y="184"/>
                  <a:pt x="297" y="189"/>
                  <a:pt x="286" y="193"/>
                </a:cubicBezTo>
                <a:cubicBezTo>
                  <a:pt x="264" y="200"/>
                  <a:pt x="241" y="203"/>
                  <a:pt x="219" y="210"/>
                </a:cubicBezTo>
                <a:cubicBezTo>
                  <a:pt x="205" y="214"/>
                  <a:pt x="192" y="222"/>
                  <a:pt x="179" y="227"/>
                </a:cubicBezTo>
                <a:cubicBezTo>
                  <a:pt x="143" y="241"/>
                  <a:pt x="107" y="251"/>
                  <a:pt x="72" y="270"/>
                </a:cubicBezTo>
                <a:cubicBezTo>
                  <a:pt x="52" y="271"/>
                  <a:pt x="37" y="289"/>
                  <a:pt x="16" y="293"/>
                </a:cubicBezTo>
                <a:cubicBezTo>
                  <a:pt x="15" y="350"/>
                  <a:pt x="20" y="408"/>
                  <a:pt x="31" y="472"/>
                </a:cubicBezTo>
                <a:cubicBezTo>
                  <a:pt x="35" y="496"/>
                  <a:pt x="46" y="519"/>
                  <a:pt x="49" y="545"/>
                </a:cubicBezTo>
                <a:cubicBezTo>
                  <a:pt x="54" y="583"/>
                  <a:pt x="61" y="620"/>
                  <a:pt x="72" y="657"/>
                </a:cubicBezTo>
                <a:cubicBezTo>
                  <a:pt x="83" y="695"/>
                  <a:pt x="90" y="734"/>
                  <a:pt x="102" y="769"/>
                </a:cubicBezTo>
                <a:cubicBezTo>
                  <a:pt x="111" y="798"/>
                  <a:pt x="123" y="827"/>
                  <a:pt x="134" y="853"/>
                </a:cubicBezTo>
                <a:cubicBezTo>
                  <a:pt x="144" y="877"/>
                  <a:pt x="153" y="898"/>
                  <a:pt x="161" y="920"/>
                </a:cubicBezTo>
                <a:cubicBezTo>
                  <a:pt x="176" y="960"/>
                  <a:pt x="192" y="1000"/>
                  <a:pt x="212" y="1033"/>
                </a:cubicBezTo>
                <a:cubicBezTo>
                  <a:pt x="268" y="984"/>
                  <a:pt x="343" y="959"/>
                  <a:pt x="409" y="930"/>
                </a:cubicBezTo>
                <a:cubicBezTo>
                  <a:pt x="480" y="899"/>
                  <a:pt x="564" y="889"/>
                  <a:pt x="642" y="870"/>
                </a:cubicBezTo>
                <a:cubicBezTo>
                  <a:pt x="678" y="861"/>
                  <a:pt x="705" y="852"/>
                  <a:pt x="735" y="843"/>
                </a:cubicBezTo>
                <a:cubicBezTo>
                  <a:pt x="767" y="833"/>
                  <a:pt x="800" y="826"/>
                  <a:pt x="830" y="814"/>
                </a:cubicBezTo>
                <a:cubicBezTo>
                  <a:pt x="860" y="803"/>
                  <a:pt x="887" y="788"/>
                  <a:pt x="916" y="780"/>
                </a:cubicBezTo>
                <a:cubicBezTo>
                  <a:pt x="927" y="768"/>
                  <a:pt x="951" y="764"/>
                  <a:pt x="965" y="757"/>
                </a:cubicBezTo>
                <a:cubicBezTo>
                  <a:pt x="960" y="735"/>
                  <a:pt x="944" y="721"/>
                  <a:pt x="933" y="702"/>
                </a:cubicBezTo>
                <a:cubicBezTo>
                  <a:pt x="921" y="678"/>
                  <a:pt x="907" y="657"/>
                  <a:pt x="897" y="635"/>
                </a:cubicBezTo>
                <a:cubicBezTo>
                  <a:pt x="875" y="584"/>
                  <a:pt x="854" y="535"/>
                  <a:pt x="838" y="483"/>
                </a:cubicBezTo>
                <a:cubicBezTo>
                  <a:pt x="830" y="459"/>
                  <a:pt x="820" y="436"/>
                  <a:pt x="814" y="412"/>
                </a:cubicBezTo>
                <a:cubicBezTo>
                  <a:pt x="807" y="385"/>
                  <a:pt x="804" y="356"/>
                  <a:pt x="799" y="327"/>
                </a:cubicBezTo>
                <a:cubicBezTo>
                  <a:pt x="795" y="301"/>
                  <a:pt x="788" y="274"/>
                  <a:pt x="783" y="246"/>
                </a:cubicBezTo>
                <a:cubicBezTo>
                  <a:pt x="772" y="189"/>
                  <a:pt x="780" y="133"/>
                  <a:pt x="762" y="79"/>
                </a:cubicBezTo>
                <a:cubicBezTo>
                  <a:pt x="761" y="79"/>
                  <a:pt x="760" y="79"/>
                  <a:pt x="759" y="79"/>
                </a:cubicBezTo>
                <a:cubicBezTo>
                  <a:pt x="741" y="81"/>
                  <a:pt x="738" y="86"/>
                  <a:pt x="724" y="83"/>
                </a:cubicBezTo>
                <a:close/>
                <a:moveTo>
                  <a:pt x="527" y="362"/>
                </a:moveTo>
                <a:cubicBezTo>
                  <a:pt x="534" y="363"/>
                  <a:pt x="547" y="357"/>
                  <a:pt x="546" y="354"/>
                </a:cubicBezTo>
                <a:cubicBezTo>
                  <a:pt x="558" y="347"/>
                  <a:pt x="560" y="329"/>
                  <a:pt x="559" y="315"/>
                </a:cubicBezTo>
                <a:cubicBezTo>
                  <a:pt x="533" y="254"/>
                  <a:pt x="517" y="185"/>
                  <a:pt x="481" y="137"/>
                </a:cubicBezTo>
                <a:cubicBezTo>
                  <a:pt x="469" y="135"/>
                  <a:pt x="462" y="133"/>
                  <a:pt x="458" y="140"/>
                </a:cubicBezTo>
                <a:cubicBezTo>
                  <a:pt x="462" y="140"/>
                  <a:pt x="458" y="141"/>
                  <a:pt x="458" y="141"/>
                </a:cubicBezTo>
                <a:cubicBezTo>
                  <a:pt x="453" y="175"/>
                  <a:pt x="471" y="193"/>
                  <a:pt x="479" y="219"/>
                </a:cubicBezTo>
                <a:cubicBezTo>
                  <a:pt x="482" y="229"/>
                  <a:pt x="485" y="232"/>
                  <a:pt x="488" y="240"/>
                </a:cubicBezTo>
                <a:cubicBezTo>
                  <a:pt x="489" y="243"/>
                  <a:pt x="489" y="247"/>
                  <a:pt x="490" y="250"/>
                </a:cubicBezTo>
                <a:cubicBezTo>
                  <a:pt x="498" y="266"/>
                  <a:pt x="521" y="279"/>
                  <a:pt x="503" y="295"/>
                </a:cubicBezTo>
                <a:cubicBezTo>
                  <a:pt x="498" y="293"/>
                  <a:pt x="490" y="297"/>
                  <a:pt x="484" y="298"/>
                </a:cubicBezTo>
                <a:cubicBezTo>
                  <a:pt x="496" y="315"/>
                  <a:pt x="505" y="359"/>
                  <a:pt x="527" y="362"/>
                </a:cubicBezTo>
                <a:close/>
              </a:path>
            </a:pathLst>
          </a:custGeom>
          <a:solidFill>
            <a:schemeClr val="accent2"/>
          </a:solidFill>
          <a:ln>
            <a:solidFill>
              <a:schemeClr val="accent2"/>
            </a:solidFill>
          </a:ln>
        </p:spPr>
        <p:txBody>
          <a:bodyPr vert="horz" wrap="square" lIns="91440" tIns="45720" rIns="91440" bIns="45720" numCol="1" anchor="t" anchorCtr="0" compatLnSpc="1"/>
          <a:lstStyle/>
          <a:p>
            <a:endParaRPr lang="zh-CN" altLang="en-US" sz="2400">
              <a:solidFill>
                <a:prstClr val="black"/>
              </a:solidFill>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7" name="Freeform 108"/>
          <p:cNvSpPr>
            <a:spLocks noEditPoints="1"/>
          </p:cNvSpPr>
          <p:nvPr/>
        </p:nvSpPr>
        <p:spPr bwMode="auto">
          <a:xfrm>
            <a:off x="5822684" y="1927103"/>
            <a:ext cx="2742163" cy="2918528"/>
          </a:xfrm>
          <a:custGeom>
            <a:avLst/>
            <a:gdLst>
              <a:gd name="T0" fmla="*/ 656 w 983"/>
              <a:gd name="T1" fmla="*/ 80 h 1046"/>
              <a:gd name="T2" fmla="*/ 729 w 983"/>
              <a:gd name="T3" fmla="*/ 67 h 1046"/>
              <a:gd name="T4" fmla="*/ 798 w 983"/>
              <a:gd name="T5" fmla="*/ 260 h 1046"/>
              <a:gd name="T6" fmla="*/ 895 w 983"/>
              <a:gd name="T7" fmla="*/ 601 h 1046"/>
              <a:gd name="T8" fmla="*/ 965 w 983"/>
              <a:gd name="T9" fmla="*/ 773 h 1046"/>
              <a:gd name="T10" fmla="*/ 831 w 983"/>
              <a:gd name="T11" fmla="*/ 833 h 1046"/>
              <a:gd name="T12" fmla="*/ 633 w 983"/>
              <a:gd name="T13" fmla="*/ 882 h 1046"/>
              <a:gd name="T14" fmla="*/ 206 w 983"/>
              <a:gd name="T15" fmla="*/ 1046 h 1046"/>
              <a:gd name="T16" fmla="*/ 164 w 983"/>
              <a:gd name="T17" fmla="*/ 951 h 1046"/>
              <a:gd name="T18" fmla="*/ 102 w 983"/>
              <a:gd name="T19" fmla="*/ 790 h 1046"/>
              <a:gd name="T20" fmla="*/ 49 w 983"/>
              <a:gd name="T21" fmla="*/ 623 h 1046"/>
              <a:gd name="T22" fmla="*/ 16 w 983"/>
              <a:gd name="T23" fmla="*/ 435 h 1046"/>
              <a:gd name="T24" fmla="*/ 131 w 983"/>
              <a:gd name="T25" fmla="*/ 234 h 1046"/>
              <a:gd name="T26" fmla="*/ 363 w 983"/>
              <a:gd name="T27" fmla="*/ 159 h 1046"/>
              <a:gd name="T28" fmla="*/ 394 w 983"/>
              <a:gd name="T29" fmla="*/ 17 h 1046"/>
              <a:gd name="T30" fmla="*/ 519 w 983"/>
              <a:gd name="T31" fmla="*/ 44 h 1046"/>
              <a:gd name="T32" fmla="*/ 463 w 983"/>
              <a:gd name="T33" fmla="*/ 209 h 1046"/>
              <a:gd name="T34" fmla="*/ 547 w 983"/>
              <a:gd name="T35" fmla="*/ 252 h 1046"/>
              <a:gd name="T36" fmla="*/ 509 w 983"/>
              <a:gd name="T37" fmla="*/ 366 h 1046"/>
              <a:gd name="T38" fmla="*/ 435 w 983"/>
              <a:gd name="T39" fmla="*/ 33 h 1046"/>
              <a:gd name="T40" fmla="*/ 529 w 983"/>
              <a:gd name="T41" fmla="*/ 114 h 1046"/>
              <a:gd name="T42" fmla="*/ 485 w 983"/>
              <a:gd name="T43" fmla="*/ 24 h 1046"/>
              <a:gd name="T44" fmla="*/ 382 w 983"/>
              <a:gd name="T45" fmla="*/ 82 h 1046"/>
              <a:gd name="T46" fmla="*/ 455 w 983"/>
              <a:gd name="T47" fmla="*/ 307 h 1046"/>
              <a:gd name="T48" fmla="*/ 561 w 983"/>
              <a:gd name="T49" fmla="*/ 383 h 1046"/>
              <a:gd name="T50" fmla="*/ 572 w 983"/>
              <a:gd name="T51" fmla="*/ 271 h 1046"/>
              <a:gd name="T52" fmla="*/ 501 w 983"/>
              <a:gd name="T53" fmla="*/ 114 h 1046"/>
              <a:gd name="T54" fmla="*/ 470 w 983"/>
              <a:gd name="T55" fmla="*/ 256 h 1046"/>
              <a:gd name="T56" fmla="*/ 501 w 983"/>
              <a:gd name="T57" fmla="*/ 83 h 1046"/>
              <a:gd name="T58" fmla="*/ 423 w 983"/>
              <a:gd name="T59" fmla="*/ 56 h 1046"/>
              <a:gd name="T60" fmla="*/ 424 w 983"/>
              <a:gd name="T61" fmla="*/ 143 h 1046"/>
              <a:gd name="T62" fmla="*/ 501 w 983"/>
              <a:gd name="T63" fmla="*/ 83 h 1046"/>
              <a:gd name="T64" fmla="*/ 637 w 983"/>
              <a:gd name="T65" fmla="*/ 98 h 1046"/>
              <a:gd name="T66" fmla="*/ 566 w 983"/>
              <a:gd name="T67" fmla="*/ 225 h 1046"/>
              <a:gd name="T68" fmla="*/ 520 w 983"/>
              <a:gd name="T69" fmla="*/ 396 h 1046"/>
              <a:gd name="T70" fmla="*/ 362 w 983"/>
              <a:gd name="T71" fmla="*/ 169 h 1046"/>
              <a:gd name="T72" fmla="*/ 219 w 983"/>
              <a:gd name="T73" fmla="*/ 210 h 1046"/>
              <a:gd name="T74" fmla="*/ 16 w 983"/>
              <a:gd name="T75" fmla="*/ 293 h 1046"/>
              <a:gd name="T76" fmla="*/ 72 w 983"/>
              <a:gd name="T77" fmla="*/ 657 h 1046"/>
              <a:gd name="T78" fmla="*/ 161 w 983"/>
              <a:gd name="T79" fmla="*/ 920 h 1046"/>
              <a:gd name="T80" fmla="*/ 642 w 983"/>
              <a:gd name="T81" fmla="*/ 870 h 1046"/>
              <a:gd name="T82" fmla="*/ 916 w 983"/>
              <a:gd name="T83" fmla="*/ 780 h 1046"/>
              <a:gd name="T84" fmla="*/ 897 w 983"/>
              <a:gd name="T85" fmla="*/ 635 h 1046"/>
              <a:gd name="T86" fmla="*/ 799 w 983"/>
              <a:gd name="T87" fmla="*/ 327 h 1046"/>
              <a:gd name="T88" fmla="*/ 759 w 983"/>
              <a:gd name="T89" fmla="*/ 79 h 1046"/>
              <a:gd name="T90" fmla="*/ 546 w 983"/>
              <a:gd name="T91" fmla="*/ 354 h 1046"/>
              <a:gd name="T92" fmla="*/ 458 w 983"/>
              <a:gd name="T93" fmla="*/ 140 h 1046"/>
              <a:gd name="T94" fmla="*/ 488 w 983"/>
              <a:gd name="T95" fmla="*/ 240 h 1046"/>
              <a:gd name="T96" fmla="*/ 484 w 983"/>
              <a:gd name="T97" fmla="*/ 298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83" h="1046">
                <a:moveTo>
                  <a:pt x="546" y="104"/>
                </a:moveTo>
                <a:cubicBezTo>
                  <a:pt x="572" y="99"/>
                  <a:pt x="602" y="89"/>
                  <a:pt x="631" y="82"/>
                </a:cubicBezTo>
                <a:cubicBezTo>
                  <a:pt x="639" y="80"/>
                  <a:pt x="648" y="81"/>
                  <a:pt x="656" y="80"/>
                </a:cubicBezTo>
                <a:cubicBezTo>
                  <a:pt x="659" y="80"/>
                  <a:pt x="662" y="77"/>
                  <a:pt x="666" y="77"/>
                </a:cubicBezTo>
                <a:cubicBezTo>
                  <a:pt x="674" y="75"/>
                  <a:pt x="683" y="78"/>
                  <a:pt x="691" y="77"/>
                </a:cubicBezTo>
                <a:cubicBezTo>
                  <a:pt x="702" y="75"/>
                  <a:pt x="717" y="69"/>
                  <a:pt x="729" y="67"/>
                </a:cubicBezTo>
                <a:cubicBezTo>
                  <a:pt x="744" y="64"/>
                  <a:pt x="759" y="66"/>
                  <a:pt x="774" y="69"/>
                </a:cubicBezTo>
                <a:cubicBezTo>
                  <a:pt x="779" y="98"/>
                  <a:pt x="790" y="145"/>
                  <a:pt x="785" y="168"/>
                </a:cubicBezTo>
                <a:cubicBezTo>
                  <a:pt x="790" y="202"/>
                  <a:pt x="788" y="235"/>
                  <a:pt x="798" y="260"/>
                </a:cubicBezTo>
                <a:cubicBezTo>
                  <a:pt x="803" y="297"/>
                  <a:pt x="810" y="337"/>
                  <a:pt x="816" y="374"/>
                </a:cubicBezTo>
                <a:cubicBezTo>
                  <a:pt x="823" y="413"/>
                  <a:pt x="837" y="447"/>
                  <a:pt x="849" y="480"/>
                </a:cubicBezTo>
                <a:cubicBezTo>
                  <a:pt x="864" y="522"/>
                  <a:pt x="877" y="563"/>
                  <a:pt x="895" y="601"/>
                </a:cubicBezTo>
                <a:cubicBezTo>
                  <a:pt x="919" y="650"/>
                  <a:pt x="952" y="695"/>
                  <a:pt x="973" y="747"/>
                </a:cubicBezTo>
                <a:cubicBezTo>
                  <a:pt x="979" y="752"/>
                  <a:pt x="983" y="759"/>
                  <a:pt x="980" y="765"/>
                </a:cubicBezTo>
                <a:cubicBezTo>
                  <a:pt x="978" y="770"/>
                  <a:pt x="971" y="770"/>
                  <a:pt x="965" y="773"/>
                </a:cubicBezTo>
                <a:cubicBezTo>
                  <a:pt x="956" y="777"/>
                  <a:pt x="945" y="785"/>
                  <a:pt x="932" y="789"/>
                </a:cubicBezTo>
                <a:cubicBezTo>
                  <a:pt x="908" y="797"/>
                  <a:pt x="883" y="808"/>
                  <a:pt x="865" y="818"/>
                </a:cubicBezTo>
                <a:cubicBezTo>
                  <a:pt x="856" y="823"/>
                  <a:pt x="839" y="825"/>
                  <a:pt x="831" y="833"/>
                </a:cubicBezTo>
                <a:cubicBezTo>
                  <a:pt x="789" y="838"/>
                  <a:pt x="729" y="860"/>
                  <a:pt x="681" y="871"/>
                </a:cubicBezTo>
                <a:cubicBezTo>
                  <a:pt x="677" y="871"/>
                  <a:pt x="678" y="875"/>
                  <a:pt x="676" y="876"/>
                </a:cubicBezTo>
                <a:cubicBezTo>
                  <a:pt x="662" y="874"/>
                  <a:pt x="648" y="880"/>
                  <a:pt x="633" y="882"/>
                </a:cubicBezTo>
                <a:cubicBezTo>
                  <a:pt x="566" y="894"/>
                  <a:pt x="496" y="902"/>
                  <a:pt x="433" y="930"/>
                </a:cubicBezTo>
                <a:cubicBezTo>
                  <a:pt x="390" y="949"/>
                  <a:pt x="345" y="963"/>
                  <a:pt x="307" y="982"/>
                </a:cubicBezTo>
                <a:cubicBezTo>
                  <a:pt x="269" y="1001"/>
                  <a:pt x="238" y="1027"/>
                  <a:pt x="206" y="1046"/>
                </a:cubicBezTo>
                <a:cubicBezTo>
                  <a:pt x="199" y="1037"/>
                  <a:pt x="196" y="1025"/>
                  <a:pt x="191" y="1014"/>
                </a:cubicBezTo>
                <a:cubicBezTo>
                  <a:pt x="185" y="1001"/>
                  <a:pt x="177" y="986"/>
                  <a:pt x="170" y="971"/>
                </a:cubicBezTo>
                <a:cubicBezTo>
                  <a:pt x="167" y="965"/>
                  <a:pt x="166" y="957"/>
                  <a:pt x="164" y="951"/>
                </a:cubicBezTo>
                <a:cubicBezTo>
                  <a:pt x="147" y="910"/>
                  <a:pt x="130" y="866"/>
                  <a:pt x="112" y="821"/>
                </a:cubicBezTo>
                <a:cubicBezTo>
                  <a:pt x="109" y="815"/>
                  <a:pt x="105" y="809"/>
                  <a:pt x="103" y="804"/>
                </a:cubicBezTo>
                <a:cubicBezTo>
                  <a:pt x="102" y="800"/>
                  <a:pt x="103" y="794"/>
                  <a:pt x="102" y="790"/>
                </a:cubicBezTo>
                <a:cubicBezTo>
                  <a:pt x="93" y="762"/>
                  <a:pt x="82" y="730"/>
                  <a:pt x="73" y="699"/>
                </a:cubicBezTo>
                <a:cubicBezTo>
                  <a:pt x="68" y="683"/>
                  <a:pt x="63" y="666"/>
                  <a:pt x="58" y="650"/>
                </a:cubicBezTo>
                <a:cubicBezTo>
                  <a:pt x="55" y="641"/>
                  <a:pt x="51" y="632"/>
                  <a:pt x="49" y="623"/>
                </a:cubicBezTo>
                <a:cubicBezTo>
                  <a:pt x="47" y="613"/>
                  <a:pt x="48" y="603"/>
                  <a:pt x="46" y="592"/>
                </a:cubicBezTo>
                <a:cubicBezTo>
                  <a:pt x="40" y="559"/>
                  <a:pt x="29" y="526"/>
                  <a:pt x="23" y="491"/>
                </a:cubicBezTo>
                <a:cubicBezTo>
                  <a:pt x="20" y="473"/>
                  <a:pt x="18" y="455"/>
                  <a:pt x="16" y="435"/>
                </a:cubicBezTo>
                <a:cubicBezTo>
                  <a:pt x="11" y="404"/>
                  <a:pt x="8" y="374"/>
                  <a:pt x="7" y="343"/>
                </a:cubicBezTo>
                <a:cubicBezTo>
                  <a:pt x="6" y="324"/>
                  <a:pt x="0" y="305"/>
                  <a:pt x="4" y="288"/>
                </a:cubicBezTo>
                <a:cubicBezTo>
                  <a:pt x="42" y="272"/>
                  <a:pt x="83" y="247"/>
                  <a:pt x="131" y="234"/>
                </a:cubicBezTo>
                <a:cubicBezTo>
                  <a:pt x="140" y="228"/>
                  <a:pt x="154" y="222"/>
                  <a:pt x="164" y="221"/>
                </a:cubicBezTo>
                <a:cubicBezTo>
                  <a:pt x="194" y="205"/>
                  <a:pt x="231" y="196"/>
                  <a:pt x="267" y="186"/>
                </a:cubicBezTo>
                <a:cubicBezTo>
                  <a:pt x="300" y="178"/>
                  <a:pt x="334" y="161"/>
                  <a:pt x="363" y="159"/>
                </a:cubicBezTo>
                <a:cubicBezTo>
                  <a:pt x="371" y="154"/>
                  <a:pt x="382" y="151"/>
                  <a:pt x="393" y="149"/>
                </a:cubicBezTo>
                <a:cubicBezTo>
                  <a:pt x="388" y="129"/>
                  <a:pt x="371" y="101"/>
                  <a:pt x="369" y="79"/>
                </a:cubicBezTo>
                <a:cubicBezTo>
                  <a:pt x="367" y="54"/>
                  <a:pt x="382" y="37"/>
                  <a:pt x="394" y="17"/>
                </a:cubicBezTo>
                <a:cubicBezTo>
                  <a:pt x="408" y="16"/>
                  <a:pt x="422" y="4"/>
                  <a:pt x="439" y="2"/>
                </a:cubicBezTo>
                <a:cubicBezTo>
                  <a:pt x="460" y="0"/>
                  <a:pt x="474" y="7"/>
                  <a:pt x="493" y="14"/>
                </a:cubicBezTo>
                <a:cubicBezTo>
                  <a:pt x="499" y="26"/>
                  <a:pt x="511" y="33"/>
                  <a:pt x="519" y="44"/>
                </a:cubicBezTo>
                <a:cubicBezTo>
                  <a:pt x="530" y="62"/>
                  <a:pt x="533" y="86"/>
                  <a:pt x="546" y="104"/>
                </a:cubicBezTo>
                <a:close/>
                <a:moveTo>
                  <a:pt x="483" y="254"/>
                </a:moveTo>
                <a:cubicBezTo>
                  <a:pt x="476" y="241"/>
                  <a:pt x="469" y="224"/>
                  <a:pt x="463" y="209"/>
                </a:cubicBezTo>
                <a:cubicBezTo>
                  <a:pt x="453" y="186"/>
                  <a:pt x="445" y="162"/>
                  <a:pt x="447" y="137"/>
                </a:cubicBezTo>
                <a:cubicBezTo>
                  <a:pt x="455" y="124"/>
                  <a:pt x="469" y="121"/>
                  <a:pt x="488" y="125"/>
                </a:cubicBezTo>
                <a:cubicBezTo>
                  <a:pt x="509" y="154"/>
                  <a:pt x="533" y="211"/>
                  <a:pt x="547" y="252"/>
                </a:cubicBezTo>
                <a:cubicBezTo>
                  <a:pt x="558" y="282"/>
                  <a:pt x="583" y="334"/>
                  <a:pt x="562" y="357"/>
                </a:cubicBezTo>
                <a:cubicBezTo>
                  <a:pt x="560" y="359"/>
                  <a:pt x="547" y="371"/>
                  <a:pt x="540" y="372"/>
                </a:cubicBezTo>
                <a:cubicBezTo>
                  <a:pt x="532" y="373"/>
                  <a:pt x="514" y="370"/>
                  <a:pt x="509" y="366"/>
                </a:cubicBezTo>
                <a:cubicBezTo>
                  <a:pt x="503" y="362"/>
                  <a:pt x="503" y="353"/>
                  <a:pt x="498" y="349"/>
                </a:cubicBezTo>
                <a:cubicBezTo>
                  <a:pt x="457" y="259"/>
                  <a:pt x="412" y="180"/>
                  <a:pt x="397" y="64"/>
                </a:cubicBezTo>
                <a:cubicBezTo>
                  <a:pt x="405" y="49"/>
                  <a:pt x="420" y="41"/>
                  <a:pt x="435" y="33"/>
                </a:cubicBezTo>
                <a:cubicBezTo>
                  <a:pt x="454" y="31"/>
                  <a:pt x="470" y="39"/>
                  <a:pt x="485" y="44"/>
                </a:cubicBezTo>
                <a:cubicBezTo>
                  <a:pt x="494" y="58"/>
                  <a:pt x="506" y="69"/>
                  <a:pt x="514" y="84"/>
                </a:cubicBezTo>
                <a:cubicBezTo>
                  <a:pt x="519" y="94"/>
                  <a:pt x="520" y="107"/>
                  <a:pt x="529" y="114"/>
                </a:cubicBezTo>
                <a:cubicBezTo>
                  <a:pt x="530" y="110"/>
                  <a:pt x="532" y="114"/>
                  <a:pt x="534" y="112"/>
                </a:cubicBezTo>
                <a:cubicBezTo>
                  <a:pt x="529" y="83"/>
                  <a:pt x="515" y="64"/>
                  <a:pt x="501" y="39"/>
                </a:cubicBezTo>
                <a:cubicBezTo>
                  <a:pt x="495" y="36"/>
                  <a:pt x="489" y="31"/>
                  <a:pt x="485" y="24"/>
                </a:cubicBezTo>
                <a:cubicBezTo>
                  <a:pt x="475" y="20"/>
                  <a:pt x="460" y="12"/>
                  <a:pt x="443" y="14"/>
                </a:cubicBezTo>
                <a:cubicBezTo>
                  <a:pt x="430" y="16"/>
                  <a:pt x="415" y="23"/>
                  <a:pt x="400" y="28"/>
                </a:cubicBezTo>
                <a:cubicBezTo>
                  <a:pt x="387" y="40"/>
                  <a:pt x="377" y="59"/>
                  <a:pt x="382" y="82"/>
                </a:cubicBezTo>
                <a:cubicBezTo>
                  <a:pt x="391" y="102"/>
                  <a:pt x="395" y="127"/>
                  <a:pt x="404" y="148"/>
                </a:cubicBezTo>
                <a:cubicBezTo>
                  <a:pt x="407" y="170"/>
                  <a:pt x="416" y="183"/>
                  <a:pt x="417" y="201"/>
                </a:cubicBezTo>
                <a:cubicBezTo>
                  <a:pt x="432" y="236"/>
                  <a:pt x="440" y="274"/>
                  <a:pt x="455" y="307"/>
                </a:cubicBezTo>
                <a:cubicBezTo>
                  <a:pt x="467" y="334"/>
                  <a:pt x="485" y="365"/>
                  <a:pt x="505" y="382"/>
                </a:cubicBezTo>
                <a:cubicBezTo>
                  <a:pt x="514" y="382"/>
                  <a:pt x="520" y="387"/>
                  <a:pt x="530" y="388"/>
                </a:cubicBezTo>
                <a:cubicBezTo>
                  <a:pt x="538" y="384"/>
                  <a:pt x="554" y="385"/>
                  <a:pt x="561" y="383"/>
                </a:cubicBezTo>
                <a:cubicBezTo>
                  <a:pt x="562" y="378"/>
                  <a:pt x="569" y="376"/>
                  <a:pt x="575" y="373"/>
                </a:cubicBezTo>
                <a:cubicBezTo>
                  <a:pt x="592" y="351"/>
                  <a:pt x="583" y="321"/>
                  <a:pt x="576" y="293"/>
                </a:cubicBezTo>
                <a:cubicBezTo>
                  <a:pt x="574" y="285"/>
                  <a:pt x="575" y="278"/>
                  <a:pt x="572" y="271"/>
                </a:cubicBezTo>
                <a:cubicBezTo>
                  <a:pt x="562" y="240"/>
                  <a:pt x="546" y="205"/>
                  <a:pt x="536" y="181"/>
                </a:cubicBezTo>
                <a:cubicBezTo>
                  <a:pt x="529" y="163"/>
                  <a:pt x="520" y="146"/>
                  <a:pt x="511" y="132"/>
                </a:cubicBezTo>
                <a:cubicBezTo>
                  <a:pt x="508" y="125"/>
                  <a:pt x="504" y="117"/>
                  <a:pt x="501" y="114"/>
                </a:cubicBezTo>
                <a:cubicBezTo>
                  <a:pt x="482" y="93"/>
                  <a:pt x="450" y="108"/>
                  <a:pt x="434" y="125"/>
                </a:cubicBezTo>
                <a:cubicBezTo>
                  <a:pt x="425" y="160"/>
                  <a:pt x="440" y="190"/>
                  <a:pt x="452" y="220"/>
                </a:cubicBezTo>
                <a:cubicBezTo>
                  <a:pt x="456" y="232"/>
                  <a:pt x="463" y="245"/>
                  <a:pt x="470" y="256"/>
                </a:cubicBezTo>
                <a:cubicBezTo>
                  <a:pt x="477" y="267"/>
                  <a:pt x="482" y="285"/>
                  <a:pt x="494" y="283"/>
                </a:cubicBezTo>
                <a:cubicBezTo>
                  <a:pt x="498" y="274"/>
                  <a:pt x="488" y="264"/>
                  <a:pt x="483" y="254"/>
                </a:cubicBezTo>
                <a:close/>
                <a:moveTo>
                  <a:pt x="501" y="83"/>
                </a:moveTo>
                <a:cubicBezTo>
                  <a:pt x="496" y="73"/>
                  <a:pt x="485" y="58"/>
                  <a:pt x="478" y="53"/>
                </a:cubicBezTo>
                <a:cubicBezTo>
                  <a:pt x="468" y="47"/>
                  <a:pt x="448" y="41"/>
                  <a:pt x="438" y="44"/>
                </a:cubicBezTo>
                <a:cubicBezTo>
                  <a:pt x="432" y="46"/>
                  <a:pt x="428" y="53"/>
                  <a:pt x="423" y="56"/>
                </a:cubicBezTo>
                <a:cubicBezTo>
                  <a:pt x="417" y="59"/>
                  <a:pt x="409" y="60"/>
                  <a:pt x="407" y="68"/>
                </a:cubicBezTo>
                <a:cubicBezTo>
                  <a:pt x="405" y="75"/>
                  <a:pt x="407" y="88"/>
                  <a:pt x="408" y="94"/>
                </a:cubicBezTo>
                <a:cubicBezTo>
                  <a:pt x="411" y="111"/>
                  <a:pt x="419" y="129"/>
                  <a:pt x="424" y="143"/>
                </a:cubicBezTo>
                <a:cubicBezTo>
                  <a:pt x="422" y="113"/>
                  <a:pt x="451" y="96"/>
                  <a:pt x="475" y="95"/>
                </a:cubicBezTo>
                <a:cubicBezTo>
                  <a:pt x="492" y="95"/>
                  <a:pt x="502" y="107"/>
                  <a:pt x="513" y="114"/>
                </a:cubicBezTo>
                <a:cubicBezTo>
                  <a:pt x="508" y="101"/>
                  <a:pt x="509" y="95"/>
                  <a:pt x="501" y="83"/>
                </a:cubicBezTo>
                <a:close/>
                <a:moveTo>
                  <a:pt x="724" y="83"/>
                </a:moveTo>
                <a:cubicBezTo>
                  <a:pt x="712" y="89"/>
                  <a:pt x="695" y="86"/>
                  <a:pt x="679" y="88"/>
                </a:cubicBezTo>
                <a:cubicBezTo>
                  <a:pt x="664" y="90"/>
                  <a:pt x="649" y="97"/>
                  <a:pt x="637" y="98"/>
                </a:cubicBezTo>
                <a:cubicBezTo>
                  <a:pt x="630" y="99"/>
                  <a:pt x="624" y="97"/>
                  <a:pt x="617" y="98"/>
                </a:cubicBezTo>
                <a:cubicBezTo>
                  <a:pt x="583" y="104"/>
                  <a:pt x="554" y="118"/>
                  <a:pt x="520" y="127"/>
                </a:cubicBezTo>
                <a:cubicBezTo>
                  <a:pt x="537" y="150"/>
                  <a:pt x="551" y="192"/>
                  <a:pt x="566" y="225"/>
                </a:cubicBezTo>
                <a:cubicBezTo>
                  <a:pt x="578" y="275"/>
                  <a:pt x="609" y="334"/>
                  <a:pt x="590" y="381"/>
                </a:cubicBezTo>
                <a:cubicBezTo>
                  <a:pt x="575" y="393"/>
                  <a:pt x="552" y="393"/>
                  <a:pt x="531" y="401"/>
                </a:cubicBezTo>
                <a:cubicBezTo>
                  <a:pt x="528" y="399"/>
                  <a:pt x="523" y="398"/>
                  <a:pt x="520" y="396"/>
                </a:cubicBezTo>
                <a:cubicBezTo>
                  <a:pt x="493" y="395"/>
                  <a:pt x="479" y="372"/>
                  <a:pt x="469" y="353"/>
                </a:cubicBezTo>
                <a:cubicBezTo>
                  <a:pt x="438" y="297"/>
                  <a:pt x="413" y="219"/>
                  <a:pt x="397" y="159"/>
                </a:cubicBezTo>
                <a:cubicBezTo>
                  <a:pt x="384" y="161"/>
                  <a:pt x="372" y="166"/>
                  <a:pt x="362" y="169"/>
                </a:cubicBezTo>
                <a:cubicBezTo>
                  <a:pt x="344" y="174"/>
                  <a:pt x="333" y="178"/>
                  <a:pt x="320" y="181"/>
                </a:cubicBezTo>
                <a:cubicBezTo>
                  <a:pt x="308" y="184"/>
                  <a:pt x="297" y="189"/>
                  <a:pt x="286" y="193"/>
                </a:cubicBezTo>
                <a:cubicBezTo>
                  <a:pt x="264" y="200"/>
                  <a:pt x="241" y="203"/>
                  <a:pt x="219" y="210"/>
                </a:cubicBezTo>
                <a:cubicBezTo>
                  <a:pt x="205" y="214"/>
                  <a:pt x="192" y="222"/>
                  <a:pt x="179" y="227"/>
                </a:cubicBezTo>
                <a:cubicBezTo>
                  <a:pt x="143" y="241"/>
                  <a:pt x="107" y="251"/>
                  <a:pt x="72" y="270"/>
                </a:cubicBezTo>
                <a:cubicBezTo>
                  <a:pt x="52" y="271"/>
                  <a:pt x="37" y="289"/>
                  <a:pt x="16" y="293"/>
                </a:cubicBezTo>
                <a:cubicBezTo>
                  <a:pt x="15" y="350"/>
                  <a:pt x="20" y="408"/>
                  <a:pt x="31" y="472"/>
                </a:cubicBezTo>
                <a:cubicBezTo>
                  <a:pt x="35" y="496"/>
                  <a:pt x="46" y="519"/>
                  <a:pt x="49" y="545"/>
                </a:cubicBezTo>
                <a:cubicBezTo>
                  <a:pt x="54" y="583"/>
                  <a:pt x="61" y="620"/>
                  <a:pt x="72" y="657"/>
                </a:cubicBezTo>
                <a:cubicBezTo>
                  <a:pt x="83" y="695"/>
                  <a:pt x="90" y="734"/>
                  <a:pt x="102" y="769"/>
                </a:cubicBezTo>
                <a:cubicBezTo>
                  <a:pt x="111" y="798"/>
                  <a:pt x="123" y="827"/>
                  <a:pt x="134" y="853"/>
                </a:cubicBezTo>
                <a:cubicBezTo>
                  <a:pt x="144" y="877"/>
                  <a:pt x="153" y="898"/>
                  <a:pt x="161" y="920"/>
                </a:cubicBezTo>
                <a:cubicBezTo>
                  <a:pt x="176" y="960"/>
                  <a:pt x="192" y="1000"/>
                  <a:pt x="212" y="1033"/>
                </a:cubicBezTo>
                <a:cubicBezTo>
                  <a:pt x="268" y="984"/>
                  <a:pt x="343" y="959"/>
                  <a:pt x="409" y="930"/>
                </a:cubicBezTo>
                <a:cubicBezTo>
                  <a:pt x="480" y="899"/>
                  <a:pt x="564" y="889"/>
                  <a:pt x="642" y="870"/>
                </a:cubicBezTo>
                <a:cubicBezTo>
                  <a:pt x="678" y="861"/>
                  <a:pt x="705" y="852"/>
                  <a:pt x="735" y="843"/>
                </a:cubicBezTo>
                <a:cubicBezTo>
                  <a:pt x="767" y="833"/>
                  <a:pt x="800" y="826"/>
                  <a:pt x="830" y="814"/>
                </a:cubicBezTo>
                <a:cubicBezTo>
                  <a:pt x="860" y="803"/>
                  <a:pt x="887" y="788"/>
                  <a:pt x="916" y="780"/>
                </a:cubicBezTo>
                <a:cubicBezTo>
                  <a:pt x="927" y="768"/>
                  <a:pt x="951" y="764"/>
                  <a:pt x="965" y="757"/>
                </a:cubicBezTo>
                <a:cubicBezTo>
                  <a:pt x="960" y="735"/>
                  <a:pt x="944" y="721"/>
                  <a:pt x="933" y="702"/>
                </a:cubicBezTo>
                <a:cubicBezTo>
                  <a:pt x="921" y="678"/>
                  <a:pt x="907" y="657"/>
                  <a:pt x="897" y="635"/>
                </a:cubicBezTo>
                <a:cubicBezTo>
                  <a:pt x="875" y="584"/>
                  <a:pt x="854" y="535"/>
                  <a:pt x="838" y="483"/>
                </a:cubicBezTo>
                <a:cubicBezTo>
                  <a:pt x="830" y="459"/>
                  <a:pt x="820" y="436"/>
                  <a:pt x="814" y="412"/>
                </a:cubicBezTo>
                <a:cubicBezTo>
                  <a:pt x="807" y="385"/>
                  <a:pt x="804" y="356"/>
                  <a:pt x="799" y="327"/>
                </a:cubicBezTo>
                <a:cubicBezTo>
                  <a:pt x="795" y="301"/>
                  <a:pt x="788" y="274"/>
                  <a:pt x="783" y="246"/>
                </a:cubicBezTo>
                <a:cubicBezTo>
                  <a:pt x="772" y="189"/>
                  <a:pt x="780" y="133"/>
                  <a:pt x="762" y="79"/>
                </a:cubicBezTo>
                <a:cubicBezTo>
                  <a:pt x="761" y="79"/>
                  <a:pt x="760" y="79"/>
                  <a:pt x="759" y="79"/>
                </a:cubicBezTo>
                <a:cubicBezTo>
                  <a:pt x="741" y="81"/>
                  <a:pt x="738" y="86"/>
                  <a:pt x="724" y="83"/>
                </a:cubicBezTo>
                <a:close/>
                <a:moveTo>
                  <a:pt x="527" y="362"/>
                </a:moveTo>
                <a:cubicBezTo>
                  <a:pt x="534" y="363"/>
                  <a:pt x="547" y="357"/>
                  <a:pt x="546" y="354"/>
                </a:cubicBezTo>
                <a:cubicBezTo>
                  <a:pt x="558" y="347"/>
                  <a:pt x="560" y="329"/>
                  <a:pt x="559" y="315"/>
                </a:cubicBezTo>
                <a:cubicBezTo>
                  <a:pt x="533" y="254"/>
                  <a:pt x="517" y="185"/>
                  <a:pt x="481" y="137"/>
                </a:cubicBezTo>
                <a:cubicBezTo>
                  <a:pt x="469" y="135"/>
                  <a:pt x="462" y="133"/>
                  <a:pt x="458" y="140"/>
                </a:cubicBezTo>
                <a:cubicBezTo>
                  <a:pt x="462" y="140"/>
                  <a:pt x="458" y="141"/>
                  <a:pt x="458" y="141"/>
                </a:cubicBezTo>
                <a:cubicBezTo>
                  <a:pt x="453" y="175"/>
                  <a:pt x="471" y="193"/>
                  <a:pt x="479" y="219"/>
                </a:cubicBezTo>
                <a:cubicBezTo>
                  <a:pt x="482" y="229"/>
                  <a:pt x="485" y="232"/>
                  <a:pt x="488" y="240"/>
                </a:cubicBezTo>
                <a:cubicBezTo>
                  <a:pt x="489" y="243"/>
                  <a:pt x="489" y="247"/>
                  <a:pt x="490" y="250"/>
                </a:cubicBezTo>
                <a:cubicBezTo>
                  <a:pt x="498" y="266"/>
                  <a:pt x="521" y="279"/>
                  <a:pt x="503" y="295"/>
                </a:cubicBezTo>
                <a:cubicBezTo>
                  <a:pt x="498" y="293"/>
                  <a:pt x="490" y="297"/>
                  <a:pt x="484" y="298"/>
                </a:cubicBezTo>
                <a:cubicBezTo>
                  <a:pt x="496" y="315"/>
                  <a:pt x="505" y="359"/>
                  <a:pt x="527" y="362"/>
                </a:cubicBezTo>
                <a:close/>
              </a:path>
            </a:pathLst>
          </a:custGeom>
          <a:solidFill>
            <a:schemeClr val="accent1"/>
          </a:solidFill>
          <a:ln>
            <a:noFill/>
          </a:ln>
        </p:spPr>
        <p:txBody>
          <a:bodyPr vert="horz" wrap="square" lIns="91440" tIns="45720" rIns="91440" bIns="45720" numCol="1" anchor="t" anchorCtr="0" compatLnSpc="1"/>
          <a:lstStyle/>
          <a:p>
            <a:endParaRPr lang="zh-CN" altLang="en-US" sz="2400">
              <a:solidFill>
                <a:prstClr val="black"/>
              </a:solidFill>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8" name="Freeform 108"/>
          <p:cNvSpPr>
            <a:spLocks noEditPoints="1"/>
          </p:cNvSpPr>
          <p:nvPr/>
        </p:nvSpPr>
        <p:spPr bwMode="auto">
          <a:xfrm>
            <a:off x="8033689" y="1927103"/>
            <a:ext cx="2742163" cy="2918528"/>
          </a:xfrm>
          <a:custGeom>
            <a:avLst/>
            <a:gdLst>
              <a:gd name="T0" fmla="*/ 656 w 983"/>
              <a:gd name="T1" fmla="*/ 80 h 1046"/>
              <a:gd name="T2" fmla="*/ 729 w 983"/>
              <a:gd name="T3" fmla="*/ 67 h 1046"/>
              <a:gd name="T4" fmla="*/ 798 w 983"/>
              <a:gd name="T5" fmla="*/ 260 h 1046"/>
              <a:gd name="T6" fmla="*/ 895 w 983"/>
              <a:gd name="T7" fmla="*/ 601 h 1046"/>
              <a:gd name="T8" fmla="*/ 965 w 983"/>
              <a:gd name="T9" fmla="*/ 773 h 1046"/>
              <a:gd name="T10" fmla="*/ 831 w 983"/>
              <a:gd name="T11" fmla="*/ 833 h 1046"/>
              <a:gd name="T12" fmla="*/ 633 w 983"/>
              <a:gd name="T13" fmla="*/ 882 h 1046"/>
              <a:gd name="T14" fmla="*/ 206 w 983"/>
              <a:gd name="T15" fmla="*/ 1046 h 1046"/>
              <a:gd name="T16" fmla="*/ 164 w 983"/>
              <a:gd name="T17" fmla="*/ 951 h 1046"/>
              <a:gd name="T18" fmla="*/ 102 w 983"/>
              <a:gd name="T19" fmla="*/ 790 h 1046"/>
              <a:gd name="T20" fmla="*/ 49 w 983"/>
              <a:gd name="T21" fmla="*/ 623 h 1046"/>
              <a:gd name="T22" fmla="*/ 16 w 983"/>
              <a:gd name="T23" fmla="*/ 435 h 1046"/>
              <a:gd name="T24" fmla="*/ 131 w 983"/>
              <a:gd name="T25" fmla="*/ 234 h 1046"/>
              <a:gd name="T26" fmla="*/ 363 w 983"/>
              <a:gd name="T27" fmla="*/ 159 h 1046"/>
              <a:gd name="T28" fmla="*/ 394 w 983"/>
              <a:gd name="T29" fmla="*/ 17 h 1046"/>
              <a:gd name="T30" fmla="*/ 519 w 983"/>
              <a:gd name="T31" fmla="*/ 44 h 1046"/>
              <a:gd name="T32" fmla="*/ 463 w 983"/>
              <a:gd name="T33" fmla="*/ 209 h 1046"/>
              <a:gd name="T34" fmla="*/ 547 w 983"/>
              <a:gd name="T35" fmla="*/ 252 h 1046"/>
              <a:gd name="T36" fmla="*/ 509 w 983"/>
              <a:gd name="T37" fmla="*/ 366 h 1046"/>
              <a:gd name="T38" fmla="*/ 435 w 983"/>
              <a:gd name="T39" fmla="*/ 33 h 1046"/>
              <a:gd name="T40" fmla="*/ 529 w 983"/>
              <a:gd name="T41" fmla="*/ 114 h 1046"/>
              <a:gd name="T42" fmla="*/ 485 w 983"/>
              <a:gd name="T43" fmla="*/ 24 h 1046"/>
              <a:gd name="T44" fmla="*/ 382 w 983"/>
              <a:gd name="T45" fmla="*/ 82 h 1046"/>
              <a:gd name="T46" fmla="*/ 455 w 983"/>
              <a:gd name="T47" fmla="*/ 307 h 1046"/>
              <a:gd name="T48" fmla="*/ 561 w 983"/>
              <a:gd name="T49" fmla="*/ 383 h 1046"/>
              <a:gd name="T50" fmla="*/ 572 w 983"/>
              <a:gd name="T51" fmla="*/ 271 h 1046"/>
              <a:gd name="T52" fmla="*/ 501 w 983"/>
              <a:gd name="T53" fmla="*/ 114 h 1046"/>
              <a:gd name="T54" fmla="*/ 470 w 983"/>
              <a:gd name="T55" fmla="*/ 256 h 1046"/>
              <a:gd name="T56" fmla="*/ 501 w 983"/>
              <a:gd name="T57" fmla="*/ 83 h 1046"/>
              <a:gd name="T58" fmla="*/ 423 w 983"/>
              <a:gd name="T59" fmla="*/ 56 h 1046"/>
              <a:gd name="T60" fmla="*/ 424 w 983"/>
              <a:gd name="T61" fmla="*/ 143 h 1046"/>
              <a:gd name="T62" fmla="*/ 501 w 983"/>
              <a:gd name="T63" fmla="*/ 83 h 1046"/>
              <a:gd name="T64" fmla="*/ 637 w 983"/>
              <a:gd name="T65" fmla="*/ 98 h 1046"/>
              <a:gd name="T66" fmla="*/ 566 w 983"/>
              <a:gd name="T67" fmla="*/ 225 h 1046"/>
              <a:gd name="T68" fmla="*/ 520 w 983"/>
              <a:gd name="T69" fmla="*/ 396 h 1046"/>
              <a:gd name="T70" fmla="*/ 362 w 983"/>
              <a:gd name="T71" fmla="*/ 169 h 1046"/>
              <a:gd name="T72" fmla="*/ 219 w 983"/>
              <a:gd name="T73" fmla="*/ 210 h 1046"/>
              <a:gd name="T74" fmla="*/ 16 w 983"/>
              <a:gd name="T75" fmla="*/ 293 h 1046"/>
              <a:gd name="T76" fmla="*/ 72 w 983"/>
              <a:gd name="T77" fmla="*/ 657 h 1046"/>
              <a:gd name="T78" fmla="*/ 161 w 983"/>
              <a:gd name="T79" fmla="*/ 920 h 1046"/>
              <a:gd name="T80" fmla="*/ 642 w 983"/>
              <a:gd name="T81" fmla="*/ 870 h 1046"/>
              <a:gd name="T82" fmla="*/ 916 w 983"/>
              <a:gd name="T83" fmla="*/ 780 h 1046"/>
              <a:gd name="T84" fmla="*/ 897 w 983"/>
              <a:gd name="T85" fmla="*/ 635 h 1046"/>
              <a:gd name="T86" fmla="*/ 799 w 983"/>
              <a:gd name="T87" fmla="*/ 327 h 1046"/>
              <a:gd name="T88" fmla="*/ 759 w 983"/>
              <a:gd name="T89" fmla="*/ 79 h 1046"/>
              <a:gd name="T90" fmla="*/ 546 w 983"/>
              <a:gd name="T91" fmla="*/ 354 h 1046"/>
              <a:gd name="T92" fmla="*/ 458 w 983"/>
              <a:gd name="T93" fmla="*/ 140 h 1046"/>
              <a:gd name="T94" fmla="*/ 488 w 983"/>
              <a:gd name="T95" fmla="*/ 240 h 1046"/>
              <a:gd name="T96" fmla="*/ 484 w 983"/>
              <a:gd name="T97" fmla="*/ 298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83" h="1046">
                <a:moveTo>
                  <a:pt x="546" y="104"/>
                </a:moveTo>
                <a:cubicBezTo>
                  <a:pt x="572" y="99"/>
                  <a:pt x="602" y="89"/>
                  <a:pt x="631" y="82"/>
                </a:cubicBezTo>
                <a:cubicBezTo>
                  <a:pt x="639" y="80"/>
                  <a:pt x="648" y="81"/>
                  <a:pt x="656" y="80"/>
                </a:cubicBezTo>
                <a:cubicBezTo>
                  <a:pt x="659" y="80"/>
                  <a:pt x="662" y="77"/>
                  <a:pt x="666" y="77"/>
                </a:cubicBezTo>
                <a:cubicBezTo>
                  <a:pt x="674" y="75"/>
                  <a:pt x="683" y="78"/>
                  <a:pt x="691" y="77"/>
                </a:cubicBezTo>
                <a:cubicBezTo>
                  <a:pt x="702" y="75"/>
                  <a:pt x="717" y="69"/>
                  <a:pt x="729" y="67"/>
                </a:cubicBezTo>
                <a:cubicBezTo>
                  <a:pt x="744" y="64"/>
                  <a:pt x="759" y="66"/>
                  <a:pt x="774" y="69"/>
                </a:cubicBezTo>
                <a:cubicBezTo>
                  <a:pt x="779" y="98"/>
                  <a:pt x="790" y="145"/>
                  <a:pt x="785" y="168"/>
                </a:cubicBezTo>
                <a:cubicBezTo>
                  <a:pt x="790" y="202"/>
                  <a:pt x="788" y="235"/>
                  <a:pt x="798" y="260"/>
                </a:cubicBezTo>
                <a:cubicBezTo>
                  <a:pt x="803" y="297"/>
                  <a:pt x="810" y="337"/>
                  <a:pt x="816" y="374"/>
                </a:cubicBezTo>
                <a:cubicBezTo>
                  <a:pt x="823" y="413"/>
                  <a:pt x="837" y="447"/>
                  <a:pt x="849" y="480"/>
                </a:cubicBezTo>
                <a:cubicBezTo>
                  <a:pt x="864" y="522"/>
                  <a:pt x="877" y="563"/>
                  <a:pt x="895" y="601"/>
                </a:cubicBezTo>
                <a:cubicBezTo>
                  <a:pt x="919" y="650"/>
                  <a:pt x="952" y="695"/>
                  <a:pt x="973" y="747"/>
                </a:cubicBezTo>
                <a:cubicBezTo>
                  <a:pt x="979" y="752"/>
                  <a:pt x="983" y="759"/>
                  <a:pt x="980" y="765"/>
                </a:cubicBezTo>
                <a:cubicBezTo>
                  <a:pt x="978" y="770"/>
                  <a:pt x="971" y="770"/>
                  <a:pt x="965" y="773"/>
                </a:cubicBezTo>
                <a:cubicBezTo>
                  <a:pt x="956" y="777"/>
                  <a:pt x="945" y="785"/>
                  <a:pt x="932" y="789"/>
                </a:cubicBezTo>
                <a:cubicBezTo>
                  <a:pt x="908" y="797"/>
                  <a:pt x="883" y="808"/>
                  <a:pt x="865" y="818"/>
                </a:cubicBezTo>
                <a:cubicBezTo>
                  <a:pt x="856" y="823"/>
                  <a:pt x="839" y="825"/>
                  <a:pt x="831" y="833"/>
                </a:cubicBezTo>
                <a:cubicBezTo>
                  <a:pt x="789" y="838"/>
                  <a:pt x="729" y="860"/>
                  <a:pt x="681" y="871"/>
                </a:cubicBezTo>
                <a:cubicBezTo>
                  <a:pt x="677" y="871"/>
                  <a:pt x="678" y="875"/>
                  <a:pt x="676" y="876"/>
                </a:cubicBezTo>
                <a:cubicBezTo>
                  <a:pt x="662" y="874"/>
                  <a:pt x="648" y="880"/>
                  <a:pt x="633" y="882"/>
                </a:cubicBezTo>
                <a:cubicBezTo>
                  <a:pt x="566" y="894"/>
                  <a:pt x="496" y="902"/>
                  <a:pt x="433" y="930"/>
                </a:cubicBezTo>
                <a:cubicBezTo>
                  <a:pt x="390" y="949"/>
                  <a:pt x="345" y="963"/>
                  <a:pt x="307" y="982"/>
                </a:cubicBezTo>
                <a:cubicBezTo>
                  <a:pt x="269" y="1001"/>
                  <a:pt x="238" y="1027"/>
                  <a:pt x="206" y="1046"/>
                </a:cubicBezTo>
                <a:cubicBezTo>
                  <a:pt x="199" y="1037"/>
                  <a:pt x="196" y="1025"/>
                  <a:pt x="191" y="1014"/>
                </a:cubicBezTo>
                <a:cubicBezTo>
                  <a:pt x="185" y="1001"/>
                  <a:pt x="177" y="986"/>
                  <a:pt x="170" y="971"/>
                </a:cubicBezTo>
                <a:cubicBezTo>
                  <a:pt x="167" y="965"/>
                  <a:pt x="166" y="957"/>
                  <a:pt x="164" y="951"/>
                </a:cubicBezTo>
                <a:cubicBezTo>
                  <a:pt x="147" y="910"/>
                  <a:pt x="130" y="866"/>
                  <a:pt x="112" y="821"/>
                </a:cubicBezTo>
                <a:cubicBezTo>
                  <a:pt x="109" y="815"/>
                  <a:pt x="105" y="809"/>
                  <a:pt x="103" y="804"/>
                </a:cubicBezTo>
                <a:cubicBezTo>
                  <a:pt x="102" y="800"/>
                  <a:pt x="103" y="794"/>
                  <a:pt x="102" y="790"/>
                </a:cubicBezTo>
                <a:cubicBezTo>
                  <a:pt x="93" y="762"/>
                  <a:pt x="82" y="730"/>
                  <a:pt x="73" y="699"/>
                </a:cubicBezTo>
                <a:cubicBezTo>
                  <a:pt x="68" y="683"/>
                  <a:pt x="63" y="666"/>
                  <a:pt x="58" y="650"/>
                </a:cubicBezTo>
                <a:cubicBezTo>
                  <a:pt x="55" y="641"/>
                  <a:pt x="51" y="632"/>
                  <a:pt x="49" y="623"/>
                </a:cubicBezTo>
                <a:cubicBezTo>
                  <a:pt x="47" y="613"/>
                  <a:pt x="48" y="603"/>
                  <a:pt x="46" y="592"/>
                </a:cubicBezTo>
                <a:cubicBezTo>
                  <a:pt x="40" y="559"/>
                  <a:pt x="29" y="526"/>
                  <a:pt x="23" y="491"/>
                </a:cubicBezTo>
                <a:cubicBezTo>
                  <a:pt x="20" y="473"/>
                  <a:pt x="18" y="455"/>
                  <a:pt x="16" y="435"/>
                </a:cubicBezTo>
                <a:cubicBezTo>
                  <a:pt x="11" y="404"/>
                  <a:pt x="8" y="374"/>
                  <a:pt x="7" y="343"/>
                </a:cubicBezTo>
                <a:cubicBezTo>
                  <a:pt x="6" y="324"/>
                  <a:pt x="0" y="305"/>
                  <a:pt x="4" y="288"/>
                </a:cubicBezTo>
                <a:cubicBezTo>
                  <a:pt x="42" y="272"/>
                  <a:pt x="83" y="247"/>
                  <a:pt x="131" y="234"/>
                </a:cubicBezTo>
                <a:cubicBezTo>
                  <a:pt x="140" y="228"/>
                  <a:pt x="154" y="222"/>
                  <a:pt x="164" y="221"/>
                </a:cubicBezTo>
                <a:cubicBezTo>
                  <a:pt x="194" y="205"/>
                  <a:pt x="231" y="196"/>
                  <a:pt x="267" y="186"/>
                </a:cubicBezTo>
                <a:cubicBezTo>
                  <a:pt x="300" y="178"/>
                  <a:pt x="334" y="161"/>
                  <a:pt x="363" y="159"/>
                </a:cubicBezTo>
                <a:cubicBezTo>
                  <a:pt x="371" y="154"/>
                  <a:pt x="382" y="151"/>
                  <a:pt x="393" y="149"/>
                </a:cubicBezTo>
                <a:cubicBezTo>
                  <a:pt x="388" y="129"/>
                  <a:pt x="371" y="101"/>
                  <a:pt x="369" y="79"/>
                </a:cubicBezTo>
                <a:cubicBezTo>
                  <a:pt x="367" y="54"/>
                  <a:pt x="382" y="37"/>
                  <a:pt x="394" y="17"/>
                </a:cubicBezTo>
                <a:cubicBezTo>
                  <a:pt x="408" y="16"/>
                  <a:pt x="422" y="4"/>
                  <a:pt x="439" y="2"/>
                </a:cubicBezTo>
                <a:cubicBezTo>
                  <a:pt x="460" y="0"/>
                  <a:pt x="474" y="7"/>
                  <a:pt x="493" y="14"/>
                </a:cubicBezTo>
                <a:cubicBezTo>
                  <a:pt x="499" y="26"/>
                  <a:pt x="511" y="33"/>
                  <a:pt x="519" y="44"/>
                </a:cubicBezTo>
                <a:cubicBezTo>
                  <a:pt x="530" y="62"/>
                  <a:pt x="533" y="86"/>
                  <a:pt x="546" y="104"/>
                </a:cubicBezTo>
                <a:close/>
                <a:moveTo>
                  <a:pt x="483" y="254"/>
                </a:moveTo>
                <a:cubicBezTo>
                  <a:pt x="476" y="241"/>
                  <a:pt x="469" y="224"/>
                  <a:pt x="463" y="209"/>
                </a:cubicBezTo>
                <a:cubicBezTo>
                  <a:pt x="453" y="186"/>
                  <a:pt x="445" y="162"/>
                  <a:pt x="447" y="137"/>
                </a:cubicBezTo>
                <a:cubicBezTo>
                  <a:pt x="455" y="124"/>
                  <a:pt x="469" y="121"/>
                  <a:pt x="488" y="125"/>
                </a:cubicBezTo>
                <a:cubicBezTo>
                  <a:pt x="509" y="154"/>
                  <a:pt x="533" y="211"/>
                  <a:pt x="547" y="252"/>
                </a:cubicBezTo>
                <a:cubicBezTo>
                  <a:pt x="558" y="282"/>
                  <a:pt x="583" y="334"/>
                  <a:pt x="562" y="357"/>
                </a:cubicBezTo>
                <a:cubicBezTo>
                  <a:pt x="560" y="359"/>
                  <a:pt x="547" y="371"/>
                  <a:pt x="540" y="372"/>
                </a:cubicBezTo>
                <a:cubicBezTo>
                  <a:pt x="532" y="373"/>
                  <a:pt x="514" y="370"/>
                  <a:pt x="509" y="366"/>
                </a:cubicBezTo>
                <a:cubicBezTo>
                  <a:pt x="503" y="362"/>
                  <a:pt x="503" y="353"/>
                  <a:pt x="498" y="349"/>
                </a:cubicBezTo>
                <a:cubicBezTo>
                  <a:pt x="457" y="259"/>
                  <a:pt x="412" y="180"/>
                  <a:pt x="397" y="64"/>
                </a:cubicBezTo>
                <a:cubicBezTo>
                  <a:pt x="405" y="49"/>
                  <a:pt x="420" y="41"/>
                  <a:pt x="435" y="33"/>
                </a:cubicBezTo>
                <a:cubicBezTo>
                  <a:pt x="454" y="31"/>
                  <a:pt x="470" y="39"/>
                  <a:pt x="485" y="44"/>
                </a:cubicBezTo>
                <a:cubicBezTo>
                  <a:pt x="494" y="58"/>
                  <a:pt x="506" y="69"/>
                  <a:pt x="514" y="84"/>
                </a:cubicBezTo>
                <a:cubicBezTo>
                  <a:pt x="519" y="94"/>
                  <a:pt x="520" y="107"/>
                  <a:pt x="529" y="114"/>
                </a:cubicBezTo>
                <a:cubicBezTo>
                  <a:pt x="530" y="110"/>
                  <a:pt x="532" y="114"/>
                  <a:pt x="534" y="112"/>
                </a:cubicBezTo>
                <a:cubicBezTo>
                  <a:pt x="529" y="83"/>
                  <a:pt x="515" y="64"/>
                  <a:pt x="501" y="39"/>
                </a:cubicBezTo>
                <a:cubicBezTo>
                  <a:pt x="495" y="36"/>
                  <a:pt x="489" y="31"/>
                  <a:pt x="485" y="24"/>
                </a:cubicBezTo>
                <a:cubicBezTo>
                  <a:pt x="475" y="20"/>
                  <a:pt x="460" y="12"/>
                  <a:pt x="443" y="14"/>
                </a:cubicBezTo>
                <a:cubicBezTo>
                  <a:pt x="430" y="16"/>
                  <a:pt x="415" y="23"/>
                  <a:pt x="400" y="28"/>
                </a:cubicBezTo>
                <a:cubicBezTo>
                  <a:pt x="387" y="40"/>
                  <a:pt x="377" y="59"/>
                  <a:pt x="382" y="82"/>
                </a:cubicBezTo>
                <a:cubicBezTo>
                  <a:pt x="391" y="102"/>
                  <a:pt x="395" y="127"/>
                  <a:pt x="404" y="148"/>
                </a:cubicBezTo>
                <a:cubicBezTo>
                  <a:pt x="407" y="170"/>
                  <a:pt x="416" y="183"/>
                  <a:pt x="417" y="201"/>
                </a:cubicBezTo>
                <a:cubicBezTo>
                  <a:pt x="432" y="236"/>
                  <a:pt x="440" y="274"/>
                  <a:pt x="455" y="307"/>
                </a:cubicBezTo>
                <a:cubicBezTo>
                  <a:pt x="467" y="334"/>
                  <a:pt x="485" y="365"/>
                  <a:pt x="505" y="382"/>
                </a:cubicBezTo>
                <a:cubicBezTo>
                  <a:pt x="514" y="382"/>
                  <a:pt x="520" y="387"/>
                  <a:pt x="530" y="388"/>
                </a:cubicBezTo>
                <a:cubicBezTo>
                  <a:pt x="538" y="384"/>
                  <a:pt x="554" y="385"/>
                  <a:pt x="561" y="383"/>
                </a:cubicBezTo>
                <a:cubicBezTo>
                  <a:pt x="562" y="378"/>
                  <a:pt x="569" y="376"/>
                  <a:pt x="575" y="373"/>
                </a:cubicBezTo>
                <a:cubicBezTo>
                  <a:pt x="592" y="351"/>
                  <a:pt x="583" y="321"/>
                  <a:pt x="576" y="293"/>
                </a:cubicBezTo>
                <a:cubicBezTo>
                  <a:pt x="574" y="285"/>
                  <a:pt x="575" y="278"/>
                  <a:pt x="572" y="271"/>
                </a:cubicBezTo>
                <a:cubicBezTo>
                  <a:pt x="562" y="240"/>
                  <a:pt x="546" y="205"/>
                  <a:pt x="536" y="181"/>
                </a:cubicBezTo>
                <a:cubicBezTo>
                  <a:pt x="529" y="163"/>
                  <a:pt x="520" y="146"/>
                  <a:pt x="511" y="132"/>
                </a:cubicBezTo>
                <a:cubicBezTo>
                  <a:pt x="508" y="125"/>
                  <a:pt x="504" y="117"/>
                  <a:pt x="501" y="114"/>
                </a:cubicBezTo>
                <a:cubicBezTo>
                  <a:pt x="482" y="93"/>
                  <a:pt x="450" y="108"/>
                  <a:pt x="434" y="125"/>
                </a:cubicBezTo>
                <a:cubicBezTo>
                  <a:pt x="425" y="160"/>
                  <a:pt x="440" y="190"/>
                  <a:pt x="452" y="220"/>
                </a:cubicBezTo>
                <a:cubicBezTo>
                  <a:pt x="456" y="232"/>
                  <a:pt x="463" y="245"/>
                  <a:pt x="470" y="256"/>
                </a:cubicBezTo>
                <a:cubicBezTo>
                  <a:pt x="477" y="267"/>
                  <a:pt x="482" y="285"/>
                  <a:pt x="494" y="283"/>
                </a:cubicBezTo>
                <a:cubicBezTo>
                  <a:pt x="498" y="274"/>
                  <a:pt x="488" y="264"/>
                  <a:pt x="483" y="254"/>
                </a:cubicBezTo>
                <a:close/>
                <a:moveTo>
                  <a:pt x="501" y="83"/>
                </a:moveTo>
                <a:cubicBezTo>
                  <a:pt x="496" y="73"/>
                  <a:pt x="485" y="58"/>
                  <a:pt x="478" y="53"/>
                </a:cubicBezTo>
                <a:cubicBezTo>
                  <a:pt x="468" y="47"/>
                  <a:pt x="448" y="41"/>
                  <a:pt x="438" y="44"/>
                </a:cubicBezTo>
                <a:cubicBezTo>
                  <a:pt x="432" y="46"/>
                  <a:pt x="428" y="53"/>
                  <a:pt x="423" y="56"/>
                </a:cubicBezTo>
                <a:cubicBezTo>
                  <a:pt x="417" y="59"/>
                  <a:pt x="409" y="60"/>
                  <a:pt x="407" y="68"/>
                </a:cubicBezTo>
                <a:cubicBezTo>
                  <a:pt x="405" y="75"/>
                  <a:pt x="407" y="88"/>
                  <a:pt x="408" y="94"/>
                </a:cubicBezTo>
                <a:cubicBezTo>
                  <a:pt x="411" y="111"/>
                  <a:pt x="419" y="129"/>
                  <a:pt x="424" y="143"/>
                </a:cubicBezTo>
                <a:cubicBezTo>
                  <a:pt x="422" y="113"/>
                  <a:pt x="451" y="96"/>
                  <a:pt x="475" y="95"/>
                </a:cubicBezTo>
                <a:cubicBezTo>
                  <a:pt x="492" y="95"/>
                  <a:pt x="502" y="107"/>
                  <a:pt x="513" y="114"/>
                </a:cubicBezTo>
                <a:cubicBezTo>
                  <a:pt x="508" y="101"/>
                  <a:pt x="509" y="95"/>
                  <a:pt x="501" y="83"/>
                </a:cubicBezTo>
                <a:close/>
                <a:moveTo>
                  <a:pt x="724" y="83"/>
                </a:moveTo>
                <a:cubicBezTo>
                  <a:pt x="712" y="89"/>
                  <a:pt x="695" y="86"/>
                  <a:pt x="679" y="88"/>
                </a:cubicBezTo>
                <a:cubicBezTo>
                  <a:pt x="664" y="90"/>
                  <a:pt x="649" y="97"/>
                  <a:pt x="637" y="98"/>
                </a:cubicBezTo>
                <a:cubicBezTo>
                  <a:pt x="630" y="99"/>
                  <a:pt x="624" y="97"/>
                  <a:pt x="617" y="98"/>
                </a:cubicBezTo>
                <a:cubicBezTo>
                  <a:pt x="583" y="104"/>
                  <a:pt x="554" y="118"/>
                  <a:pt x="520" y="127"/>
                </a:cubicBezTo>
                <a:cubicBezTo>
                  <a:pt x="537" y="150"/>
                  <a:pt x="551" y="192"/>
                  <a:pt x="566" y="225"/>
                </a:cubicBezTo>
                <a:cubicBezTo>
                  <a:pt x="578" y="275"/>
                  <a:pt x="609" y="334"/>
                  <a:pt x="590" y="381"/>
                </a:cubicBezTo>
                <a:cubicBezTo>
                  <a:pt x="575" y="393"/>
                  <a:pt x="552" y="393"/>
                  <a:pt x="531" y="401"/>
                </a:cubicBezTo>
                <a:cubicBezTo>
                  <a:pt x="528" y="399"/>
                  <a:pt x="523" y="398"/>
                  <a:pt x="520" y="396"/>
                </a:cubicBezTo>
                <a:cubicBezTo>
                  <a:pt x="493" y="395"/>
                  <a:pt x="479" y="372"/>
                  <a:pt x="469" y="353"/>
                </a:cubicBezTo>
                <a:cubicBezTo>
                  <a:pt x="438" y="297"/>
                  <a:pt x="413" y="219"/>
                  <a:pt x="397" y="159"/>
                </a:cubicBezTo>
                <a:cubicBezTo>
                  <a:pt x="384" y="161"/>
                  <a:pt x="372" y="166"/>
                  <a:pt x="362" y="169"/>
                </a:cubicBezTo>
                <a:cubicBezTo>
                  <a:pt x="344" y="174"/>
                  <a:pt x="333" y="178"/>
                  <a:pt x="320" y="181"/>
                </a:cubicBezTo>
                <a:cubicBezTo>
                  <a:pt x="308" y="184"/>
                  <a:pt x="297" y="189"/>
                  <a:pt x="286" y="193"/>
                </a:cubicBezTo>
                <a:cubicBezTo>
                  <a:pt x="264" y="200"/>
                  <a:pt x="241" y="203"/>
                  <a:pt x="219" y="210"/>
                </a:cubicBezTo>
                <a:cubicBezTo>
                  <a:pt x="205" y="214"/>
                  <a:pt x="192" y="222"/>
                  <a:pt x="179" y="227"/>
                </a:cubicBezTo>
                <a:cubicBezTo>
                  <a:pt x="143" y="241"/>
                  <a:pt x="107" y="251"/>
                  <a:pt x="72" y="270"/>
                </a:cubicBezTo>
                <a:cubicBezTo>
                  <a:pt x="52" y="271"/>
                  <a:pt x="37" y="289"/>
                  <a:pt x="16" y="293"/>
                </a:cubicBezTo>
                <a:cubicBezTo>
                  <a:pt x="15" y="350"/>
                  <a:pt x="20" y="408"/>
                  <a:pt x="31" y="472"/>
                </a:cubicBezTo>
                <a:cubicBezTo>
                  <a:pt x="35" y="496"/>
                  <a:pt x="46" y="519"/>
                  <a:pt x="49" y="545"/>
                </a:cubicBezTo>
                <a:cubicBezTo>
                  <a:pt x="54" y="583"/>
                  <a:pt x="61" y="620"/>
                  <a:pt x="72" y="657"/>
                </a:cubicBezTo>
                <a:cubicBezTo>
                  <a:pt x="83" y="695"/>
                  <a:pt x="90" y="734"/>
                  <a:pt x="102" y="769"/>
                </a:cubicBezTo>
                <a:cubicBezTo>
                  <a:pt x="111" y="798"/>
                  <a:pt x="123" y="827"/>
                  <a:pt x="134" y="853"/>
                </a:cubicBezTo>
                <a:cubicBezTo>
                  <a:pt x="144" y="877"/>
                  <a:pt x="153" y="898"/>
                  <a:pt x="161" y="920"/>
                </a:cubicBezTo>
                <a:cubicBezTo>
                  <a:pt x="176" y="960"/>
                  <a:pt x="192" y="1000"/>
                  <a:pt x="212" y="1033"/>
                </a:cubicBezTo>
                <a:cubicBezTo>
                  <a:pt x="268" y="984"/>
                  <a:pt x="343" y="959"/>
                  <a:pt x="409" y="930"/>
                </a:cubicBezTo>
                <a:cubicBezTo>
                  <a:pt x="480" y="899"/>
                  <a:pt x="564" y="889"/>
                  <a:pt x="642" y="870"/>
                </a:cubicBezTo>
                <a:cubicBezTo>
                  <a:pt x="678" y="861"/>
                  <a:pt x="705" y="852"/>
                  <a:pt x="735" y="843"/>
                </a:cubicBezTo>
                <a:cubicBezTo>
                  <a:pt x="767" y="833"/>
                  <a:pt x="800" y="826"/>
                  <a:pt x="830" y="814"/>
                </a:cubicBezTo>
                <a:cubicBezTo>
                  <a:pt x="860" y="803"/>
                  <a:pt x="887" y="788"/>
                  <a:pt x="916" y="780"/>
                </a:cubicBezTo>
                <a:cubicBezTo>
                  <a:pt x="927" y="768"/>
                  <a:pt x="951" y="764"/>
                  <a:pt x="965" y="757"/>
                </a:cubicBezTo>
                <a:cubicBezTo>
                  <a:pt x="960" y="735"/>
                  <a:pt x="944" y="721"/>
                  <a:pt x="933" y="702"/>
                </a:cubicBezTo>
                <a:cubicBezTo>
                  <a:pt x="921" y="678"/>
                  <a:pt x="907" y="657"/>
                  <a:pt x="897" y="635"/>
                </a:cubicBezTo>
                <a:cubicBezTo>
                  <a:pt x="875" y="584"/>
                  <a:pt x="854" y="535"/>
                  <a:pt x="838" y="483"/>
                </a:cubicBezTo>
                <a:cubicBezTo>
                  <a:pt x="830" y="459"/>
                  <a:pt x="820" y="436"/>
                  <a:pt x="814" y="412"/>
                </a:cubicBezTo>
                <a:cubicBezTo>
                  <a:pt x="807" y="385"/>
                  <a:pt x="804" y="356"/>
                  <a:pt x="799" y="327"/>
                </a:cubicBezTo>
                <a:cubicBezTo>
                  <a:pt x="795" y="301"/>
                  <a:pt x="788" y="274"/>
                  <a:pt x="783" y="246"/>
                </a:cubicBezTo>
                <a:cubicBezTo>
                  <a:pt x="772" y="189"/>
                  <a:pt x="780" y="133"/>
                  <a:pt x="762" y="79"/>
                </a:cubicBezTo>
                <a:cubicBezTo>
                  <a:pt x="761" y="79"/>
                  <a:pt x="760" y="79"/>
                  <a:pt x="759" y="79"/>
                </a:cubicBezTo>
                <a:cubicBezTo>
                  <a:pt x="741" y="81"/>
                  <a:pt x="738" y="86"/>
                  <a:pt x="724" y="83"/>
                </a:cubicBezTo>
                <a:close/>
                <a:moveTo>
                  <a:pt x="527" y="362"/>
                </a:moveTo>
                <a:cubicBezTo>
                  <a:pt x="534" y="363"/>
                  <a:pt x="547" y="357"/>
                  <a:pt x="546" y="354"/>
                </a:cubicBezTo>
                <a:cubicBezTo>
                  <a:pt x="558" y="347"/>
                  <a:pt x="560" y="329"/>
                  <a:pt x="559" y="315"/>
                </a:cubicBezTo>
                <a:cubicBezTo>
                  <a:pt x="533" y="254"/>
                  <a:pt x="517" y="185"/>
                  <a:pt x="481" y="137"/>
                </a:cubicBezTo>
                <a:cubicBezTo>
                  <a:pt x="469" y="135"/>
                  <a:pt x="462" y="133"/>
                  <a:pt x="458" y="140"/>
                </a:cubicBezTo>
                <a:cubicBezTo>
                  <a:pt x="462" y="140"/>
                  <a:pt x="458" y="141"/>
                  <a:pt x="458" y="141"/>
                </a:cubicBezTo>
                <a:cubicBezTo>
                  <a:pt x="453" y="175"/>
                  <a:pt x="471" y="193"/>
                  <a:pt x="479" y="219"/>
                </a:cubicBezTo>
                <a:cubicBezTo>
                  <a:pt x="482" y="229"/>
                  <a:pt x="485" y="232"/>
                  <a:pt x="488" y="240"/>
                </a:cubicBezTo>
                <a:cubicBezTo>
                  <a:pt x="489" y="243"/>
                  <a:pt x="489" y="247"/>
                  <a:pt x="490" y="250"/>
                </a:cubicBezTo>
                <a:cubicBezTo>
                  <a:pt x="498" y="266"/>
                  <a:pt x="521" y="279"/>
                  <a:pt x="503" y="295"/>
                </a:cubicBezTo>
                <a:cubicBezTo>
                  <a:pt x="498" y="293"/>
                  <a:pt x="490" y="297"/>
                  <a:pt x="484" y="298"/>
                </a:cubicBezTo>
                <a:cubicBezTo>
                  <a:pt x="496" y="315"/>
                  <a:pt x="505" y="359"/>
                  <a:pt x="527" y="362"/>
                </a:cubicBezTo>
                <a:close/>
              </a:path>
            </a:pathLst>
          </a:custGeom>
          <a:solidFill>
            <a:schemeClr val="accent2"/>
          </a:solidFill>
          <a:ln>
            <a:solidFill>
              <a:schemeClr val="accent2"/>
            </a:solidFill>
          </a:ln>
        </p:spPr>
        <p:txBody>
          <a:bodyPr vert="horz" wrap="square" lIns="91440" tIns="45720" rIns="91440" bIns="45720" numCol="1" anchor="t" anchorCtr="0" compatLnSpc="1"/>
          <a:lstStyle/>
          <a:p>
            <a:endParaRPr lang="zh-CN" altLang="en-US" sz="2400">
              <a:solidFill>
                <a:prstClr val="black"/>
              </a:solidFill>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9" name="文本框 8"/>
          <p:cNvSpPr txBox="1"/>
          <p:nvPr/>
        </p:nvSpPr>
        <p:spPr>
          <a:xfrm>
            <a:off x="1723318" y="5061182"/>
            <a:ext cx="3260295" cy="338554"/>
          </a:xfrm>
          <a:prstGeom prst="rect">
            <a:avLst/>
          </a:prstGeom>
          <a:noFill/>
        </p:spPr>
        <p:txBody>
          <a:bodyPr wrap="square" lIns="91440" tIns="45720" rIns="91440" bIns="45720" rtlCol="0">
            <a:spAutoFit/>
          </a:bodyPr>
          <a:lstStyle>
            <a:defPPr>
              <a:defRPr lang="zh-CN"/>
            </a:defPPr>
            <a:lvl1pPr algn="ctr">
              <a:defRPr sz="3200" b="1">
                <a:solidFill>
                  <a:srgbClr val="808080"/>
                </a:solidFill>
                <a:latin typeface="微软雅黑" panose="020B0503020204020204" pitchFamily="34" charset="-122"/>
                <a:ea typeface="微软雅黑" panose="020B0503020204020204" pitchFamily="34" charset="-122"/>
              </a:defRPr>
            </a:lvl1pPr>
          </a:lstStyle>
          <a:p>
            <a:pPr algn="l"/>
            <a:r>
              <a:rPr lang="zh-CN" altLang="en-US" sz="1600" dirty="0">
                <a:solidFill>
                  <a:schemeClr val="bg2">
                    <a:lumMod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rPr>
              <a:t>单击输入标题文字</a:t>
            </a:r>
          </a:p>
        </p:txBody>
      </p:sp>
      <p:sp>
        <p:nvSpPr>
          <p:cNvPr id="16" name="矩形 15"/>
          <p:cNvSpPr>
            <a:spLocks noChangeArrowheads="1"/>
          </p:cNvSpPr>
          <p:nvPr/>
        </p:nvSpPr>
        <p:spPr bwMode="auto">
          <a:xfrm>
            <a:off x="1950934" y="3340871"/>
            <a:ext cx="1832554" cy="42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133" b="1" dirty="0">
                <a:solidFill>
                  <a:schemeClr val="bg2">
                    <a:lumMod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rPr>
              <a:t>添加标题    </a:t>
            </a:r>
            <a:endParaRPr lang="en-US" altLang="zh-CN" sz="2133" b="1" dirty="0">
              <a:solidFill>
                <a:schemeClr val="bg2">
                  <a:lumMod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7" name="矩形 16"/>
          <p:cNvSpPr>
            <a:spLocks noChangeArrowheads="1"/>
          </p:cNvSpPr>
          <p:nvPr/>
        </p:nvSpPr>
        <p:spPr bwMode="auto">
          <a:xfrm>
            <a:off x="4226926" y="3340871"/>
            <a:ext cx="1832554" cy="42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133" b="1" dirty="0">
                <a:solidFill>
                  <a:schemeClr val="bg2">
                    <a:lumMod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rPr>
              <a:t>添加标题    </a:t>
            </a:r>
            <a:endParaRPr lang="en-US" altLang="zh-CN" sz="2133" b="1" dirty="0">
              <a:solidFill>
                <a:schemeClr val="bg2">
                  <a:lumMod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8" name="矩形 17"/>
          <p:cNvSpPr>
            <a:spLocks noChangeArrowheads="1"/>
          </p:cNvSpPr>
          <p:nvPr/>
        </p:nvSpPr>
        <p:spPr bwMode="auto">
          <a:xfrm>
            <a:off x="6431625" y="3340871"/>
            <a:ext cx="1832554" cy="42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133" b="1" dirty="0">
                <a:solidFill>
                  <a:schemeClr val="bg2">
                    <a:lumMod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rPr>
              <a:t>添加标题    </a:t>
            </a:r>
            <a:endParaRPr lang="en-US" altLang="zh-CN" sz="2133" b="1" dirty="0">
              <a:solidFill>
                <a:schemeClr val="bg2">
                  <a:lumMod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9" name="矩形 18"/>
          <p:cNvSpPr>
            <a:spLocks noChangeArrowheads="1"/>
          </p:cNvSpPr>
          <p:nvPr/>
        </p:nvSpPr>
        <p:spPr bwMode="auto">
          <a:xfrm>
            <a:off x="8714006" y="3340871"/>
            <a:ext cx="1832554" cy="42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133" b="1" dirty="0">
                <a:solidFill>
                  <a:schemeClr val="bg2">
                    <a:lumMod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rPr>
              <a:t>添加标题    </a:t>
            </a:r>
            <a:endParaRPr lang="en-US" altLang="zh-CN" sz="2133" b="1" dirty="0">
              <a:solidFill>
                <a:schemeClr val="bg2">
                  <a:lumMod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20" name="TextBox 4"/>
          <p:cNvSpPr txBox="1"/>
          <p:nvPr/>
        </p:nvSpPr>
        <p:spPr>
          <a:xfrm>
            <a:off x="1775521" y="5445225"/>
            <a:ext cx="8932247" cy="677301"/>
          </a:xfrm>
          <a:prstGeom prst="rect">
            <a:avLst/>
          </a:prstGeom>
          <a:noFill/>
        </p:spPr>
        <p:txBody>
          <a:bodyPr wrap="square" lIns="0" tIns="0" rIns="0" bIns="0" rtlCol="0">
            <a:spAutoFit/>
          </a:bodyPr>
          <a:lstStyle/>
          <a:p>
            <a:r>
              <a:rPr lang="zh-CN" altLang="en-US" sz="1467" dirty="0">
                <a:solidFill>
                  <a:schemeClr val="bg2">
                    <a:lumMod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rPr>
              <a:t>请在这里输入您的主要叙述内容请在这里输入您的主要叙述内容请在这里输入您的主要叙述内容请在这里输入您的主要叙述内容请在这里输入您的主要叙述内容</a:t>
            </a:r>
            <a:endParaRPr lang="en-US" altLang="zh-CN" sz="1467" dirty="0">
              <a:solidFill>
                <a:schemeClr val="bg2">
                  <a:lumMod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endParaRPr>
          </a:p>
          <a:p>
            <a:endParaRPr lang="en-US" altLang="zh-CN" sz="1467" dirty="0">
              <a:solidFill>
                <a:schemeClr val="bg2">
                  <a:lumMod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Tree>
    <p:extLst>
      <p:ext uri="{BB962C8B-B14F-4D97-AF65-F5344CB8AC3E}">
        <p14:creationId xmlns:p14="http://schemas.microsoft.com/office/powerpoint/2010/main" val="3465644106"/>
      </p:ext>
    </p:extLst>
  </p:cSld>
  <p:clrMapOvr>
    <a:masterClrMapping/>
  </p:clrMapOvr>
  <mc:AlternateContent xmlns:mc="http://schemas.openxmlformats.org/markup-compatibility/2006" xmlns:p14="http://schemas.microsoft.com/office/powerpoint/2010/main">
    <mc:Choice Requires="p14">
      <p:transition spd="slow" p14:dur="1250" advClick="0" advTm="0">
        <p:randomBar dir="vert"/>
      </p:transition>
    </mc:Choice>
    <mc:Fallback xmlns="">
      <p:transition spd="slow" advClick="0" advTm="0">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10" dur="1000" fill="hold"/>
                                        <p:tgtEl>
                                          <p:spTgt spid="5"/>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5"/>
                                        </p:tgtEl>
                                      </p:cBhvr>
                                    </p:animEffect>
                                  </p:childTnLst>
                                </p:cTn>
                              </p:par>
                              <p:par>
                                <p:cTn id="15" presetID="25" presetClass="entr" presetSubtype="0" fill="hold" grpId="0" nodeType="withEffect">
                                  <p:stCondLst>
                                    <p:cond delay="25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20" dur="1000" fill="hold"/>
                                        <p:tgtEl>
                                          <p:spTgt spid="6"/>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6"/>
                                        </p:tgtEl>
                                      </p:cBhvr>
                                    </p:animEffect>
                                  </p:childTnLst>
                                </p:cTn>
                              </p:par>
                              <p:par>
                                <p:cTn id="25" presetID="25" presetClass="entr" presetSubtype="0" fill="hold" grpId="0" nodeType="withEffect">
                                  <p:stCondLst>
                                    <p:cond delay="500"/>
                                  </p:stCondLst>
                                  <p:childTnLst>
                                    <p:set>
                                      <p:cBhvr>
                                        <p:cTn id="26" dur="1" fill="hold">
                                          <p:stCondLst>
                                            <p:cond delay="0"/>
                                          </p:stCondLst>
                                        </p:cTn>
                                        <p:tgtEl>
                                          <p:spTgt spid="7"/>
                                        </p:tgtEl>
                                        <p:attrNameLst>
                                          <p:attrName>style.visibility</p:attrName>
                                        </p:attrNameLst>
                                      </p:cBhvr>
                                      <p:to>
                                        <p:strVal val="visible"/>
                                      </p:to>
                                    </p:set>
                                    <p:anim calcmode="lin" valueType="num">
                                      <p:cBhvr>
                                        <p:cTn id="2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2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2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30" dur="1000" fill="hold"/>
                                        <p:tgtEl>
                                          <p:spTgt spid="7"/>
                                        </p:tgtEl>
                                        <p:attrNameLst>
                                          <p:attrName>ppt_h</p:attrName>
                                        </p:attrNameLst>
                                      </p:cBhvr>
                                      <p:tavLst>
                                        <p:tav tm="0">
                                          <p:val>
                                            <p:strVal val="#ppt_h"/>
                                          </p:val>
                                        </p:tav>
                                        <p:tav tm="100000">
                                          <p:val>
                                            <p:strVal val="#ppt_h"/>
                                          </p:val>
                                        </p:tav>
                                      </p:tavLst>
                                    </p:anim>
                                    <p:anim calcmode="lin" valueType="num">
                                      <p:cBhvr>
                                        <p:cTn id="3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3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3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34" dur="1000" decel="50000">
                                          <p:stCondLst>
                                            <p:cond delay="0"/>
                                          </p:stCondLst>
                                        </p:cTn>
                                        <p:tgtEl>
                                          <p:spTgt spid="7"/>
                                        </p:tgtEl>
                                      </p:cBhvr>
                                    </p:animEffect>
                                  </p:childTnLst>
                                </p:cTn>
                              </p:par>
                              <p:par>
                                <p:cTn id="35" presetID="25" presetClass="entr" presetSubtype="0" fill="hold" grpId="0" nodeType="withEffect">
                                  <p:stCondLst>
                                    <p:cond delay="750"/>
                                  </p:stCondLst>
                                  <p:childTnLst>
                                    <p:set>
                                      <p:cBhvr>
                                        <p:cTn id="36" dur="1" fill="hold">
                                          <p:stCondLst>
                                            <p:cond delay="0"/>
                                          </p:stCondLst>
                                        </p:cTn>
                                        <p:tgtEl>
                                          <p:spTgt spid="8"/>
                                        </p:tgtEl>
                                        <p:attrNameLst>
                                          <p:attrName>style.visibility</p:attrName>
                                        </p:attrNameLst>
                                      </p:cBhvr>
                                      <p:to>
                                        <p:strVal val="visible"/>
                                      </p:to>
                                    </p:set>
                                    <p:anim calcmode="lin" valueType="num">
                                      <p:cBhvr>
                                        <p:cTn id="37" dur="500" decel="50000" fill="hold">
                                          <p:stCondLst>
                                            <p:cond delay="0"/>
                                          </p:stCondLst>
                                        </p:cTn>
                                        <p:tgtEl>
                                          <p:spTgt spid="8"/>
                                        </p:tgtEl>
                                        <p:attrNameLst>
                                          <p:attrName>style.rotation</p:attrName>
                                        </p:attrNameLst>
                                      </p:cBhvr>
                                      <p:tavLst>
                                        <p:tav tm="0">
                                          <p:val>
                                            <p:fltVal val="-90"/>
                                          </p:val>
                                        </p:tav>
                                        <p:tav tm="100000">
                                          <p:val>
                                            <p:fltVal val="0"/>
                                          </p:val>
                                        </p:tav>
                                      </p:tavLst>
                                    </p:anim>
                                    <p:anim calcmode="lin" valueType="num">
                                      <p:cBhvr>
                                        <p:cTn id="38" dur="500" decel="50000" fill="hold">
                                          <p:stCondLst>
                                            <p:cond delay="0"/>
                                          </p:stCondLst>
                                        </p:cTn>
                                        <p:tgtEl>
                                          <p:spTgt spid="8"/>
                                        </p:tgtEl>
                                        <p:attrNameLst>
                                          <p:attrName>ppt_w</p:attrName>
                                        </p:attrNameLst>
                                      </p:cBhvr>
                                      <p:tavLst>
                                        <p:tav tm="0">
                                          <p:val>
                                            <p:strVal val="#ppt_w"/>
                                          </p:val>
                                        </p:tav>
                                        <p:tav tm="100000">
                                          <p:val>
                                            <p:strVal val="#ppt_w*.05"/>
                                          </p:val>
                                        </p:tav>
                                      </p:tavLst>
                                    </p:anim>
                                    <p:anim calcmode="lin" valueType="num">
                                      <p:cBhvr>
                                        <p:cTn id="39" dur="500" accel="50000" fill="hold">
                                          <p:stCondLst>
                                            <p:cond delay="500"/>
                                          </p:stCondLst>
                                        </p:cTn>
                                        <p:tgtEl>
                                          <p:spTgt spid="8"/>
                                        </p:tgtEl>
                                        <p:attrNameLst>
                                          <p:attrName>ppt_w</p:attrName>
                                        </p:attrNameLst>
                                      </p:cBhvr>
                                      <p:tavLst>
                                        <p:tav tm="0">
                                          <p:val>
                                            <p:strVal val="#ppt_w*.05"/>
                                          </p:val>
                                        </p:tav>
                                        <p:tav tm="100000">
                                          <p:val>
                                            <p:strVal val="#ppt_w"/>
                                          </p:val>
                                        </p:tav>
                                      </p:tavLst>
                                    </p:anim>
                                    <p:anim calcmode="lin" valueType="num">
                                      <p:cBhvr>
                                        <p:cTn id="40" dur="1000" fill="hold"/>
                                        <p:tgtEl>
                                          <p:spTgt spid="8"/>
                                        </p:tgtEl>
                                        <p:attrNameLst>
                                          <p:attrName>ppt_h</p:attrName>
                                        </p:attrNameLst>
                                      </p:cBhvr>
                                      <p:tavLst>
                                        <p:tav tm="0">
                                          <p:val>
                                            <p:strVal val="#ppt_h"/>
                                          </p:val>
                                        </p:tav>
                                        <p:tav tm="100000">
                                          <p:val>
                                            <p:strVal val="#ppt_h"/>
                                          </p:val>
                                        </p:tav>
                                      </p:tavLst>
                                    </p:anim>
                                    <p:anim calcmode="lin" valueType="num">
                                      <p:cBhvr>
                                        <p:cTn id="41" dur="500" decel="50000" fill="hold">
                                          <p:stCondLst>
                                            <p:cond delay="0"/>
                                          </p:stCondLst>
                                        </p:cTn>
                                        <p:tgtEl>
                                          <p:spTgt spid="8"/>
                                        </p:tgtEl>
                                        <p:attrNameLst>
                                          <p:attrName>ppt_x</p:attrName>
                                        </p:attrNameLst>
                                      </p:cBhvr>
                                      <p:tavLst>
                                        <p:tav tm="0">
                                          <p:val>
                                            <p:strVal val="#ppt_x+.4"/>
                                          </p:val>
                                        </p:tav>
                                        <p:tav tm="100000">
                                          <p:val>
                                            <p:strVal val="#ppt_x"/>
                                          </p:val>
                                        </p:tav>
                                      </p:tavLst>
                                    </p:anim>
                                    <p:anim calcmode="lin" valueType="num">
                                      <p:cBhvr>
                                        <p:cTn id="42" dur="500" decel="50000" fill="hold">
                                          <p:stCondLst>
                                            <p:cond delay="0"/>
                                          </p:stCondLst>
                                        </p:cTn>
                                        <p:tgtEl>
                                          <p:spTgt spid="8"/>
                                        </p:tgtEl>
                                        <p:attrNameLst>
                                          <p:attrName>ppt_y</p:attrName>
                                        </p:attrNameLst>
                                      </p:cBhvr>
                                      <p:tavLst>
                                        <p:tav tm="0">
                                          <p:val>
                                            <p:strVal val="#ppt_y-.2"/>
                                          </p:val>
                                        </p:tav>
                                        <p:tav tm="100000">
                                          <p:val>
                                            <p:strVal val="#ppt_y+.1"/>
                                          </p:val>
                                        </p:tav>
                                      </p:tavLst>
                                    </p:anim>
                                    <p:anim calcmode="lin" valueType="num">
                                      <p:cBhvr>
                                        <p:cTn id="43" dur="500" accel="50000" fill="hold">
                                          <p:stCondLst>
                                            <p:cond delay="500"/>
                                          </p:stCondLst>
                                        </p:cTn>
                                        <p:tgtEl>
                                          <p:spTgt spid="8"/>
                                        </p:tgtEl>
                                        <p:attrNameLst>
                                          <p:attrName>ppt_y</p:attrName>
                                        </p:attrNameLst>
                                      </p:cBhvr>
                                      <p:tavLst>
                                        <p:tav tm="0">
                                          <p:val>
                                            <p:strVal val="#ppt_y+.1"/>
                                          </p:val>
                                        </p:tav>
                                        <p:tav tm="100000">
                                          <p:val>
                                            <p:strVal val="#ppt_y"/>
                                          </p:val>
                                        </p:tav>
                                      </p:tavLst>
                                    </p:anim>
                                    <p:animEffect transition="in" filter="fade">
                                      <p:cBhvr>
                                        <p:cTn id="44" dur="1000" decel="50000">
                                          <p:stCondLst>
                                            <p:cond delay="0"/>
                                          </p:stCondLst>
                                        </p:cTn>
                                        <p:tgtEl>
                                          <p:spTgt spid="8"/>
                                        </p:tgtEl>
                                      </p:cBhvr>
                                    </p:animEffect>
                                  </p:childTnLst>
                                </p:cTn>
                              </p:par>
                            </p:childTnLst>
                          </p:cTn>
                        </p:par>
                        <p:par>
                          <p:cTn id="45" fill="hold">
                            <p:stCondLst>
                              <p:cond delay="1750"/>
                            </p:stCondLst>
                            <p:childTnLst>
                              <p:par>
                                <p:cTn id="46" presetID="10" presetClass="entr" presetSubtype="0" fill="hold" grpId="0" nodeType="after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500"/>
                                        <p:tgtEl>
                                          <p:spTgt spid="18"/>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fade">
                                      <p:cBhvr>
                                        <p:cTn id="57" dur="500"/>
                                        <p:tgtEl>
                                          <p:spTgt spid="19"/>
                                        </p:tgtEl>
                                      </p:cBhvr>
                                    </p:animEffect>
                                  </p:childTnLst>
                                </p:cTn>
                              </p:par>
                            </p:childTnLst>
                          </p:cTn>
                        </p:par>
                        <p:par>
                          <p:cTn id="58" fill="hold">
                            <p:stCondLst>
                              <p:cond delay="2250"/>
                            </p:stCondLst>
                            <p:childTnLst>
                              <p:par>
                                <p:cTn id="59" presetID="22" presetClass="entr" presetSubtype="8" fill="hold" grpId="0" nodeType="afterEffect">
                                  <p:stCondLst>
                                    <p:cond delay="0"/>
                                  </p:stCondLst>
                                  <p:childTnLst>
                                    <p:set>
                                      <p:cBhvr>
                                        <p:cTn id="60" dur="1" fill="hold">
                                          <p:stCondLst>
                                            <p:cond delay="0"/>
                                          </p:stCondLst>
                                        </p:cTn>
                                        <p:tgtEl>
                                          <p:spTgt spid="9"/>
                                        </p:tgtEl>
                                        <p:attrNameLst>
                                          <p:attrName>style.visibility</p:attrName>
                                        </p:attrNameLst>
                                      </p:cBhvr>
                                      <p:to>
                                        <p:strVal val="visible"/>
                                      </p:to>
                                    </p:set>
                                    <p:animEffect transition="in" filter="wipe(left)">
                                      <p:cBhvr>
                                        <p:cTn id="61" dur="500"/>
                                        <p:tgtEl>
                                          <p:spTgt spid="9"/>
                                        </p:tgtEl>
                                      </p:cBhvr>
                                    </p:animEffect>
                                  </p:childTnLst>
                                </p:cTn>
                              </p:par>
                            </p:childTnLst>
                          </p:cTn>
                        </p:par>
                        <p:par>
                          <p:cTn id="62" fill="hold">
                            <p:stCondLst>
                              <p:cond delay="2750"/>
                            </p:stCondLst>
                            <p:childTnLst>
                              <p:par>
                                <p:cTn id="63" presetID="22" presetClass="entr" presetSubtype="8" fill="hold" grpId="0" nodeType="after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wipe(left)">
                                      <p:cBhvr>
                                        <p:cTn id="6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6" grpId="0"/>
      <p:bldP spid="17" grpId="0"/>
      <p:bldP spid="18" grpId="0"/>
      <p:bldP spid="19" grpId="0"/>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73"/>
          <p:cNvGrpSpPr/>
          <p:nvPr/>
        </p:nvGrpSpPr>
        <p:grpSpPr>
          <a:xfrm>
            <a:off x="1678867" y="1937036"/>
            <a:ext cx="1921626" cy="2953558"/>
            <a:chOff x="1677504" y="1937037"/>
            <a:chExt cx="1922218" cy="2953557"/>
          </a:xfrm>
          <a:solidFill>
            <a:schemeClr val="accent1"/>
          </a:solidFill>
        </p:grpSpPr>
        <p:grpSp>
          <p:nvGrpSpPr>
            <p:cNvPr id="8" name="组合 4"/>
            <p:cNvGrpSpPr/>
            <p:nvPr/>
          </p:nvGrpSpPr>
          <p:grpSpPr>
            <a:xfrm>
              <a:off x="1677504" y="1937037"/>
              <a:ext cx="1806678" cy="2953557"/>
              <a:chOff x="2620963" y="2576513"/>
              <a:chExt cx="830263" cy="1357313"/>
            </a:xfrm>
            <a:grpFill/>
          </p:grpSpPr>
          <p:sp>
            <p:nvSpPr>
              <p:cNvPr id="6" name="Freeform 212"/>
              <p:cNvSpPr>
                <a:spLocks noEditPoints="1"/>
              </p:cNvSpPr>
              <p:nvPr/>
            </p:nvSpPr>
            <p:spPr bwMode="auto">
              <a:xfrm>
                <a:off x="2620963" y="2576513"/>
                <a:ext cx="830263" cy="1357313"/>
              </a:xfrm>
              <a:custGeom>
                <a:avLst/>
                <a:gdLst>
                  <a:gd name="T0" fmla="*/ 394 w 403"/>
                  <a:gd name="T1" fmla="*/ 179 h 659"/>
                  <a:gd name="T2" fmla="*/ 173 w 403"/>
                  <a:gd name="T3" fmla="*/ 4 h 659"/>
                  <a:gd name="T4" fmla="*/ 20 w 403"/>
                  <a:gd name="T5" fmla="*/ 161 h 659"/>
                  <a:gd name="T6" fmla="*/ 112 w 403"/>
                  <a:gd name="T7" fmla="*/ 362 h 659"/>
                  <a:gd name="T8" fmla="*/ 93 w 403"/>
                  <a:gd name="T9" fmla="*/ 644 h 659"/>
                  <a:gd name="T10" fmla="*/ 104 w 403"/>
                  <a:gd name="T11" fmla="*/ 653 h 659"/>
                  <a:gd name="T12" fmla="*/ 207 w 403"/>
                  <a:gd name="T13" fmla="*/ 598 h 659"/>
                  <a:gd name="T14" fmla="*/ 315 w 403"/>
                  <a:gd name="T15" fmla="*/ 650 h 659"/>
                  <a:gd name="T16" fmla="*/ 317 w 403"/>
                  <a:gd name="T17" fmla="*/ 580 h 659"/>
                  <a:gd name="T18" fmla="*/ 303 w 403"/>
                  <a:gd name="T19" fmla="*/ 362 h 659"/>
                  <a:gd name="T20" fmla="*/ 303 w 403"/>
                  <a:gd name="T21" fmla="*/ 638 h 659"/>
                  <a:gd name="T22" fmla="*/ 200 w 403"/>
                  <a:gd name="T23" fmla="*/ 582 h 659"/>
                  <a:gd name="T24" fmla="*/ 160 w 403"/>
                  <a:gd name="T25" fmla="*/ 612 h 659"/>
                  <a:gd name="T26" fmla="*/ 117 w 403"/>
                  <a:gd name="T27" fmla="*/ 486 h 659"/>
                  <a:gd name="T28" fmla="*/ 134 w 403"/>
                  <a:gd name="T29" fmla="*/ 371 h 659"/>
                  <a:gd name="T30" fmla="*/ 122 w 403"/>
                  <a:gd name="T31" fmla="*/ 601 h 659"/>
                  <a:gd name="T32" fmla="*/ 131 w 403"/>
                  <a:gd name="T33" fmla="*/ 605 h 659"/>
                  <a:gd name="T34" fmla="*/ 207 w 403"/>
                  <a:gd name="T35" fmla="*/ 551 h 659"/>
                  <a:gd name="T36" fmla="*/ 262 w 403"/>
                  <a:gd name="T37" fmla="*/ 597 h 659"/>
                  <a:gd name="T38" fmla="*/ 286 w 403"/>
                  <a:gd name="T39" fmla="*/ 601 h 659"/>
                  <a:gd name="T40" fmla="*/ 287 w 403"/>
                  <a:gd name="T41" fmla="*/ 369 h 659"/>
                  <a:gd name="T42" fmla="*/ 299 w 403"/>
                  <a:gd name="T43" fmla="*/ 573 h 659"/>
                  <a:gd name="T44" fmla="*/ 138 w 403"/>
                  <a:gd name="T45" fmla="*/ 373 h 659"/>
                  <a:gd name="T46" fmla="*/ 276 w 403"/>
                  <a:gd name="T47" fmla="*/ 594 h 659"/>
                  <a:gd name="T48" fmla="*/ 245 w 403"/>
                  <a:gd name="T49" fmla="*/ 573 h 659"/>
                  <a:gd name="T50" fmla="*/ 208 w 403"/>
                  <a:gd name="T51" fmla="*/ 546 h 659"/>
                  <a:gd name="T52" fmla="*/ 165 w 403"/>
                  <a:gd name="T53" fmla="*/ 573 h 659"/>
                  <a:gd name="T54" fmla="*/ 141 w 403"/>
                  <a:gd name="T55" fmla="*/ 481 h 659"/>
                  <a:gd name="T56" fmla="*/ 72 w 403"/>
                  <a:gd name="T57" fmla="*/ 313 h 659"/>
                  <a:gd name="T58" fmla="*/ 181 w 403"/>
                  <a:gd name="T59" fmla="*/ 17 h 659"/>
                  <a:gd name="T60" fmla="*/ 292 w 403"/>
                  <a:gd name="T61" fmla="*/ 39 h 659"/>
                  <a:gd name="T62" fmla="*/ 302 w 403"/>
                  <a:gd name="T63" fmla="*/ 344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3" h="659">
                    <a:moveTo>
                      <a:pt x="314" y="355"/>
                    </a:moveTo>
                    <a:cubicBezTo>
                      <a:pt x="373" y="319"/>
                      <a:pt x="403" y="247"/>
                      <a:pt x="394" y="179"/>
                    </a:cubicBezTo>
                    <a:cubicBezTo>
                      <a:pt x="387" y="126"/>
                      <a:pt x="360" y="75"/>
                      <a:pt x="319" y="41"/>
                    </a:cubicBezTo>
                    <a:cubicBezTo>
                      <a:pt x="278" y="6"/>
                      <a:pt x="225" y="0"/>
                      <a:pt x="173" y="4"/>
                    </a:cubicBezTo>
                    <a:cubicBezTo>
                      <a:pt x="172" y="4"/>
                      <a:pt x="172" y="4"/>
                      <a:pt x="171" y="4"/>
                    </a:cubicBezTo>
                    <a:cubicBezTo>
                      <a:pt x="93" y="8"/>
                      <a:pt x="39" y="92"/>
                      <a:pt x="20" y="161"/>
                    </a:cubicBezTo>
                    <a:cubicBezTo>
                      <a:pt x="0" y="236"/>
                      <a:pt x="33" y="312"/>
                      <a:pt x="98" y="353"/>
                    </a:cubicBezTo>
                    <a:cubicBezTo>
                      <a:pt x="102" y="356"/>
                      <a:pt x="107" y="359"/>
                      <a:pt x="112" y="362"/>
                    </a:cubicBezTo>
                    <a:cubicBezTo>
                      <a:pt x="95" y="396"/>
                      <a:pt x="102" y="440"/>
                      <a:pt x="101" y="476"/>
                    </a:cubicBezTo>
                    <a:cubicBezTo>
                      <a:pt x="101" y="532"/>
                      <a:pt x="96" y="589"/>
                      <a:pt x="93" y="644"/>
                    </a:cubicBezTo>
                    <a:cubicBezTo>
                      <a:pt x="93" y="649"/>
                      <a:pt x="96" y="652"/>
                      <a:pt x="100" y="652"/>
                    </a:cubicBezTo>
                    <a:cubicBezTo>
                      <a:pt x="101" y="653"/>
                      <a:pt x="102" y="653"/>
                      <a:pt x="104" y="653"/>
                    </a:cubicBezTo>
                    <a:cubicBezTo>
                      <a:pt x="126" y="651"/>
                      <a:pt x="146" y="640"/>
                      <a:pt x="164" y="629"/>
                    </a:cubicBezTo>
                    <a:cubicBezTo>
                      <a:pt x="175" y="622"/>
                      <a:pt x="198" y="611"/>
                      <a:pt x="207" y="598"/>
                    </a:cubicBezTo>
                    <a:cubicBezTo>
                      <a:pt x="231" y="627"/>
                      <a:pt x="270" y="640"/>
                      <a:pt x="303" y="657"/>
                    </a:cubicBezTo>
                    <a:cubicBezTo>
                      <a:pt x="308" y="659"/>
                      <a:pt x="314" y="655"/>
                      <a:pt x="315" y="650"/>
                    </a:cubicBezTo>
                    <a:cubicBezTo>
                      <a:pt x="317" y="650"/>
                      <a:pt x="318" y="648"/>
                      <a:pt x="318" y="646"/>
                    </a:cubicBezTo>
                    <a:cubicBezTo>
                      <a:pt x="324" y="626"/>
                      <a:pt x="318" y="600"/>
                      <a:pt x="317" y="580"/>
                    </a:cubicBezTo>
                    <a:cubicBezTo>
                      <a:pt x="314" y="553"/>
                      <a:pt x="312" y="525"/>
                      <a:pt x="310" y="498"/>
                    </a:cubicBezTo>
                    <a:cubicBezTo>
                      <a:pt x="308" y="452"/>
                      <a:pt x="300" y="408"/>
                      <a:pt x="303" y="362"/>
                    </a:cubicBezTo>
                    <a:cubicBezTo>
                      <a:pt x="307" y="360"/>
                      <a:pt x="310" y="357"/>
                      <a:pt x="314" y="355"/>
                    </a:cubicBezTo>
                    <a:moveTo>
                      <a:pt x="303" y="638"/>
                    </a:moveTo>
                    <a:cubicBezTo>
                      <a:pt x="270" y="622"/>
                      <a:pt x="237" y="607"/>
                      <a:pt x="209" y="581"/>
                    </a:cubicBezTo>
                    <a:cubicBezTo>
                      <a:pt x="206" y="578"/>
                      <a:pt x="202" y="579"/>
                      <a:pt x="200" y="582"/>
                    </a:cubicBezTo>
                    <a:cubicBezTo>
                      <a:pt x="196" y="584"/>
                      <a:pt x="193" y="588"/>
                      <a:pt x="189" y="591"/>
                    </a:cubicBezTo>
                    <a:cubicBezTo>
                      <a:pt x="180" y="599"/>
                      <a:pt x="170" y="605"/>
                      <a:pt x="160" y="612"/>
                    </a:cubicBezTo>
                    <a:cubicBezTo>
                      <a:pt x="145" y="622"/>
                      <a:pt x="128" y="632"/>
                      <a:pt x="110" y="638"/>
                    </a:cubicBezTo>
                    <a:cubicBezTo>
                      <a:pt x="112" y="588"/>
                      <a:pt x="114" y="537"/>
                      <a:pt x="117" y="486"/>
                    </a:cubicBezTo>
                    <a:cubicBezTo>
                      <a:pt x="119" y="446"/>
                      <a:pt x="114" y="406"/>
                      <a:pt x="123" y="367"/>
                    </a:cubicBezTo>
                    <a:cubicBezTo>
                      <a:pt x="126" y="368"/>
                      <a:pt x="130" y="370"/>
                      <a:pt x="134" y="371"/>
                    </a:cubicBezTo>
                    <a:cubicBezTo>
                      <a:pt x="126" y="404"/>
                      <a:pt x="132" y="443"/>
                      <a:pt x="132" y="476"/>
                    </a:cubicBezTo>
                    <a:cubicBezTo>
                      <a:pt x="132" y="518"/>
                      <a:pt x="130" y="560"/>
                      <a:pt x="122" y="601"/>
                    </a:cubicBezTo>
                    <a:cubicBezTo>
                      <a:pt x="121" y="606"/>
                      <a:pt x="128" y="609"/>
                      <a:pt x="130" y="605"/>
                    </a:cubicBezTo>
                    <a:cubicBezTo>
                      <a:pt x="130" y="605"/>
                      <a:pt x="131" y="605"/>
                      <a:pt x="131" y="605"/>
                    </a:cubicBezTo>
                    <a:cubicBezTo>
                      <a:pt x="143" y="604"/>
                      <a:pt x="153" y="594"/>
                      <a:pt x="163" y="587"/>
                    </a:cubicBezTo>
                    <a:cubicBezTo>
                      <a:pt x="178" y="575"/>
                      <a:pt x="193" y="564"/>
                      <a:pt x="207" y="551"/>
                    </a:cubicBezTo>
                    <a:cubicBezTo>
                      <a:pt x="211" y="562"/>
                      <a:pt x="229" y="573"/>
                      <a:pt x="237" y="579"/>
                    </a:cubicBezTo>
                    <a:cubicBezTo>
                      <a:pt x="245" y="585"/>
                      <a:pt x="254" y="591"/>
                      <a:pt x="262" y="597"/>
                    </a:cubicBezTo>
                    <a:cubicBezTo>
                      <a:pt x="267" y="601"/>
                      <a:pt x="273" y="606"/>
                      <a:pt x="279" y="606"/>
                    </a:cubicBezTo>
                    <a:cubicBezTo>
                      <a:pt x="282" y="608"/>
                      <a:pt x="287" y="605"/>
                      <a:pt x="286" y="601"/>
                    </a:cubicBezTo>
                    <a:cubicBezTo>
                      <a:pt x="272" y="526"/>
                      <a:pt x="274" y="451"/>
                      <a:pt x="268" y="375"/>
                    </a:cubicBezTo>
                    <a:cubicBezTo>
                      <a:pt x="274" y="373"/>
                      <a:pt x="281" y="371"/>
                      <a:pt x="287" y="369"/>
                    </a:cubicBezTo>
                    <a:cubicBezTo>
                      <a:pt x="278" y="408"/>
                      <a:pt x="290" y="455"/>
                      <a:pt x="293" y="493"/>
                    </a:cubicBezTo>
                    <a:cubicBezTo>
                      <a:pt x="295" y="520"/>
                      <a:pt x="297" y="547"/>
                      <a:pt x="299" y="573"/>
                    </a:cubicBezTo>
                    <a:cubicBezTo>
                      <a:pt x="301" y="594"/>
                      <a:pt x="299" y="618"/>
                      <a:pt x="303" y="638"/>
                    </a:cubicBezTo>
                    <a:moveTo>
                      <a:pt x="138" y="373"/>
                    </a:moveTo>
                    <a:cubicBezTo>
                      <a:pt x="178" y="386"/>
                      <a:pt x="222" y="388"/>
                      <a:pt x="262" y="377"/>
                    </a:cubicBezTo>
                    <a:cubicBezTo>
                      <a:pt x="260" y="449"/>
                      <a:pt x="263" y="523"/>
                      <a:pt x="276" y="594"/>
                    </a:cubicBezTo>
                    <a:cubicBezTo>
                      <a:pt x="274" y="593"/>
                      <a:pt x="272" y="592"/>
                      <a:pt x="270" y="590"/>
                    </a:cubicBezTo>
                    <a:cubicBezTo>
                      <a:pt x="261" y="585"/>
                      <a:pt x="253" y="579"/>
                      <a:pt x="245" y="573"/>
                    </a:cubicBezTo>
                    <a:cubicBezTo>
                      <a:pt x="237" y="567"/>
                      <a:pt x="230" y="561"/>
                      <a:pt x="222" y="555"/>
                    </a:cubicBezTo>
                    <a:cubicBezTo>
                      <a:pt x="218" y="552"/>
                      <a:pt x="214" y="547"/>
                      <a:pt x="208" y="546"/>
                    </a:cubicBezTo>
                    <a:cubicBezTo>
                      <a:pt x="208" y="545"/>
                      <a:pt x="206" y="544"/>
                      <a:pt x="204" y="544"/>
                    </a:cubicBezTo>
                    <a:cubicBezTo>
                      <a:pt x="190" y="550"/>
                      <a:pt x="177" y="563"/>
                      <a:pt x="165" y="573"/>
                    </a:cubicBezTo>
                    <a:cubicBezTo>
                      <a:pt x="155" y="581"/>
                      <a:pt x="143" y="594"/>
                      <a:pt x="131" y="600"/>
                    </a:cubicBezTo>
                    <a:cubicBezTo>
                      <a:pt x="139" y="561"/>
                      <a:pt x="140" y="521"/>
                      <a:pt x="141" y="481"/>
                    </a:cubicBezTo>
                    <a:cubicBezTo>
                      <a:pt x="142" y="447"/>
                      <a:pt x="146" y="407"/>
                      <a:pt x="138" y="373"/>
                    </a:cubicBezTo>
                    <a:moveTo>
                      <a:pt x="72" y="313"/>
                    </a:moveTo>
                    <a:cubicBezTo>
                      <a:pt x="6" y="245"/>
                      <a:pt x="26" y="140"/>
                      <a:pt x="81" y="72"/>
                    </a:cubicBezTo>
                    <a:cubicBezTo>
                      <a:pt x="106" y="42"/>
                      <a:pt x="141" y="19"/>
                      <a:pt x="181" y="17"/>
                    </a:cubicBezTo>
                    <a:cubicBezTo>
                      <a:pt x="184" y="17"/>
                      <a:pt x="186" y="16"/>
                      <a:pt x="186" y="13"/>
                    </a:cubicBezTo>
                    <a:cubicBezTo>
                      <a:pt x="223" y="15"/>
                      <a:pt x="260" y="21"/>
                      <a:pt x="292" y="39"/>
                    </a:cubicBezTo>
                    <a:cubicBezTo>
                      <a:pt x="329" y="61"/>
                      <a:pt x="356" y="102"/>
                      <a:pt x="370" y="142"/>
                    </a:cubicBezTo>
                    <a:cubicBezTo>
                      <a:pt x="397" y="217"/>
                      <a:pt x="371" y="303"/>
                      <a:pt x="302" y="344"/>
                    </a:cubicBezTo>
                    <a:cubicBezTo>
                      <a:pt x="231" y="387"/>
                      <a:pt x="130" y="371"/>
                      <a:pt x="72" y="31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2" tIns="60941" rIns="121882" bIns="60941" numCol="1" anchor="t" anchorCtr="0" compatLnSpc="1"/>
              <a:lstStyle/>
              <a:p>
                <a:endParaRPr lang="zh-CN" altLang="en-US" sz="2399">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7" name="Freeform 213"/>
              <p:cNvSpPr>
                <a:spLocks noEditPoints="1"/>
              </p:cNvSpPr>
              <p:nvPr/>
            </p:nvSpPr>
            <p:spPr bwMode="auto">
              <a:xfrm>
                <a:off x="2676525" y="2611438"/>
                <a:ext cx="728663" cy="725488"/>
              </a:xfrm>
              <a:custGeom>
                <a:avLst/>
                <a:gdLst>
                  <a:gd name="T0" fmla="*/ 289 w 354"/>
                  <a:gd name="T1" fmla="*/ 71 h 352"/>
                  <a:gd name="T2" fmla="*/ 103 w 354"/>
                  <a:gd name="T3" fmla="*/ 38 h 352"/>
                  <a:gd name="T4" fmla="*/ 29 w 354"/>
                  <a:gd name="T5" fmla="*/ 243 h 352"/>
                  <a:gd name="T6" fmla="*/ 115 w 354"/>
                  <a:gd name="T7" fmla="*/ 320 h 352"/>
                  <a:gd name="T8" fmla="*/ 117 w 354"/>
                  <a:gd name="T9" fmla="*/ 322 h 352"/>
                  <a:gd name="T10" fmla="*/ 313 w 354"/>
                  <a:gd name="T11" fmla="*/ 262 h 352"/>
                  <a:gd name="T12" fmla="*/ 289 w 354"/>
                  <a:gd name="T13" fmla="*/ 71 h 352"/>
                  <a:gd name="T14" fmla="*/ 120 w 354"/>
                  <a:gd name="T15" fmla="*/ 314 h 352"/>
                  <a:gd name="T16" fmla="*/ 116 w 354"/>
                  <a:gd name="T17" fmla="*/ 315 h 352"/>
                  <a:gd name="T18" fmla="*/ 34 w 354"/>
                  <a:gd name="T19" fmla="*/ 236 h 352"/>
                  <a:gd name="T20" fmla="*/ 46 w 354"/>
                  <a:gd name="T21" fmla="*/ 113 h 352"/>
                  <a:gd name="T22" fmla="*/ 243 w 354"/>
                  <a:gd name="T23" fmla="*/ 44 h 352"/>
                  <a:gd name="T24" fmla="*/ 320 w 354"/>
                  <a:gd name="T25" fmla="*/ 227 h 352"/>
                  <a:gd name="T26" fmla="*/ 120 w 354"/>
                  <a:gd name="T27" fmla="*/ 314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4" h="352">
                    <a:moveTo>
                      <a:pt x="289" y="71"/>
                    </a:moveTo>
                    <a:cubicBezTo>
                      <a:pt x="242" y="19"/>
                      <a:pt x="165" y="0"/>
                      <a:pt x="103" y="38"/>
                    </a:cubicBezTo>
                    <a:cubicBezTo>
                      <a:pt x="36" y="78"/>
                      <a:pt x="0" y="170"/>
                      <a:pt x="29" y="243"/>
                    </a:cubicBezTo>
                    <a:cubicBezTo>
                      <a:pt x="43" y="278"/>
                      <a:pt x="74" y="319"/>
                      <a:pt x="115" y="320"/>
                    </a:cubicBezTo>
                    <a:cubicBezTo>
                      <a:pt x="116" y="321"/>
                      <a:pt x="116" y="321"/>
                      <a:pt x="117" y="322"/>
                    </a:cubicBezTo>
                    <a:cubicBezTo>
                      <a:pt x="188" y="352"/>
                      <a:pt x="271" y="326"/>
                      <a:pt x="313" y="262"/>
                    </a:cubicBezTo>
                    <a:cubicBezTo>
                      <a:pt x="354" y="200"/>
                      <a:pt x="337" y="123"/>
                      <a:pt x="289" y="71"/>
                    </a:cubicBezTo>
                    <a:moveTo>
                      <a:pt x="120" y="314"/>
                    </a:moveTo>
                    <a:cubicBezTo>
                      <a:pt x="118" y="313"/>
                      <a:pt x="117" y="314"/>
                      <a:pt x="116" y="315"/>
                    </a:cubicBezTo>
                    <a:cubicBezTo>
                      <a:pt x="77" y="310"/>
                      <a:pt x="48" y="271"/>
                      <a:pt x="34" y="236"/>
                    </a:cubicBezTo>
                    <a:cubicBezTo>
                      <a:pt x="18" y="196"/>
                      <a:pt x="27" y="150"/>
                      <a:pt x="46" y="113"/>
                    </a:cubicBezTo>
                    <a:cubicBezTo>
                      <a:pt x="83" y="37"/>
                      <a:pt x="168" y="2"/>
                      <a:pt x="243" y="44"/>
                    </a:cubicBezTo>
                    <a:cubicBezTo>
                      <a:pt x="306" y="79"/>
                      <a:pt x="344" y="158"/>
                      <a:pt x="320" y="227"/>
                    </a:cubicBezTo>
                    <a:cubicBezTo>
                      <a:pt x="292" y="311"/>
                      <a:pt x="199" y="343"/>
                      <a:pt x="120" y="31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2" tIns="60941" rIns="121882" bIns="60941" numCol="1" anchor="t" anchorCtr="0" compatLnSpc="1"/>
              <a:lstStyle/>
              <a:p>
                <a:endParaRPr lang="zh-CN" altLang="en-US" sz="2399">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grpSp>
        <p:sp>
          <p:nvSpPr>
            <p:cNvPr id="14" name="文本框 13"/>
            <p:cNvSpPr txBox="1"/>
            <p:nvPr/>
          </p:nvSpPr>
          <p:spPr>
            <a:xfrm>
              <a:off x="2008580" y="2567871"/>
              <a:ext cx="1591142" cy="502573"/>
            </a:xfrm>
            <a:prstGeom prst="rect">
              <a:avLst/>
            </a:prstGeom>
            <a:noFill/>
          </p:spPr>
          <p:txBody>
            <a:bodyPr wrap="square" rtlCol="0">
              <a:spAutoFit/>
            </a:bodyPr>
            <a:lstStyle/>
            <a:p>
              <a:r>
                <a:rPr lang="zh-CN" altLang="en-US" sz="2666" b="1" dirty="0">
                  <a:solidFill>
                    <a:schemeClr val="accent1"/>
                  </a:solidFill>
                  <a:latin typeface="HappyZcool-2016" panose="02010600030101010101" pitchFamily="2" charset="-122"/>
                  <a:ea typeface="HappyZcool-2016" panose="02010600030101010101" pitchFamily="2" charset="-122"/>
                  <a:cs typeface="+mn-ea"/>
                  <a:sym typeface="HappyZcool-2016" panose="02010600030101010101" pitchFamily="2" charset="-122"/>
                </a:rPr>
                <a:t>标 题</a:t>
              </a:r>
            </a:p>
          </p:txBody>
        </p:sp>
      </p:grpSp>
      <p:grpSp>
        <p:nvGrpSpPr>
          <p:cNvPr id="11" name="组合 74"/>
          <p:cNvGrpSpPr/>
          <p:nvPr/>
        </p:nvGrpSpPr>
        <p:grpSpPr>
          <a:xfrm>
            <a:off x="5110408" y="2013036"/>
            <a:ext cx="1806121" cy="2953558"/>
            <a:chOff x="5110099" y="2013035"/>
            <a:chExt cx="1806678" cy="2953557"/>
          </a:xfrm>
        </p:grpSpPr>
        <p:grpSp>
          <p:nvGrpSpPr>
            <p:cNvPr id="17" name="组合 7"/>
            <p:cNvGrpSpPr/>
            <p:nvPr/>
          </p:nvGrpSpPr>
          <p:grpSpPr>
            <a:xfrm>
              <a:off x="5110099" y="2013035"/>
              <a:ext cx="1806678" cy="2953557"/>
              <a:chOff x="2620963" y="2576513"/>
              <a:chExt cx="830263" cy="1357313"/>
            </a:xfrm>
            <a:solidFill>
              <a:srgbClr val="0057A6"/>
            </a:solidFill>
          </p:grpSpPr>
          <p:sp>
            <p:nvSpPr>
              <p:cNvPr id="9" name="Freeform 212"/>
              <p:cNvSpPr>
                <a:spLocks noEditPoints="1"/>
              </p:cNvSpPr>
              <p:nvPr/>
            </p:nvSpPr>
            <p:spPr bwMode="auto">
              <a:xfrm>
                <a:off x="2620963" y="2576513"/>
                <a:ext cx="830263" cy="1357313"/>
              </a:xfrm>
              <a:custGeom>
                <a:avLst/>
                <a:gdLst>
                  <a:gd name="T0" fmla="*/ 394 w 403"/>
                  <a:gd name="T1" fmla="*/ 179 h 659"/>
                  <a:gd name="T2" fmla="*/ 173 w 403"/>
                  <a:gd name="T3" fmla="*/ 4 h 659"/>
                  <a:gd name="T4" fmla="*/ 20 w 403"/>
                  <a:gd name="T5" fmla="*/ 161 h 659"/>
                  <a:gd name="T6" fmla="*/ 112 w 403"/>
                  <a:gd name="T7" fmla="*/ 362 h 659"/>
                  <a:gd name="T8" fmla="*/ 93 w 403"/>
                  <a:gd name="T9" fmla="*/ 644 h 659"/>
                  <a:gd name="T10" fmla="*/ 104 w 403"/>
                  <a:gd name="T11" fmla="*/ 653 h 659"/>
                  <a:gd name="T12" fmla="*/ 207 w 403"/>
                  <a:gd name="T13" fmla="*/ 598 h 659"/>
                  <a:gd name="T14" fmla="*/ 315 w 403"/>
                  <a:gd name="T15" fmla="*/ 650 h 659"/>
                  <a:gd name="T16" fmla="*/ 317 w 403"/>
                  <a:gd name="T17" fmla="*/ 580 h 659"/>
                  <a:gd name="T18" fmla="*/ 303 w 403"/>
                  <a:gd name="T19" fmla="*/ 362 h 659"/>
                  <a:gd name="T20" fmla="*/ 303 w 403"/>
                  <a:gd name="T21" fmla="*/ 638 h 659"/>
                  <a:gd name="T22" fmla="*/ 200 w 403"/>
                  <a:gd name="T23" fmla="*/ 582 h 659"/>
                  <a:gd name="T24" fmla="*/ 160 w 403"/>
                  <a:gd name="T25" fmla="*/ 612 h 659"/>
                  <a:gd name="T26" fmla="*/ 117 w 403"/>
                  <a:gd name="T27" fmla="*/ 486 h 659"/>
                  <a:gd name="T28" fmla="*/ 134 w 403"/>
                  <a:gd name="T29" fmla="*/ 371 h 659"/>
                  <a:gd name="T30" fmla="*/ 122 w 403"/>
                  <a:gd name="T31" fmla="*/ 601 h 659"/>
                  <a:gd name="T32" fmla="*/ 131 w 403"/>
                  <a:gd name="T33" fmla="*/ 605 h 659"/>
                  <a:gd name="T34" fmla="*/ 207 w 403"/>
                  <a:gd name="T35" fmla="*/ 551 h 659"/>
                  <a:gd name="T36" fmla="*/ 262 w 403"/>
                  <a:gd name="T37" fmla="*/ 597 h 659"/>
                  <a:gd name="T38" fmla="*/ 286 w 403"/>
                  <a:gd name="T39" fmla="*/ 601 h 659"/>
                  <a:gd name="T40" fmla="*/ 287 w 403"/>
                  <a:gd name="T41" fmla="*/ 369 h 659"/>
                  <a:gd name="T42" fmla="*/ 299 w 403"/>
                  <a:gd name="T43" fmla="*/ 573 h 659"/>
                  <a:gd name="T44" fmla="*/ 138 w 403"/>
                  <a:gd name="T45" fmla="*/ 373 h 659"/>
                  <a:gd name="T46" fmla="*/ 276 w 403"/>
                  <a:gd name="T47" fmla="*/ 594 h 659"/>
                  <a:gd name="T48" fmla="*/ 245 w 403"/>
                  <a:gd name="T49" fmla="*/ 573 h 659"/>
                  <a:gd name="T50" fmla="*/ 208 w 403"/>
                  <a:gd name="T51" fmla="*/ 546 h 659"/>
                  <a:gd name="T52" fmla="*/ 165 w 403"/>
                  <a:gd name="T53" fmla="*/ 573 h 659"/>
                  <a:gd name="T54" fmla="*/ 141 w 403"/>
                  <a:gd name="T55" fmla="*/ 481 h 659"/>
                  <a:gd name="T56" fmla="*/ 72 w 403"/>
                  <a:gd name="T57" fmla="*/ 313 h 659"/>
                  <a:gd name="T58" fmla="*/ 181 w 403"/>
                  <a:gd name="T59" fmla="*/ 17 h 659"/>
                  <a:gd name="T60" fmla="*/ 292 w 403"/>
                  <a:gd name="T61" fmla="*/ 39 h 659"/>
                  <a:gd name="T62" fmla="*/ 302 w 403"/>
                  <a:gd name="T63" fmla="*/ 344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3" h="659">
                    <a:moveTo>
                      <a:pt x="314" y="355"/>
                    </a:moveTo>
                    <a:cubicBezTo>
                      <a:pt x="373" y="319"/>
                      <a:pt x="403" y="247"/>
                      <a:pt x="394" y="179"/>
                    </a:cubicBezTo>
                    <a:cubicBezTo>
                      <a:pt x="387" y="126"/>
                      <a:pt x="360" y="75"/>
                      <a:pt x="319" y="41"/>
                    </a:cubicBezTo>
                    <a:cubicBezTo>
                      <a:pt x="278" y="6"/>
                      <a:pt x="225" y="0"/>
                      <a:pt x="173" y="4"/>
                    </a:cubicBezTo>
                    <a:cubicBezTo>
                      <a:pt x="172" y="4"/>
                      <a:pt x="172" y="4"/>
                      <a:pt x="171" y="4"/>
                    </a:cubicBezTo>
                    <a:cubicBezTo>
                      <a:pt x="93" y="8"/>
                      <a:pt x="39" y="92"/>
                      <a:pt x="20" y="161"/>
                    </a:cubicBezTo>
                    <a:cubicBezTo>
                      <a:pt x="0" y="236"/>
                      <a:pt x="33" y="312"/>
                      <a:pt x="98" y="353"/>
                    </a:cubicBezTo>
                    <a:cubicBezTo>
                      <a:pt x="102" y="356"/>
                      <a:pt x="107" y="359"/>
                      <a:pt x="112" y="362"/>
                    </a:cubicBezTo>
                    <a:cubicBezTo>
                      <a:pt x="95" y="396"/>
                      <a:pt x="102" y="440"/>
                      <a:pt x="101" y="476"/>
                    </a:cubicBezTo>
                    <a:cubicBezTo>
                      <a:pt x="101" y="532"/>
                      <a:pt x="96" y="589"/>
                      <a:pt x="93" y="644"/>
                    </a:cubicBezTo>
                    <a:cubicBezTo>
                      <a:pt x="93" y="649"/>
                      <a:pt x="96" y="652"/>
                      <a:pt x="100" y="652"/>
                    </a:cubicBezTo>
                    <a:cubicBezTo>
                      <a:pt x="101" y="653"/>
                      <a:pt x="102" y="653"/>
                      <a:pt x="104" y="653"/>
                    </a:cubicBezTo>
                    <a:cubicBezTo>
                      <a:pt x="126" y="651"/>
                      <a:pt x="146" y="640"/>
                      <a:pt x="164" y="629"/>
                    </a:cubicBezTo>
                    <a:cubicBezTo>
                      <a:pt x="175" y="622"/>
                      <a:pt x="198" y="611"/>
                      <a:pt x="207" y="598"/>
                    </a:cubicBezTo>
                    <a:cubicBezTo>
                      <a:pt x="231" y="627"/>
                      <a:pt x="270" y="640"/>
                      <a:pt x="303" y="657"/>
                    </a:cubicBezTo>
                    <a:cubicBezTo>
                      <a:pt x="308" y="659"/>
                      <a:pt x="314" y="655"/>
                      <a:pt x="315" y="650"/>
                    </a:cubicBezTo>
                    <a:cubicBezTo>
                      <a:pt x="317" y="650"/>
                      <a:pt x="318" y="648"/>
                      <a:pt x="318" y="646"/>
                    </a:cubicBezTo>
                    <a:cubicBezTo>
                      <a:pt x="324" y="626"/>
                      <a:pt x="318" y="600"/>
                      <a:pt x="317" y="580"/>
                    </a:cubicBezTo>
                    <a:cubicBezTo>
                      <a:pt x="314" y="553"/>
                      <a:pt x="312" y="525"/>
                      <a:pt x="310" y="498"/>
                    </a:cubicBezTo>
                    <a:cubicBezTo>
                      <a:pt x="308" y="452"/>
                      <a:pt x="300" y="408"/>
                      <a:pt x="303" y="362"/>
                    </a:cubicBezTo>
                    <a:cubicBezTo>
                      <a:pt x="307" y="360"/>
                      <a:pt x="310" y="357"/>
                      <a:pt x="314" y="355"/>
                    </a:cubicBezTo>
                    <a:moveTo>
                      <a:pt x="303" y="638"/>
                    </a:moveTo>
                    <a:cubicBezTo>
                      <a:pt x="270" y="622"/>
                      <a:pt x="237" y="607"/>
                      <a:pt x="209" y="581"/>
                    </a:cubicBezTo>
                    <a:cubicBezTo>
                      <a:pt x="206" y="578"/>
                      <a:pt x="202" y="579"/>
                      <a:pt x="200" y="582"/>
                    </a:cubicBezTo>
                    <a:cubicBezTo>
                      <a:pt x="196" y="584"/>
                      <a:pt x="193" y="588"/>
                      <a:pt x="189" y="591"/>
                    </a:cubicBezTo>
                    <a:cubicBezTo>
                      <a:pt x="180" y="599"/>
                      <a:pt x="170" y="605"/>
                      <a:pt x="160" y="612"/>
                    </a:cubicBezTo>
                    <a:cubicBezTo>
                      <a:pt x="145" y="622"/>
                      <a:pt x="128" y="632"/>
                      <a:pt x="110" y="638"/>
                    </a:cubicBezTo>
                    <a:cubicBezTo>
                      <a:pt x="112" y="588"/>
                      <a:pt x="114" y="537"/>
                      <a:pt x="117" y="486"/>
                    </a:cubicBezTo>
                    <a:cubicBezTo>
                      <a:pt x="119" y="446"/>
                      <a:pt x="114" y="406"/>
                      <a:pt x="123" y="367"/>
                    </a:cubicBezTo>
                    <a:cubicBezTo>
                      <a:pt x="126" y="368"/>
                      <a:pt x="130" y="370"/>
                      <a:pt x="134" y="371"/>
                    </a:cubicBezTo>
                    <a:cubicBezTo>
                      <a:pt x="126" y="404"/>
                      <a:pt x="132" y="443"/>
                      <a:pt x="132" y="476"/>
                    </a:cubicBezTo>
                    <a:cubicBezTo>
                      <a:pt x="132" y="518"/>
                      <a:pt x="130" y="560"/>
                      <a:pt x="122" y="601"/>
                    </a:cubicBezTo>
                    <a:cubicBezTo>
                      <a:pt x="121" y="606"/>
                      <a:pt x="128" y="609"/>
                      <a:pt x="130" y="605"/>
                    </a:cubicBezTo>
                    <a:cubicBezTo>
                      <a:pt x="130" y="605"/>
                      <a:pt x="131" y="605"/>
                      <a:pt x="131" y="605"/>
                    </a:cubicBezTo>
                    <a:cubicBezTo>
                      <a:pt x="143" y="604"/>
                      <a:pt x="153" y="594"/>
                      <a:pt x="163" y="587"/>
                    </a:cubicBezTo>
                    <a:cubicBezTo>
                      <a:pt x="178" y="575"/>
                      <a:pt x="193" y="564"/>
                      <a:pt x="207" y="551"/>
                    </a:cubicBezTo>
                    <a:cubicBezTo>
                      <a:pt x="211" y="562"/>
                      <a:pt x="229" y="573"/>
                      <a:pt x="237" y="579"/>
                    </a:cubicBezTo>
                    <a:cubicBezTo>
                      <a:pt x="245" y="585"/>
                      <a:pt x="254" y="591"/>
                      <a:pt x="262" y="597"/>
                    </a:cubicBezTo>
                    <a:cubicBezTo>
                      <a:pt x="267" y="601"/>
                      <a:pt x="273" y="606"/>
                      <a:pt x="279" y="606"/>
                    </a:cubicBezTo>
                    <a:cubicBezTo>
                      <a:pt x="282" y="608"/>
                      <a:pt x="287" y="605"/>
                      <a:pt x="286" y="601"/>
                    </a:cubicBezTo>
                    <a:cubicBezTo>
                      <a:pt x="272" y="526"/>
                      <a:pt x="274" y="451"/>
                      <a:pt x="268" y="375"/>
                    </a:cubicBezTo>
                    <a:cubicBezTo>
                      <a:pt x="274" y="373"/>
                      <a:pt x="281" y="371"/>
                      <a:pt x="287" y="369"/>
                    </a:cubicBezTo>
                    <a:cubicBezTo>
                      <a:pt x="278" y="408"/>
                      <a:pt x="290" y="455"/>
                      <a:pt x="293" y="493"/>
                    </a:cubicBezTo>
                    <a:cubicBezTo>
                      <a:pt x="295" y="520"/>
                      <a:pt x="297" y="547"/>
                      <a:pt x="299" y="573"/>
                    </a:cubicBezTo>
                    <a:cubicBezTo>
                      <a:pt x="301" y="594"/>
                      <a:pt x="299" y="618"/>
                      <a:pt x="303" y="638"/>
                    </a:cubicBezTo>
                    <a:moveTo>
                      <a:pt x="138" y="373"/>
                    </a:moveTo>
                    <a:cubicBezTo>
                      <a:pt x="178" y="386"/>
                      <a:pt x="222" y="388"/>
                      <a:pt x="262" y="377"/>
                    </a:cubicBezTo>
                    <a:cubicBezTo>
                      <a:pt x="260" y="449"/>
                      <a:pt x="263" y="523"/>
                      <a:pt x="276" y="594"/>
                    </a:cubicBezTo>
                    <a:cubicBezTo>
                      <a:pt x="274" y="593"/>
                      <a:pt x="272" y="592"/>
                      <a:pt x="270" y="590"/>
                    </a:cubicBezTo>
                    <a:cubicBezTo>
                      <a:pt x="261" y="585"/>
                      <a:pt x="253" y="579"/>
                      <a:pt x="245" y="573"/>
                    </a:cubicBezTo>
                    <a:cubicBezTo>
                      <a:pt x="237" y="567"/>
                      <a:pt x="230" y="561"/>
                      <a:pt x="222" y="555"/>
                    </a:cubicBezTo>
                    <a:cubicBezTo>
                      <a:pt x="218" y="552"/>
                      <a:pt x="214" y="547"/>
                      <a:pt x="208" y="546"/>
                    </a:cubicBezTo>
                    <a:cubicBezTo>
                      <a:pt x="208" y="545"/>
                      <a:pt x="206" y="544"/>
                      <a:pt x="204" y="544"/>
                    </a:cubicBezTo>
                    <a:cubicBezTo>
                      <a:pt x="190" y="550"/>
                      <a:pt x="177" y="563"/>
                      <a:pt x="165" y="573"/>
                    </a:cubicBezTo>
                    <a:cubicBezTo>
                      <a:pt x="155" y="581"/>
                      <a:pt x="143" y="594"/>
                      <a:pt x="131" y="600"/>
                    </a:cubicBezTo>
                    <a:cubicBezTo>
                      <a:pt x="139" y="561"/>
                      <a:pt x="140" y="521"/>
                      <a:pt x="141" y="481"/>
                    </a:cubicBezTo>
                    <a:cubicBezTo>
                      <a:pt x="142" y="447"/>
                      <a:pt x="146" y="407"/>
                      <a:pt x="138" y="373"/>
                    </a:cubicBezTo>
                    <a:moveTo>
                      <a:pt x="72" y="313"/>
                    </a:moveTo>
                    <a:cubicBezTo>
                      <a:pt x="6" y="245"/>
                      <a:pt x="26" y="140"/>
                      <a:pt x="81" y="72"/>
                    </a:cubicBezTo>
                    <a:cubicBezTo>
                      <a:pt x="106" y="42"/>
                      <a:pt x="141" y="19"/>
                      <a:pt x="181" y="17"/>
                    </a:cubicBezTo>
                    <a:cubicBezTo>
                      <a:pt x="184" y="17"/>
                      <a:pt x="186" y="16"/>
                      <a:pt x="186" y="13"/>
                    </a:cubicBezTo>
                    <a:cubicBezTo>
                      <a:pt x="223" y="15"/>
                      <a:pt x="260" y="21"/>
                      <a:pt x="292" y="39"/>
                    </a:cubicBezTo>
                    <a:cubicBezTo>
                      <a:pt x="329" y="61"/>
                      <a:pt x="356" y="102"/>
                      <a:pt x="370" y="142"/>
                    </a:cubicBezTo>
                    <a:cubicBezTo>
                      <a:pt x="397" y="217"/>
                      <a:pt x="371" y="303"/>
                      <a:pt x="302" y="344"/>
                    </a:cubicBezTo>
                    <a:cubicBezTo>
                      <a:pt x="231" y="387"/>
                      <a:pt x="130" y="371"/>
                      <a:pt x="72" y="313"/>
                    </a:cubicBezTo>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121882" tIns="60941" rIns="121882" bIns="60941" numCol="1" anchor="t" anchorCtr="0" compatLnSpc="1"/>
              <a:lstStyle/>
              <a:p>
                <a:endParaRPr lang="zh-CN" altLang="en-US" sz="2399">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0" name="Freeform 213"/>
              <p:cNvSpPr>
                <a:spLocks noEditPoints="1"/>
              </p:cNvSpPr>
              <p:nvPr/>
            </p:nvSpPr>
            <p:spPr bwMode="auto">
              <a:xfrm>
                <a:off x="2676525" y="2611438"/>
                <a:ext cx="728663" cy="725488"/>
              </a:xfrm>
              <a:custGeom>
                <a:avLst/>
                <a:gdLst>
                  <a:gd name="T0" fmla="*/ 289 w 354"/>
                  <a:gd name="T1" fmla="*/ 71 h 352"/>
                  <a:gd name="T2" fmla="*/ 103 w 354"/>
                  <a:gd name="T3" fmla="*/ 38 h 352"/>
                  <a:gd name="T4" fmla="*/ 29 w 354"/>
                  <a:gd name="T5" fmla="*/ 243 h 352"/>
                  <a:gd name="T6" fmla="*/ 115 w 354"/>
                  <a:gd name="T7" fmla="*/ 320 h 352"/>
                  <a:gd name="T8" fmla="*/ 117 w 354"/>
                  <a:gd name="T9" fmla="*/ 322 h 352"/>
                  <a:gd name="T10" fmla="*/ 313 w 354"/>
                  <a:gd name="T11" fmla="*/ 262 h 352"/>
                  <a:gd name="T12" fmla="*/ 289 w 354"/>
                  <a:gd name="T13" fmla="*/ 71 h 352"/>
                  <a:gd name="T14" fmla="*/ 120 w 354"/>
                  <a:gd name="T15" fmla="*/ 314 h 352"/>
                  <a:gd name="T16" fmla="*/ 116 w 354"/>
                  <a:gd name="T17" fmla="*/ 315 h 352"/>
                  <a:gd name="T18" fmla="*/ 34 w 354"/>
                  <a:gd name="T19" fmla="*/ 236 h 352"/>
                  <a:gd name="T20" fmla="*/ 46 w 354"/>
                  <a:gd name="T21" fmla="*/ 113 h 352"/>
                  <a:gd name="T22" fmla="*/ 243 w 354"/>
                  <a:gd name="T23" fmla="*/ 44 h 352"/>
                  <a:gd name="T24" fmla="*/ 320 w 354"/>
                  <a:gd name="T25" fmla="*/ 227 h 352"/>
                  <a:gd name="T26" fmla="*/ 120 w 354"/>
                  <a:gd name="T27" fmla="*/ 314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4" h="352">
                    <a:moveTo>
                      <a:pt x="289" y="71"/>
                    </a:moveTo>
                    <a:cubicBezTo>
                      <a:pt x="242" y="19"/>
                      <a:pt x="165" y="0"/>
                      <a:pt x="103" y="38"/>
                    </a:cubicBezTo>
                    <a:cubicBezTo>
                      <a:pt x="36" y="78"/>
                      <a:pt x="0" y="170"/>
                      <a:pt x="29" y="243"/>
                    </a:cubicBezTo>
                    <a:cubicBezTo>
                      <a:pt x="43" y="278"/>
                      <a:pt x="74" y="319"/>
                      <a:pt x="115" y="320"/>
                    </a:cubicBezTo>
                    <a:cubicBezTo>
                      <a:pt x="116" y="321"/>
                      <a:pt x="116" y="321"/>
                      <a:pt x="117" y="322"/>
                    </a:cubicBezTo>
                    <a:cubicBezTo>
                      <a:pt x="188" y="352"/>
                      <a:pt x="271" y="326"/>
                      <a:pt x="313" y="262"/>
                    </a:cubicBezTo>
                    <a:cubicBezTo>
                      <a:pt x="354" y="200"/>
                      <a:pt x="337" y="123"/>
                      <a:pt x="289" y="71"/>
                    </a:cubicBezTo>
                    <a:moveTo>
                      <a:pt x="120" y="314"/>
                    </a:moveTo>
                    <a:cubicBezTo>
                      <a:pt x="118" y="313"/>
                      <a:pt x="117" y="314"/>
                      <a:pt x="116" y="315"/>
                    </a:cubicBezTo>
                    <a:cubicBezTo>
                      <a:pt x="77" y="310"/>
                      <a:pt x="48" y="271"/>
                      <a:pt x="34" y="236"/>
                    </a:cubicBezTo>
                    <a:cubicBezTo>
                      <a:pt x="18" y="196"/>
                      <a:pt x="27" y="150"/>
                      <a:pt x="46" y="113"/>
                    </a:cubicBezTo>
                    <a:cubicBezTo>
                      <a:pt x="83" y="37"/>
                      <a:pt x="168" y="2"/>
                      <a:pt x="243" y="44"/>
                    </a:cubicBezTo>
                    <a:cubicBezTo>
                      <a:pt x="306" y="79"/>
                      <a:pt x="344" y="158"/>
                      <a:pt x="320" y="227"/>
                    </a:cubicBezTo>
                    <a:cubicBezTo>
                      <a:pt x="292" y="311"/>
                      <a:pt x="199" y="343"/>
                      <a:pt x="120" y="314"/>
                    </a:cubicBezTo>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121882" tIns="60941" rIns="121882" bIns="60941" numCol="1" anchor="t" anchorCtr="0" compatLnSpc="1"/>
              <a:lstStyle/>
              <a:p>
                <a:endParaRPr lang="zh-CN" altLang="en-US" sz="2399">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grpSp>
        <p:sp>
          <p:nvSpPr>
            <p:cNvPr id="15" name="文本框 14"/>
            <p:cNvSpPr txBox="1"/>
            <p:nvPr/>
          </p:nvSpPr>
          <p:spPr>
            <a:xfrm>
              <a:off x="5448438" y="2567872"/>
              <a:ext cx="1463651" cy="502573"/>
            </a:xfrm>
            <a:prstGeom prst="rect">
              <a:avLst/>
            </a:prstGeom>
            <a:noFill/>
          </p:spPr>
          <p:txBody>
            <a:bodyPr wrap="square" rtlCol="0">
              <a:spAutoFit/>
            </a:bodyPr>
            <a:lstStyle/>
            <a:p>
              <a:r>
                <a:rPr lang="zh-CN" altLang="en-US" sz="2666" b="1" dirty="0">
                  <a:solidFill>
                    <a:schemeClr val="tx1">
                      <a:lumMod val="75000"/>
                      <a:lumOff val="25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rPr>
                <a:t>标 题</a:t>
              </a:r>
            </a:p>
          </p:txBody>
        </p:sp>
      </p:grpSp>
      <p:grpSp>
        <p:nvGrpSpPr>
          <p:cNvPr id="21" name="组合 75"/>
          <p:cNvGrpSpPr/>
          <p:nvPr/>
        </p:nvGrpSpPr>
        <p:grpSpPr>
          <a:xfrm>
            <a:off x="8628670" y="1937036"/>
            <a:ext cx="1930450" cy="2953558"/>
            <a:chOff x="8629451" y="1937037"/>
            <a:chExt cx="1931045" cy="2953557"/>
          </a:xfrm>
        </p:grpSpPr>
        <p:grpSp>
          <p:nvGrpSpPr>
            <p:cNvPr id="28" name="组合 10"/>
            <p:cNvGrpSpPr/>
            <p:nvPr/>
          </p:nvGrpSpPr>
          <p:grpSpPr>
            <a:xfrm>
              <a:off x="8629451" y="1937037"/>
              <a:ext cx="1806678" cy="2953557"/>
              <a:chOff x="2620963" y="2576513"/>
              <a:chExt cx="830263" cy="1357313"/>
            </a:xfrm>
            <a:solidFill>
              <a:srgbClr val="0057A6"/>
            </a:solidFill>
          </p:grpSpPr>
          <p:sp>
            <p:nvSpPr>
              <p:cNvPr id="12" name="Freeform 212"/>
              <p:cNvSpPr>
                <a:spLocks noEditPoints="1"/>
              </p:cNvSpPr>
              <p:nvPr/>
            </p:nvSpPr>
            <p:spPr bwMode="auto">
              <a:xfrm>
                <a:off x="2620963" y="2576513"/>
                <a:ext cx="830263" cy="1357313"/>
              </a:xfrm>
              <a:custGeom>
                <a:avLst/>
                <a:gdLst>
                  <a:gd name="T0" fmla="*/ 394 w 403"/>
                  <a:gd name="T1" fmla="*/ 179 h 659"/>
                  <a:gd name="T2" fmla="*/ 173 w 403"/>
                  <a:gd name="T3" fmla="*/ 4 h 659"/>
                  <a:gd name="T4" fmla="*/ 20 w 403"/>
                  <a:gd name="T5" fmla="*/ 161 h 659"/>
                  <a:gd name="T6" fmla="*/ 112 w 403"/>
                  <a:gd name="T7" fmla="*/ 362 h 659"/>
                  <a:gd name="T8" fmla="*/ 93 w 403"/>
                  <a:gd name="T9" fmla="*/ 644 h 659"/>
                  <a:gd name="T10" fmla="*/ 104 w 403"/>
                  <a:gd name="T11" fmla="*/ 653 h 659"/>
                  <a:gd name="T12" fmla="*/ 207 w 403"/>
                  <a:gd name="T13" fmla="*/ 598 h 659"/>
                  <a:gd name="T14" fmla="*/ 315 w 403"/>
                  <a:gd name="T15" fmla="*/ 650 h 659"/>
                  <a:gd name="T16" fmla="*/ 317 w 403"/>
                  <a:gd name="T17" fmla="*/ 580 h 659"/>
                  <a:gd name="T18" fmla="*/ 303 w 403"/>
                  <a:gd name="T19" fmla="*/ 362 h 659"/>
                  <a:gd name="T20" fmla="*/ 303 w 403"/>
                  <a:gd name="T21" fmla="*/ 638 h 659"/>
                  <a:gd name="T22" fmla="*/ 200 w 403"/>
                  <a:gd name="T23" fmla="*/ 582 h 659"/>
                  <a:gd name="T24" fmla="*/ 160 w 403"/>
                  <a:gd name="T25" fmla="*/ 612 h 659"/>
                  <a:gd name="T26" fmla="*/ 117 w 403"/>
                  <a:gd name="T27" fmla="*/ 486 h 659"/>
                  <a:gd name="T28" fmla="*/ 134 w 403"/>
                  <a:gd name="T29" fmla="*/ 371 h 659"/>
                  <a:gd name="T30" fmla="*/ 122 w 403"/>
                  <a:gd name="T31" fmla="*/ 601 h 659"/>
                  <a:gd name="T32" fmla="*/ 131 w 403"/>
                  <a:gd name="T33" fmla="*/ 605 h 659"/>
                  <a:gd name="T34" fmla="*/ 207 w 403"/>
                  <a:gd name="T35" fmla="*/ 551 h 659"/>
                  <a:gd name="T36" fmla="*/ 262 w 403"/>
                  <a:gd name="T37" fmla="*/ 597 h 659"/>
                  <a:gd name="T38" fmla="*/ 286 w 403"/>
                  <a:gd name="T39" fmla="*/ 601 h 659"/>
                  <a:gd name="T40" fmla="*/ 287 w 403"/>
                  <a:gd name="T41" fmla="*/ 369 h 659"/>
                  <a:gd name="T42" fmla="*/ 299 w 403"/>
                  <a:gd name="T43" fmla="*/ 573 h 659"/>
                  <a:gd name="T44" fmla="*/ 138 w 403"/>
                  <a:gd name="T45" fmla="*/ 373 h 659"/>
                  <a:gd name="T46" fmla="*/ 276 w 403"/>
                  <a:gd name="T47" fmla="*/ 594 h 659"/>
                  <a:gd name="T48" fmla="*/ 245 w 403"/>
                  <a:gd name="T49" fmla="*/ 573 h 659"/>
                  <a:gd name="T50" fmla="*/ 208 w 403"/>
                  <a:gd name="T51" fmla="*/ 546 h 659"/>
                  <a:gd name="T52" fmla="*/ 165 w 403"/>
                  <a:gd name="T53" fmla="*/ 573 h 659"/>
                  <a:gd name="T54" fmla="*/ 141 w 403"/>
                  <a:gd name="T55" fmla="*/ 481 h 659"/>
                  <a:gd name="T56" fmla="*/ 72 w 403"/>
                  <a:gd name="T57" fmla="*/ 313 h 659"/>
                  <a:gd name="T58" fmla="*/ 181 w 403"/>
                  <a:gd name="T59" fmla="*/ 17 h 659"/>
                  <a:gd name="T60" fmla="*/ 292 w 403"/>
                  <a:gd name="T61" fmla="*/ 39 h 659"/>
                  <a:gd name="T62" fmla="*/ 302 w 403"/>
                  <a:gd name="T63" fmla="*/ 344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3" h="659">
                    <a:moveTo>
                      <a:pt x="314" y="355"/>
                    </a:moveTo>
                    <a:cubicBezTo>
                      <a:pt x="373" y="319"/>
                      <a:pt x="403" y="247"/>
                      <a:pt x="394" y="179"/>
                    </a:cubicBezTo>
                    <a:cubicBezTo>
                      <a:pt x="387" y="126"/>
                      <a:pt x="360" y="75"/>
                      <a:pt x="319" y="41"/>
                    </a:cubicBezTo>
                    <a:cubicBezTo>
                      <a:pt x="278" y="6"/>
                      <a:pt x="225" y="0"/>
                      <a:pt x="173" y="4"/>
                    </a:cubicBezTo>
                    <a:cubicBezTo>
                      <a:pt x="172" y="4"/>
                      <a:pt x="172" y="4"/>
                      <a:pt x="171" y="4"/>
                    </a:cubicBezTo>
                    <a:cubicBezTo>
                      <a:pt x="93" y="8"/>
                      <a:pt x="39" y="92"/>
                      <a:pt x="20" y="161"/>
                    </a:cubicBezTo>
                    <a:cubicBezTo>
                      <a:pt x="0" y="236"/>
                      <a:pt x="33" y="312"/>
                      <a:pt x="98" y="353"/>
                    </a:cubicBezTo>
                    <a:cubicBezTo>
                      <a:pt x="102" y="356"/>
                      <a:pt x="107" y="359"/>
                      <a:pt x="112" y="362"/>
                    </a:cubicBezTo>
                    <a:cubicBezTo>
                      <a:pt x="95" y="396"/>
                      <a:pt x="102" y="440"/>
                      <a:pt x="101" y="476"/>
                    </a:cubicBezTo>
                    <a:cubicBezTo>
                      <a:pt x="101" y="532"/>
                      <a:pt x="96" y="589"/>
                      <a:pt x="93" y="644"/>
                    </a:cubicBezTo>
                    <a:cubicBezTo>
                      <a:pt x="93" y="649"/>
                      <a:pt x="96" y="652"/>
                      <a:pt x="100" y="652"/>
                    </a:cubicBezTo>
                    <a:cubicBezTo>
                      <a:pt x="101" y="653"/>
                      <a:pt x="102" y="653"/>
                      <a:pt x="104" y="653"/>
                    </a:cubicBezTo>
                    <a:cubicBezTo>
                      <a:pt x="126" y="651"/>
                      <a:pt x="146" y="640"/>
                      <a:pt x="164" y="629"/>
                    </a:cubicBezTo>
                    <a:cubicBezTo>
                      <a:pt x="175" y="622"/>
                      <a:pt x="198" y="611"/>
                      <a:pt x="207" y="598"/>
                    </a:cubicBezTo>
                    <a:cubicBezTo>
                      <a:pt x="231" y="627"/>
                      <a:pt x="270" y="640"/>
                      <a:pt x="303" y="657"/>
                    </a:cubicBezTo>
                    <a:cubicBezTo>
                      <a:pt x="308" y="659"/>
                      <a:pt x="314" y="655"/>
                      <a:pt x="315" y="650"/>
                    </a:cubicBezTo>
                    <a:cubicBezTo>
                      <a:pt x="317" y="650"/>
                      <a:pt x="318" y="648"/>
                      <a:pt x="318" y="646"/>
                    </a:cubicBezTo>
                    <a:cubicBezTo>
                      <a:pt x="324" y="626"/>
                      <a:pt x="318" y="600"/>
                      <a:pt x="317" y="580"/>
                    </a:cubicBezTo>
                    <a:cubicBezTo>
                      <a:pt x="314" y="553"/>
                      <a:pt x="312" y="525"/>
                      <a:pt x="310" y="498"/>
                    </a:cubicBezTo>
                    <a:cubicBezTo>
                      <a:pt x="308" y="452"/>
                      <a:pt x="300" y="408"/>
                      <a:pt x="303" y="362"/>
                    </a:cubicBezTo>
                    <a:cubicBezTo>
                      <a:pt x="307" y="360"/>
                      <a:pt x="310" y="357"/>
                      <a:pt x="314" y="355"/>
                    </a:cubicBezTo>
                    <a:moveTo>
                      <a:pt x="303" y="638"/>
                    </a:moveTo>
                    <a:cubicBezTo>
                      <a:pt x="270" y="622"/>
                      <a:pt x="237" y="607"/>
                      <a:pt x="209" y="581"/>
                    </a:cubicBezTo>
                    <a:cubicBezTo>
                      <a:pt x="206" y="578"/>
                      <a:pt x="202" y="579"/>
                      <a:pt x="200" y="582"/>
                    </a:cubicBezTo>
                    <a:cubicBezTo>
                      <a:pt x="196" y="584"/>
                      <a:pt x="193" y="588"/>
                      <a:pt x="189" y="591"/>
                    </a:cubicBezTo>
                    <a:cubicBezTo>
                      <a:pt x="180" y="599"/>
                      <a:pt x="170" y="605"/>
                      <a:pt x="160" y="612"/>
                    </a:cubicBezTo>
                    <a:cubicBezTo>
                      <a:pt x="145" y="622"/>
                      <a:pt x="128" y="632"/>
                      <a:pt x="110" y="638"/>
                    </a:cubicBezTo>
                    <a:cubicBezTo>
                      <a:pt x="112" y="588"/>
                      <a:pt x="114" y="537"/>
                      <a:pt x="117" y="486"/>
                    </a:cubicBezTo>
                    <a:cubicBezTo>
                      <a:pt x="119" y="446"/>
                      <a:pt x="114" y="406"/>
                      <a:pt x="123" y="367"/>
                    </a:cubicBezTo>
                    <a:cubicBezTo>
                      <a:pt x="126" y="368"/>
                      <a:pt x="130" y="370"/>
                      <a:pt x="134" y="371"/>
                    </a:cubicBezTo>
                    <a:cubicBezTo>
                      <a:pt x="126" y="404"/>
                      <a:pt x="132" y="443"/>
                      <a:pt x="132" y="476"/>
                    </a:cubicBezTo>
                    <a:cubicBezTo>
                      <a:pt x="132" y="518"/>
                      <a:pt x="130" y="560"/>
                      <a:pt x="122" y="601"/>
                    </a:cubicBezTo>
                    <a:cubicBezTo>
                      <a:pt x="121" y="606"/>
                      <a:pt x="128" y="609"/>
                      <a:pt x="130" y="605"/>
                    </a:cubicBezTo>
                    <a:cubicBezTo>
                      <a:pt x="130" y="605"/>
                      <a:pt x="131" y="605"/>
                      <a:pt x="131" y="605"/>
                    </a:cubicBezTo>
                    <a:cubicBezTo>
                      <a:pt x="143" y="604"/>
                      <a:pt x="153" y="594"/>
                      <a:pt x="163" y="587"/>
                    </a:cubicBezTo>
                    <a:cubicBezTo>
                      <a:pt x="178" y="575"/>
                      <a:pt x="193" y="564"/>
                      <a:pt x="207" y="551"/>
                    </a:cubicBezTo>
                    <a:cubicBezTo>
                      <a:pt x="211" y="562"/>
                      <a:pt x="229" y="573"/>
                      <a:pt x="237" y="579"/>
                    </a:cubicBezTo>
                    <a:cubicBezTo>
                      <a:pt x="245" y="585"/>
                      <a:pt x="254" y="591"/>
                      <a:pt x="262" y="597"/>
                    </a:cubicBezTo>
                    <a:cubicBezTo>
                      <a:pt x="267" y="601"/>
                      <a:pt x="273" y="606"/>
                      <a:pt x="279" y="606"/>
                    </a:cubicBezTo>
                    <a:cubicBezTo>
                      <a:pt x="282" y="608"/>
                      <a:pt x="287" y="605"/>
                      <a:pt x="286" y="601"/>
                    </a:cubicBezTo>
                    <a:cubicBezTo>
                      <a:pt x="272" y="526"/>
                      <a:pt x="274" y="451"/>
                      <a:pt x="268" y="375"/>
                    </a:cubicBezTo>
                    <a:cubicBezTo>
                      <a:pt x="274" y="373"/>
                      <a:pt x="281" y="371"/>
                      <a:pt x="287" y="369"/>
                    </a:cubicBezTo>
                    <a:cubicBezTo>
                      <a:pt x="278" y="408"/>
                      <a:pt x="290" y="455"/>
                      <a:pt x="293" y="493"/>
                    </a:cubicBezTo>
                    <a:cubicBezTo>
                      <a:pt x="295" y="520"/>
                      <a:pt x="297" y="547"/>
                      <a:pt x="299" y="573"/>
                    </a:cubicBezTo>
                    <a:cubicBezTo>
                      <a:pt x="301" y="594"/>
                      <a:pt x="299" y="618"/>
                      <a:pt x="303" y="638"/>
                    </a:cubicBezTo>
                    <a:moveTo>
                      <a:pt x="138" y="373"/>
                    </a:moveTo>
                    <a:cubicBezTo>
                      <a:pt x="178" y="386"/>
                      <a:pt x="222" y="388"/>
                      <a:pt x="262" y="377"/>
                    </a:cubicBezTo>
                    <a:cubicBezTo>
                      <a:pt x="260" y="449"/>
                      <a:pt x="263" y="523"/>
                      <a:pt x="276" y="594"/>
                    </a:cubicBezTo>
                    <a:cubicBezTo>
                      <a:pt x="274" y="593"/>
                      <a:pt x="272" y="592"/>
                      <a:pt x="270" y="590"/>
                    </a:cubicBezTo>
                    <a:cubicBezTo>
                      <a:pt x="261" y="585"/>
                      <a:pt x="253" y="579"/>
                      <a:pt x="245" y="573"/>
                    </a:cubicBezTo>
                    <a:cubicBezTo>
                      <a:pt x="237" y="567"/>
                      <a:pt x="230" y="561"/>
                      <a:pt x="222" y="555"/>
                    </a:cubicBezTo>
                    <a:cubicBezTo>
                      <a:pt x="218" y="552"/>
                      <a:pt x="214" y="547"/>
                      <a:pt x="208" y="546"/>
                    </a:cubicBezTo>
                    <a:cubicBezTo>
                      <a:pt x="208" y="545"/>
                      <a:pt x="206" y="544"/>
                      <a:pt x="204" y="544"/>
                    </a:cubicBezTo>
                    <a:cubicBezTo>
                      <a:pt x="190" y="550"/>
                      <a:pt x="177" y="563"/>
                      <a:pt x="165" y="573"/>
                    </a:cubicBezTo>
                    <a:cubicBezTo>
                      <a:pt x="155" y="581"/>
                      <a:pt x="143" y="594"/>
                      <a:pt x="131" y="600"/>
                    </a:cubicBezTo>
                    <a:cubicBezTo>
                      <a:pt x="139" y="561"/>
                      <a:pt x="140" y="521"/>
                      <a:pt x="141" y="481"/>
                    </a:cubicBezTo>
                    <a:cubicBezTo>
                      <a:pt x="142" y="447"/>
                      <a:pt x="146" y="407"/>
                      <a:pt x="138" y="373"/>
                    </a:cubicBezTo>
                    <a:moveTo>
                      <a:pt x="72" y="313"/>
                    </a:moveTo>
                    <a:cubicBezTo>
                      <a:pt x="6" y="245"/>
                      <a:pt x="26" y="140"/>
                      <a:pt x="81" y="72"/>
                    </a:cubicBezTo>
                    <a:cubicBezTo>
                      <a:pt x="106" y="42"/>
                      <a:pt x="141" y="19"/>
                      <a:pt x="181" y="17"/>
                    </a:cubicBezTo>
                    <a:cubicBezTo>
                      <a:pt x="184" y="17"/>
                      <a:pt x="186" y="16"/>
                      <a:pt x="186" y="13"/>
                    </a:cubicBezTo>
                    <a:cubicBezTo>
                      <a:pt x="223" y="15"/>
                      <a:pt x="260" y="21"/>
                      <a:pt x="292" y="39"/>
                    </a:cubicBezTo>
                    <a:cubicBezTo>
                      <a:pt x="329" y="61"/>
                      <a:pt x="356" y="102"/>
                      <a:pt x="370" y="142"/>
                    </a:cubicBezTo>
                    <a:cubicBezTo>
                      <a:pt x="397" y="217"/>
                      <a:pt x="371" y="303"/>
                      <a:pt x="302" y="344"/>
                    </a:cubicBezTo>
                    <a:cubicBezTo>
                      <a:pt x="231" y="387"/>
                      <a:pt x="130" y="371"/>
                      <a:pt x="72" y="313"/>
                    </a:cubicBezTo>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121882" tIns="60941" rIns="121882" bIns="60941" numCol="1" anchor="t" anchorCtr="0" compatLnSpc="1"/>
              <a:lstStyle/>
              <a:p>
                <a:endParaRPr lang="zh-CN" altLang="en-US" sz="2399">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3" name="Freeform 213"/>
              <p:cNvSpPr>
                <a:spLocks noEditPoints="1"/>
              </p:cNvSpPr>
              <p:nvPr/>
            </p:nvSpPr>
            <p:spPr bwMode="auto">
              <a:xfrm>
                <a:off x="2676525" y="2611438"/>
                <a:ext cx="728663" cy="725488"/>
              </a:xfrm>
              <a:custGeom>
                <a:avLst/>
                <a:gdLst>
                  <a:gd name="T0" fmla="*/ 289 w 354"/>
                  <a:gd name="T1" fmla="*/ 71 h 352"/>
                  <a:gd name="T2" fmla="*/ 103 w 354"/>
                  <a:gd name="T3" fmla="*/ 38 h 352"/>
                  <a:gd name="T4" fmla="*/ 29 w 354"/>
                  <a:gd name="T5" fmla="*/ 243 h 352"/>
                  <a:gd name="T6" fmla="*/ 115 w 354"/>
                  <a:gd name="T7" fmla="*/ 320 h 352"/>
                  <a:gd name="T8" fmla="*/ 117 w 354"/>
                  <a:gd name="T9" fmla="*/ 322 h 352"/>
                  <a:gd name="T10" fmla="*/ 313 w 354"/>
                  <a:gd name="T11" fmla="*/ 262 h 352"/>
                  <a:gd name="T12" fmla="*/ 289 w 354"/>
                  <a:gd name="T13" fmla="*/ 71 h 352"/>
                  <a:gd name="T14" fmla="*/ 120 w 354"/>
                  <a:gd name="T15" fmla="*/ 314 h 352"/>
                  <a:gd name="T16" fmla="*/ 116 w 354"/>
                  <a:gd name="T17" fmla="*/ 315 h 352"/>
                  <a:gd name="T18" fmla="*/ 34 w 354"/>
                  <a:gd name="T19" fmla="*/ 236 h 352"/>
                  <a:gd name="T20" fmla="*/ 46 w 354"/>
                  <a:gd name="T21" fmla="*/ 113 h 352"/>
                  <a:gd name="T22" fmla="*/ 243 w 354"/>
                  <a:gd name="T23" fmla="*/ 44 h 352"/>
                  <a:gd name="T24" fmla="*/ 320 w 354"/>
                  <a:gd name="T25" fmla="*/ 227 h 352"/>
                  <a:gd name="T26" fmla="*/ 120 w 354"/>
                  <a:gd name="T27" fmla="*/ 314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4" h="352">
                    <a:moveTo>
                      <a:pt x="289" y="71"/>
                    </a:moveTo>
                    <a:cubicBezTo>
                      <a:pt x="242" y="19"/>
                      <a:pt x="165" y="0"/>
                      <a:pt x="103" y="38"/>
                    </a:cubicBezTo>
                    <a:cubicBezTo>
                      <a:pt x="36" y="78"/>
                      <a:pt x="0" y="170"/>
                      <a:pt x="29" y="243"/>
                    </a:cubicBezTo>
                    <a:cubicBezTo>
                      <a:pt x="43" y="278"/>
                      <a:pt x="74" y="319"/>
                      <a:pt x="115" y="320"/>
                    </a:cubicBezTo>
                    <a:cubicBezTo>
                      <a:pt x="116" y="321"/>
                      <a:pt x="116" y="321"/>
                      <a:pt x="117" y="322"/>
                    </a:cubicBezTo>
                    <a:cubicBezTo>
                      <a:pt x="188" y="352"/>
                      <a:pt x="271" y="326"/>
                      <a:pt x="313" y="262"/>
                    </a:cubicBezTo>
                    <a:cubicBezTo>
                      <a:pt x="354" y="200"/>
                      <a:pt x="337" y="123"/>
                      <a:pt x="289" y="71"/>
                    </a:cubicBezTo>
                    <a:moveTo>
                      <a:pt x="120" y="314"/>
                    </a:moveTo>
                    <a:cubicBezTo>
                      <a:pt x="118" y="313"/>
                      <a:pt x="117" y="314"/>
                      <a:pt x="116" y="315"/>
                    </a:cubicBezTo>
                    <a:cubicBezTo>
                      <a:pt x="77" y="310"/>
                      <a:pt x="48" y="271"/>
                      <a:pt x="34" y="236"/>
                    </a:cubicBezTo>
                    <a:cubicBezTo>
                      <a:pt x="18" y="196"/>
                      <a:pt x="27" y="150"/>
                      <a:pt x="46" y="113"/>
                    </a:cubicBezTo>
                    <a:cubicBezTo>
                      <a:pt x="83" y="37"/>
                      <a:pt x="168" y="2"/>
                      <a:pt x="243" y="44"/>
                    </a:cubicBezTo>
                    <a:cubicBezTo>
                      <a:pt x="306" y="79"/>
                      <a:pt x="344" y="158"/>
                      <a:pt x="320" y="227"/>
                    </a:cubicBezTo>
                    <a:cubicBezTo>
                      <a:pt x="292" y="311"/>
                      <a:pt x="199" y="343"/>
                      <a:pt x="120" y="314"/>
                    </a:cubicBezTo>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121882" tIns="60941" rIns="121882" bIns="60941" numCol="1" anchor="t" anchorCtr="0" compatLnSpc="1"/>
              <a:lstStyle/>
              <a:p>
                <a:endParaRPr lang="zh-CN" altLang="en-US" sz="2399">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grpSp>
        <p:sp>
          <p:nvSpPr>
            <p:cNvPr id="16" name="文本框 15"/>
            <p:cNvSpPr txBox="1"/>
            <p:nvPr/>
          </p:nvSpPr>
          <p:spPr>
            <a:xfrm>
              <a:off x="9012228" y="2567873"/>
              <a:ext cx="1548268" cy="502573"/>
            </a:xfrm>
            <a:prstGeom prst="rect">
              <a:avLst/>
            </a:prstGeom>
            <a:noFill/>
          </p:spPr>
          <p:txBody>
            <a:bodyPr wrap="square" rtlCol="0">
              <a:spAutoFit/>
            </a:bodyPr>
            <a:lstStyle/>
            <a:p>
              <a:r>
                <a:rPr lang="zh-CN" altLang="en-US" sz="2666" b="1" dirty="0">
                  <a:solidFill>
                    <a:schemeClr val="accent1"/>
                  </a:solidFill>
                  <a:latin typeface="HappyZcool-2016" panose="02010600030101010101" pitchFamily="2" charset="-122"/>
                  <a:ea typeface="HappyZcool-2016" panose="02010600030101010101" pitchFamily="2" charset="-122"/>
                  <a:cs typeface="+mn-ea"/>
                  <a:sym typeface="HappyZcool-2016" panose="02010600030101010101" pitchFamily="2" charset="-122"/>
                </a:rPr>
                <a:t>标 题</a:t>
              </a:r>
            </a:p>
          </p:txBody>
        </p:sp>
      </p:grpSp>
      <p:grpSp>
        <p:nvGrpSpPr>
          <p:cNvPr id="29" name="组合 16"/>
          <p:cNvGrpSpPr/>
          <p:nvPr/>
        </p:nvGrpSpPr>
        <p:grpSpPr>
          <a:xfrm>
            <a:off x="3904757" y="3170718"/>
            <a:ext cx="794327" cy="677951"/>
            <a:chOff x="4349506" y="3098800"/>
            <a:chExt cx="565617" cy="482600"/>
          </a:xfrm>
        </p:grpSpPr>
        <p:sp>
          <p:nvSpPr>
            <p:cNvPr id="18" name="任意多边形 17"/>
            <p:cNvSpPr/>
            <p:nvPr/>
          </p:nvSpPr>
          <p:spPr>
            <a:xfrm>
              <a:off x="4349506" y="3223928"/>
              <a:ext cx="459084" cy="7200"/>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5400" cap="rnd">
              <a:solidFill>
                <a:schemeClr val="accent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9" name="任意多边形 18"/>
            <p:cNvSpPr/>
            <p:nvPr/>
          </p:nvSpPr>
          <p:spPr>
            <a:xfrm>
              <a:off x="4349506" y="3396132"/>
              <a:ext cx="459084" cy="10800"/>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5400" cap="rnd">
              <a:solidFill>
                <a:schemeClr val="accent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20" name="任意多边形 19"/>
            <p:cNvSpPr/>
            <p:nvPr/>
          </p:nvSpPr>
          <p:spPr>
            <a:xfrm>
              <a:off x="4622800" y="3098800"/>
              <a:ext cx="292323" cy="482600"/>
            </a:xfrm>
            <a:custGeom>
              <a:avLst/>
              <a:gdLst>
                <a:gd name="connsiteX0" fmla="*/ 0 w 292323"/>
                <a:gd name="connsiteY0" fmla="*/ 0 h 482600"/>
                <a:gd name="connsiteX1" fmla="*/ 292100 w 292323"/>
                <a:gd name="connsiteY1" fmla="*/ 215900 h 482600"/>
                <a:gd name="connsiteX2" fmla="*/ 38100 w 292323"/>
                <a:gd name="connsiteY2" fmla="*/ 482600 h 482600"/>
                <a:gd name="connsiteX0-1" fmla="*/ 0 w 292323"/>
                <a:gd name="connsiteY0-2" fmla="*/ 0 h 482600"/>
                <a:gd name="connsiteX1-3" fmla="*/ 292100 w 292323"/>
                <a:gd name="connsiteY1-4" fmla="*/ 215900 h 482600"/>
                <a:gd name="connsiteX2-5" fmla="*/ 38100 w 292323"/>
                <a:gd name="connsiteY2-6" fmla="*/ 482600 h 482600"/>
              </a:gdLst>
              <a:ahLst/>
              <a:cxnLst>
                <a:cxn ang="0">
                  <a:pos x="connsiteX0-1" y="connsiteY0-2"/>
                </a:cxn>
                <a:cxn ang="0">
                  <a:pos x="connsiteX1-3" y="connsiteY1-4"/>
                </a:cxn>
                <a:cxn ang="0">
                  <a:pos x="connsiteX2-5" y="connsiteY2-6"/>
                </a:cxn>
              </a:cxnLst>
              <a:rect l="l" t="t" r="r" b="b"/>
              <a:pathLst>
                <a:path w="292323" h="482600">
                  <a:moveTo>
                    <a:pt x="0" y="0"/>
                  </a:moveTo>
                  <a:cubicBezTo>
                    <a:pt x="142875" y="67733"/>
                    <a:pt x="285750" y="135467"/>
                    <a:pt x="292100" y="215900"/>
                  </a:cubicBezTo>
                  <a:cubicBezTo>
                    <a:pt x="298450" y="296333"/>
                    <a:pt x="168275" y="389466"/>
                    <a:pt x="38100" y="482600"/>
                  </a:cubicBezTo>
                </a:path>
              </a:pathLst>
            </a:custGeom>
            <a:noFill/>
            <a:ln w="254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grpSp>
      <p:grpSp>
        <p:nvGrpSpPr>
          <p:cNvPr id="30" name="组合 20"/>
          <p:cNvGrpSpPr/>
          <p:nvPr/>
        </p:nvGrpSpPr>
        <p:grpSpPr>
          <a:xfrm>
            <a:off x="7497617" y="3105881"/>
            <a:ext cx="794327" cy="677951"/>
            <a:chOff x="4349506" y="3098800"/>
            <a:chExt cx="565617" cy="482600"/>
          </a:xfrm>
        </p:grpSpPr>
        <p:sp>
          <p:nvSpPr>
            <p:cNvPr id="22" name="任意多边形 21"/>
            <p:cNvSpPr/>
            <p:nvPr/>
          </p:nvSpPr>
          <p:spPr>
            <a:xfrm>
              <a:off x="4349506" y="3223928"/>
              <a:ext cx="459084" cy="7200"/>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5400" cap="rnd">
              <a:solidFill>
                <a:schemeClr val="accent2"/>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23" name="任意多边形 22"/>
            <p:cNvSpPr/>
            <p:nvPr/>
          </p:nvSpPr>
          <p:spPr>
            <a:xfrm>
              <a:off x="4349506" y="3396132"/>
              <a:ext cx="459084" cy="10800"/>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5400" cap="rnd">
              <a:solidFill>
                <a:schemeClr val="accent2"/>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24" name="任意多边形 23"/>
            <p:cNvSpPr/>
            <p:nvPr/>
          </p:nvSpPr>
          <p:spPr>
            <a:xfrm>
              <a:off x="4622800" y="3098800"/>
              <a:ext cx="292323" cy="482600"/>
            </a:xfrm>
            <a:custGeom>
              <a:avLst/>
              <a:gdLst>
                <a:gd name="connsiteX0" fmla="*/ 0 w 292323"/>
                <a:gd name="connsiteY0" fmla="*/ 0 h 482600"/>
                <a:gd name="connsiteX1" fmla="*/ 292100 w 292323"/>
                <a:gd name="connsiteY1" fmla="*/ 215900 h 482600"/>
                <a:gd name="connsiteX2" fmla="*/ 38100 w 292323"/>
                <a:gd name="connsiteY2" fmla="*/ 482600 h 482600"/>
                <a:gd name="connsiteX0-1" fmla="*/ 0 w 292323"/>
                <a:gd name="connsiteY0-2" fmla="*/ 0 h 482600"/>
                <a:gd name="connsiteX1-3" fmla="*/ 292100 w 292323"/>
                <a:gd name="connsiteY1-4" fmla="*/ 215900 h 482600"/>
                <a:gd name="connsiteX2-5" fmla="*/ 38100 w 292323"/>
                <a:gd name="connsiteY2-6" fmla="*/ 482600 h 482600"/>
              </a:gdLst>
              <a:ahLst/>
              <a:cxnLst>
                <a:cxn ang="0">
                  <a:pos x="connsiteX0-1" y="connsiteY0-2"/>
                </a:cxn>
                <a:cxn ang="0">
                  <a:pos x="connsiteX1-3" y="connsiteY1-4"/>
                </a:cxn>
                <a:cxn ang="0">
                  <a:pos x="connsiteX2-5" y="connsiteY2-6"/>
                </a:cxn>
              </a:cxnLst>
              <a:rect l="l" t="t" r="r" b="b"/>
              <a:pathLst>
                <a:path w="292323" h="482600">
                  <a:moveTo>
                    <a:pt x="0" y="0"/>
                  </a:moveTo>
                  <a:cubicBezTo>
                    <a:pt x="142875" y="67733"/>
                    <a:pt x="285750" y="135467"/>
                    <a:pt x="292100" y="215900"/>
                  </a:cubicBezTo>
                  <a:cubicBezTo>
                    <a:pt x="298450" y="296333"/>
                    <a:pt x="168275" y="389466"/>
                    <a:pt x="38100" y="482600"/>
                  </a:cubicBezTo>
                </a:path>
              </a:pathLst>
            </a:custGeom>
            <a:noFill/>
            <a:ln w="25400"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grpSp>
      <p:sp>
        <p:nvSpPr>
          <p:cNvPr id="25" name="文本框 24"/>
          <p:cNvSpPr txBox="1"/>
          <p:nvPr/>
        </p:nvSpPr>
        <p:spPr>
          <a:xfrm>
            <a:off x="1607510" y="5186788"/>
            <a:ext cx="2055178" cy="754474"/>
          </a:xfrm>
          <a:prstGeom prst="rect">
            <a:avLst/>
          </a:prstGeom>
          <a:noFill/>
        </p:spPr>
        <p:txBody>
          <a:bodyPr wrap="square" lIns="91412" tIns="45706" rIns="91412" bIns="45706" rtlCol="0">
            <a:spAutoFit/>
          </a:bodyPr>
          <a:lstStyle/>
          <a:p>
            <a:pPr algn="just">
              <a:lnSpc>
                <a:spcPct val="125000"/>
              </a:lnSpc>
            </a:pPr>
            <a:r>
              <a:rPr lang="zh-CN" altLang="en-US" sz="1200" dirty="0">
                <a:solidFill>
                  <a:schemeClr val="tx1">
                    <a:lumMod val="50000"/>
                    <a:lumOff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rPr>
              <a:t>请在这里输入文字请在这里输入文字请在这里输入文字请在这</a:t>
            </a:r>
          </a:p>
        </p:txBody>
      </p:sp>
      <p:sp>
        <p:nvSpPr>
          <p:cNvPr id="26" name="文本框 25"/>
          <p:cNvSpPr txBox="1"/>
          <p:nvPr/>
        </p:nvSpPr>
        <p:spPr>
          <a:xfrm>
            <a:off x="5031732" y="5190721"/>
            <a:ext cx="2055178" cy="754474"/>
          </a:xfrm>
          <a:prstGeom prst="rect">
            <a:avLst/>
          </a:prstGeom>
          <a:noFill/>
        </p:spPr>
        <p:txBody>
          <a:bodyPr wrap="square" lIns="91412" tIns="45706" rIns="91412" bIns="45706" rtlCol="0">
            <a:spAutoFit/>
          </a:bodyPr>
          <a:lstStyle/>
          <a:p>
            <a:pPr algn="just">
              <a:lnSpc>
                <a:spcPct val="125000"/>
              </a:lnSpc>
            </a:pPr>
            <a:r>
              <a:rPr lang="zh-CN" altLang="en-US" sz="1200" dirty="0">
                <a:solidFill>
                  <a:schemeClr val="tx1">
                    <a:lumMod val="50000"/>
                    <a:lumOff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rPr>
              <a:t>请在这里输入文字请在这里输入文字请在这里输入文字请在这</a:t>
            </a:r>
          </a:p>
        </p:txBody>
      </p:sp>
      <p:sp>
        <p:nvSpPr>
          <p:cNvPr id="27" name="文本框 26"/>
          <p:cNvSpPr txBox="1"/>
          <p:nvPr/>
        </p:nvSpPr>
        <p:spPr>
          <a:xfrm>
            <a:off x="8455953" y="5186787"/>
            <a:ext cx="2055178" cy="754474"/>
          </a:xfrm>
          <a:prstGeom prst="rect">
            <a:avLst/>
          </a:prstGeom>
          <a:noFill/>
        </p:spPr>
        <p:txBody>
          <a:bodyPr wrap="square" lIns="91412" tIns="45706" rIns="91412" bIns="45706" rtlCol="0">
            <a:spAutoFit/>
          </a:bodyPr>
          <a:lstStyle/>
          <a:p>
            <a:pPr algn="just">
              <a:lnSpc>
                <a:spcPct val="125000"/>
              </a:lnSpc>
            </a:pPr>
            <a:r>
              <a:rPr lang="zh-CN" altLang="en-US" sz="1200" dirty="0">
                <a:solidFill>
                  <a:schemeClr val="tx1">
                    <a:lumMod val="50000"/>
                    <a:lumOff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rPr>
              <a:t>请在这里输入文字请在这里输入文字请在这里输入文字请在这</a:t>
            </a:r>
          </a:p>
        </p:txBody>
      </p:sp>
    </p:spTree>
    <p:extLst>
      <p:ext uri="{BB962C8B-B14F-4D97-AF65-F5344CB8AC3E}">
        <p14:creationId xmlns:p14="http://schemas.microsoft.com/office/powerpoint/2010/main" val="1284024"/>
      </p:ext>
    </p:extLst>
  </p:cSld>
  <p:clrMapOvr>
    <a:masterClrMapping/>
  </p:clrMapOvr>
  <mc:AlternateContent xmlns:mc="http://schemas.openxmlformats.org/markup-compatibility/2006" xmlns:p14="http://schemas.microsoft.com/office/powerpoint/2010/main">
    <mc:Choice Requires="p14">
      <p:transition spd="slow" p14:dur="1250" advClick="0" advTm="0">
        <p:randomBar dir="vert"/>
      </p:transition>
    </mc:Choice>
    <mc:Fallback xmlns="">
      <p:transition spd="slow" advClick="0" advTm="0">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10" dur="1000" fill="hold"/>
                                        <p:tgtEl>
                                          <p:spTgt spid="5"/>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5"/>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childTnLst>
                          </p:cTn>
                        </p:par>
                        <p:par>
                          <p:cTn id="19" fill="hold">
                            <p:stCondLst>
                              <p:cond delay="1500"/>
                            </p:stCondLst>
                            <p:childTnLst>
                              <p:par>
                                <p:cTn id="20" presetID="2" presetClass="entr" presetSubtype="8" fill="hold" nodeType="afterEffect">
                                  <p:stCondLst>
                                    <p:cond delay="0"/>
                                  </p:stCondLst>
                                  <p:childTnLst>
                                    <p:set>
                                      <p:cBhvr>
                                        <p:cTn id="21" dur="1" fill="hold">
                                          <p:stCondLst>
                                            <p:cond delay="0"/>
                                          </p:stCondLst>
                                        </p:cTn>
                                        <p:tgtEl>
                                          <p:spTgt spid="29"/>
                                        </p:tgtEl>
                                        <p:attrNameLst>
                                          <p:attrName>style.visibility</p:attrName>
                                        </p:attrNameLst>
                                      </p:cBhvr>
                                      <p:to>
                                        <p:strVal val="visible"/>
                                      </p:to>
                                    </p:set>
                                    <p:anim calcmode="lin" valueType="num">
                                      <p:cBhvr additive="base">
                                        <p:cTn id="22" dur="500" fill="hold"/>
                                        <p:tgtEl>
                                          <p:spTgt spid="29"/>
                                        </p:tgtEl>
                                        <p:attrNameLst>
                                          <p:attrName>ppt_x</p:attrName>
                                        </p:attrNameLst>
                                      </p:cBhvr>
                                      <p:tavLst>
                                        <p:tav tm="0">
                                          <p:val>
                                            <p:strVal val="0-#ppt_w/2"/>
                                          </p:val>
                                        </p:tav>
                                        <p:tav tm="100000">
                                          <p:val>
                                            <p:strVal val="#ppt_x"/>
                                          </p:val>
                                        </p:tav>
                                      </p:tavLst>
                                    </p:anim>
                                    <p:anim calcmode="lin" valueType="num">
                                      <p:cBhvr additive="base">
                                        <p:cTn id="23" dur="500" fill="hold"/>
                                        <p:tgtEl>
                                          <p:spTgt spid="29"/>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5" presetClass="entr" presetSubtype="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500" decel="50000" fill="hold">
                                          <p:stCondLst>
                                            <p:cond delay="0"/>
                                          </p:stCondLst>
                                        </p:cTn>
                                        <p:tgtEl>
                                          <p:spTgt spid="11"/>
                                        </p:tgtEl>
                                        <p:attrNameLst>
                                          <p:attrName>style.rotation</p:attrName>
                                        </p:attrNameLst>
                                      </p:cBhvr>
                                      <p:tavLst>
                                        <p:tav tm="0">
                                          <p:val>
                                            <p:fltVal val="-90"/>
                                          </p:val>
                                        </p:tav>
                                        <p:tav tm="100000">
                                          <p:val>
                                            <p:fltVal val="0"/>
                                          </p:val>
                                        </p:tav>
                                      </p:tavLst>
                                    </p:anim>
                                    <p:anim calcmode="lin" valueType="num">
                                      <p:cBhvr>
                                        <p:cTn id="28" dur="500" decel="50000" fill="hold">
                                          <p:stCondLst>
                                            <p:cond delay="0"/>
                                          </p:stCondLst>
                                        </p:cTn>
                                        <p:tgtEl>
                                          <p:spTgt spid="11"/>
                                        </p:tgtEl>
                                        <p:attrNameLst>
                                          <p:attrName>ppt_w</p:attrName>
                                        </p:attrNameLst>
                                      </p:cBhvr>
                                      <p:tavLst>
                                        <p:tav tm="0">
                                          <p:val>
                                            <p:strVal val="#ppt_w"/>
                                          </p:val>
                                        </p:tav>
                                        <p:tav tm="100000">
                                          <p:val>
                                            <p:strVal val="#ppt_w*.05"/>
                                          </p:val>
                                        </p:tav>
                                      </p:tavLst>
                                    </p:anim>
                                    <p:anim calcmode="lin" valueType="num">
                                      <p:cBhvr>
                                        <p:cTn id="29" dur="500" accel="50000" fill="hold">
                                          <p:stCondLst>
                                            <p:cond delay="500"/>
                                          </p:stCondLst>
                                        </p:cTn>
                                        <p:tgtEl>
                                          <p:spTgt spid="11"/>
                                        </p:tgtEl>
                                        <p:attrNameLst>
                                          <p:attrName>ppt_w</p:attrName>
                                        </p:attrNameLst>
                                      </p:cBhvr>
                                      <p:tavLst>
                                        <p:tav tm="0">
                                          <p:val>
                                            <p:strVal val="#ppt_w*.05"/>
                                          </p:val>
                                        </p:tav>
                                        <p:tav tm="100000">
                                          <p:val>
                                            <p:strVal val="#ppt_w"/>
                                          </p:val>
                                        </p:tav>
                                      </p:tavLst>
                                    </p:anim>
                                    <p:anim calcmode="lin" valueType="num">
                                      <p:cBhvr>
                                        <p:cTn id="30" dur="1000" fill="hold"/>
                                        <p:tgtEl>
                                          <p:spTgt spid="11"/>
                                        </p:tgtEl>
                                        <p:attrNameLst>
                                          <p:attrName>ppt_h</p:attrName>
                                        </p:attrNameLst>
                                      </p:cBhvr>
                                      <p:tavLst>
                                        <p:tav tm="0">
                                          <p:val>
                                            <p:strVal val="#ppt_h"/>
                                          </p:val>
                                        </p:tav>
                                        <p:tav tm="100000">
                                          <p:val>
                                            <p:strVal val="#ppt_h"/>
                                          </p:val>
                                        </p:tav>
                                      </p:tavLst>
                                    </p:anim>
                                    <p:anim calcmode="lin" valueType="num">
                                      <p:cBhvr>
                                        <p:cTn id="31" dur="500" decel="50000" fill="hold">
                                          <p:stCondLst>
                                            <p:cond delay="0"/>
                                          </p:stCondLst>
                                        </p:cTn>
                                        <p:tgtEl>
                                          <p:spTgt spid="11"/>
                                        </p:tgtEl>
                                        <p:attrNameLst>
                                          <p:attrName>ppt_x</p:attrName>
                                        </p:attrNameLst>
                                      </p:cBhvr>
                                      <p:tavLst>
                                        <p:tav tm="0">
                                          <p:val>
                                            <p:strVal val="#ppt_x+.4"/>
                                          </p:val>
                                        </p:tav>
                                        <p:tav tm="100000">
                                          <p:val>
                                            <p:strVal val="#ppt_x"/>
                                          </p:val>
                                        </p:tav>
                                      </p:tavLst>
                                    </p:anim>
                                    <p:anim calcmode="lin" valueType="num">
                                      <p:cBhvr>
                                        <p:cTn id="32" dur="500" decel="50000" fill="hold">
                                          <p:stCondLst>
                                            <p:cond delay="0"/>
                                          </p:stCondLst>
                                        </p:cTn>
                                        <p:tgtEl>
                                          <p:spTgt spid="11"/>
                                        </p:tgtEl>
                                        <p:attrNameLst>
                                          <p:attrName>ppt_y</p:attrName>
                                        </p:attrNameLst>
                                      </p:cBhvr>
                                      <p:tavLst>
                                        <p:tav tm="0">
                                          <p:val>
                                            <p:strVal val="#ppt_y-.2"/>
                                          </p:val>
                                        </p:tav>
                                        <p:tav tm="100000">
                                          <p:val>
                                            <p:strVal val="#ppt_y+.1"/>
                                          </p:val>
                                        </p:tav>
                                      </p:tavLst>
                                    </p:anim>
                                    <p:anim calcmode="lin" valueType="num">
                                      <p:cBhvr>
                                        <p:cTn id="33" dur="500" accel="50000" fill="hold">
                                          <p:stCondLst>
                                            <p:cond delay="500"/>
                                          </p:stCondLst>
                                        </p:cTn>
                                        <p:tgtEl>
                                          <p:spTgt spid="11"/>
                                        </p:tgtEl>
                                        <p:attrNameLst>
                                          <p:attrName>ppt_y</p:attrName>
                                        </p:attrNameLst>
                                      </p:cBhvr>
                                      <p:tavLst>
                                        <p:tav tm="0">
                                          <p:val>
                                            <p:strVal val="#ppt_y+.1"/>
                                          </p:val>
                                        </p:tav>
                                        <p:tav tm="100000">
                                          <p:val>
                                            <p:strVal val="#ppt_y"/>
                                          </p:val>
                                        </p:tav>
                                      </p:tavLst>
                                    </p:anim>
                                    <p:animEffect transition="in" filter="fade">
                                      <p:cBhvr>
                                        <p:cTn id="34" dur="1000" decel="50000">
                                          <p:stCondLst>
                                            <p:cond delay="0"/>
                                          </p:stCondLst>
                                        </p:cTn>
                                        <p:tgtEl>
                                          <p:spTgt spid="11"/>
                                        </p:tgtEl>
                                      </p:cBhvr>
                                    </p:animEffect>
                                  </p:childTnLst>
                                </p:cTn>
                              </p:par>
                            </p:childTnLst>
                          </p:cTn>
                        </p:par>
                        <p:par>
                          <p:cTn id="35" fill="hold">
                            <p:stCondLst>
                              <p:cond delay="3000"/>
                            </p:stCondLst>
                            <p:childTnLst>
                              <p:par>
                                <p:cTn id="36" presetID="10" presetClass="entr" presetSubtype="0" fill="hold" grpId="0" nodeType="after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fade">
                                      <p:cBhvr>
                                        <p:cTn id="38" dur="500"/>
                                        <p:tgtEl>
                                          <p:spTgt spid="26"/>
                                        </p:tgtEl>
                                      </p:cBhvr>
                                    </p:animEffect>
                                  </p:childTnLst>
                                </p:cTn>
                              </p:par>
                            </p:childTnLst>
                          </p:cTn>
                        </p:par>
                        <p:par>
                          <p:cTn id="39" fill="hold">
                            <p:stCondLst>
                              <p:cond delay="3500"/>
                            </p:stCondLst>
                            <p:childTnLst>
                              <p:par>
                                <p:cTn id="40" presetID="2" presetClass="entr" presetSubtype="8" fill="hold" nodeType="afterEffect">
                                  <p:stCondLst>
                                    <p:cond delay="0"/>
                                  </p:stCondLst>
                                  <p:childTnLst>
                                    <p:set>
                                      <p:cBhvr>
                                        <p:cTn id="41" dur="1" fill="hold">
                                          <p:stCondLst>
                                            <p:cond delay="0"/>
                                          </p:stCondLst>
                                        </p:cTn>
                                        <p:tgtEl>
                                          <p:spTgt spid="30"/>
                                        </p:tgtEl>
                                        <p:attrNameLst>
                                          <p:attrName>style.visibility</p:attrName>
                                        </p:attrNameLst>
                                      </p:cBhvr>
                                      <p:to>
                                        <p:strVal val="visible"/>
                                      </p:to>
                                    </p:set>
                                    <p:anim calcmode="lin" valueType="num">
                                      <p:cBhvr additive="base">
                                        <p:cTn id="42" dur="500" fill="hold"/>
                                        <p:tgtEl>
                                          <p:spTgt spid="30"/>
                                        </p:tgtEl>
                                        <p:attrNameLst>
                                          <p:attrName>ppt_x</p:attrName>
                                        </p:attrNameLst>
                                      </p:cBhvr>
                                      <p:tavLst>
                                        <p:tav tm="0">
                                          <p:val>
                                            <p:strVal val="0-#ppt_w/2"/>
                                          </p:val>
                                        </p:tav>
                                        <p:tav tm="100000">
                                          <p:val>
                                            <p:strVal val="#ppt_x"/>
                                          </p:val>
                                        </p:tav>
                                      </p:tavLst>
                                    </p:anim>
                                    <p:anim calcmode="lin" valueType="num">
                                      <p:cBhvr additive="base">
                                        <p:cTn id="43" dur="500" fill="hold"/>
                                        <p:tgtEl>
                                          <p:spTgt spid="30"/>
                                        </p:tgtEl>
                                        <p:attrNameLst>
                                          <p:attrName>ppt_y</p:attrName>
                                        </p:attrNameLst>
                                      </p:cBhvr>
                                      <p:tavLst>
                                        <p:tav tm="0">
                                          <p:val>
                                            <p:strVal val="#ppt_y"/>
                                          </p:val>
                                        </p:tav>
                                        <p:tav tm="100000">
                                          <p:val>
                                            <p:strVal val="#ppt_y"/>
                                          </p:val>
                                        </p:tav>
                                      </p:tavLst>
                                    </p:anim>
                                  </p:childTnLst>
                                </p:cTn>
                              </p:par>
                            </p:childTnLst>
                          </p:cTn>
                        </p:par>
                        <p:par>
                          <p:cTn id="44" fill="hold">
                            <p:stCondLst>
                              <p:cond delay="4000"/>
                            </p:stCondLst>
                            <p:childTnLst>
                              <p:par>
                                <p:cTn id="45" presetID="25" presetClass="entr" presetSubtype="0" fill="hold" nodeType="afterEffect">
                                  <p:stCondLst>
                                    <p:cond delay="0"/>
                                  </p:stCondLst>
                                  <p:childTnLst>
                                    <p:set>
                                      <p:cBhvr>
                                        <p:cTn id="46" dur="1" fill="hold">
                                          <p:stCondLst>
                                            <p:cond delay="0"/>
                                          </p:stCondLst>
                                        </p:cTn>
                                        <p:tgtEl>
                                          <p:spTgt spid="21"/>
                                        </p:tgtEl>
                                        <p:attrNameLst>
                                          <p:attrName>style.visibility</p:attrName>
                                        </p:attrNameLst>
                                      </p:cBhvr>
                                      <p:to>
                                        <p:strVal val="visible"/>
                                      </p:to>
                                    </p:set>
                                    <p:anim calcmode="lin" valueType="num">
                                      <p:cBhvr>
                                        <p:cTn id="47" dur="500" decel="50000" fill="hold">
                                          <p:stCondLst>
                                            <p:cond delay="0"/>
                                          </p:stCondLst>
                                        </p:cTn>
                                        <p:tgtEl>
                                          <p:spTgt spid="21"/>
                                        </p:tgtEl>
                                        <p:attrNameLst>
                                          <p:attrName>style.rotation</p:attrName>
                                        </p:attrNameLst>
                                      </p:cBhvr>
                                      <p:tavLst>
                                        <p:tav tm="0">
                                          <p:val>
                                            <p:fltVal val="-90"/>
                                          </p:val>
                                        </p:tav>
                                        <p:tav tm="100000">
                                          <p:val>
                                            <p:fltVal val="0"/>
                                          </p:val>
                                        </p:tav>
                                      </p:tavLst>
                                    </p:anim>
                                    <p:anim calcmode="lin" valueType="num">
                                      <p:cBhvr>
                                        <p:cTn id="48" dur="500" decel="50000" fill="hold">
                                          <p:stCondLst>
                                            <p:cond delay="0"/>
                                          </p:stCondLst>
                                        </p:cTn>
                                        <p:tgtEl>
                                          <p:spTgt spid="21"/>
                                        </p:tgtEl>
                                        <p:attrNameLst>
                                          <p:attrName>ppt_w</p:attrName>
                                        </p:attrNameLst>
                                      </p:cBhvr>
                                      <p:tavLst>
                                        <p:tav tm="0">
                                          <p:val>
                                            <p:strVal val="#ppt_w"/>
                                          </p:val>
                                        </p:tav>
                                        <p:tav tm="100000">
                                          <p:val>
                                            <p:strVal val="#ppt_w*.05"/>
                                          </p:val>
                                        </p:tav>
                                      </p:tavLst>
                                    </p:anim>
                                    <p:anim calcmode="lin" valueType="num">
                                      <p:cBhvr>
                                        <p:cTn id="49" dur="500" accel="50000" fill="hold">
                                          <p:stCondLst>
                                            <p:cond delay="500"/>
                                          </p:stCondLst>
                                        </p:cTn>
                                        <p:tgtEl>
                                          <p:spTgt spid="21"/>
                                        </p:tgtEl>
                                        <p:attrNameLst>
                                          <p:attrName>ppt_w</p:attrName>
                                        </p:attrNameLst>
                                      </p:cBhvr>
                                      <p:tavLst>
                                        <p:tav tm="0">
                                          <p:val>
                                            <p:strVal val="#ppt_w*.05"/>
                                          </p:val>
                                        </p:tav>
                                        <p:tav tm="100000">
                                          <p:val>
                                            <p:strVal val="#ppt_w"/>
                                          </p:val>
                                        </p:tav>
                                      </p:tavLst>
                                    </p:anim>
                                    <p:anim calcmode="lin" valueType="num">
                                      <p:cBhvr>
                                        <p:cTn id="50" dur="1000" fill="hold"/>
                                        <p:tgtEl>
                                          <p:spTgt spid="21"/>
                                        </p:tgtEl>
                                        <p:attrNameLst>
                                          <p:attrName>ppt_h</p:attrName>
                                        </p:attrNameLst>
                                      </p:cBhvr>
                                      <p:tavLst>
                                        <p:tav tm="0">
                                          <p:val>
                                            <p:strVal val="#ppt_h"/>
                                          </p:val>
                                        </p:tav>
                                        <p:tav tm="100000">
                                          <p:val>
                                            <p:strVal val="#ppt_h"/>
                                          </p:val>
                                        </p:tav>
                                      </p:tavLst>
                                    </p:anim>
                                    <p:anim calcmode="lin" valueType="num">
                                      <p:cBhvr>
                                        <p:cTn id="51" dur="500" decel="50000" fill="hold">
                                          <p:stCondLst>
                                            <p:cond delay="0"/>
                                          </p:stCondLst>
                                        </p:cTn>
                                        <p:tgtEl>
                                          <p:spTgt spid="21"/>
                                        </p:tgtEl>
                                        <p:attrNameLst>
                                          <p:attrName>ppt_x</p:attrName>
                                        </p:attrNameLst>
                                      </p:cBhvr>
                                      <p:tavLst>
                                        <p:tav tm="0">
                                          <p:val>
                                            <p:strVal val="#ppt_x+.4"/>
                                          </p:val>
                                        </p:tav>
                                        <p:tav tm="100000">
                                          <p:val>
                                            <p:strVal val="#ppt_x"/>
                                          </p:val>
                                        </p:tav>
                                      </p:tavLst>
                                    </p:anim>
                                    <p:anim calcmode="lin" valueType="num">
                                      <p:cBhvr>
                                        <p:cTn id="52" dur="500" decel="50000" fill="hold">
                                          <p:stCondLst>
                                            <p:cond delay="0"/>
                                          </p:stCondLst>
                                        </p:cTn>
                                        <p:tgtEl>
                                          <p:spTgt spid="21"/>
                                        </p:tgtEl>
                                        <p:attrNameLst>
                                          <p:attrName>ppt_y</p:attrName>
                                        </p:attrNameLst>
                                      </p:cBhvr>
                                      <p:tavLst>
                                        <p:tav tm="0">
                                          <p:val>
                                            <p:strVal val="#ppt_y-.2"/>
                                          </p:val>
                                        </p:tav>
                                        <p:tav tm="100000">
                                          <p:val>
                                            <p:strVal val="#ppt_y+.1"/>
                                          </p:val>
                                        </p:tav>
                                      </p:tavLst>
                                    </p:anim>
                                    <p:anim calcmode="lin" valueType="num">
                                      <p:cBhvr>
                                        <p:cTn id="53" dur="500" accel="50000" fill="hold">
                                          <p:stCondLst>
                                            <p:cond delay="500"/>
                                          </p:stCondLst>
                                        </p:cTn>
                                        <p:tgtEl>
                                          <p:spTgt spid="21"/>
                                        </p:tgtEl>
                                        <p:attrNameLst>
                                          <p:attrName>ppt_y</p:attrName>
                                        </p:attrNameLst>
                                      </p:cBhvr>
                                      <p:tavLst>
                                        <p:tav tm="0">
                                          <p:val>
                                            <p:strVal val="#ppt_y+.1"/>
                                          </p:val>
                                        </p:tav>
                                        <p:tav tm="100000">
                                          <p:val>
                                            <p:strVal val="#ppt_y"/>
                                          </p:val>
                                        </p:tav>
                                      </p:tavLst>
                                    </p:anim>
                                    <p:animEffect transition="in" filter="fade">
                                      <p:cBhvr>
                                        <p:cTn id="54" dur="1000" decel="50000">
                                          <p:stCondLst>
                                            <p:cond delay="0"/>
                                          </p:stCondLst>
                                        </p:cTn>
                                        <p:tgtEl>
                                          <p:spTgt spid="21"/>
                                        </p:tgtEl>
                                      </p:cBhvr>
                                    </p:animEffect>
                                  </p:childTnLst>
                                </p:cTn>
                              </p:par>
                            </p:childTnLst>
                          </p:cTn>
                        </p:par>
                        <p:par>
                          <p:cTn id="55" fill="hold">
                            <p:stCondLst>
                              <p:cond delay="5000"/>
                            </p:stCondLst>
                            <p:childTnLst>
                              <p:par>
                                <p:cTn id="56" presetID="10" presetClass="entr" presetSubtype="0" fill="hold" grpId="0" nodeType="after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fade">
                                      <p:cBhvr>
                                        <p:cTn id="5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1545004" y="2210297"/>
            <a:ext cx="3596576" cy="3156562"/>
            <a:chOff x="1263336" y="1830689"/>
            <a:chExt cx="3604946" cy="3163910"/>
          </a:xfrm>
          <a:solidFill>
            <a:schemeClr val="accent2"/>
          </a:solidFill>
        </p:grpSpPr>
        <p:grpSp>
          <p:nvGrpSpPr>
            <p:cNvPr id="160" name="组合 159"/>
            <p:cNvGrpSpPr/>
            <p:nvPr/>
          </p:nvGrpSpPr>
          <p:grpSpPr>
            <a:xfrm>
              <a:off x="1263336" y="3182170"/>
              <a:ext cx="1930594" cy="1812429"/>
              <a:chOff x="963613" y="2395538"/>
              <a:chExt cx="1763713" cy="1655762"/>
            </a:xfrm>
            <a:grpFill/>
          </p:grpSpPr>
          <p:sp>
            <p:nvSpPr>
              <p:cNvPr id="41" name="Freeform 29"/>
              <p:cNvSpPr>
                <a:spLocks noEditPoints="1"/>
              </p:cNvSpPr>
              <p:nvPr/>
            </p:nvSpPr>
            <p:spPr bwMode="auto">
              <a:xfrm>
                <a:off x="1231900" y="2611438"/>
                <a:ext cx="1196975" cy="1165225"/>
              </a:xfrm>
              <a:custGeom>
                <a:avLst/>
                <a:gdLst>
                  <a:gd name="T0" fmla="*/ 22 w 556"/>
                  <a:gd name="T1" fmla="*/ 246 h 541"/>
                  <a:gd name="T2" fmla="*/ 21 w 556"/>
                  <a:gd name="T3" fmla="*/ 252 h 541"/>
                  <a:gd name="T4" fmla="*/ 25 w 556"/>
                  <a:gd name="T5" fmla="*/ 243 h 541"/>
                  <a:gd name="T6" fmla="*/ 230 w 556"/>
                  <a:gd name="T7" fmla="*/ 10 h 541"/>
                  <a:gd name="T8" fmla="*/ 31 w 556"/>
                  <a:gd name="T9" fmla="*/ 190 h 541"/>
                  <a:gd name="T10" fmla="*/ 204 w 556"/>
                  <a:gd name="T11" fmla="*/ 533 h 541"/>
                  <a:gd name="T12" fmla="*/ 363 w 556"/>
                  <a:gd name="T13" fmla="*/ 529 h 541"/>
                  <a:gd name="T14" fmla="*/ 549 w 556"/>
                  <a:gd name="T15" fmla="*/ 308 h 541"/>
                  <a:gd name="T16" fmla="*/ 443 w 556"/>
                  <a:gd name="T17" fmla="*/ 55 h 541"/>
                  <a:gd name="T18" fmla="*/ 443 w 556"/>
                  <a:gd name="T19" fmla="*/ 62 h 541"/>
                  <a:gd name="T20" fmla="*/ 446 w 556"/>
                  <a:gd name="T21" fmla="*/ 62 h 541"/>
                  <a:gd name="T22" fmla="*/ 450 w 556"/>
                  <a:gd name="T23" fmla="*/ 65 h 541"/>
                  <a:gd name="T24" fmla="*/ 517 w 556"/>
                  <a:gd name="T25" fmla="*/ 156 h 541"/>
                  <a:gd name="T26" fmla="*/ 547 w 556"/>
                  <a:gd name="T27" fmla="*/ 280 h 541"/>
                  <a:gd name="T28" fmla="*/ 547 w 556"/>
                  <a:gd name="T29" fmla="*/ 280 h 541"/>
                  <a:gd name="T30" fmla="*/ 546 w 556"/>
                  <a:gd name="T31" fmla="*/ 286 h 541"/>
                  <a:gd name="T32" fmla="*/ 513 w 556"/>
                  <a:gd name="T33" fmla="*/ 387 h 541"/>
                  <a:gd name="T34" fmla="*/ 512 w 556"/>
                  <a:gd name="T35" fmla="*/ 395 h 541"/>
                  <a:gd name="T36" fmla="*/ 498 w 556"/>
                  <a:gd name="T37" fmla="*/ 410 h 541"/>
                  <a:gd name="T38" fmla="*/ 278 w 556"/>
                  <a:gd name="T39" fmla="*/ 538 h 541"/>
                  <a:gd name="T40" fmla="*/ 47 w 556"/>
                  <a:gd name="T41" fmla="*/ 411 h 541"/>
                  <a:gd name="T42" fmla="*/ 12 w 556"/>
                  <a:gd name="T43" fmla="*/ 281 h 541"/>
                  <a:gd name="T44" fmla="*/ 8 w 556"/>
                  <a:gd name="T45" fmla="*/ 278 h 541"/>
                  <a:gd name="T46" fmla="*/ 24 w 556"/>
                  <a:gd name="T47" fmla="*/ 218 h 541"/>
                  <a:gd name="T48" fmla="*/ 31 w 556"/>
                  <a:gd name="T49" fmla="*/ 211 h 541"/>
                  <a:gd name="T50" fmla="*/ 54 w 556"/>
                  <a:gd name="T51" fmla="*/ 166 h 541"/>
                  <a:gd name="T52" fmla="*/ 50 w 556"/>
                  <a:gd name="T53" fmla="*/ 162 h 541"/>
                  <a:gd name="T54" fmla="*/ 96 w 556"/>
                  <a:gd name="T55" fmla="*/ 91 h 541"/>
                  <a:gd name="T56" fmla="*/ 299 w 556"/>
                  <a:gd name="T57" fmla="*/ 5 h 541"/>
                  <a:gd name="T58" fmla="*/ 388 w 556"/>
                  <a:gd name="T59" fmla="*/ 25 h 541"/>
                  <a:gd name="T60" fmla="*/ 390 w 556"/>
                  <a:gd name="T61" fmla="*/ 24 h 541"/>
                  <a:gd name="T62" fmla="*/ 437 w 556"/>
                  <a:gd name="T63" fmla="*/ 57 h 541"/>
                  <a:gd name="T64" fmla="*/ 441 w 556"/>
                  <a:gd name="T65" fmla="*/ 54 h 541"/>
                  <a:gd name="T66" fmla="*/ 381 w 556"/>
                  <a:gd name="T67" fmla="*/ 15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56" h="541">
                    <a:moveTo>
                      <a:pt x="25" y="243"/>
                    </a:moveTo>
                    <a:cubicBezTo>
                      <a:pt x="24" y="244"/>
                      <a:pt x="23" y="245"/>
                      <a:pt x="22" y="246"/>
                    </a:cubicBezTo>
                    <a:cubicBezTo>
                      <a:pt x="22" y="248"/>
                      <a:pt x="21" y="250"/>
                      <a:pt x="20" y="252"/>
                    </a:cubicBezTo>
                    <a:cubicBezTo>
                      <a:pt x="21" y="252"/>
                      <a:pt x="21" y="252"/>
                      <a:pt x="21" y="252"/>
                    </a:cubicBezTo>
                    <a:cubicBezTo>
                      <a:pt x="23" y="252"/>
                      <a:pt x="24" y="251"/>
                      <a:pt x="24" y="249"/>
                    </a:cubicBezTo>
                    <a:cubicBezTo>
                      <a:pt x="25" y="247"/>
                      <a:pt x="25" y="245"/>
                      <a:pt x="25" y="243"/>
                    </a:cubicBezTo>
                    <a:moveTo>
                      <a:pt x="302" y="0"/>
                    </a:moveTo>
                    <a:cubicBezTo>
                      <a:pt x="278" y="0"/>
                      <a:pt x="253" y="3"/>
                      <a:pt x="230" y="10"/>
                    </a:cubicBezTo>
                    <a:cubicBezTo>
                      <a:pt x="178" y="25"/>
                      <a:pt x="127" y="54"/>
                      <a:pt x="88" y="92"/>
                    </a:cubicBezTo>
                    <a:cubicBezTo>
                      <a:pt x="60" y="119"/>
                      <a:pt x="42" y="153"/>
                      <a:pt x="31" y="190"/>
                    </a:cubicBezTo>
                    <a:cubicBezTo>
                      <a:pt x="0" y="246"/>
                      <a:pt x="1" y="315"/>
                      <a:pt x="25" y="376"/>
                    </a:cubicBezTo>
                    <a:cubicBezTo>
                      <a:pt x="57" y="456"/>
                      <a:pt x="119" y="513"/>
                      <a:pt x="204" y="533"/>
                    </a:cubicBezTo>
                    <a:cubicBezTo>
                      <a:pt x="227" y="539"/>
                      <a:pt x="251" y="541"/>
                      <a:pt x="275" y="541"/>
                    </a:cubicBezTo>
                    <a:cubicBezTo>
                      <a:pt x="305" y="541"/>
                      <a:pt x="335" y="537"/>
                      <a:pt x="363" y="529"/>
                    </a:cubicBezTo>
                    <a:cubicBezTo>
                      <a:pt x="415" y="515"/>
                      <a:pt x="454" y="479"/>
                      <a:pt x="486" y="437"/>
                    </a:cubicBezTo>
                    <a:cubicBezTo>
                      <a:pt x="515" y="399"/>
                      <a:pt x="543" y="356"/>
                      <a:pt x="549" y="308"/>
                    </a:cubicBezTo>
                    <a:cubicBezTo>
                      <a:pt x="556" y="252"/>
                      <a:pt x="544" y="196"/>
                      <a:pt x="518" y="146"/>
                    </a:cubicBezTo>
                    <a:cubicBezTo>
                      <a:pt x="500" y="113"/>
                      <a:pt x="474" y="81"/>
                      <a:pt x="443" y="55"/>
                    </a:cubicBezTo>
                    <a:cubicBezTo>
                      <a:pt x="444" y="56"/>
                      <a:pt x="444" y="57"/>
                      <a:pt x="444" y="58"/>
                    </a:cubicBezTo>
                    <a:cubicBezTo>
                      <a:pt x="443" y="59"/>
                      <a:pt x="443" y="60"/>
                      <a:pt x="443" y="62"/>
                    </a:cubicBezTo>
                    <a:cubicBezTo>
                      <a:pt x="443" y="62"/>
                      <a:pt x="444" y="63"/>
                      <a:pt x="445" y="63"/>
                    </a:cubicBezTo>
                    <a:cubicBezTo>
                      <a:pt x="445" y="63"/>
                      <a:pt x="445" y="62"/>
                      <a:pt x="446" y="62"/>
                    </a:cubicBezTo>
                    <a:cubicBezTo>
                      <a:pt x="446" y="62"/>
                      <a:pt x="447" y="61"/>
                      <a:pt x="447" y="61"/>
                    </a:cubicBezTo>
                    <a:cubicBezTo>
                      <a:pt x="449" y="61"/>
                      <a:pt x="451" y="63"/>
                      <a:pt x="450" y="65"/>
                    </a:cubicBezTo>
                    <a:cubicBezTo>
                      <a:pt x="450" y="66"/>
                      <a:pt x="450" y="67"/>
                      <a:pt x="450" y="68"/>
                    </a:cubicBezTo>
                    <a:cubicBezTo>
                      <a:pt x="477" y="93"/>
                      <a:pt x="500" y="124"/>
                      <a:pt x="517" y="156"/>
                    </a:cubicBezTo>
                    <a:cubicBezTo>
                      <a:pt x="535" y="191"/>
                      <a:pt x="546" y="235"/>
                      <a:pt x="546" y="277"/>
                    </a:cubicBezTo>
                    <a:cubicBezTo>
                      <a:pt x="547" y="278"/>
                      <a:pt x="548" y="279"/>
                      <a:pt x="547" y="280"/>
                    </a:cubicBezTo>
                    <a:cubicBezTo>
                      <a:pt x="547" y="280"/>
                      <a:pt x="547" y="280"/>
                      <a:pt x="547" y="280"/>
                    </a:cubicBezTo>
                    <a:cubicBezTo>
                      <a:pt x="547" y="280"/>
                      <a:pt x="547" y="280"/>
                      <a:pt x="547" y="280"/>
                    </a:cubicBezTo>
                    <a:cubicBezTo>
                      <a:pt x="547" y="280"/>
                      <a:pt x="547" y="280"/>
                      <a:pt x="547" y="280"/>
                    </a:cubicBezTo>
                    <a:cubicBezTo>
                      <a:pt x="547" y="282"/>
                      <a:pt x="546" y="284"/>
                      <a:pt x="546" y="286"/>
                    </a:cubicBezTo>
                    <a:cubicBezTo>
                      <a:pt x="545" y="305"/>
                      <a:pt x="542" y="324"/>
                      <a:pt x="536" y="341"/>
                    </a:cubicBezTo>
                    <a:cubicBezTo>
                      <a:pt x="531" y="357"/>
                      <a:pt x="522" y="372"/>
                      <a:pt x="513" y="387"/>
                    </a:cubicBezTo>
                    <a:cubicBezTo>
                      <a:pt x="513" y="388"/>
                      <a:pt x="514" y="390"/>
                      <a:pt x="514" y="392"/>
                    </a:cubicBezTo>
                    <a:cubicBezTo>
                      <a:pt x="515" y="394"/>
                      <a:pt x="513" y="395"/>
                      <a:pt x="512" y="395"/>
                    </a:cubicBezTo>
                    <a:cubicBezTo>
                      <a:pt x="511" y="395"/>
                      <a:pt x="510" y="395"/>
                      <a:pt x="509" y="393"/>
                    </a:cubicBezTo>
                    <a:cubicBezTo>
                      <a:pt x="505" y="399"/>
                      <a:pt x="502" y="405"/>
                      <a:pt x="498" y="410"/>
                    </a:cubicBezTo>
                    <a:cubicBezTo>
                      <a:pt x="480" y="438"/>
                      <a:pt x="460" y="463"/>
                      <a:pt x="435" y="485"/>
                    </a:cubicBezTo>
                    <a:cubicBezTo>
                      <a:pt x="393" y="521"/>
                      <a:pt x="336" y="538"/>
                      <a:pt x="278" y="538"/>
                    </a:cubicBezTo>
                    <a:cubicBezTo>
                      <a:pt x="213" y="538"/>
                      <a:pt x="148" y="517"/>
                      <a:pt x="103" y="479"/>
                    </a:cubicBezTo>
                    <a:cubicBezTo>
                      <a:pt x="81" y="460"/>
                      <a:pt x="62" y="437"/>
                      <a:pt x="47" y="411"/>
                    </a:cubicBezTo>
                    <a:cubicBezTo>
                      <a:pt x="32" y="394"/>
                      <a:pt x="24" y="373"/>
                      <a:pt x="21" y="350"/>
                    </a:cubicBezTo>
                    <a:cubicBezTo>
                      <a:pt x="15" y="327"/>
                      <a:pt x="12" y="304"/>
                      <a:pt x="12" y="281"/>
                    </a:cubicBezTo>
                    <a:cubicBezTo>
                      <a:pt x="12" y="281"/>
                      <a:pt x="12" y="281"/>
                      <a:pt x="11" y="281"/>
                    </a:cubicBezTo>
                    <a:cubicBezTo>
                      <a:pt x="10" y="281"/>
                      <a:pt x="8" y="280"/>
                      <a:pt x="8" y="278"/>
                    </a:cubicBezTo>
                    <a:cubicBezTo>
                      <a:pt x="10" y="268"/>
                      <a:pt x="12" y="258"/>
                      <a:pt x="16" y="248"/>
                    </a:cubicBezTo>
                    <a:cubicBezTo>
                      <a:pt x="17" y="238"/>
                      <a:pt x="20" y="228"/>
                      <a:pt x="24" y="218"/>
                    </a:cubicBezTo>
                    <a:cubicBezTo>
                      <a:pt x="23" y="223"/>
                      <a:pt x="22" y="228"/>
                      <a:pt x="21" y="234"/>
                    </a:cubicBezTo>
                    <a:cubicBezTo>
                      <a:pt x="24" y="226"/>
                      <a:pt x="27" y="219"/>
                      <a:pt x="31" y="211"/>
                    </a:cubicBezTo>
                    <a:cubicBezTo>
                      <a:pt x="32" y="205"/>
                      <a:pt x="34" y="198"/>
                      <a:pt x="36" y="191"/>
                    </a:cubicBezTo>
                    <a:cubicBezTo>
                      <a:pt x="41" y="183"/>
                      <a:pt x="47" y="174"/>
                      <a:pt x="54" y="166"/>
                    </a:cubicBezTo>
                    <a:cubicBezTo>
                      <a:pt x="55" y="164"/>
                      <a:pt x="53" y="161"/>
                      <a:pt x="51" y="161"/>
                    </a:cubicBezTo>
                    <a:cubicBezTo>
                      <a:pt x="51" y="161"/>
                      <a:pt x="50" y="161"/>
                      <a:pt x="50" y="162"/>
                    </a:cubicBezTo>
                    <a:cubicBezTo>
                      <a:pt x="48" y="164"/>
                      <a:pt x="46" y="167"/>
                      <a:pt x="44" y="169"/>
                    </a:cubicBezTo>
                    <a:cubicBezTo>
                      <a:pt x="56" y="140"/>
                      <a:pt x="73" y="114"/>
                      <a:pt x="96" y="91"/>
                    </a:cubicBezTo>
                    <a:cubicBezTo>
                      <a:pt x="133" y="55"/>
                      <a:pt x="183" y="30"/>
                      <a:pt x="231" y="15"/>
                    </a:cubicBezTo>
                    <a:cubicBezTo>
                      <a:pt x="253" y="9"/>
                      <a:pt x="276" y="5"/>
                      <a:pt x="299" y="5"/>
                    </a:cubicBezTo>
                    <a:cubicBezTo>
                      <a:pt x="328" y="5"/>
                      <a:pt x="356" y="11"/>
                      <a:pt x="383" y="22"/>
                    </a:cubicBezTo>
                    <a:cubicBezTo>
                      <a:pt x="385" y="23"/>
                      <a:pt x="386" y="24"/>
                      <a:pt x="388" y="25"/>
                    </a:cubicBezTo>
                    <a:cubicBezTo>
                      <a:pt x="388" y="25"/>
                      <a:pt x="388" y="24"/>
                      <a:pt x="389" y="24"/>
                    </a:cubicBezTo>
                    <a:cubicBezTo>
                      <a:pt x="389" y="24"/>
                      <a:pt x="390" y="24"/>
                      <a:pt x="390" y="24"/>
                    </a:cubicBezTo>
                    <a:cubicBezTo>
                      <a:pt x="392" y="24"/>
                      <a:pt x="393" y="25"/>
                      <a:pt x="393" y="27"/>
                    </a:cubicBezTo>
                    <a:cubicBezTo>
                      <a:pt x="408" y="35"/>
                      <a:pt x="423" y="45"/>
                      <a:pt x="437" y="57"/>
                    </a:cubicBezTo>
                    <a:cubicBezTo>
                      <a:pt x="438" y="56"/>
                      <a:pt x="439" y="56"/>
                      <a:pt x="439" y="55"/>
                    </a:cubicBezTo>
                    <a:cubicBezTo>
                      <a:pt x="440" y="54"/>
                      <a:pt x="440" y="54"/>
                      <a:pt x="441" y="54"/>
                    </a:cubicBezTo>
                    <a:cubicBezTo>
                      <a:pt x="441" y="54"/>
                      <a:pt x="442" y="54"/>
                      <a:pt x="442" y="55"/>
                    </a:cubicBezTo>
                    <a:cubicBezTo>
                      <a:pt x="423" y="39"/>
                      <a:pt x="402" y="25"/>
                      <a:pt x="381" y="15"/>
                    </a:cubicBezTo>
                    <a:cubicBezTo>
                      <a:pt x="356" y="4"/>
                      <a:pt x="329" y="0"/>
                      <a:pt x="30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42" name="Freeform 30"/>
              <p:cNvSpPr>
                <a:spLocks noEditPoints="1"/>
              </p:cNvSpPr>
              <p:nvPr/>
            </p:nvSpPr>
            <p:spPr bwMode="auto">
              <a:xfrm>
                <a:off x="963613" y="2395538"/>
                <a:ext cx="1763713" cy="1619250"/>
              </a:xfrm>
              <a:custGeom>
                <a:avLst/>
                <a:gdLst>
                  <a:gd name="T0" fmla="*/ 270 w 819"/>
                  <a:gd name="T1" fmla="*/ 747 h 753"/>
                  <a:gd name="T2" fmla="*/ 243 w 819"/>
                  <a:gd name="T3" fmla="*/ 744 h 753"/>
                  <a:gd name="T4" fmla="*/ 527 w 819"/>
                  <a:gd name="T5" fmla="*/ 744 h 753"/>
                  <a:gd name="T6" fmla="*/ 193 w 819"/>
                  <a:gd name="T7" fmla="*/ 726 h 753"/>
                  <a:gd name="T8" fmla="*/ 215 w 819"/>
                  <a:gd name="T9" fmla="*/ 734 h 753"/>
                  <a:gd name="T10" fmla="*/ 178 w 819"/>
                  <a:gd name="T11" fmla="*/ 711 h 753"/>
                  <a:gd name="T12" fmla="*/ 287 w 819"/>
                  <a:gd name="T13" fmla="*/ 742 h 753"/>
                  <a:gd name="T14" fmla="*/ 445 w 819"/>
                  <a:gd name="T15" fmla="*/ 703 h 753"/>
                  <a:gd name="T16" fmla="*/ 426 w 819"/>
                  <a:gd name="T17" fmla="*/ 707 h 753"/>
                  <a:gd name="T18" fmla="*/ 420 w 819"/>
                  <a:gd name="T19" fmla="*/ 707 h 753"/>
                  <a:gd name="T20" fmla="*/ 464 w 819"/>
                  <a:gd name="T21" fmla="*/ 701 h 753"/>
                  <a:gd name="T22" fmla="*/ 484 w 819"/>
                  <a:gd name="T23" fmla="*/ 696 h 753"/>
                  <a:gd name="T24" fmla="*/ 522 w 819"/>
                  <a:gd name="T25" fmla="*/ 746 h 753"/>
                  <a:gd name="T26" fmla="*/ 484 w 819"/>
                  <a:gd name="T27" fmla="*/ 696 h 753"/>
                  <a:gd name="T28" fmla="*/ 380 w 819"/>
                  <a:gd name="T29" fmla="*/ 691 h 753"/>
                  <a:gd name="T30" fmla="*/ 360 w 819"/>
                  <a:gd name="T31" fmla="*/ 685 h 753"/>
                  <a:gd name="T32" fmla="*/ 338 w 819"/>
                  <a:gd name="T33" fmla="*/ 689 h 753"/>
                  <a:gd name="T34" fmla="*/ 638 w 819"/>
                  <a:gd name="T35" fmla="*/ 672 h 753"/>
                  <a:gd name="T36" fmla="*/ 580 w 819"/>
                  <a:gd name="T37" fmla="*/ 723 h 753"/>
                  <a:gd name="T38" fmla="*/ 605 w 819"/>
                  <a:gd name="T39" fmla="*/ 706 h 753"/>
                  <a:gd name="T40" fmla="*/ 631 w 819"/>
                  <a:gd name="T41" fmla="*/ 686 h 753"/>
                  <a:gd name="T42" fmla="*/ 124 w 819"/>
                  <a:gd name="T43" fmla="*/ 671 h 753"/>
                  <a:gd name="T44" fmla="*/ 156 w 819"/>
                  <a:gd name="T45" fmla="*/ 703 h 753"/>
                  <a:gd name="T46" fmla="*/ 176 w 819"/>
                  <a:gd name="T47" fmla="*/ 711 h 753"/>
                  <a:gd name="T48" fmla="*/ 130 w 819"/>
                  <a:gd name="T49" fmla="*/ 652 h 753"/>
                  <a:gd name="T50" fmla="*/ 146 w 819"/>
                  <a:gd name="T51" fmla="*/ 620 h 753"/>
                  <a:gd name="T52" fmla="*/ 134 w 819"/>
                  <a:gd name="T53" fmla="*/ 585 h 753"/>
                  <a:gd name="T54" fmla="*/ 60 w 819"/>
                  <a:gd name="T55" fmla="*/ 303 h 753"/>
                  <a:gd name="T56" fmla="*/ 9 w 819"/>
                  <a:gd name="T57" fmla="*/ 413 h 753"/>
                  <a:gd name="T58" fmla="*/ 40 w 819"/>
                  <a:gd name="T59" fmla="*/ 494 h 753"/>
                  <a:gd name="T60" fmla="*/ 93 w 819"/>
                  <a:gd name="T61" fmla="*/ 509 h 753"/>
                  <a:gd name="T62" fmla="*/ 98 w 819"/>
                  <a:gd name="T63" fmla="*/ 512 h 753"/>
                  <a:gd name="T64" fmla="*/ 14 w 819"/>
                  <a:gd name="T65" fmla="*/ 371 h 753"/>
                  <a:gd name="T66" fmla="*/ 62 w 819"/>
                  <a:gd name="T67" fmla="*/ 293 h 753"/>
                  <a:gd name="T68" fmla="*/ 725 w 819"/>
                  <a:gd name="T69" fmla="*/ 317 h 753"/>
                  <a:gd name="T70" fmla="*/ 767 w 819"/>
                  <a:gd name="T71" fmla="*/ 484 h 753"/>
                  <a:gd name="T72" fmla="*/ 630 w 819"/>
                  <a:gd name="T73" fmla="*/ 639 h 753"/>
                  <a:gd name="T74" fmla="*/ 645 w 819"/>
                  <a:gd name="T75" fmla="*/ 645 h 753"/>
                  <a:gd name="T76" fmla="*/ 695 w 819"/>
                  <a:gd name="T77" fmla="*/ 509 h 753"/>
                  <a:gd name="T78" fmla="*/ 733 w 819"/>
                  <a:gd name="T79" fmla="*/ 493 h 753"/>
                  <a:gd name="T80" fmla="*/ 808 w 819"/>
                  <a:gd name="T81" fmla="*/ 321 h 753"/>
                  <a:gd name="T82" fmla="*/ 663 w 819"/>
                  <a:gd name="T83" fmla="*/ 174 h 753"/>
                  <a:gd name="T84" fmla="*/ 89 w 819"/>
                  <a:gd name="T85" fmla="*/ 136 h 753"/>
                  <a:gd name="T86" fmla="*/ 78 w 819"/>
                  <a:gd name="T87" fmla="*/ 261 h 753"/>
                  <a:gd name="T88" fmla="*/ 84 w 819"/>
                  <a:gd name="T89" fmla="*/ 239 h 753"/>
                  <a:gd name="T90" fmla="*/ 93 w 819"/>
                  <a:gd name="T91" fmla="*/ 141 h 753"/>
                  <a:gd name="T92" fmla="*/ 190 w 819"/>
                  <a:gd name="T93" fmla="*/ 119 h 753"/>
                  <a:gd name="T94" fmla="*/ 193 w 819"/>
                  <a:gd name="T95" fmla="*/ 115 h 753"/>
                  <a:gd name="T96" fmla="*/ 285 w 819"/>
                  <a:gd name="T97" fmla="*/ 13 h 753"/>
                  <a:gd name="T98" fmla="*/ 435 w 819"/>
                  <a:gd name="T99" fmla="*/ 37 h 753"/>
                  <a:gd name="T100" fmla="*/ 528 w 819"/>
                  <a:gd name="T101" fmla="*/ 12 h 753"/>
                  <a:gd name="T102" fmla="*/ 665 w 819"/>
                  <a:gd name="T103" fmla="*/ 97 h 753"/>
                  <a:gd name="T104" fmla="*/ 647 w 819"/>
                  <a:gd name="T105" fmla="*/ 145 h 753"/>
                  <a:gd name="T106" fmla="*/ 667 w 819"/>
                  <a:gd name="T107" fmla="*/ 67 h 753"/>
                  <a:gd name="T108" fmla="*/ 487 w 819"/>
                  <a:gd name="T109" fmla="*/ 42 h 753"/>
                  <a:gd name="T110" fmla="*/ 369 w 819"/>
                  <a:gd name="T111" fmla="*/ 56 h 7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19" h="753">
                    <a:moveTo>
                      <a:pt x="248" y="743"/>
                    </a:moveTo>
                    <a:cubicBezTo>
                      <a:pt x="248" y="743"/>
                      <a:pt x="249" y="744"/>
                      <a:pt x="249" y="744"/>
                    </a:cubicBezTo>
                    <a:cubicBezTo>
                      <a:pt x="249" y="746"/>
                      <a:pt x="249" y="747"/>
                      <a:pt x="249" y="749"/>
                    </a:cubicBezTo>
                    <a:cubicBezTo>
                      <a:pt x="255" y="751"/>
                      <a:pt x="261" y="752"/>
                      <a:pt x="267" y="753"/>
                    </a:cubicBezTo>
                    <a:cubicBezTo>
                      <a:pt x="269" y="751"/>
                      <a:pt x="272" y="749"/>
                      <a:pt x="274" y="747"/>
                    </a:cubicBezTo>
                    <a:cubicBezTo>
                      <a:pt x="273" y="747"/>
                      <a:pt x="272" y="747"/>
                      <a:pt x="270" y="747"/>
                    </a:cubicBezTo>
                    <a:cubicBezTo>
                      <a:pt x="267" y="747"/>
                      <a:pt x="263" y="747"/>
                      <a:pt x="258" y="746"/>
                    </a:cubicBezTo>
                    <a:cubicBezTo>
                      <a:pt x="255" y="745"/>
                      <a:pt x="252" y="744"/>
                      <a:pt x="248" y="743"/>
                    </a:cubicBezTo>
                    <a:moveTo>
                      <a:pt x="234" y="738"/>
                    </a:moveTo>
                    <a:cubicBezTo>
                      <a:pt x="234" y="740"/>
                      <a:pt x="234" y="742"/>
                      <a:pt x="234" y="744"/>
                    </a:cubicBezTo>
                    <a:cubicBezTo>
                      <a:pt x="237" y="745"/>
                      <a:pt x="240" y="747"/>
                      <a:pt x="243" y="747"/>
                    </a:cubicBezTo>
                    <a:cubicBezTo>
                      <a:pt x="243" y="746"/>
                      <a:pt x="243" y="745"/>
                      <a:pt x="243" y="744"/>
                    </a:cubicBezTo>
                    <a:cubicBezTo>
                      <a:pt x="243" y="743"/>
                      <a:pt x="243" y="742"/>
                      <a:pt x="244" y="742"/>
                    </a:cubicBezTo>
                    <a:cubicBezTo>
                      <a:pt x="240" y="741"/>
                      <a:pt x="237" y="740"/>
                      <a:pt x="234" y="738"/>
                    </a:cubicBezTo>
                    <a:moveTo>
                      <a:pt x="544" y="733"/>
                    </a:moveTo>
                    <a:cubicBezTo>
                      <a:pt x="539" y="735"/>
                      <a:pt x="533" y="737"/>
                      <a:pt x="528" y="738"/>
                    </a:cubicBezTo>
                    <a:cubicBezTo>
                      <a:pt x="528" y="739"/>
                      <a:pt x="528" y="739"/>
                      <a:pt x="528" y="740"/>
                    </a:cubicBezTo>
                    <a:cubicBezTo>
                      <a:pt x="528" y="741"/>
                      <a:pt x="528" y="743"/>
                      <a:pt x="527" y="744"/>
                    </a:cubicBezTo>
                    <a:cubicBezTo>
                      <a:pt x="533" y="743"/>
                      <a:pt x="539" y="741"/>
                      <a:pt x="544" y="739"/>
                    </a:cubicBezTo>
                    <a:cubicBezTo>
                      <a:pt x="544" y="737"/>
                      <a:pt x="544" y="735"/>
                      <a:pt x="544" y="733"/>
                    </a:cubicBezTo>
                    <a:moveTo>
                      <a:pt x="178" y="711"/>
                    </a:moveTo>
                    <a:cubicBezTo>
                      <a:pt x="178" y="711"/>
                      <a:pt x="178" y="711"/>
                      <a:pt x="178" y="712"/>
                    </a:cubicBezTo>
                    <a:cubicBezTo>
                      <a:pt x="180" y="714"/>
                      <a:pt x="181" y="717"/>
                      <a:pt x="181" y="719"/>
                    </a:cubicBezTo>
                    <a:cubicBezTo>
                      <a:pt x="185" y="722"/>
                      <a:pt x="189" y="724"/>
                      <a:pt x="193" y="726"/>
                    </a:cubicBezTo>
                    <a:cubicBezTo>
                      <a:pt x="192" y="724"/>
                      <a:pt x="194" y="723"/>
                      <a:pt x="196" y="723"/>
                    </a:cubicBezTo>
                    <a:cubicBezTo>
                      <a:pt x="196" y="723"/>
                      <a:pt x="197" y="723"/>
                      <a:pt x="198" y="724"/>
                    </a:cubicBezTo>
                    <a:cubicBezTo>
                      <a:pt x="198" y="726"/>
                      <a:pt x="199" y="728"/>
                      <a:pt x="199" y="730"/>
                    </a:cubicBezTo>
                    <a:cubicBezTo>
                      <a:pt x="203" y="731"/>
                      <a:pt x="206" y="733"/>
                      <a:pt x="210" y="735"/>
                    </a:cubicBezTo>
                    <a:cubicBezTo>
                      <a:pt x="210" y="733"/>
                      <a:pt x="212" y="732"/>
                      <a:pt x="213" y="732"/>
                    </a:cubicBezTo>
                    <a:cubicBezTo>
                      <a:pt x="214" y="732"/>
                      <a:pt x="215" y="733"/>
                      <a:pt x="215" y="734"/>
                    </a:cubicBezTo>
                    <a:cubicBezTo>
                      <a:pt x="216" y="735"/>
                      <a:pt x="216" y="736"/>
                      <a:pt x="217" y="738"/>
                    </a:cubicBezTo>
                    <a:cubicBezTo>
                      <a:pt x="221" y="739"/>
                      <a:pt x="224" y="741"/>
                      <a:pt x="228" y="742"/>
                    </a:cubicBezTo>
                    <a:cubicBezTo>
                      <a:pt x="228" y="741"/>
                      <a:pt x="228" y="739"/>
                      <a:pt x="228" y="737"/>
                    </a:cubicBezTo>
                    <a:cubicBezTo>
                      <a:pt x="228" y="737"/>
                      <a:pt x="228" y="737"/>
                      <a:pt x="229" y="736"/>
                    </a:cubicBezTo>
                    <a:cubicBezTo>
                      <a:pt x="215" y="731"/>
                      <a:pt x="201" y="724"/>
                      <a:pt x="188" y="717"/>
                    </a:cubicBezTo>
                    <a:cubicBezTo>
                      <a:pt x="185" y="715"/>
                      <a:pt x="181" y="713"/>
                      <a:pt x="178" y="711"/>
                    </a:cubicBezTo>
                    <a:moveTo>
                      <a:pt x="306" y="708"/>
                    </a:moveTo>
                    <a:cubicBezTo>
                      <a:pt x="306" y="708"/>
                      <a:pt x="306" y="709"/>
                      <a:pt x="305" y="710"/>
                    </a:cubicBezTo>
                    <a:cubicBezTo>
                      <a:pt x="302" y="718"/>
                      <a:pt x="299" y="727"/>
                      <a:pt x="295" y="733"/>
                    </a:cubicBezTo>
                    <a:cubicBezTo>
                      <a:pt x="295" y="734"/>
                      <a:pt x="295" y="734"/>
                      <a:pt x="294" y="735"/>
                    </a:cubicBezTo>
                    <a:cubicBezTo>
                      <a:pt x="294" y="735"/>
                      <a:pt x="294" y="735"/>
                      <a:pt x="293" y="736"/>
                    </a:cubicBezTo>
                    <a:cubicBezTo>
                      <a:pt x="292" y="738"/>
                      <a:pt x="290" y="740"/>
                      <a:pt x="287" y="742"/>
                    </a:cubicBezTo>
                    <a:cubicBezTo>
                      <a:pt x="283" y="746"/>
                      <a:pt x="279" y="750"/>
                      <a:pt x="275" y="753"/>
                    </a:cubicBezTo>
                    <a:cubicBezTo>
                      <a:pt x="288" y="753"/>
                      <a:pt x="298" y="744"/>
                      <a:pt x="303" y="732"/>
                    </a:cubicBezTo>
                    <a:cubicBezTo>
                      <a:pt x="307" y="726"/>
                      <a:pt x="308" y="718"/>
                      <a:pt x="310" y="712"/>
                    </a:cubicBezTo>
                    <a:cubicBezTo>
                      <a:pt x="309" y="710"/>
                      <a:pt x="308" y="709"/>
                      <a:pt x="306" y="708"/>
                    </a:cubicBezTo>
                    <a:moveTo>
                      <a:pt x="459" y="702"/>
                    </a:moveTo>
                    <a:cubicBezTo>
                      <a:pt x="454" y="703"/>
                      <a:pt x="449" y="703"/>
                      <a:pt x="445" y="703"/>
                    </a:cubicBezTo>
                    <a:cubicBezTo>
                      <a:pt x="445" y="705"/>
                      <a:pt x="445" y="706"/>
                      <a:pt x="445" y="707"/>
                    </a:cubicBezTo>
                    <a:cubicBezTo>
                      <a:pt x="450" y="707"/>
                      <a:pt x="454" y="707"/>
                      <a:pt x="459" y="707"/>
                    </a:cubicBezTo>
                    <a:cubicBezTo>
                      <a:pt x="459" y="707"/>
                      <a:pt x="460" y="707"/>
                      <a:pt x="460" y="707"/>
                    </a:cubicBezTo>
                    <a:cubicBezTo>
                      <a:pt x="459" y="705"/>
                      <a:pt x="459" y="704"/>
                      <a:pt x="459" y="702"/>
                    </a:cubicBezTo>
                    <a:moveTo>
                      <a:pt x="424" y="702"/>
                    </a:moveTo>
                    <a:cubicBezTo>
                      <a:pt x="425" y="704"/>
                      <a:pt x="425" y="705"/>
                      <a:pt x="426" y="707"/>
                    </a:cubicBezTo>
                    <a:cubicBezTo>
                      <a:pt x="431" y="707"/>
                      <a:pt x="435" y="707"/>
                      <a:pt x="440" y="707"/>
                    </a:cubicBezTo>
                    <a:cubicBezTo>
                      <a:pt x="439" y="706"/>
                      <a:pt x="439" y="705"/>
                      <a:pt x="439" y="703"/>
                    </a:cubicBezTo>
                    <a:cubicBezTo>
                      <a:pt x="434" y="703"/>
                      <a:pt x="429" y="703"/>
                      <a:pt x="424" y="702"/>
                    </a:cubicBezTo>
                    <a:moveTo>
                      <a:pt x="406" y="698"/>
                    </a:moveTo>
                    <a:cubicBezTo>
                      <a:pt x="407" y="701"/>
                      <a:pt x="408" y="703"/>
                      <a:pt x="408" y="705"/>
                    </a:cubicBezTo>
                    <a:cubicBezTo>
                      <a:pt x="412" y="706"/>
                      <a:pt x="416" y="706"/>
                      <a:pt x="420" y="707"/>
                    </a:cubicBezTo>
                    <a:cubicBezTo>
                      <a:pt x="420" y="707"/>
                      <a:pt x="420" y="707"/>
                      <a:pt x="420" y="707"/>
                    </a:cubicBezTo>
                    <a:cubicBezTo>
                      <a:pt x="419" y="705"/>
                      <a:pt x="419" y="703"/>
                      <a:pt x="418" y="701"/>
                    </a:cubicBezTo>
                    <a:cubicBezTo>
                      <a:pt x="418" y="701"/>
                      <a:pt x="418" y="701"/>
                      <a:pt x="418" y="701"/>
                    </a:cubicBezTo>
                    <a:cubicBezTo>
                      <a:pt x="414" y="700"/>
                      <a:pt x="410" y="699"/>
                      <a:pt x="406" y="698"/>
                    </a:cubicBezTo>
                    <a:moveTo>
                      <a:pt x="478" y="697"/>
                    </a:moveTo>
                    <a:cubicBezTo>
                      <a:pt x="474" y="698"/>
                      <a:pt x="469" y="700"/>
                      <a:pt x="464" y="701"/>
                    </a:cubicBezTo>
                    <a:cubicBezTo>
                      <a:pt x="465" y="703"/>
                      <a:pt x="465" y="704"/>
                      <a:pt x="465" y="706"/>
                    </a:cubicBezTo>
                    <a:cubicBezTo>
                      <a:pt x="468" y="705"/>
                      <a:pt x="470" y="705"/>
                      <a:pt x="472" y="705"/>
                    </a:cubicBezTo>
                    <a:cubicBezTo>
                      <a:pt x="474" y="704"/>
                      <a:pt x="475" y="704"/>
                      <a:pt x="476" y="704"/>
                    </a:cubicBezTo>
                    <a:cubicBezTo>
                      <a:pt x="477" y="704"/>
                      <a:pt x="478" y="704"/>
                      <a:pt x="479" y="705"/>
                    </a:cubicBezTo>
                    <a:cubicBezTo>
                      <a:pt x="479" y="702"/>
                      <a:pt x="479" y="699"/>
                      <a:pt x="478" y="697"/>
                    </a:cubicBezTo>
                    <a:moveTo>
                      <a:pt x="484" y="696"/>
                    </a:moveTo>
                    <a:cubicBezTo>
                      <a:pt x="484" y="700"/>
                      <a:pt x="485" y="704"/>
                      <a:pt x="485" y="709"/>
                    </a:cubicBezTo>
                    <a:cubicBezTo>
                      <a:pt x="488" y="712"/>
                      <a:pt x="489" y="718"/>
                      <a:pt x="491" y="723"/>
                    </a:cubicBezTo>
                    <a:cubicBezTo>
                      <a:pt x="493" y="732"/>
                      <a:pt x="493" y="742"/>
                      <a:pt x="494" y="751"/>
                    </a:cubicBezTo>
                    <a:cubicBezTo>
                      <a:pt x="495" y="752"/>
                      <a:pt x="496" y="753"/>
                      <a:pt x="497" y="753"/>
                    </a:cubicBezTo>
                    <a:cubicBezTo>
                      <a:pt x="497" y="753"/>
                      <a:pt x="498" y="753"/>
                      <a:pt x="498" y="753"/>
                    </a:cubicBezTo>
                    <a:cubicBezTo>
                      <a:pt x="506" y="751"/>
                      <a:pt x="514" y="749"/>
                      <a:pt x="522" y="746"/>
                    </a:cubicBezTo>
                    <a:cubicBezTo>
                      <a:pt x="522" y="745"/>
                      <a:pt x="522" y="744"/>
                      <a:pt x="522" y="743"/>
                    </a:cubicBezTo>
                    <a:cubicBezTo>
                      <a:pt x="522" y="742"/>
                      <a:pt x="522" y="741"/>
                      <a:pt x="522" y="740"/>
                    </a:cubicBezTo>
                    <a:cubicBezTo>
                      <a:pt x="514" y="743"/>
                      <a:pt x="507" y="745"/>
                      <a:pt x="503" y="745"/>
                    </a:cubicBezTo>
                    <a:cubicBezTo>
                      <a:pt x="500" y="745"/>
                      <a:pt x="499" y="744"/>
                      <a:pt x="499" y="743"/>
                    </a:cubicBezTo>
                    <a:cubicBezTo>
                      <a:pt x="497" y="726"/>
                      <a:pt x="495" y="710"/>
                      <a:pt x="484" y="696"/>
                    </a:cubicBezTo>
                    <a:cubicBezTo>
                      <a:pt x="484" y="696"/>
                      <a:pt x="484" y="696"/>
                      <a:pt x="484" y="696"/>
                    </a:cubicBezTo>
                    <a:moveTo>
                      <a:pt x="380" y="691"/>
                    </a:moveTo>
                    <a:cubicBezTo>
                      <a:pt x="380" y="692"/>
                      <a:pt x="380" y="692"/>
                      <a:pt x="380" y="692"/>
                    </a:cubicBezTo>
                    <a:cubicBezTo>
                      <a:pt x="380" y="694"/>
                      <a:pt x="381" y="696"/>
                      <a:pt x="381" y="697"/>
                    </a:cubicBezTo>
                    <a:cubicBezTo>
                      <a:pt x="388" y="700"/>
                      <a:pt x="395" y="702"/>
                      <a:pt x="402" y="704"/>
                    </a:cubicBezTo>
                    <a:cubicBezTo>
                      <a:pt x="402" y="701"/>
                      <a:pt x="401" y="699"/>
                      <a:pt x="400" y="697"/>
                    </a:cubicBezTo>
                    <a:cubicBezTo>
                      <a:pt x="393" y="695"/>
                      <a:pt x="387" y="693"/>
                      <a:pt x="380" y="691"/>
                    </a:cubicBezTo>
                    <a:moveTo>
                      <a:pt x="360" y="685"/>
                    </a:moveTo>
                    <a:cubicBezTo>
                      <a:pt x="361" y="687"/>
                      <a:pt x="361" y="689"/>
                      <a:pt x="362" y="691"/>
                    </a:cubicBezTo>
                    <a:cubicBezTo>
                      <a:pt x="366" y="692"/>
                      <a:pt x="371" y="694"/>
                      <a:pt x="375" y="695"/>
                    </a:cubicBezTo>
                    <a:cubicBezTo>
                      <a:pt x="375" y="695"/>
                      <a:pt x="375" y="694"/>
                      <a:pt x="375" y="694"/>
                    </a:cubicBezTo>
                    <a:cubicBezTo>
                      <a:pt x="375" y="692"/>
                      <a:pt x="376" y="691"/>
                      <a:pt x="377" y="690"/>
                    </a:cubicBezTo>
                    <a:cubicBezTo>
                      <a:pt x="371" y="689"/>
                      <a:pt x="366" y="687"/>
                      <a:pt x="360" y="685"/>
                    </a:cubicBezTo>
                    <a:moveTo>
                      <a:pt x="342" y="682"/>
                    </a:moveTo>
                    <a:cubicBezTo>
                      <a:pt x="327" y="682"/>
                      <a:pt x="316" y="689"/>
                      <a:pt x="309" y="703"/>
                    </a:cubicBezTo>
                    <a:cubicBezTo>
                      <a:pt x="310" y="705"/>
                      <a:pt x="311" y="706"/>
                      <a:pt x="312" y="706"/>
                    </a:cubicBezTo>
                    <a:cubicBezTo>
                      <a:pt x="317" y="697"/>
                      <a:pt x="324" y="691"/>
                      <a:pt x="333" y="689"/>
                    </a:cubicBezTo>
                    <a:cubicBezTo>
                      <a:pt x="333" y="688"/>
                      <a:pt x="334" y="688"/>
                      <a:pt x="335" y="688"/>
                    </a:cubicBezTo>
                    <a:cubicBezTo>
                      <a:pt x="336" y="688"/>
                      <a:pt x="337" y="688"/>
                      <a:pt x="338" y="689"/>
                    </a:cubicBezTo>
                    <a:cubicBezTo>
                      <a:pt x="339" y="688"/>
                      <a:pt x="341" y="688"/>
                      <a:pt x="342" y="688"/>
                    </a:cubicBezTo>
                    <a:cubicBezTo>
                      <a:pt x="347" y="688"/>
                      <a:pt x="351" y="689"/>
                      <a:pt x="356" y="690"/>
                    </a:cubicBezTo>
                    <a:cubicBezTo>
                      <a:pt x="355" y="688"/>
                      <a:pt x="355" y="686"/>
                      <a:pt x="354" y="685"/>
                    </a:cubicBezTo>
                    <a:cubicBezTo>
                      <a:pt x="354" y="684"/>
                      <a:pt x="354" y="684"/>
                      <a:pt x="354" y="684"/>
                    </a:cubicBezTo>
                    <a:cubicBezTo>
                      <a:pt x="350" y="683"/>
                      <a:pt x="346" y="682"/>
                      <a:pt x="342" y="682"/>
                    </a:cubicBezTo>
                    <a:moveTo>
                      <a:pt x="638" y="672"/>
                    </a:moveTo>
                    <a:cubicBezTo>
                      <a:pt x="636" y="675"/>
                      <a:pt x="633" y="678"/>
                      <a:pt x="630" y="680"/>
                    </a:cubicBezTo>
                    <a:cubicBezTo>
                      <a:pt x="611" y="698"/>
                      <a:pt x="588" y="712"/>
                      <a:pt x="564" y="724"/>
                    </a:cubicBezTo>
                    <a:cubicBezTo>
                      <a:pt x="563" y="725"/>
                      <a:pt x="558" y="727"/>
                      <a:pt x="550" y="730"/>
                    </a:cubicBezTo>
                    <a:cubicBezTo>
                      <a:pt x="550" y="731"/>
                      <a:pt x="550" y="732"/>
                      <a:pt x="549" y="732"/>
                    </a:cubicBezTo>
                    <a:cubicBezTo>
                      <a:pt x="549" y="734"/>
                      <a:pt x="549" y="735"/>
                      <a:pt x="550" y="737"/>
                    </a:cubicBezTo>
                    <a:cubicBezTo>
                      <a:pt x="560" y="732"/>
                      <a:pt x="570" y="728"/>
                      <a:pt x="580" y="723"/>
                    </a:cubicBezTo>
                    <a:cubicBezTo>
                      <a:pt x="580" y="722"/>
                      <a:pt x="580" y="721"/>
                      <a:pt x="580" y="720"/>
                    </a:cubicBezTo>
                    <a:cubicBezTo>
                      <a:pt x="580" y="718"/>
                      <a:pt x="581" y="718"/>
                      <a:pt x="582" y="718"/>
                    </a:cubicBezTo>
                    <a:cubicBezTo>
                      <a:pt x="583" y="718"/>
                      <a:pt x="585" y="718"/>
                      <a:pt x="585" y="720"/>
                    </a:cubicBezTo>
                    <a:cubicBezTo>
                      <a:pt x="591" y="717"/>
                      <a:pt x="597" y="713"/>
                      <a:pt x="603" y="710"/>
                    </a:cubicBezTo>
                    <a:cubicBezTo>
                      <a:pt x="603" y="709"/>
                      <a:pt x="603" y="709"/>
                      <a:pt x="603" y="708"/>
                    </a:cubicBezTo>
                    <a:cubicBezTo>
                      <a:pt x="603" y="707"/>
                      <a:pt x="604" y="706"/>
                      <a:pt x="605" y="706"/>
                    </a:cubicBezTo>
                    <a:cubicBezTo>
                      <a:pt x="606" y="706"/>
                      <a:pt x="607" y="706"/>
                      <a:pt x="607" y="707"/>
                    </a:cubicBezTo>
                    <a:cubicBezTo>
                      <a:pt x="611" y="704"/>
                      <a:pt x="614" y="702"/>
                      <a:pt x="618" y="699"/>
                    </a:cubicBezTo>
                    <a:cubicBezTo>
                      <a:pt x="618" y="697"/>
                      <a:pt x="619" y="697"/>
                      <a:pt x="620" y="697"/>
                    </a:cubicBezTo>
                    <a:cubicBezTo>
                      <a:pt x="620" y="697"/>
                      <a:pt x="621" y="697"/>
                      <a:pt x="621" y="697"/>
                    </a:cubicBezTo>
                    <a:cubicBezTo>
                      <a:pt x="624" y="694"/>
                      <a:pt x="628" y="690"/>
                      <a:pt x="632" y="687"/>
                    </a:cubicBezTo>
                    <a:cubicBezTo>
                      <a:pt x="631" y="687"/>
                      <a:pt x="631" y="686"/>
                      <a:pt x="631" y="686"/>
                    </a:cubicBezTo>
                    <a:cubicBezTo>
                      <a:pt x="631" y="684"/>
                      <a:pt x="633" y="682"/>
                      <a:pt x="634" y="682"/>
                    </a:cubicBezTo>
                    <a:cubicBezTo>
                      <a:pt x="635" y="682"/>
                      <a:pt x="635" y="682"/>
                      <a:pt x="636" y="683"/>
                    </a:cubicBezTo>
                    <a:cubicBezTo>
                      <a:pt x="637" y="681"/>
                      <a:pt x="639" y="680"/>
                      <a:pt x="641" y="678"/>
                    </a:cubicBezTo>
                    <a:cubicBezTo>
                      <a:pt x="640" y="676"/>
                      <a:pt x="639" y="674"/>
                      <a:pt x="638" y="672"/>
                    </a:cubicBezTo>
                    <a:moveTo>
                      <a:pt x="131" y="657"/>
                    </a:moveTo>
                    <a:cubicBezTo>
                      <a:pt x="129" y="661"/>
                      <a:pt x="126" y="666"/>
                      <a:pt x="124" y="671"/>
                    </a:cubicBezTo>
                    <a:cubicBezTo>
                      <a:pt x="124" y="677"/>
                      <a:pt x="128" y="682"/>
                      <a:pt x="135" y="687"/>
                    </a:cubicBezTo>
                    <a:cubicBezTo>
                      <a:pt x="137" y="689"/>
                      <a:pt x="138" y="690"/>
                      <a:pt x="140" y="692"/>
                    </a:cubicBezTo>
                    <a:cubicBezTo>
                      <a:pt x="141" y="691"/>
                      <a:pt x="141" y="691"/>
                      <a:pt x="142" y="691"/>
                    </a:cubicBezTo>
                    <a:cubicBezTo>
                      <a:pt x="143" y="691"/>
                      <a:pt x="145" y="692"/>
                      <a:pt x="145" y="694"/>
                    </a:cubicBezTo>
                    <a:cubicBezTo>
                      <a:pt x="145" y="694"/>
                      <a:pt x="145" y="695"/>
                      <a:pt x="145" y="695"/>
                    </a:cubicBezTo>
                    <a:cubicBezTo>
                      <a:pt x="148" y="698"/>
                      <a:pt x="152" y="700"/>
                      <a:pt x="156" y="703"/>
                    </a:cubicBezTo>
                    <a:cubicBezTo>
                      <a:pt x="155" y="701"/>
                      <a:pt x="157" y="700"/>
                      <a:pt x="158" y="700"/>
                    </a:cubicBezTo>
                    <a:cubicBezTo>
                      <a:pt x="159" y="700"/>
                      <a:pt x="161" y="701"/>
                      <a:pt x="161" y="702"/>
                    </a:cubicBezTo>
                    <a:cubicBezTo>
                      <a:pt x="161" y="704"/>
                      <a:pt x="162" y="706"/>
                      <a:pt x="162" y="707"/>
                    </a:cubicBezTo>
                    <a:cubicBezTo>
                      <a:pt x="166" y="710"/>
                      <a:pt x="170" y="713"/>
                      <a:pt x="174" y="716"/>
                    </a:cubicBezTo>
                    <a:cubicBezTo>
                      <a:pt x="174" y="716"/>
                      <a:pt x="174" y="715"/>
                      <a:pt x="174" y="715"/>
                    </a:cubicBezTo>
                    <a:cubicBezTo>
                      <a:pt x="173" y="713"/>
                      <a:pt x="175" y="711"/>
                      <a:pt x="176" y="711"/>
                    </a:cubicBezTo>
                    <a:cubicBezTo>
                      <a:pt x="177" y="711"/>
                      <a:pt x="177" y="711"/>
                      <a:pt x="177" y="711"/>
                    </a:cubicBezTo>
                    <a:cubicBezTo>
                      <a:pt x="163" y="702"/>
                      <a:pt x="149" y="692"/>
                      <a:pt x="135" y="681"/>
                    </a:cubicBezTo>
                    <a:cubicBezTo>
                      <a:pt x="129" y="676"/>
                      <a:pt x="128" y="667"/>
                      <a:pt x="131" y="657"/>
                    </a:cubicBezTo>
                    <a:moveTo>
                      <a:pt x="143" y="625"/>
                    </a:moveTo>
                    <a:cubicBezTo>
                      <a:pt x="137" y="633"/>
                      <a:pt x="132" y="643"/>
                      <a:pt x="129" y="652"/>
                    </a:cubicBezTo>
                    <a:cubicBezTo>
                      <a:pt x="129" y="652"/>
                      <a:pt x="129" y="652"/>
                      <a:pt x="130" y="652"/>
                    </a:cubicBezTo>
                    <a:cubicBezTo>
                      <a:pt x="131" y="652"/>
                      <a:pt x="132" y="653"/>
                      <a:pt x="133" y="654"/>
                    </a:cubicBezTo>
                    <a:cubicBezTo>
                      <a:pt x="136" y="645"/>
                      <a:pt x="141" y="636"/>
                      <a:pt x="147" y="629"/>
                    </a:cubicBezTo>
                    <a:cubicBezTo>
                      <a:pt x="145" y="627"/>
                      <a:pt x="144" y="626"/>
                      <a:pt x="143" y="625"/>
                    </a:cubicBezTo>
                    <a:moveTo>
                      <a:pt x="143" y="587"/>
                    </a:moveTo>
                    <a:cubicBezTo>
                      <a:pt x="144" y="590"/>
                      <a:pt x="144" y="593"/>
                      <a:pt x="144" y="595"/>
                    </a:cubicBezTo>
                    <a:cubicBezTo>
                      <a:pt x="154" y="606"/>
                      <a:pt x="153" y="610"/>
                      <a:pt x="146" y="620"/>
                    </a:cubicBezTo>
                    <a:cubicBezTo>
                      <a:pt x="147" y="622"/>
                      <a:pt x="148" y="623"/>
                      <a:pt x="150" y="624"/>
                    </a:cubicBezTo>
                    <a:cubicBezTo>
                      <a:pt x="154" y="618"/>
                      <a:pt x="159" y="613"/>
                      <a:pt x="162" y="611"/>
                    </a:cubicBezTo>
                    <a:cubicBezTo>
                      <a:pt x="163" y="609"/>
                      <a:pt x="162" y="608"/>
                      <a:pt x="161" y="607"/>
                    </a:cubicBezTo>
                    <a:cubicBezTo>
                      <a:pt x="156" y="600"/>
                      <a:pt x="149" y="594"/>
                      <a:pt x="143" y="587"/>
                    </a:cubicBezTo>
                    <a:moveTo>
                      <a:pt x="133" y="576"/>
                    </a:moveTo>
                    <a:cubicBezTo>
                      <a:pt x="133" y="579"/>
                      <a:pt x="133" y="582"/>
                      <a:pt x="134" y="585"/>
                    </a:cubicBezTo>
                    <a:cubicBezTo>
                      <a:pt x="135" y="586"/>
                      <a:pt x="137" y="588"/>
                      <a:pt x="138" y="589"/>
                    </a:cubicBezTo>
                    <a:cubicBezTo>
                      <a:pt x="138" y="588"/>
                      <a:pt x="138" y="586"/>
                      <a:pt x="137" y="584"/>
                    </a:cubicBezTo>
                    <a:cubicBezTo>
                      <a:pt x="137" y="583"/>
                      <a:pt x="138" y="582"/>
                      <a:pt x="139" y="582"/>
                    </a:cubicBezTo>
                    <a:cubicBezTo>
                      <a:pt x="137" y="580"/>
                      <a:pt x="135" y="578"/>
                      <a:pt x="133" y="576"/>
                    </a:cubicBezTo>
                    <a:moveTo>
                      <a:pt x="62" y="293"/>
                    </a:moveTo>
                    <a:cubicBezTo>
                      <a:pt x="61" y="296"/>
                      <a:pt x="61" y="300"/>
                      <a:pt x="60" y="303"/>
                    </a:cubicBezTo>
                    <a:cubicBezTo>
                      <a:pt x="59" y="314"/>
                      <a:pt x="58" y="325"/>
                      <a:pt x="60" y="336"/>
                    </a:cubicBezTo>
                    <a:cubicBezTo>
                      <a:pt x="60" y="338"/>
                      <a:pt x="60" y="350"/>
                      <a:pt x="64" y="351"/>
                    </a:cubicBezTo>
                    <a:cubicBezTo>
                      <a:pt x="59" y="350"/>
                      <a:pt x="54" y="350"/>
                      <a:pt x="49" y="349"/>
                    </a:cubicBezTo>
                    <a:cubicBezTo>
                      <a:pt x="45" y="348"/>
                      <a:pt x="40" y="348"/>
                      <a:pt x="34" y="348"/>
                    </a:cubicBezTo>
                    <a:cubicBezTo>
                      <a:pt x="25" y="348"/>
                      <a:pt x="15" y="349"/>
                      <a:pt x="12" y="356"/>
                    </a:cubicBezTo>
                    <a:cubicBezTo>
                      <a:pt x="4" y="374"/>
                      <a:pt x="10" y="394"/>
                      <a:pt x="9" y="413"/>
                    </a:cubicBezTo>
                    <a:cubicBezTo>
                      <a:pt x="7" y="433"/>
                      <a:pt x="0" y="480"/>
                      <a:pt x="22" y="492"/>
                    </a:cubicBezTo>
                    <a:cubicBezTo>
                      <a:pt x="22" y="490"/>
                      <a:pt x="23" y="489"/>
                      <a:pt x="25" y="489"/>
                    </a:cubicBezTo>
                    <a:cubicBezTo>
                      <a:pt x="26" y="489"/>
                      <a:pt x="27" y="490"/>
                      <a:pt x="27" y="491"/>
                    </a:cubicBezTo>
                    <a:cubicBezTo>
                      <a:pt x="28" y="492"/>
                      <a:pt x="28" y="493"/>
                      <a:pt x="28" y="494"/>
                    </a:cubicBezTo>
                    <a:cubicBezTo>
                      <a:pt x="30" y="495"/>
                      <a:pt x="32" y="495"/>
                      <a:pt x="34" y="495"/>
                    </a:cubicBezTo>
                    <a:cubicBezTo>
                      <a:pt x="36" y="495"/>
                      <a:pt x="38" y="495"/>
                      <a:pt x="40" y="494"/>
                    </a:cubicBezTo>
                    <a:cubicBezTo>
                      <a:pt x="39" y="493"/>
                      <a:pt x="41" y="491"/>
                      <a:pt x="42" y="491"/>
                    </a:cubicBezTo>
                    <a:cubicBezTo>
                      <a:pt x="43" y="491"/>
                      <a:pt x="43" y="491"/>
                      <a:pt x="44" y="491"/>
                    </a:cubicBezTo>
                    <a:cubicBezTo>
                      <a:pt x="45" y="492"/>
                      <a:pt x="45" y="492"/>
                      <a:pt x="46" y="493"/>
                    </a:cubicBezTo>
                    <a:cubicBezTo>
                      <a:pt x="56" y="491"/>
                      <a:pt x="65" y="487"/>
                      <a:pt x="75" y="487"/>
                    </a:cubicBezTo>
                    <a:cubicBezTo>
                      <a:pt x="75" y="487"/>
                      <a:pt x="75" y="487"/>
                      <a:pt x="75" y="487"/>
                    </a:cubicBezTo>
                    <a:cubicBezTo>
                      <a:pt x="86" y="487"/>
                      <a:pt x="90" y="497"/>
                      <a:pt x="93" y="509"/>
                    </a:cubicBezTo>
                    <a:cubicBezTo>
                      <a:pt x="93" y="509"/>
                      <a:pt x="94" y="509"/>
                      <a:pt x="94" y="510"/>
                    </a:cubicBezTo>
                    <a:cubicBezTo>
                      <a:pt x="97" y="523"/>
                      <a:pt x="101" y="537"/>
                      <a:pt x="106" y="551"/>
                    </a:cubicBezTo>
                    <a:cubicBezTo>
                      <a:pt x="112" y="561"/>
                      <a:pt x="120" y="570"/>
                      <a:pt x="128" y="579"/>
                    </a:cubicBezTo>
                    <a:cubicBezTo>
                      <a:pt x="128" y="576"/>
                      <a:pt x="127" y="574"/>
                      <a:pt x="127" y="571"/>
                    </a:cubicBezTo>
                    <a:cubicBezTo>
                      <a:pt x="127" y="570"/>
                      <a:pt x="127" y="570"/>
                      <a:pt x="128" y="570"/>
                    </a:cubicBezTo>
                    <a:cubicBezTo>
                      <a:pt x="114" y="553"/>
                      <a:pt x="102" y="535"/>
                      <a:pt x="98" y="512"/>
                    </a:cubicBezTo>
                    <a:cubicBezTo>
                      <a:pt x="95" y="494"/>
                      <a:pt x="89" y="482"/>
                      <a:pt x="72" y="482"/>
                    </a:cubicBezTo>
                    <a:cubicBezTo>
                      <a:pt x="70" y="482"/>
                      <a:pt x="67" y="482"/>
                      <a:pt x="64" y="483"/>
                    </a:cubicBezTo>
                    <a:cubicBezTo>
                      <a:pt x="55" y="484"/>
                      <a:pt x="44" y="489"/>
                      <a:pt x="34" y="489"/>
                    </a:cubicBezTo>
                    <a:cubicBezTo>
                      <a:pt x="25" y="489"/>
                      <a:pt x="18" y="485"/>
                      <a:pt x="15" y="473"/>
                    </a:cubicBezTo>
                    <a:cubicBezTo>
                      <a:pt x="11" y="453"/>
                      <a:pt x="12" y="433"/>
                      <a:pt x="14" y="413"/>
                    </a:cubicBezTo>
                    <a:cubicBezTo>
                      <a:pt x="15" y="399"/>
                      <a:pt x="13" y="385"/>
                      <a:pt x="14" y="371"/>
                    </a:cubicBezTo>
                    <a:cubicBezTo>
                      <a:pt x="14" y="357"/>
                      <a:pt x="25" y="353"/>
                      <a:pt x="37" y="353"/>
                    </a:cubicBezTo>
                    <a:cubicBezTo>
                      <a:pt x="47" y="353"/>
                      <a:pt x="58" y="356"/>
                      <a:pt x="65" y="357"/>
                    </a:cubicBezTo>
                    <a:cubicBezTo>
                      <a:pt x="65" y="357"/>
                      <a:pt x="66" y="357"/>
                      <a:pt x="66" y="357"/>
                    </a:cubicBezTo>
                    <a:cubicBezTo>
                      <a:pt x="68" y="357"/>
                      <a:pt x="69" y="356"/>
                      <a:pt x="68" y="354"/>
                    </a:cubicBezTo>
                    <a:cubicBezTo>
                      <a:pt x="64" y="333"/>
                      <a:pt x="64" y="313"/>
                      <a:pt x="68" y="293"/>
                    </a:cubicBezTo>
                    <a:cubicBezTo>
                      <a:pt x="66" y="293"/>
                      <a:pt x="64" y="293"/>
                      <a:pt x="62" y="293"/>
                    </a:cubicBezTo>
                    <a:moveTo>
                      <a:pt x="663" y="174"/>
                    </a:moveTo>
                    <a:cubicBezTo>
                      <a:pt x="662" y="175"/>
                      <a:pt x="661" y="177"/>
                      <a:pt x="660" y="179"/>
                    </a:cubicBezTo>
                    <a:cubicBezTo>
                      <a:pt x="664" y="183"/>
                      <a:pt x="668" y="188"/>
                      <a:pt x="672" y="192"/>
                    </a:cubicBezTo>
                    <a:cubicBezTo>
                      <a:pt x="690" y="212"/>
                      <a:pt x="700" y="231"/>
                      <a:pt x="706" y="256"/>
                    </a:cubicBezTo>
                    <a:cubicBezTo>
                      <a:pt x="710" y="277"/>
                      <a:pt x="713" y="297"/>
                      <a:pt x="723" y="316"/>
                    </a:cubicBezTo>
                    <a:cubicBezTo>
                      <a:pt x="723" y="317"/>
                      <a:pt x="724" y="317"/>
                      <a:pt x="725" y="317"/>
                    </a:cubicBezTo>
                    <a:cubicBezTo>
                      <a:pt x="725" y="317"/>
                      <a:pt x="726" y="317"/>
                      <a:pt x="726" y="317"/>
                    </a:cubicBezTo>
                    <a:cubicBezTo>
                      <a:pt x="737" y="312"/>
                      <a:pt x="749" y="310"/>
                      <a:pt x="760" y="310"/>
                    </a:cubicBezTo>
                    <a:cubicBezTo>
                      <a:pt x="764" y="310"/>
                      <a:pt x="768" y="311"/>
                      <a:pt x="772" y="311"/>
                    </a:cubicBezTo>
                    <a:cubicBezTo>
                      <a:pt x="793" y="312"/>
                      <a:pt x="805" y="320"/>
                      <a:pt x="805" y="341"/>
                    </a:cubicBezTo>
                    <a:cubicBezTo>
                      <a:pt x="806" y="371"/>
                      <a:pt x="798" y="403"/>
                      <a:pt x="791" y="432"/>
                    </a:cubicBezTo>
                    <a:cubicBezTo>
                      <a:pt x="787" y="451"/>
                      <a:pt x="781" y="470"/>
                      <a:pt x="767" y="484"/>
                    </a:cubicBezTo>
                    <a:cubicBezTo>
                      <a:pt x="762" y="489"/>
                      <a:pt x="755" y="491"/>
                      <a:pt x="748" y="491"/>
                    </a:cubicBezTo>
                    <a:cubicBezTo>
                      <a:pt x="740" y="491"/>
                      <a:pt x="731" y="487"/>
                      <a:pt x="723" y="484"/>
                    </a:cubicBezTo>
                    <a:cubicBezTo>
                      <a:pt x="721" y="483"/>
                      <a:pt x="718" y="481"/>
                      <a:pt x="716" y="481"/>
                    </a:cubicBezTo>
                    <a:cubicBezTo>
                      <a:pt x="716" y="481"/>
                      <a:pt x="716" y="481"/>
                      <a:pt x="716" y="481"/>
                    </a:cubicBezTo>
                    <a:cubicBezTo>
                      <a:pt x="693" y="482"/>
                      <a:pt x="688" y="520"/>
                      <a:pt x="684" y="536"/>
                    </a:cubicBezTo>
                    <a:cubicBezTo>
                      <a:pt x="674" y="568"/>
                      <a:pt x="590" y="601"/>
                      <a:pt x="630" y="639"/>
                    </a:cubicBezTo>
                    <a:cubicBezTo>
                      <a:pt x="634" y="642"/>
                      <a:pt x="637" y="645"/>
                      <a:pt x="641" y="649"/>
                    </a:cubicBezTo>
                    <a:cubicBezTo>
                      <a:pt x="648" y="655"/>
                      <a:pt x="646" y="661"/>
                      <a:pt x="642" y="667"/>
                    </a:cubicBezTo>
                    <a:cubicBezTo>
                      <a:pt x="642" y="668"/>
                      <a:pt x="642" y="668"/>
                      <a:pt x="643" y="668"/>
                    </a:cubicBezTo>
                    <a:cubicBezTo>
                      <a:pt x="643" y="670"/>
                      <a:pt x="644" y="671"/>
                      <a:pt x="645" y="673"/>
                    </a:cubicBezTo>
                    <a:cubicBezTo>
                      <a:pt x="646" y="672"/>
                      <a:pt x="647" y="670"/>
                      <a:pt x="648" y="668"/>
                    </a:cubicBezTo>
                    <a:cubicBezTo>
                      <a:pt x="655" y="660"/>
                      <a:pt x="652" y="651"/>
                      <a:pt x="645" y="645"/>
                    </a:cubicBezTo>
                    <a:cubicBezTo>
                      <a:pt x="639" y="638"/>
                      <a:pt x="632" y="634"/>
                      <a:pt x="627" y="627"/>
                    </a:cubicBezTo>
                    <a:cubicBezTo>
                      <a:pt x="617" y="613"/>
                      <a:pt x="634" y="597"/>
                      <a:pt x="643" y="589"/>
                    </a:cubicBezTo>
                    <a:cubicBezTo>
                      <a:pt x="657" y="576"/>
                      <a:pt x="671" y="565"/>
                      <a:pt x="682" y="551"/>
                    </a:cubicBezTo>
                    <a:cubicBezTo>
                      <a:pt x="687" y="544"/>
                      <a:pt x="690" y="529"/>
                      <a:pt x="695" y="515"/>
                    </a:cubicBezTo>
                    <a:cubicBezTo>
                      <a:pt x="694" y="515"/>
                      <a:pt x="694" y="515"/>
                      <a:pt x="693" y="515"/>
                    </a:cubicBezTo>
                    <a:cubicBezTo>
                      <a:pt x="691" y="513"/>
                      <a:pt x="692" y="509"/>
                      <a:pt x="695" y="509"/>
                    </a:cubicBezTo>
                    <a:cubicBezTo>
                      <a:pt x="695" y="509"/>
                      <a:pt x="696" y="509"/>
                      <a:pt x="696" y="510"/>
                    </a:cubicBezTo>
                    <a:cubicBezTo>
                      <a:pt x="696" y="510"/>
                      <a:pt x="696" y="510"/>
                      <a:pt x="696" y="510"/>
                    </a:cubicBezTo>
                    <a:cubicBezTo>
                      <a:pt x="701" y="498"/>
                      <a:pt x="706" y="488"/>
                      <a:pt x="716" y="488"/>
                    </a:cubicBezTo>
                    <a:cubicBezTo>
                      <a:pt x="718" y="488"/>
                      <a:pt x="721" y="489"/>
                      <a:pt x="724" y="490"/>
                    </a:cubicBezTo>
                    <a:cubicBezTo>
                      <a:pt x="727" y="492"/>
                      <a:pt x="730" y="493"/>
                      <a:pt x="733" y="494"/>
                    </a:cubicBezTo>
                    <a:cubicBezTo>
                      <a:pt x="733" y="494"/>
                      <a:pt x="733" y="493"/>
                      <a:pt x="733" y="493"/>
                    </a:cubicBezTo>
                    <a:cubicBezTo>
                      <a:pt x="733" y="492"/>
                      <a:pt x="734" y="491"/>
                      <a:pt x="736" y="491"/>
                    </a:cubicBezTo>
                    <a:cubicBezTo>
                      <a:pt x="737" y="491"/>
                      <a:pt x="738" y="492"/>
                      <a:pt x="738" y="493"/>
                    </a:cubicBezTo>
                    <a:cubicBezTo>
                      <a:pt x="739" y="494"/>
                      <a:pt x="739" y="495"/>
                      <a:pt x="739" y="495"/>
                    </a:cubicBezTo>
                    <a:cubicBezTo>
                      <a:pt x="741" y="496"/>
                      <a:pt x="744" y="496"/>
                      <a:pt x="746" y="496"/>
                    </a:cubicBezTo>
                    <a:cubicBezTo>
                      <a:pt x="775" y="496"/>
                      <a:pt x="789" y="462"/>
                      <a:pt x="796" y="433"/>
                    </a:cubicBezTo>
                    <a:cubicBezTo>
                      <a:pt x="805" y="401"/>
                      <a:pt x="819" y="354"/>
                      <a:pt x="808" y="321"/>
                    </a:cubicBezTo>
                    <a:cubicBezTo>
                      <a:pt x="803" y="308"/>
                      <a:pt x="785" y="304"/>
                      <a:pt x="766" y="304"/>
                    </a:cubicBezTo>
                    <a:cubicBezTo>
                      <a:pt x="750" y="304"/>
                      <a:pt x="734" y="307"/>
                      <a:pt x="727" y="311"/>
                    </a:cubicBezTo>
                    <a:cubicBezTo>
                      <a:pt x="727" y="311"/>
                      <a:pt x="727" y="311"/>
                      <a:pt x="727" y="311"/>
                    </a:cubicBezTo>
                    <a:cubicBezTo>
                      <a:pt x="724" y="311"/>
                      <a:pt x="706" y="235"/>
                      <a:pt x="703" y="228"/>
                    </a:cubicBezTo>
                    <a:cubicBezTo>
                      <a:pt x="696" y="207"/>
                      <a:pt x="678" y="191"/>
                      <a:pt x="664" y="175"/>
                    </a:cubicBezTo>
                    <a:cubicBezTo>
                      <a:pt x="664" y="174"/>
                      <a:pt x="664" y="174"/>
                      <a:pt x="663" y="174"/>
                    </a:cubicBezTo>
                    <a:moveTo>
                      <a:pt x="190" y="119"/>
                    </a:moveTo>
                    <a:cubicBezTo>
                      <a:pt x="178" y="134"/>
                      <a:pt x="178" y="158"/>
                      <a:pt x="156" y="165"/>
                    </a:cubicBezTo>
                    <a:cubicBezTo>
                      <a:pt x="154" y="166"/>
                      <a:pt x="152" y="166"/>
                      <a:pt x="150" y="166"/>
                    </a:cubicBezTo>
                    <a:cubicBezTo>
                      <a:pt x="140" y="166"/>
                      <a:pt x="131" y="158"/>
                      <a:pt x="122" y="151"/>
                    </a:cubicBezTo>
                    <a:cubicBezTo>
                      <a:pt x="113" y="143"/>
                      <a:pt x="103" y="136"/>
                      <a:pt x="92" y="136"/>
                    </a:cubicBezTo>
                    <a:cubicBezTo>
                      <a:pt x="91" y="136"/>
                      <a:pt x="90" y="136"/>
                      <a:pt x="89" y="136"/>
                    </a:cubicBezTo>
                    <a:cubicBezTo>
                      <a:pt x="80" y="137"/>
                      <a:pt x="74" y="147"/>
                      <a:pt x="69" y="154"/>
                    </a:cubicBezTo>
                    <a:cubicBezTo>
                      <a:pt x="58" y="169"/>
                      <a:pt x="49" y="186"/>
                      <a:pt x="41" y="203"/>
                    </a:cubicBezTo>
                    <a:cubicBezTo>
                      <a:pt x="24" y="238"/>
                      <a:pt x="49" y="246"/>
                      <a:pt x="73" y="258"/>
                    </a:cubicBezTo>
                    <a:cubicBezTo>
                      <a:pt x="69" y="268"/>
                      <a:pt x="66" y="277"/>
                      <a:pt x="63" y="288"/>
                    </a:cubicBezTo>
                    <a:cubicBezTo>
                      <a:pt x="65" y="288"/>
                      <a:pt x="67" y="288"/>
                      <a:pt x="69" y="288"/>
                    </a:cubicBezTo>
                    <a:cubicBezTo>
                      <a:pt x="72" y="279"/>
                      <a:pt x="75" y="270"/>
                      <a:pt x="78" y="261"/>
                    </a:cubicBezTo>
                    <a:cubicBezTo>
                      <a:pt x="81" y="262"/>
                      <a:pt x="84" y="264"/>
                      <a:pt x="87" y="265"/>
                    </a:cubicBezTo>
                    <a:cubicBezTo>
                      <a:pt x="87" y="266"/>
                      <a:pt x="88" y="266"/>
                      <a:pt x="88" y="266"/>
                    </a:cubicBezTo>
                    <a:cubicBezTo>
                      <a:pt x="90" y="266"/>
                      <a:pt x="92" y="262"/>
                      <a:pt x="89" y="261"/>
                    </a:cubicBezTo>
                    <a:cubicBezTo>
                      <a:pt x="86" y="259"/>
                      <a:pt x="84" y="257"/>
                      <a:pt x="80" y="256"/>
                    </a:cubicBezTo>
                    <a:cubicBezTo>
                      <a:pt x="82" y="251"/>
                      <a:pt x="84" y="247"/>
                      <a:pt x="86" y="243"/>
                    </a:cubicBezTo>
                    <a:cubicBezTo>
                      <a:pt x="87" y="241"/>
                      <a:pt x="86" y="239"/>
                      <a:pt x="84" y="239"/>
                    </a:cubicBezTo>
                    <a:cubicBezTo>
                      <a:pt x="83" y="239"/>
                      <a:pt x="82" y="239"/>
                      <a:pt x="82" y="240"/>
                    </a:cubicBezTo>
                    <a:cubicBezTo>
                      <a:pt x="80" y="244"/>
                      <a:pt x="77" y="249"/>
                      <a:pt x="75" y="253"/>
                    </a:cubicBezTo>
                    <a:cubicBezTo>
                      <a:pt x="67" y="249"/>
                      <a:pt x="58" y="246"/>
                      <a:pt x="50" y="241"/>
                    </a:cubicBezTo>
                    <a:cubicBezTo>
                      <a:pt x="29" y="228"/>
                      <a:pt x="48" y="200"/>
                      <a:pt x="56" y="186"/>
                    </a:cubicBezTo>
                    <a:cubicBezTo>
                      <a:pt x="63" y="173"/>
                      <a:pt x="71" y="160"/>
                      <a:pt x="80" y="148"/>
                    </a:cubicBezTo>
                    <a:cubicBezTo>
                      <a:pt x="84" y="143"/>
                      <a:pt x="89" y="141"/>
                      <a:pt x="93" y="141"/>
                    </a:cubicBezTo>
                    <a:cubicBezTo>
                      <a:pt x="100" y="141"/>
                      <a:pt x="108" y="146"/>
                      <a:pt x="114" y="150"/>
                    </a:cubicBezTo>
                    <a:cubicBezTo>
                      <a:pt x="126" y="159"/>
                      <a:pt x="138" y="171"/>
                      <a:pt x="153" y="171"/>
                    </a:cubicBezTo>
                    <a:cubicBezTo>
                      <a:pt x="155" y="171"/>
                      <a:pt x="158" y="170"/>
                      <a:pt x="161" y="169"/>
                    </a:cubicBezTo>
                    <a:cubicBezTo>
                      <a:pt x="170" y="167"/>
                      <a:pt x="176" y="157"/>
                      <a:pt x="181" y="150"/>
                    </a:cubicBezTo>
                    <a:cubicBezTo>
                      <a:pt x="187" y="140"/>
                      <a:pt x="190" y="130"/>
                      <a:pt x="195" y="122"/>
                    </a:cubicBezTo>
                    <a:cubicBezTo>
                      <a:pt x="193" y="121"/>
                      <a:pt x="191" y="120"/>
                      <a:pt x="190" y="119"/>
                    </a:cubicBezTo>
                    <a:moveTo>
                      <a:pt x="313" y="0"/>
                    </a:moveTo>
                    <a:cubicBezTo>
                      <a:pt x="288" y="0"/>
                      <a:pt x="257" y="19"/>
                      <a:pt x="240" y="28"/>
                    </a:cubicBezTo>
                    <a:cubicBezTo>
                      <a:pt x="226" y="35"/>
                      <a:pt x="202" y="39"/>
                      <a:pt x="191" y="50"/>
                    </a:cubicBezTo>
                    <a:cubicBezTo>
                      <a:pt x="182" y="60"/>
                      <a:pt x="187" y="69"/>
                      <a:pt x="192" y="79"/>
                    </a:cubicBezTo>
                    <a:cubicBezTo>
                      <a:pt x="196" y="87"/>
                      <a:pt x="201" y="94"/>
                      <a:pt x="205" y="101"/>
                    </a:cubicBezTo>
                    <a:cubicBezTo>
                      <a:pt x="208" y="105"/>
                      <a:pt x="198" y="110"/>
                      <a:pt x="193" y="115"/>
                    </a:cubicBezTo>
                    <a:cubicBezTo>
                      <a:pt x="195" y="116"/>
                      <a:pt x="197" y="117"/>
                      <a:pt x="198" y="118"/>
                    </a:cubicBezTo>
                    <a:cubicBezTo>
                      <a:pt x="202" y="114"/>
                      <a:pt x="206" y="111"/>
                      <a:pt x="212" y="108"/>
                    </a:cubicBezTo>
                    <a:cubicBezTo>
                      <a:pt x="213" y="108"/>
                      <a:pt x="214" y="106"/>
                      <a:pt x="213" y="105"/>
                    </a:cubicBezTo>
                    <a:cubicBezTo>
                      <a:pt x="207" y="91"/>
                      <a:pt x="196" y="79"/>
                      <a:pt x="192" y="65"/>
                    </a:cubicBezTo>
                    <a:cubicBezTo>
                      <a:pt x="186" y="50"/>
                      <a:pt x="229" y="40"/>
                      <a:pt x="239" y="35"/>
                    </a:cubicBezTo>
                    <a:cubicBezTo>
                      <a:pt x="254" y="27"/>
                      <a:pt x="269" y="19"/>
                      <a:pt x="285" y="13"/>
                    </a:cubicBezTo>
                    <a:cubicBezTo>
                      <a:pt x="294" y="10"/>
                      <a:pt x="303" y="7"/>
                      <a:pt x="311" y="7"/>
                    </a:cubicBezTo>
                    <a:cubicBezTo>
                      <a:pt x="323" y="7"/>
                      <a:pt x="333" y="12"/>
                      <a:pt x="341" y="26"/>
                    </a:cubicBezTo>
                    <a:cubicBezTo>
                      <a:pt x="344" y="33"/>
                      <a:pt x="355" y="64"/>
                      <a:pt x="368" y="64"/>
                    </a:cubicBezTo>
                    <a:cubicBezTo>
                      <a:pt x="369" y="64"/>
                      <a:pt x="370" y="64"/>
                      <a:pt x="372" y="63"/>
                    </a:cubicBezTo>
                    <a:cubicBezTo>
                      <a:pt x="385" y="55"/>
                      <a:pt x="397" y="46"/>
                      <a:pt x="412" y="41"/>
                    </a:cubicBezTo>
                    <a:cubicBezTo>
                      <a:pt x="420" y="38"/>
                      <a:pt x="428" y="37"/>
                      <a:pt x="435" y="37"/>
                    </a:cubicBezTo>
                    <a:cubicBezTo>
                      <a:pt x="453" y="37"/>
                      <a:pt x="470" y="43"/>
                      <a:pt x="485" y="52"/>
                    </a:cubicBezTo>
                    <a:cubicBezTo>
                      <a:pt x="485" y="52"/>
                      <a:pt x="486" y="52"/>
                      <a:pt x="486" y="52"/>
                    </a:cubicBezTo>
                    <a:cubicBezTo>
                      <a:pt x="487" y="52"/>
                      <a:pt x="488" y="52"/>
                      <a:pt x="488" y="51"/>
                    </a:cubicBezTo>
                    <a:cubicBezTo>
                      <a:pt x="494" y="40"/>
                      <a:pt x="500" y="30"/>
                      <a:pt x="505" y="20"/>
                    </a:cubicBezTo>
                    <a:cubicBezTo>
                      <a:pt x="508" y="12"/>
                      <a:pt x="511" y="10"/>
                      <a:pt x="515" y="10"/>
                    </a:cubicBezTo>
                    <a:cubicBezTo>
                      <a:pt x="519" y="10"/>
                      <a:pt x="523" y="11"/>
                      <a:pt x="528" y="12"/>
                    </a:cubicBezTo>
                    <a:cubicBezTo>
                      <a:pt x="552" y="18"/>
                      <a:pt x="575" y="25"/>
                      <a:pt x="598" y="34"/>
                    </a:cubicBezTo>
                    <a:cubicBezTo>
                      <a:pt x="617" y="41"/>
                      <a:pt x="636" y="51"/>
                      <a:pt x="653" y="62"/>
                    </a:cubicBezTo>
                    <a:cubicBezTo>
                      <a:pt x="666" y="70"/>
                      <a:pt x="666" y="81"/>
                      <a:pt x="662" y="93"/>
                    </a:cubicBezTo>
                    <a:cubicBezTo>
                      <a:pt x="662" y="92"/>
                      <a:pt x="662" y="92"/>
                      <a:pt x="662" y="92"/>
                    </a:cubicBezTo>
                    <a:cubicBezTo>
                      <a:pt x="662" y="92"/>
                      <a:pt x="663" y="92"/>
                      <a:pt x="663" y="92"/>
                    </a:cubicBezTo>
                    <a:cubicBezTo>
                      <a:pt x="666" y="92"/>
                      <a:pt x="667" y="96"/>
                      <a:pt x="665" y="97"/>
                    </a:cubicBezTo>
                    <a:cubicBezTo>
                      <a:pt x="664" y="97"/>
                      <a:pt x="664" y="97"/>
                      <a:pt x="663" y="97"/>
                    </a:cubicBezTo>
                    <a:cubicBezTo>
                      <a:pt x="662" y="97"/>
                      <a:pt x="661" y="96"/>
                      <a:pt x="661" y="95"/>
                    </a:cubicBezTo>
                    <a:cubicBezTo>
                      <a:pt x="657" y="105"/>
                      <a:pt x="650" y="114"/>
                      <a:pt x="646" y="123"/>
                    </a:cubicBezTo>
                    <a:cubicBezTo>
                      <a:pt x="636" y="143"/>
                      <a:pt x="645" y="159"/>
                      <a:pt x="657" y="174"/>
                    </a:cubicBezTo>
                    <a:cubicBezTo>
                      <a:pt x="658" y="173"/>
                      <a:pt x="659" y="171"/>
                      <a:pt x="660" y="169"/>
                    </a:cubicBezTo>
                    <a:cubicBezTo>
                      <a:pt x="654" y="162"/>
                      <a:pt x="649" y="154"/>
                      <a:pt x="647" y="145"/>
                    </a:cubicBezTo>
                    <a:cubicBezTo>
                      <a:pt x="647" y="145"/>
                      <a:pt x="647" y="144"/>
                      <a:pt x="647" y="143"/>
                    </a:cubicBezTo>
                    <a:cubicBezTo>
                      <a:pt x="647" y="140"/>
                      <a:pt x="647" y="137"/>
                      <a:pt x="647" y="134"/>
                    </a:cubicBezTo>
                    <a:cubicBezTo>
                      <a:pt x="650" y="123"/>
                      <a:pt x="658" y="112"/>
                      <a:pt x="663" y="102"/>
                    </a:cubicBezTo>
                    <a:cubicBezTo>
                      <a:pt x="665" y="98"/>
                      <a:pt x="668" y="93"/>
                      <a:pt x="669" y="88"/>
                    </a:cubicBezTo>
                    <a:cubicBezTo>
                      <a:pt x="668" y="87"/>
                      <a:pt x="669" y="85"/>
                      <a:pt x="670" y="84"/>
                    </a:cubicBezTo>
                    <a:cubicBezTo>
                      <a:pt x="672" y="78"/>
                      <a:pt x="671" y="72"/>
                      <a:pt x="667" y="67"/>
                    </a:cubicBezTo>
                    <a:cubicBezTo>
                      <a:pt x="652" y="50"/>
                      <a:pt x="628" y="41"/>
                      <a:pt x="607" y="32"/>
                    </a:cubicBezTo>
                    <a:cubicBezTo>
                      <a:pt x="576" y="18"/>
                      <a:pt x="542" y="10"/>
                      <a:pt x="509" y="3"/>
                    </a:cubicBezTo>
                    <a:cubicBezTo>
                      <a:pt x="510" y="4"/>
                      <a:pt x="510" y="6"/>
                      <a:pt x="508" y="7"/>
                    </a:cubicBezTo>
                    <a:cubicBezTo>
                      <a:pt x="507" y="7"/>
                      <a:pt x="507" y="7"/>
                      <a:pt x="507" y="7"/>
                    </a:cubicBezTo>
                    <a:cubicBezTo>
                      <a:pt x="505" y="7"/>
                      <a:pt x="504" y="6"/>
                      <a:pt x="504" y="5"/>
                    </a:cubicBezTo>
                    <a:cubicBezTo>
                      <a:pt x="500" y="18"/>
                      <a:pt x="494" y="30"/>
                      <a:pt x="487" y="42"/>
                    </a:cubicBezTo>
                    <a:cubicBezTo>
                      <a:pt x="487" y="43"/>
                      <a:pt x="486" y="43"/>
                      <a:pt x="484" y="43"/>
                    </a:cubicBezTo>
                    <a:cubicBezTo>
                      <a:pt x="477" y="43"/>
                      <a:pt x="462" y="36"/>
                      <a:pt x="459" y="35"/>
                    </a:cubicBezTo>
                    <a:cubicBezTo>
                      <a:pt x="452" y="33"/>
                      <a:pt x="445" y="32"/>
                      <a:pt x="437" y="32"/>
                    </a:cubicBezTo>
                    <a:cubicBezTo>
                      <a:pt x="426" y="32"/>
                      <a:pt x="414" y="34"/>
                      <a:pt x="405" y="38"/>
                    </a:cubicBezTo>
                    <a:cubicBezTo>
                      <a:pt x="396" y="41"/>
                      <a:pt x="387" y="46"/>
                      <a:pt x="379" y="51"/>
                    </a:cubicBezTo>
                    <a:cubicBezTo>
                      <a:pt x="375" y="54"/>
                      <a:pt x="371" y="56"/>
                      <a:pt x="369" y="56"/>
                    </a:cubicBezTo>
                    <a:cubicBezTo>
                      <a:pt x="365" y="56"/>
                      <a:pt x="363" y="54"/>
                      <a:pt x="359" y="48"/>
                    </a:cubicBezTo>
                    <a:cubicBezTo>
                      <a:pt x="350" y="34"/>
                      <a:pt x="345" y="13"/>
                      <a:pt x="329" y="4"/>
                    </a:cubicBezTo>
                    <a:cubicBezTo>
                      <a:pt x="324" y="1"/>
                      <a:pt x="319" y="0"/>
                      <a:pt x="3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43" name="Freeform 31"/>
              <p:cNvSpPr>
                <a:spLocks noEditPoints="1"/>
              </p:cNvSpPr>
              <p:nvPr/>
            </p:nvSpPr>
            <p:spPr bwMode="auto">
              <a:xfrm>
                <a:off x="1731963" y="3119438"/>
                <a:ext cx="182563" cy="160338"/>
              </a:xfrm>
              <a:custGeom>
                <a:avLst/>
                <a:gdLst>
                  <a:gd name="T0" fmla="*/ 28 w 85"/>
                  <a:gd name="T1" fmla="*/ 65 h 74"/>
                  <a:gd name="T2" fmla="*/ 46 w 85"/>
                  <a:gd name="T3" fmla="*/ 74 h 74"/>
                  <a:gd name="T4" fmla="*/ 47 w 85"/>
                  <a:gd name="T5" fmla="*/ 74 h 74"/>
                  <a:gd name="T6" fmla="*/ 60 w 85"/>
                  <a:gd name="T7" fmla="*/ 70 h 74"/>
                  <a:gd name="T8" fmla="*/ 63 w 85"/>
                  <a:gd name="T9" fmla="*/ 67 h 74"/>
                  <a:gd name="T10" fmla="*/ 55 w 85"/>
                  <a:gd name="T11" fmla="*/ 68 h 74"/>
                  <a:gd name="T12" fmla="*/ 54 w 85"/>
                  <a:gd name="T13" fmla="*/ 68 h 74"/>
                  <a:gd name="T14" fmla="*/ 45 w 85"/>
                  <a:gd name="T15" fmla="*/ 70 h 74"/>
                  <a:gd name="T16" fmla="*/ 28 w 85"/>
                  <a:gd name="T17" fmla="*/ 65 h 74"/>
                  <a:gd name="T18" fmla="*/ 8 w 85"/>
                  <a:gd name="T19" fmla="*/ 21 h 74"/>
                  <a:gd name="T20" fmla="*/ 5 w 85"/>
                  <a:gd name="T21" fmla="*/ 23 h 74"/>
                  <a:gd name="T22" fmla="*/ 11 w 85"/>
                  <a:gd name="T23" fmla="*/ 58 h 74"/>
                  <a:gd name="T24" fmla="*/ 11 w 85"/>
                  <a:gd name="T25" fmla="*/ 52 h 74"/>
                  <a:gd name="T26" fmla="*/ 11 w 85"/>
                  <a:gd name="T27" fmla="*/ 51 h 74"/>
                  <a:gd name="T28" fmla="*/ 11 w 85"/>
                  <a:gd name="T29" fmla="*/ 47 h 74"/>
                  <a:gd name="T30" fmla="*/ 10 w 85"/>
                  <a:gd name="T31" fmla="*/ 25 h 74"/>
                  <a:gd name="T32" fmla="*/ 8 w 85"/>
                  <a:gd name="T33" fmla="*/ 21 h 74"/>
                  <a:gd name="T34" fmla="*/ 50 w 85"/>
                  <a:gd name="T35" fmla="*/ 0 h 74"/>
                  <a:gd name="T36" fmla="*/ 11 w 85"/>
                  <a:gd name="T37" fmla="*/ 11 h 74"/>
                  <a:gd name="T38" fmla="*/ 13 w 85"/>
                  <a:gd name="T39" fmla="*/ 16 h 74"/>
                  <a:gd name="T40" fmla="*/ 14 w 85"/>
                  <a:gd name="T41" fmla="*/ 16 h 74"/>
                  <a:gd name="T42" fmla="*/ 48 w 85"/>
                  <a:gd name="T43" fmla="*/ 6 h 74"/>
                  <a:gd name="T44" fmla="*/ 63 w 85"/>
                  <a:gd name="T45" fmla="*/ 8 h 74"/>
                  <a:gd name="T46" fmla="*/ 65 w 85"/>
                  <a:gd name="T47" fmla="*/ 60 h 74"/>
                  <a:gd name="T48" fmla="*/ 65 w 85"/>
                  <a:gd name="T49" fmla="*/ 61 h 74"/>
                  <a:gd name="T50" fmla="*/ 71 w 85"/>
                  <a:gd name="T51" fmla="*/ 58 h 74"/>
                  <a:gd name="T52" fmla="*/ 80 w 85"/>
                  <a:gd name="T53" fmla="*/ 45 h 74"/>
                  <a:gd name="T54" fmla="*/ 72 w 85"/>
                  <a:gd name="T55" fmla="*/ 7 h 74"/>
                  <a:gd name="T56" fmla="*/ 50 w 85"/>
                  <a:gd name="T57"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5" h="74">
                    <a:moveTo>
                      <a:pt x="28" y="65"/>
                    </a:moveTo>
                    <a:cubicBezTo>
                      <a:pt x="33" y="70"/>
                      <a:pt x="39" y="73"/>
                      <a:pt x="46" y="74"/>
                    </a:cubicBezTo>
                    <a:cubicBezTo>
                      <a:pt x="46" y="74"/>
                      <a:pt x="46" y="74"/>
                      <a:pt x="47" y="74"/>
                    </a:cubicBezTo>
                    <a:cubicBezTo>
                      <a:pt x="52" y="74"/>
                      <a:pt x="56" y="72"/>
                      <a:pt x="60" y="70"/>
                    </a:cubicBezTo>
                    <a:cubicBezTo>
                      <a:pt x="61" y="69"/>
                      <a:pt x="62" y="68"/>
                      <a:pt x="63" y="67"/>
                    </a:cubicBezTo>
                    <a:cubicBezTo>
                      <a:pt x="60" y="68"/>
                      <a:pt x="57" y="68"/>
                      <a:pt x="55" y="68"/>
                    </a:cubicBezTo>
                    <a:cubicBezTo>
                      <a:pt x="55" y="68"/>
                      <a:pt x="54" y="68"/>
                      <a:pt x="54" y="68"/>
                    </a:cubicBezTo>
                    <a:cubicBezTo>
                      <a:pt x="51" y="69"/>
                      <a:pt x="48" y="70"/>
                      <a:pt x="45" y="70"/>
                    </a:cubicBezTo>
                    <a:cubicBezTo>
                      <a:pt x="39" y="70"/>
                      <a:pt x="33" y="68"/>
                      <a:pt x="28" y="65"/>
                    </a:cubicBezTo>
                    <a:moveTo>
                      <a:pt x="8" y="21"/>
                    </a:moveTo>
                    <a:cubicBezTo>
                      <a:pt x="7" y="21"/>
                      <a:pt x="6" y="22"/>
                      <a:pt x="5" y="23"/>
                    </a:cubicBezTo>
                    <a:cubicBezTo>
                      <a:pt x="0" y="36"/>
                      <a:pt x="3" y="49"/>
                      <a:pt x="11" y="58"/>
                    </a:cubicBezTo>
                    <a:cubicBezTo>
                      <a:pt x="11" y="56"/>
                      <a:pt x="11" y="54"/>
                      <a:pt x="11" y="52"/>
                    </a:cubicBezTo>
                    <a:cubicBezTo>
                      <a:pt x="11" y="51"/>
                      <a:pt x="11" y="51"/>
                      <a:pt x="11" y="51"/>
                    </a:cubicBezTo>
                    <a:cubicBezTo>
                      <a:pt x="11" y="49"/>
                      <a:pt x="11" y="48"/>
                      <a:pt x="11" y="47"/>
                    </a:cubicBezTo>
                    <a:cubicBezTo>
                      <a:pt x="8" y="40"/>
                      <a:pt x="7" y="32"/>
                      <a:pt x="10" y="25"/>
                    </a:cubicBezTo>
                    <a:cubicBezTo>
                      <a:pt x="11" y="23"/>
                      <a:pt x="10" y="21"/>
                      <a:pt x="8" y="21"/>
                    </a:cubicBezTo>
                    <a:moveTo>
                      <a:pt x="50" y="0"/>
                    </a:moveTo>
                    <a:cubicBezTo>
                      <a:pt x="36" y="0"/>
                      <a:pt x="22" y="5"/>
                      <a:pt x="11" y="11"/>
                    </a:cubicBezTo>
                    <a:cubicBezTo>
                      <a:pt x="9" y="12"/>
                      <a:pt x="10" y="16"/>
                      <a:pt x="13" y="16"/>
                    </a:cubicBezTo>
                    <a:cubicBezTo>
                      <a:pt x="13" y="16"/>
                      <a:pt x="14" y="16"/>
                      <a:pt x="14" y="16"/>
                    </a:cubicBezTo>
                    <a:cubicBezTo>
                      <a:pt x="24" y="10"/>
                      <a:pt x="36" y="6"/>
                      <a:pt x="48" y="6"/>
                    </a:cubicBezTo>
                    <a:cubicBezTo>
                      <a:pt x="53" y="6"/>
                      <a:pt x="58" y="6"/>
                      <a:pt x="63" y="8"/>
                    </a:cubicBezTo>
                    <a:cubicBezTo>
                      <a:pt x="85" y="15"/>
                      <a:pt x="77" y="47"/>
                      <a:pt x="65" y="60"/>
                    </a:cubicBezTo>
                    <a:cubicBezTo>
                      <a:pt x="65" y="60"/>
                      <a:pt x="65" y="61"/>
                      <a:pt x="65" y="61"/>
                    </a:cubicBezTo>
                    <a:cubicBezTo>
                      <a:pt x="67" y="60"/>
                      <a:pt x="69" y="59"/>
                      <a:pt x="71" y="58"/>
                    </a:cubicBezTo>
                    <a:cubicBezTo>
                      <a:pt x="74" y="54"/>
                      <a:pt x="77" y="50"/>
                      <a:pt x="80" y="45"/>
                    </a:cubicBezTo>
                    <a:cubicBezTo>
                      <a:pt x="85" y="32"/>
                      <a:pt x="83" y="16"/>
                      <a:pt x="72" y="7"/>
                    </a:cubicBezTo>
                    <a:cubicBezTo>
                      <a:pt x="66" y="2"/>
                      <a:pt x="58" y="0"/>
                      <a:pt x="5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47" name="Freeform 35"/>
              <p:cNvSpPr/>
              <p:nvPr/>
            </p:nvSpPr>
            <p:spPr bwMode="auto">
              <a:xfrm>
                <a:off x="1038225" y="2905125"/>
                <a:ext cx="85725" cy="120650"/>
              </a:xfrm>
              <a:custGeom>
                <a:avLst/>
                <a:gdLst>
                  <a:gd name="T0" fmla="*/ 4 w 40"/>
                  <a:gd name="T1" fmla="*/ 0 h 56"/>
                  <a:gd name="T2" fmla="*/ 1 w 40"/>
                  <a:gd name="T3" fmla="*/ 4 h 56"/>
                  <a:gd name="T4" fmla="*/ 8 w 40"/>
                  <a:gd name="T5" fmla="*/ 46 h 56"/>
                  <a:gd name="T6" fmla="*/ 27 w 40"/>
                  <a:gd name="T7" fmla="*/ 56 h 56"/>
                  <a:gd name="T8" fmla="*/ 33 w 40"/>
                  <a:gd name="T9" fmla="*/ 56 h 56"/>
                  <a:gd name="T10" fmla="*/ 34 w 40"/>
                  <a:gd name="T11" fmla="*/ 56 h 56"/>
                  <a:gd name="T12" fmla="*/ 36 w 40"/>
                  <a:gd name="T13" fmla="*/ 56 h 56"/>
                  <a:gd name="T14" fmla="*/ 37 w 40"/>
                  <a:gd name="T15" fmla="*/ 56 h 56"/>
                  <a:gd name="T16" fmla="*/ 36 w 40"/>
                  <a:gd name="T17" fmla="*/ 51 h 56"/>
                  <a:gd name="T18" fmla="*/ 36 w 40"/>
                  <a:gd name="T19" fmla="*/ 51 h 56"/>
                  <a:gd name="T20" fmla="*/ 34 w 40"/>
                  <a:gd name="T21" fmla="*/ 51 h 56"/>
                  <a:gd name="T22" fmla="*/ 28 w 40"/>
                  <a:gd name="T23" fmla="*/ 51 h 56"/>
                  <a:gd name="T24" fmla="*/ 11 w 40"/>
                  <a:gd name="T25" fmla="*/ 33 h 56"/>
                  <a:gd name="T26" fmla="*/ 6 w 40"/>
                  <a:gd name="T27" fmla="*/ 2 h 56"/>
                  <a:gd name="T28" fmla="*/ 4 w 40"/>
                  <a:gd name="T2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 h="56">
                    <a:moveTo>
                      <a:pt x="4" y="0"/>
                    </a:moveTo>
                    <a:cubicBezTo>
                      <a:pt x="2" y="0"/>
                      <a:pt x="0" y="2"/>
                      <a:pt x="1" y="4"/>
                    </a:cubicBezTo>
                    <a:cubicBezTo>
                      <a:pt x="6" y="18"/>
                      <a:pt x="3" y="32"/>
                      <a:pt x="8" y="46"/>
                    </a:cubicBezTo>
                    <a:cubicBezTo>
                      <a:pt x="11" y="53"/>
                      <a:pt x="19" y="56"/>
                      <a:pt x="27" y="56"/>
                    </a:cubicBezTo>
                    <a:cubicBezTo>
                      <a:pt x="29" y="56"/>
                      <a:pt x="31" y="56"/>
                      <a:pt x="33" y="56"/>
                    </a:cubicBezTo>
                    <a:cubicBezTo>
                      <a:pt x="33" y="56"/>
                      <a:pt x="33" y="56"/>
                      <a:pt x="34" y="56"/>
                    </a:cubicBezTo>
                    <a:cubicBezTo>
                      <a:pt x="35" y="56"/>
                      <a:pt x="35" y="56"/>
                      <a:pt x="36" y="56"/>
                    </a:cubicBezTo>
                    <a:cubicBezTo>
                      <a:pt x="36" y="56"/>
                      <a:pt x="36" y="56"/>
                      <a:pt x="37" y="56"/>
                    </a:cubicBezTo>
                    <a:cubicBezTo>
                      <a:pt x="40" y="56"/>
                      <a:pt x="40" y="51"/>
                      <a:pt x="36" y="51"/>
                    </a:cubicBezTo>
                    <a:cubicBezTo>
                      <a:pt x="36" y="51"/>
                      <a:pt x="36" y="51"/>
                      <a:pt x="36" y="51"/>
                    </a:cubicBezTo>
                    <a:cubicBezTo>
                      <a:pt x="35" y="51"/>
                      <a:pt x="35" y="51"/>
                      <a:pt x="34" y="51"/>
                    </a:cubicBezTo>
                    <a:cubicBezTo>
                      <a:pt x="32" y="51"/>
                      <a:pt x="30" y="51"/>
                      <a:pt x="28" y="51"/>
                    </a:cubicBezTo>
                    <a:cubicBezTo>
                      <a:pt x="18" y="50"/>
                      <a:pt x="12" y="46"/>
                      <a:pt x="11" y="33"/>
                    </a:cubicBezTo>
                    <a:cubicBezTo>
                      <a:pt x="11" y="22"/>
                      <a:pt x="10" y="12"/>
                      <a:pt x="6" y="2"/>
                    </a:cubicBezTo>
                    <a:cubicBezTo>
                      <a:pt x="5" y="1"/>
                      <a:pt x="4"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48" name="Freeform 36"/>
              <p:cNvSpPr/>
              <p:nvPr/>
            </p:nvSpPr>
            <p:spPr bwMode="auto">
              <a:xfrm>
                <a:off x="1328738" y="2555875"/>
                <a:ext cx="79375" cy="109538"/>
              </a:xfrm>
              <a:custGeom>
                <a:avLst/>
                <a:gdLst>
                  <a:gd name="T0" fmla="*/ 13 w 37"/>
                  <a:gd name="T1" fmla="*/ 0 h 51"/>
                  <a:gd name="T2" fmla="*/ 11 w 37"/>
                  <a:gd name="T3" fmla="*/ 2 h 51"/>
                  <a:gd name="T4" fmla="*/ 20 w 37"/>
                  <a:gd name="T5" fmla="*/ 44 h 51"/>
                  <a:gd name="T6" fmla="*/ 25 w 37"/>
                  <a:gd name="T7" fmla="*/ 47 h 51"/>
                  <a:gd name="T8" fmla="*/ 31 w 37"/>
                  <a:gd name="T9" fmla="*/ 50 h 51"/>
                  <a:gd name="T10" fmla="*/ 32 w 37"/>
                  <a:gd name="T11" fmla="*/ 51 h 51"/>
                  <a:gd name="T12" fmla="*/ 34 w 37"/>
                  <a:gd name="T13" fmla="*/ 46 h 51"/>
                  <a:gd name="T14" fmla="*/ 28 w 37"/>
                  <a:gd name="T15" fmla="*/ 43 h 51"/>
                  <a:gd name="T16" fmla="*/ 23 w 37"/>
                  <a:gd name="T17" fmla="*/ 40 h 51"/>
                  <a:gd name="T18" fmla="*/ 16 w 37"/>
                  <a:gd name="T19" fmla="*/ 4 h 51"/>
                  <a:gd name="T20" fmla="*/ 13 w 37"/>
                  <a:gd name="T2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51">
                    <a:moveTo>
                      <a:pt x="13" y="0"/>
                    </a:moveTo>
                    <a:cubicBezTo>
                      <a:pt x="12" y="0"/>
                      <a:pt x="11" y="1"/>
                      <a:pt x="11" y="2"/>
                    </a:cubicBezTo>
                    <a:cubicBezTo>
                      <a:pt x="0" y="19"/>
                      <a:pt x="6" y="34"/>
                      <a:pt x="20" y="44"/>
                    </a:cubicBezTo>
                    <a:cubicBezTo>
                      <a:pt x="21" y="45"/>
                      <a:pt x="23" y="46"/>
                      <a:pt x="25" y="47"/>
                    </a:cubicBezTo>
                    <a:cubicBezTo>
                      <a:pt x="27" y="48"/>
                      <a:pt x="29" y="50"/>
                      <a:pt x="31" y="50"/>
                    </a:cubicBezTo>
                    <a:cubicBezTo>
                      <a:pt x="32" y="51"/>
                      <a:pt x="32" y="51"/>
                      <a:pt x="32" y="51"/>
                    </a:cubicBezTo>
                    <a:cubicBezTo>
                      <a:pt x="35" y="51"/>
                      <a:pt x="37" y="47"/>
                      <a:pt x="34" y="46"/>
                    </a:cubicBezTo>
                    <a:cubicBezTo>
                      <a:pt x="32" y="45"/>
                      <a:pt x="30" y="44"/>
                      <a:pt x="28" y="43"/>
                    </a:cubicBezTo>
                    <a:cubicBezTo>
                      <a:pt x="27" y="42"/>
                      <a:pt x="25" y="41"/>
                      <a:pt x="23" y="40"/>
                    </a:cubicBezTo>
                    <a:cubicBezTo>
                      <a:pt x="12" y="31"/>
                      <a:pt x="6" y="20"/>
                      <a:pt x="16" y="4"/>
                    </a:cubicBezTo>
                    <a:cubicBezTo>
                      <a:pt x="17" y="2"/>
                      <a:pt x="15" y="0"/>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49" name="Freeform 37"/>
              <p:cNvSpPr/>
              <p:nvPr/>
            </p:nvSpPr>
            <p:spPr bwMode="auto">
              <a:xfrm>
                <a:off x="2047875" y="2398713"/>
                <a:ext cx="12700" cy="11113"/>
              </a:xfrm>
              <a:custGeom>
                <a:avLst/>
                <a:gdLst>
                  <a:gd name="T0" fmla="*/ 3 w 6"/>
                  <a:gd name="T1" fmla="*/ 0 h 5"/>
                  <a:gd name="T2" fmla="*/ 1 w 6"/>
                  <a:gd name="T3" fmla="*/ 0 h 5"/>
                  <a:gd name="T4" fmla="*/ 0 w 6"/>
                  <a:gd name="T5" fmla="*/ 3 h 5"/>
                  <a:gd name="T6" fmla="*/ 3 w 6"/>
                  <a:gd name="T7" fmla="*/ 5 h 5"/>
                  <a:gd name="T8" fmla="*/ 4 w 6"/>
                  <a:gd name="T9" fmla="*/ 5 h 5"/>
                  <a:gd name="T10" fmla="*/ 5 w 6"/>
                  <a:gd name="T11" fmla="*/ 1 h 5"/>
                  <a:gd name="T12" fmla="*/ 3 w 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3" y="0"/>
                    </a:moveTo>
                    <a:cubicBezTo>
                      <a:pt x="2" y="0"/>
                      <a:pt x="2" y="0"/>
                      <a:pt x="1" y="0"/>
                    </a:cubicBezTo>
                    <a:cubicBezTo>
                      <a:pt x="0" y="1"/>
                      <a:pt x="0" y="2"/>
                      <a:pt x="0" y="3"/>
                    </a:cubicBezTo>
                    <a:cubicBezTo>
                      <a:pt x="0" y="4"/>
                      <a:pt x="1" y="5"/>
                      <a:pt x="3" y="5"/>
                    </a:cubicBezTo>
                    <a:cubicBezTo>
                      <a:pt x="3" y="5"/>
                      <a:pt x="3" y="5"/>
                      <a:pt x="4" y="5"/>
                    </a:cubicBezTo>
                    <a:cubicBezTo>
                      <a:pt x="6" y="4"/>
                      <a:pt x="6" y="2"/>
                      <a:pt x="5" y="1"/>
                    </a:cubicBezTo>
                    <a:cubicBezTo>
                      <a:pt x="4" y="0"/>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50" name="Freeform 38"/>
              <p:cNvSpPr/>
              <p:nvPr/>
            </p:nvSpPr>
            <p:spPr bwMode="auto">
              <a:xfrm>
                <a:off x="2354263" y="2574925"/>
                <a:ext cx="125413" cy="236538"/>
              </a:xfrm>
              <a:custGeom>
                <a:avLst/>
                <a:gdLst>
                  <a:gd name="T0" fmla="*/ 25 w 58"/>
                  <a:gd name="T1" fmla="*/ 0 h 110"/>
                  <a:gd name="T2" fmla="*/ 24 w 58"/>
                  <a:gd name="T3" fmla="*/ 0 h 110"/>
                  <a:gd name="T4" fmla="*/ 23 w 58"/>
                  <a:gd name="T5" fmla="*/ 4 h 110"/>
                  <a:gd name="T6" fmla="*/ 24 w 58"/>
                  <a:gd name="T7" fmla="*/ 5 h 110"/>
                  <a:gd name="T8" fmla="*/ 37 w 58"/>
                  <a:gd name="T9" fmla="*/ 32 h 110"/>
                  <a:gd name="T10" fmla="*/ 36 w 58"/>
                  <a:gd name="T11" fmla="*/ 35 h 110"/>
                  <a:gd name="T12" fmla="*/ 21 w 58"/>
                  <a:gd name="T13" fmla="*/ 75 h 110"/>
                  <a:gd name="T14" fmla="*/ 21 w 58"/>
                  <a:gd name="T15" fmla="*/ 76 h 110"/>
                  <a:gd name="T16" fmla="*/ 19 w 58"/>
                  <a:gd name="T17" fmla="*/ 80 h 110"/>
                  <a:gd name="T18" fmla="*/ 18 w 58"/>
                  <a:gd name="T19" fmla="*/ 80 h 110"/>
                  <a:gd name="T20" fmla="*/ 14 w 58"/>
                  <a:gd name="T21" fmla="*/ 85 h 110"/>
                  <a:gd name="T22" fmla="*/ 11 w 58"/>
                  <a:gd name="T23" fmla="*/ 90 h 110"/>
                  <a:gd name="T24" fmla="*/ 1 w 58"/>
                  <a:gd name="T25" fmla="*/ 106 h 110"/>
                  <a:gd name="T26" fmla="*/ 3 w 58"/>
                  <a:gd name="T27" fmla="*/ 110 h 110"/>
                  <a:gd name="T28" fmla="*/ 5 w 58"/>
                  <a:gd name="T29" fmla="*/ 109 h 110"/>
                  <a:gd name="T30" fmla="*/ 14 w 58"/>
                  <a:gd name="T31" fmla="*/ 95 h 110"/>
                  <a:gd name="T32" fmla="*/ 17 w 58"/>
                  <a:gd name="T33" fmla="*/ 90 h 110"/>
                  <a:gd name="T34" fmla="*/ 27 w 58"/>
                  <a:gd name="T35" fmla="*/ 0 h 110"/>
                  <a:gd name="T36" fmla="*/ 25 w 58"/>
                  <a:gd name="T3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 h="110">
                    <a:moveTo>
                      <a:pt x="25" y="0"/>
                    </a:moveTo>
                    <a:cubicBezTo>
                      <a:pt x="25" y="0"/>
                      <a:pt x="25" y="0"/>
                      <a:pt x="24" y="0"/>
                    </a:cubicBezTo>
                    <a:cubicBezTo>
                      <a:pt x="23" y="1"/>
                      <a:pt x="22" y="3"/>
                      <a:pt x="23" y="4"/>
                    </a:cubicBezTo>
                    <a:cubicBezTo>
                      <a:pt x="23" y="4"/>
                      <a:pt x="24" y="5"/>
                      <a:pt x="24" y="5"/>
                    </a:cubicBezTo>
                    <a:cubicBezTo>
                      <a:pt x="34" y="12"/>
                      <a:pt x="37" y="22"/>
                      <a:pt x="37" y="32"/>
                    </a:cubicBezTo>
                    <a:cubicBezTo>
                      <a:pt x="38" y="33"/>
                      <a:pt x="37" y="34"/>
                      <a:pt x="36" y="35"/>
                    </a:cubicBezTo>
                    <a:cubicBezTo>
                      <a:pt x="35" y="48"/>
                      <a:pt x="28" y="62"/>
                      <a:pt x="21" y="75"/>
                    </a:cubicBezTo>
                    <a:cubicBezTo>
                      <a:pt x="21" y="75"/>
                      <a:pt x="21" y="75"/>
                      <a:pt x="21" y="76"/>
                    </a:cubicBezTo>
                    <a:cubicBezTo>
                      <a:pt x="22" y="78"/>
                      <a:pt x="20" y="80"/>
                      <a:pt x="19" y="80"/>
                    </a:cubicBezTo>
                    <a:cubicBezTo>
                      <a:pt x="18" y="80"/>
                      <a:pt x="18" y="80"/>
                      <a:pt x="18" y="80"/>
                    </a:cubicBezTo>
                    <a:cubicBezTo>
                      <a:pt x="16" y="82"/>
                      <a:pt x="15" y="84"/>
                      <a:pt x="14" y="85"/>
                    </a:cubicBezTo>
                    <a:cubicBezTo>
                      <a:pt x="13" y="87"/>
                      <a:pt x="12" y="89"/>
                      <a:pt x="11" y="90"/>
                    </a:cubicBezTo>
                    <a:cubicBezTo>
                      <a:pt x="7" y="96"/>
                      <a:pt x="3" y="102"/>
                      <a:pt x="1" y="106"/>
                    </a:cubicBezTo>
                    <a:cubicBezTo>
                      <a:pt x="0" y="108"/>
                      <a:pt x="2" y="110"/>
                      <a:pt x="3" y="110"/>
                    </a:cubicBezTo>
                    <a:cubicBezTo>
                      <a:pt x="4" y="110"/>
                      <a:pt x="5" y="110"/>
                      <a:pt x="5" y="109"/>
                    </a:cubicBezTo>
                    <a:cubicBezTo>
                      <a:pt x="8" y="105"/>
                      <a:pt x="11" y="100"/>
                      <a:pt x="14" y="95"/>
                    </a:cubicBezTo>
                    <a:cubicBezTo>
                      <a:pt x="15" y="93"/>
                      <a:pt x="16" y="91"/>
                      <a:pt x="17" y="90"/>
                    </a:cubicBezTo>
                    <a:cubicBezTo>
                      <a:pt x="36" y="61"/>
                      <a:pt x="58" y="23"/>
                      <a:pt x="27" y="0"/>
                    </a:cubicBezTo>
                    <a:cubicBezTo>
                      <a:pt x="26" y="0"/>
                      <a:pt x="26" y="0"/>
                      <a:pt x="2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51" name="Freeform 39"/>
              <p:cNvSpPr>
                <a:spLocks noEditPoints="1"/>
              </p:cNvSpPr>
              <p:nvPr/>
            </p:nvSpPr>
            <p:spPr bwMode="auto">
              <a:xfrm>
                <a:off x="2451100" y="3432175"/>
                <a:ext cx="193675" cy="100013"/>
              </a:xfrm>
              <a:custGeom>
                <a:avLst/>
                <a:gdLst>
                  <a:gd name="T0" fmla="*/ 4 w 90"/>
                  <a:gd name="T1" fmla="*/ 27 h 47"/>
                  <a:gd name="T2" fmla="*/ 2 w 90"/>
                  <a:gd name="T3" fmla="*/ 33 h 47"/>
                  <a:gd name="T4" fmla="*/ 4 w 90"/>
                  <a:gd name="T5" fmla="*/ 33 h 47"/>
                  <a:gd name="T6" fmla="*/ 43 w 90"/>
                  <a:gd name="T7" fmla="*/ 47 h 47"/>
                  <a:gd name="T8" fmla="*/ 56 w 90"/>
                  <a:gd name="T9" fmla="*/ 45 h 47"/>
                  <a:gd name="T10" fmla="*/ 69 w 90"/>
                  <a:gd name="T11" fmla="*/ 37 h 47"/>
                  <a:gd name="T12" fmla="*/ 69 w 90"/>
                  <a:gd name="T13" fmla="*/ 29 h 47"/>
                  <a:gd name="T14" fmla="*/ 61 w 90"/>
                  <a:gd name="T15" fmla="*/ 36 h 47"/>
                  <a:gd name="T16" fmla="*/ 60 w 90"/>
                  <a:gd name="T17" fmla="*/ 41 h 47"/>
                  <a:gd name="T18" fmla="*/ 58 w 90"/>
                  <a:gd name="T19" fmla="*/ 43 h 47"/>
                  <a:gd name="T20" fmla="*/ 55 w 90"/>
                  <a:gd name="T21" fmla="*/ 40 h 47"/>
                  <a:gd name="T22" fmla="*/ 55 w 90"/>
                  <a:gd name="T23" fmla="*/ 39 h 47"/>
                  <a:gd name="T24" fmla="*/ 52 w 90"/>
                  <a:gd name="T25" fmla="*/ 40 h 47"/>
                  <a:gd name="T26" fmla="*/ 44 w 90"/>
                  <a:gd name="T27" fmla="*/ 42 h 47"/>
                  <a:gd name="T28" fmla="*/ 42 w 90"/>
                  <a:gd name="T29" fmla="*/ 42 h 47"/>
                  <a:gd name="T30" fmla="*/ 41 w 90"/>
                  <a:gd name="T31" fmla="*/ 42 h 47"/>
                  <a:gd name="T32" fmla="*/ 29 w 90"/>
                  <a:gd name="T33" fmla="*/ 40 h 47"/>
                  <a:gd name="T34" fmla="*/ 27 w 90"/>
                  <a:gd name="T35" fmla="*/ 41 h 47"/>
                  <a:gd name="T36" fmla="*/ 24 w 90"/>
                  <a:gd name="T37" fmla="*/ 38 h 47"/>
                  <a:gd name="T38" fmla="*/ 5 w 90"/>
                  <a:gd name="T39" fmla="*/ 28 h 47"/>
                  <a:gd name="T40" fmla="*/ 5 w 90"/>
                  <a:gd name="T41" fmla="*/ 28 h 47"/>
                  <a:gd name="T42" fmla="*/ 4 w 90"/>
                  <a:gd name="T43" fmla="*/ 27 h 47"/>
                  <a:gd name="T44" fmla="*/ 87 w 90"/>
                  <a:gd name="T45" fmla="*/ 0 h 47"/>
                  <a:gd name="T46" fmla="*/ 84 w 90"/>
                  <a:gd name="T47" fmla="*/ 2 h 47"/>
                  <a:gd name="T48" fmla="*/ 75 w 90"/>
                  <a:gd name="T49" fmla="*/ 22 h 47"/>
                  <a:gd name="T50" fmla="*/ 74 w 90"/>
                  <a:gd name="T51" fmla="*/ 32 h 47"/>
                  <a:gd name="T52" fmla="*/ 90 w 90"/>
                  <a:gd name="T53" fmla="*/ 4 h 47"/>
                  <a:gd name="T54" fmla="*/ 87 w 90"/>
                  <a:gd name="T55"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0" h="47">
                    <a:moveTo>
                      <a:pt x="4" y="27"/>
                    </a:moveTo>
                    <a:cubicBezTo>
                      <a:pt x="1" y="27"/>
                      <a:pt x="0" y="31"/>
                      <a:pt x="2" y="33"/>
                    </a:cubicBezTo>
                    <a:cubicBezTo>
                      <a:pt x="3" y="33"/>
                      <a:pt x="3" y="33"/>
                      <a:pt x="4" y="33"/>
                    </a:cubicBezTo>
                    <a:cubicBezTo>
                      <a:pt x="16" y="41"/>
                      <a:pt x="29" y="47"/>
                      <a:pt x="43" y="47"/>
                    </a:cubicBezTo>
                    <a:cubicBezTo>
                      <a:pt x="47" y="47"/>
                      <a:pt x="52" y="46"/>
                      <a:pt x="56" y="45"/>
                    </a:cubicBezTo>
                    <a:cubicBezTo>
                      <a:pt x="61" y="43"/>
                      <a:pt x="65" y="41"/>
                      <a:pt x="69" y="37"/>
                    </a:cubicBezTo>
                    <a:cubicBezTo>
                      <a:pt x="69" y="35"/>
                      <a:pt x="69" y="32"/>
                      <a:pt x="69" y="29"/>
                    </a:cubicBezTo>
                    <a:cubicBezTo>
                      <a:pt x="66" y="32"/>
                      <a:pt x="64" y="34"/>
                      <a:pt x="61" y="36"/>
                    </a:cubicBezTo>
                    <a:cubicBezTo>
                      <a:pt x="60" y="38"/>
                      <a:pt x="60" y="40"/>
                      <a:pt x="60" y="41"/>
                    </a:cubicBezTo>
                    <a:cubicBezTo>
                      <a:pt x="60" y="43"/>
                      <a:pt x="59" y="43"/>
                      <a:pt x="58" y="43"/>
                    </a:cubicBezTo>
                    <a:cubicBezTo>
                      <a:pt x="56" y="43"/>
                      <a:pt x="54" y="42"/>
                      <a:pt x="55" y="40"/>
                    </a:cubicBezTo>
                    <a:cubicBezTo>
                      <a:pt x="55" y="40"/>
                      <a:pt x="55" y="39"/>
                      <a:pt x="55" y="39"/>
                    </a:cubicBezTo>
                    <a:cubicBezTo>
                      <a:pt x="54" y="40"/>
                      <a:pt x="53" y="40"/>
                      <a:pt x="52" y="40"/>
                    </a:cubicBezTo>
                    <a:cubicBezTo>
                      <a:pt x="49" y="41"/>
                      <a:pt x="46" y="42"/>
                      <a:pt x="44" y="42"/>
                    </a:cubicBezTo>
                    <a:cubicBezTo>
                      <a:pt x="43" y="42"/>
                      <a:pt x="43" y="42"/>
                      <a:pt x="42" y="42"/>
                    </a:cubicBezTo>
                    <a:cubicBezTo>
                      <a:pt x="42" y="42"/>
                      <a:pt x="41" y="42"/>
                      <a:pt x="41" y="42"/>
                    </a:cubicBezTo>
                    <a:cubicBezTo>
                      <a:pt x="37" y="42"/>
                      <a:pt x="33" y="41"/>
                      <a:pt x="29" y="40"/>
                    </a:cubicBezTo>
                    <a:cubicBezTo>
                      <a:pt x="29" y="40"/>
                      <a:pt x="28" y="41"/>
                      <a:pt x="27" y="41"/>
                    </a:cubicBezTo>
                    <a:cubicBezTo>
                      <a:pt x="25" y="41"/>
                      <a:pt x="24" y="40"/>
                      <a:pt x="24" y="38"/>
                    </a:cubicBezTo>
                    <a:cubicBezTo>
                      <a:pt x="17" y="35"/>
                      <a:pt x="11" y="31"/>
                      <a:pt x="5" y="28"/>
                    </a:cubicBezTo>
                    <a:cubicBezTo>
                      <a:pt x="5" y="28"/>
                      <a:pt x="5" y="28"/>
                      <a:pt x="5" y="28"/>
                    </a:cubicBezTo>
                    <a:cubicBezTo>
                      <a:pt x="5" y="27"/>
                      <a:pt x="4" y="27"/>
                      <a:pt x="4" y="27"/>
                    </a:cubicBezTo>
                    <a:moveTo>
                      <a:pt x="87" y="0"/>
                    </a:moveTo>
                    <a:cubicBezTo>
                      <a:pt x="86" y="0"/>
                      <a:pt x="85" y="1"/>
                      <a:pt x="84" y="2"/>
                    </a:cubicBezTo>
                    <a:cubicBezTo>
                      <a:pt x="82" y="9"/>
                      <a:pt x="79" y="16"/>
                      <a:pt x="75" y="22"/>
                    </a:cubicBezTo>
                    <a:cubicBezTo>
                      <a:pt x="74" y="25"/>
                      <a:pt x="74" y="28"/>
                      <a:pt x="74" y="32"/>
                    </a:cubicBezTo>
                    <a:cubicBezTo>
                      <a:pt x="81" y="24"/>
                      <a:pt x="86" y="13"/>
                      <a:pt x="90" y="4"/>
                    </a:cubicBezTo>
                    <a:cubicBezTo>
                      <a:pt x="90" y="2"/>
                      <a:pt x="89" y="0"/>
                      <a:pt x="8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52" name="Freeform 40"/>
              <p:cNvSpPr>
                <a:spLocks noEditPoints="1"/>
              </p:cNvSpPr>
              <p:nvPr/>
            </p:nvSpPr>
            <p:spPr bwMode="auto">
              <a:xfrm>
                <a:off x="2005013" y="3829050"/>
                <a:ext cx="384175" cy="222250"/>
              </a:xfrm>
              <a:custGeom>
                <a:avLst/>
                <a:gdLst>
                  <a:gd name="T0" fmla="*/ 5 w 178"/>
                  <a:gd name="T1" fmla="*/ 72 h 103"/>
                  <a:gd name="T2" fmla="*/ 7 w 178"/>
                  <a:gd name="T3" fmla="*/ 78 h 103"/>
                  <a:gd name="T4" fmla="*/ 7 w 178"/>
                  <a:gd name="T5" fmla="*/ 75 h 103"/>
                  <a:gd name="T6" fmla="*/ 5 w 178"/>
                  <a:gd name="T7" fmla="*/ 72 h 103"/>
                  <a:gd name="T8" fmla="*/ 156 w 178"/>
                  <a:gd name="T9" fmla="*/ 0 h 103"/>
                  <a:gd name="T10" fmla="*/ 154 w 178"/>
                  <a:gd name="T11" fmla="*/ 4 h 103"/>
                  <a:gd name="T12" fmla="*/ 154 w 178"/>
                  <a:gd name="T13" fmla="*/ 5 h 103"/>
                  <a:gd name="T14" fmla="*/ 157 w 178"/>
                  <a:gd name="T15" fmla="*/ 11 h 103"/>
                  <a:gd name="T16" fmla="*/ 154 w 178"/>
                  <a:gd name="T17" fmla="*/ 37 h 103"/>
                  <a:gd name="T18" fmla="*/ 153 w 178"/>
                  <a:gd name="T19" fmla="*/ 41 h 103"/>
                  <a:gd name="T20" fmla="*/ 151 w 178"/>
                  <a:gd name="T21" fmla="*/ 42 h 103"/>
                  <a:gd name="T22" fmla="*/ 85 w 178"/>
                  <a:gd name="T23" fmla="*/ 80 h 103"/>
                  <a:gd name="T24" fmla="*/ 84 w 178"/>
                  <a:gd name="T25" fmla="*/ 81 h 103"/>
                  <a:gd name="T26" fmla="*/ 82 w 178"/>
                  <a:gd name="T27" fmla="*/ 83 h 103"/>
                  <a:gd name="T28" fmla="*/ 80 w 178"/>
                  <a:gd name="T29" fmla="*/ 84 h 103"/>
                  <a:gd name="T30" fmla="*/ 78 w 178"/>
                  <a:gd name="T31" fmla="*/ 83 h 103"/>
                  <a:gd name="T32" fmla="*/ 65 w 178"/>
                  <a:gd name="T33" fmla="*/ 88 h 103"/>
                  <a:gd name="T34" fmla="*/ 63 w 178"/>
                  <a:gd name="T35" fmla="*/ 89 h 103"/>
                  <a:gd name="T36" fmla="*/ 26 w 178"/>
                  <a:gd name="T37" fmla="*/ 98 h 103"/>
                  <a:gd name="T38" fmla="*/ 7 w 178"/>
                  <a:gd name="T39" fmla="*/ 82 h 103"/>
                  <a:gd name="T40" fmla="*/ 5 w 178"/>
                  <a:gd name="T41" fmla="*/ 83 h 103"/>
                  <a:gd name="T42" fmla="*/ 2 w 178"/>
                  <a:gd name="T43" fmla="*/ 81 h 103"/>
                  <a:gd name="T44" fmla="*/ 1 w 178"/>
                  <a:gd name="T45" fmla="*/ 78 h 103"/>
                  <a:gd name="T46" fmla="*/ 24 w 178"/>
                  <a:gd name="T47" fmla="*/ 103 h 103"/>
                  <a:gd name="T48" fmla="*/ 84 w 178"/>
                  <a:gd name="T49" fmla="*/ 86 h 103"/>
                  <a:gd name="T50" fmla="*/ 161 w 178"/>
                  <a:gd name="T51" fmla="*/ 6 h 103"/>
                  <a:gd name="T52" fmla="*/ 159 w 178"/>
                  <a:gd name="T53" fmla="*/ 1 h 103"/>
                  <a:gd name="T54" fmla="*/ 158 w 178"/>
                  <a:gd name="T55" fmla="*/ 0 h 103"/>
                  <a:gd name="T56" fmla="*/ 156 w 178"/>
                  <a:gd name="T5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8" h="103">
                    <a:moveTo>
                      <a:pt x="5" y="72"/>
                    </a:moveTo>
                    <a:cubicBezTo>
                      <a:pt x="6" y="74"/>
                      <a:pt x="7" y="76"/>
                      <a:pt x="7" y="78"/>
                    </a:cubicBezTo>
                    <a:cubicBezTo>
                      <a:pt x="7" y="77"/>
                      <a:pt x="7" y="76"/>
                      <a:pt x="7" y="75"/>
                    </a:cubicBezTo>
                    <a:cubicBezTo>
                      <a:pt x="8" y="73"/>
                      <a:pt x="6" y="72"/>
                      <a:pt x="5" y="72"/>
                    </a:cubicBezTo>
                    <a:moveTo>
                      <a:pt x="156" y="0"/>
                    </a:moveTo>
                    <a:cubicBezTo>
                      <a:pt x="155" y="0"/>
                      <a:pt x="153" y="2"/>
                      <a:pt x="154" y="4"/>
                    </a:cubicBezTo>
                    <a:cubicBezTo>
                      <a:pt x="154" y="4"/>
                      <a:pt x="154" y="5"/>
                      <a:pt x="154" y="5"/>
                    </a:cubicBezTo>
                    <a:cubicBezTo>
                      <a:pt x="155" y="7"/>
                      <a:pt x="156" y="9"/>
                      <a:pt x="157" y="11"/>
                    </a:cubicBezTo>
                    <a:cubicBezTo>
                      <a:pt x="160" y="21"/>
                      <a:pt x="158" y="30"/>
                      <a:pt x="154" y="37"/>
                    </a:cubicBezTo>
                    <a:cubicBezTo>
                      <a:pt x="154" y="38"/>
                      <a:pt x="153" y="40"/>
                      <a:pt x="153" y="41"/>
                    </a:cubicBezTo>
                    <a:cubicBezTo>
                      <a:pt x="152" y="41"/>
                      <a:pt x="152" y="42"/>
                      <a:pt x="151" y="42"/>
                    </a:cubicBezTo>
                    <a:cubicBezTo>
                      <a:pt x="137" y="61"/>
                      <a:pt x="105" y="73"/>
                      <a:pt x="85" y="80"/>
                    </a:cubicBezTo>
                    <a:cubicBezTo>
                      <a:pt x="84" y="80"/>
                      <a:pt x="84" y="80"/>
                      <a:pt x="84" y="81"/>
                    </a:cubicBezTo>
                    <a:cubicBezTo>
                      <a:pt x="83" y="81"/>
                      <a:pt x="83" y="82"/>
                      <a:pt x="82" y="83"/>
                    </a:cubicBezTo>
                    <a:cubicBezTo>
                      <a:pt x="81" y="84"/>
                      <a:pt x="81" y="84"/>
                      <a:pt x="80" y="84"/>
                    </a:cubicBezTo>
                    <a:cubicBezTo>
                      <a:pt x="79" y="84"/>
                      <a:pt x="79" y="83"/>
                      <a:pt x="78" y="83"/>
                    </a:cubicBezTo>
                    <a:cubicBezTo>
                      <a:pt x="74" y="84"/>
                      <a:pt x="70" y="86"/>
                      <a:pt x="65" y="88"/>
                    </a:cubicBezTo>
                    <a:cubicBezTo>
                      <a:pt x="64" y="89"/>
                      <a:pt x="63" y="89"/>
                      <a:pt x="63" y="89"/>
                    </a:cubicBezTo>
                    <a:cubicBezTo>
                      <a:pt x="51" y="93"/>
                      <a:pt x="37" y="98"/>
                      <a:pt x="26" y="98"/>
                    </a:cubicBezTo>
                    <a:cubicBezTo>
                      <a:pt x="15" y="98"/>
                      <a:pt x="7" y="94"/>
                      <a:pt x="7" y="82"/>
                    </a:cubicBezTo>
                    <a:cubicBezTo>
                      <a:pt x="6" y="82"/>
                      <a:pt x="5" y="83"/>
                      <a:pt x="5" y="83"/>
                    </a:cubicBezTo>
                    <a:cubicBezTo>
                      <a:pt x="4" y="83"/>
                      <a:pt x="2" y="82"/>
                      <a:pt x="2" y="81"/>
                    </a:cubicBezTo>
                    <a:cubicBezTo>
                      <a:pt x="2" y="80"/>
                      <a:pt x="2" y="79"/>
                      <a:pt x="1" y="78"/>
                    </a:cubicBezTo>
                    <a:cubicBezTo>
                      <a:pt x="0" y="97"/>
                      <a:pt x="10" y="103"/>
                      <a:pt x="24" y="103"/>
                    </a:cubicBezTo>
                    <a:cubicBezTo>
                      <a:pt x="44" y="103"/>
                      <a:pt x="71" y="91"/>
                      <a:pt x="84" y="86"/>
                    </a:cubicBezTo>
                    <a:cubicBezTo>
                      <a:pt x="117" y="73"/>
                      <a:pt x="178" y="52"/>
                      <a:pt x="161" y="6"/>
                    </a:cubicBezTo>
                    <a:cubicBezTo>
                      <a:pt x="160" y="4"/>
                      <a:pt x="159" y="3"/>
                      <a:pt x="159" y="1"/>
                    </a:cubicBezTo>
                    <a:cubicBezTo>
                      <a:pt x="158" y="1"/>
                      <a:pt x="158" y="1"/>
                      <a:pt x="158" y="0"/>
                    </a:cubicBezTo>
                    <a:cubicBezTo>
                      <a:pt x="158" y="0"/>
                      <a:pt x="157" y="0"/>
                      <a:pt x="15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53" name="Freeform 41"/>
              <p:cNvSpPr>
                <a:spLocks noEditPoints="1"/>
              </p:cNvSpPr>
              <p:nvPr/>
            </p:nvSpPr>
            <p:spPr bwMode="auto">
              <a:xfrm>
                <a:off x="1606550" y="3889375"/>
                <a:ext cx="415925" cy="119063"/>
              </a:xfrm>
              <a:custGeom>
                <a:avLst/>
                <a:gdLst>
                  <a:gd name="T0" fmla="*/ 187 w 193"/>
                  <a:gd name="T1" fmla="*/ 40 h 55"/>
                  <a:gd name="T2" fmla="*/ 187 w 193"/>
                  <a:gd name="T3" fmla="*/ 44 h 55"/>
                  <a:gd name="T4" fmla="*/ 185 w 193"/>
                  <a:gd name="T5" fmla="*/ 46 h 55"/>
                  <a:gd name="T6" fmla="*/ 184 w 193"/>
                  <a:gd name="T7" fmla="*/ 46 h 55"/>
                  <a:gd name="T8" fmla="*/ 186 w 193"/>
                  <a:gd name="T9" fmla="*/ 50 h 55"/>
                  <a:gd name="T10" fmla="*/ 187 w 193"/>
                  <a:gd name="T11" fmla="*/ 53 h 55"/>
                  <a:gd name="T12" fmla="*/ 190 w 193"/>
                  <a:gd name="T13" fmla="*/ 55 h 55"/>
                  <a:gd name="T14" fmla="*/ 192 w 193"/>
                  <a:gd name="T15" fmla="*/ 54 h 55"/>
                  <a:gd name="T16" fmla="*/ 192 w 193"/>
                  <a:gd name="T17" fmla="*/ 52 h 55"/>
                  <a:gd name="T18" fmla="*/ 192 w 193"/>
                  <a:gd name="T19" fmla="*/ 50 h 55"/>
                  <a:gd name="T20" fmla="*/ 190 w 193"/>
                  <a:gd name="T21" fmla="*/ 44 h 55"/>
                  <a:gd name="T22" fmla="*/ 187 w 193"/>
                  <a:gd name="T23" fmla="*/ 40 h 55"/>
                  <a:gd name="T24" fmla="*/ 4 w 193"/>
                  <a:gd name="T25" fmla="*/ 0 h 55"/>
                  <a:gd name="T26" fmla="*/ 1 w 193"/>
                  <a:gd name="T27" fmla="*/ 4 h 55"/>
                  <a:gd name="T28" fmla="*/ 7 w 193"/>
                  <a:gd name="T29" fmla="*/ 13 h 55"/>
                  <a:gd name="T30" fmla="*/ 11 w 193"/>
                  <a:gd name="T31" fmla="*/ 17 h 55"/>
                  <a:gd name="T32" fmla="*/ 19 w 193"/>
                  <a:gd name="T33" fmla="*/ 20 h 55"/>
                  <a:gd name="T34" fmla="*/ 23 w 193"/>
                  <a:gd name="T35" fmla="*/ 19 h 55"/>
                  <a:gd name="T36" fmla="*/ 29 w 193"/>
                  <a:gd name="T37" fmla="*/ 15 h 55"/>
                  <a:gd name="T38" fmla="*/ 36 w 193"/>
                  <a:gd name="T39" fmla="*/ 18 h 55"/>
                  <a:gd name="T40" fmla="*/ 74 w 193"/>
                  <a:gd name="T41" fmla="*/ 28 h 55"/>
                  <a:gd name="T42" fmla="*/ 117 w 193"/>
                  <a:gd name="T43" fmla="*/ 34 h 55"/>
                  <a:gd name="T44" fmla="*/ 128 w 193"/>
                  <a:gd name="T45" fmla="*/ 34 h 55"/>
                  <a:gd name="T46" fmla="*/ 144 w 193"/>
                  <a:gd name="T47" fmla="*/ 33 h 55"/>
                  <a:gd name="T48" fmla="*/ 182 w 193"/>
                  <a:gd name="T49" fmla="*/ 43 h 55"/>
                  <a:gd name="T50" fmla="*/ 181 w 193"/>
                  <a:gd name="T51" fmla="*/ 35 h 55"/>
                  <a:gd name="T52" fmla="*/ 147 w 193"/>
                  <a:gd name="T53" fmla="*/ 28 h 55"/>
                  <a:gd name="T54" fmla="*/ 145 w 193"/>
                  <a:gd name="T55" fmla="*/ 28 h 55"/>
                  <a:gd name="T56" fmla="*/ 144 w 193"/>
                  <a:gd name="T57" fmla="*/ 28 h 55"/>
                  <a:gd name="T58" fmla="*/ 143 w 193"/>
                  <a:gd name="T59" fmla="*/ 28 h 55"/>
                  <a:gd name="T60" fmla="*/ 133 w 193"/>
                  <a:gd name="T61" fmla="*/ 28 h 55"/>
                  <a:gd name="T62" fmla="*/ 130 w 193"/>
                  <a:gd name="T63" fmla="*/ 29 h 55"/>
                  <a:gd name="T64" fmla="*/ 128 w 193"/>
                  <a:gd name="T65" fmla="*/ 28 h 55"/>
                  <a:gd name="T66" fmla="*/ 119 w 193"/>
                  <a:gd name="T67" fmla="*/ 29 h 55"/>
                  <a:gd name="T68" fmla="*/ 116 w 193"/>
                  <a:gd name="T69" fmla="*/ 29 h 55"/>
                  <a:gd name="T70" fmla="*/ 92 w 193"/>
                  <a:gd name="T71" fmla="*/ 26 h 55"/>
                  <a:gd name="T72" fmla="*/ 89 w 193"/>
                  <a:gd name="T73" fmla="*/ 27 h 55"/>
                  <a:gd name="T74" fmla="*/ 87 w 193"/>
                  <a:gd name="T75" fmla="*/ 26 h 55"/>
                  <a:gd name="T76" fmla="*/ 87 w 193"/>
                  <a:gd name="T77" fmla="*/ 25 h 55"/>
                  <a:gd name="T78" fmla="*/ 49 w 193"/>
                  <a:gd name="T79" fmla="*/ 16 h 55"/>
                  <a:gd name="T80" fmla="*/ 46 w 193"/>
                  <a:gd name="T81" fmla="*/ 14 h 55"/>
                  <a:gd name="T82" fmla="*/ 44 w 193"/>
                  <a:gd name="T83" fmla="*/ 15 h 55"/>
                  <a:gd name="T84" fmla="*/ 41 w 193"/>
                  <a:gd name="T85" fmla="*/ 14 h 55"/>
                  <a:gd name="T86" fmla="*/ 40 w 193"/>
                  <a:gd name="T87" fmla="*/ 12 h 55"/>
                  <a:gd name="T88" fmla="*/ 29 w 193"/>
                  <a:gd name="T89" fmla="*/ 7 h 55"/>
                  <a:gd name="T90" fmla="*/ 27 w 193"/>
                  <a:gd name="T91" fmla="*/ 7 h 55"/>
                  <a:gd name="T92" fmla="*/ 16 w 193"/>
                  <a:gd name="T93" fmla="*/ 12 h 55"/>
                  <a:gd name="T94" fmla="*/ 13 w 193"/>
                  <a:gd name="T95" fmla="*/ 11 h 55"/>
                  <a:gd name="T96" fmla="*/ 10 w 193"/>
                  <a:gd name="T97" fmla="*/ 8 h 55"/>
                  <a:gd name="T98" fmla="*/ 6 w 193"/>
                  <a:gd name="T99" fmla="*/ 2 h 55"/>
                  <a:gd name="T100" fmla="*/ 4 w 193"/>
                  <a:gd name="T101"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3" h="55">
                    <a:moveTo>
                      <a:pt x="187" y="40"/>
                    </a:moveTo>
                    <a:cubicBezTo>
                      <a:pt x="187" y="41"/>
                      <a:pt x="187" y="42"/>
                      <a:pt x="187" y="44"/>
                    </a:cubicBezTo>
                    <a:cubicBezTo>
                      <a:pt x="187" y="45"/>
                      <a:pt x="186" y="46"/>
                      <a:pt x="185" y="46"/>
                    </a:cubicBezTo>
                    <a:cubicBezTo>
                      <a:pt x="185" y="46"/>
                      <a:pt x="184" y="46"/>
                      <a:pt x="184" y="46"/>
                    </a:cubicBezTo>
                    <a:cubicBezTo>
                      <a:pt x="185" y="47"/>
                      <a:pt x="186" y="49"/>
                      <a:pt x="186" y="50"/>
                    </a:cubicBezTo>
                    <a:cubicBezTo>
                      <a:pt x="187" y="51"/>
                      <a:pt x="187" y="52"/>
                      <a:pt x="187" y="53"/>
                    </a:cubicBezTo>
                    <a:cubicBezTo>
                      <a:pt x="187" y="54"/>
                      <a:pt x="189" y="55"/>
                      <a:pt x="190" y="55"/>
                    </a:cubicBezTo>
                    <a:cubicBezTo>
                      <a:pt x="190" y="55"/>
                      <a:pt x="191" y="54"/>
                      <a:pt x="192" y="54"/>
                    </a:cubicBezTo>
                    <a:cubicBezTo>
                      <a:pt x="192" y="53"/>
                      <a:pt x="193" y="53"/>
                      <a:pt x="192" y="52"/>
                    </a:cubicBezTo>
                    <a:cubicBezTo>
                      <a:pt x="192" y="51"/>
                      <a:pt x="192" y="50"/>
                      <a:pt x="192" y="50"/>
                    </a:cubicBezTo>
                    <a:cubicBezTo>
                      <a:pt x="192" y="48"/>
                      <a:pt x="191" y="46"/>
                      <a:pt x="190" y="44"/>
                    </a:cubicBezTo>
                    <a:cubicBezTo>
                      <a:pt x="189" y="43"/>
                      <a:pt x="188" y="42"/>
                      <a:pt x="187" y="40"/>
                    </a:cubicBezTo>
                    <a:moveTo>
                      <a:pt x="4" y="0"/>
                    </a:moveTo>
                    <a:cubicBezTo>
                      <a:pt x="2" y="0"/>
                      <a:pt x="0" y="2"/>
                      <a:pt x="1" y="4"/>
                    </a:cubicBezTo>
                    <a:cubicBezTo>
                      <a:pt x="2" y="6"/>
                      <a:pt x="5" y="10"/>
                      <a:pt x="7" y="13"/>
                    </a:cubicBezTo>
                    <a:cubicBezTo>
                      <a:pt x="9" y="14"/>
                      <a:pt x="10" y="15"/>
                      <a:pt x="11" y="17"/>
                    </a:cubicBezTo>
                    <a:cubicBezTo>
                      <a:pt x="14" y="18"/>
                      <a:pt x="16" y="20"/>
                      <a:pt x="19" y="20"/>
                    </a:cubicBezTo>
                    <a:cubicBezTo>
                      <a:pt x="20" y="20"/>
                      <a:pt x="21" y="19"/>
                      <a:pt x="23" y="19"/>
                    </a:cubicBezTo>
                    <a:cubicBezTo>
                      <a:pt x="26" y="17"/>
                      <a:pt x="27" y="15"/>
                      <a:pt x="29" y="15"/>
                    </a:cubicBezTo>
                    <a:cubicBezTo>
                      <a:pt x="30" y="15"/>
                      <a:pt x="32" y="16"/>
                      <a:pt x="36" y="18"/>
                    </a:cubicBezTo>
                    <a:cubicBezTo>
                      <a:pt x="48" y="23"/>
                      <a:pt x="62" y="24"/>
                      <a:pt x="74" y="28"/>
                    </a:cubicBezTo>
                    <a:cubicBezTo>
                      <a:pt x="89" y="33"/>
                      <a:pt x="102" y="34"/>
                      <a:pt x="117" y="34"/>
                    </a:cubicBezTo>
                    <a:cubicBezTo>
                      <a:pt x="121" y="34"/>
                      <a:pt x="124" y="34"/>
                      <a:pt x="128" y="34"/>
                    </a:cubicBezTo>
                    <a:cubicBezTo>
                      <a:pt x="132" y="34"/>
                      <a:pt x="138" y="33"/>
                      <a:pt x="144" y="33"/>
                    </a:cubicBezTo>
                    <a:cubicBezTo>
                      <a:pt x="158" y="33"/>
                      <a:pt x="173" y="35"/>
                      <a:pt x="182" y="43"/>
                    </a:cubicBezTo>
                    <a:cubicBezTo>
                      <a:pt x="182" y="40"/>
                      <a:pt x="182" y="38"/>
                      <a:pt x="181" y="35"/>
                    </a:cubicBezTo>
                    <a:cubicBezTo>
                      <a:pt x="172" y="30"/>
                      <a:pt x="159" y="28"/>
                      <a:pt x="147" y="28"/>
                    </a:cubicBezTo>
                    <a:cubicBezTo>
                      <a:pt x="146" y="28"/>
                      <a:pt x="146" y="28"/>
                      <a:pt x="145" y="28"/>
                    </a:cubicBezTo>
                    <a:cubicBezTo>
                      <a:pt x="145" y="28"/>
                      <a:pt x="144" y="28"/>
                      <a:pt x="144" y="28"/>
                    </a:cubicBezTo>
                    <a:cubicBezTo>
                      <a:pt x="143" y="28"/>
                      <a:pt x="143" y="28"/>
                      <a:pt x="143" y="28"/>
                    </a:cubicBezTo>
                    <a:cubicBezTo>
                      <a:pt x="140" y="28"/>
                      <a:pt x="136" y="28"/>
                      <a:pt x="133" y="28"/>
                    </a:cubicBezTo>
                    <a:cubicBezTo>
                      <a:pt x="133" y="29"/>
                      <a:pt x="132" y="29"/>
                      <a:pt x="130" y="29"/>
                    </a:cubicBezTo>
                    <a:cubicBezTo>
                      <a:pt x="129" y="29"/>
                      <a:pt x="129" y="29"/>
                      <a:pt x="128" y="28"/>
                    </a:cubicBezTo>
                    <a:cubicBezTo>
                      <a:pt x="125" y="28"/>
                      <a:pt x="122" y="28"/>
                      <a:pt x="119" y="29"/>
                    </a:cubicBezTo>
                    <a:cubicBezTo>
                      <a:pt x="118" y="29"/>
                      <a:pt x="117" y="29"/>
                      <a:pt x="116" y="29"/>
                    </a:cubicBezTo>
                    <a:cubicBezTo>
                      <a:pt x="108" y="29"/>
                      <a:pt x="100" y="28"/>
                      <a:pt x="92" y="26"/>
                    </a:cubicBezTo>
                    <a:cubicBezTo>
                      <a:pt x="91" y="27"/>
                      <a:pt x="90" y="27"/>
                      <a:pt x="89" y="27"/>
                    </a:cubicBezTo>
                    <a:cubicBezTo>
                      <a:pt x="89" y="27"/>
                      <a:pt x="88" y="27"/>
                      <a:pt x="87" y="26"/>
                    </a:cubicBezTo>
                    <a:cubicBezTo>
                      <a:pt x="87" y="26"/>
                      <a:pt x="87" y="25"/>
                      <a:pt x="87" y="25"/>
                    </a:cubicBezTo>
                    <a:cubicBezTo>
                      <a:pt x="74" y="22"/>
                      <a:pt x="62" y="19"/>
                      <a:pt x="49" y="16"/>
                    </a:cubicBezTo>
                    <a:cubicBezTo>
                      <a:pt x="48" y="15"/>
                      <a:pt x="47" y="15"/>
                      <a:pt x="46" y="14"/>
                    </a:cubicBezTo>
                    <a:cubicBezTo>
                      <a:pt x="45" y="15"/>
                      <a:pt x="44" y="15"/>
                      <a:pt x="44" y="15"/>
                    </a:cubicBezTo>
                    <a:cubicBezTo>
                      <a:pt x="43" y="15"/>
                      <a:pt x="42" y="15"/>
                      <a:pt x="41" y="14"/>
                    </a:cubicBezTo>
                    <a:cubicBezTo>
                      <a:pt x="41" y="13"/>
                      <a:pt x="41" y="12"/>
                      <a:pt x="40" y="12"/>
                    </a:cubicBezTo>
                    <a:cubicBezTo>
                      <a:pt x="36" y="9"/>
                      <a:pt x="32" y="7"/>
                      <a:pt x="29" y="7"/>
                    </a:cubicBezTo>
                    <a:cubicBezTo>
                      <a:pt x="28" y="7"/>
                      <a:pt x="28" y="7"/>
                      <a:pt x="27" y="7"/>
                    </a:cubicBezTo>
                    <a:cubicBezTo>
                      <a:pt x="22" y="9"/>
                      <a:pt x="19" y="12"/>
                      <a:pt x="16" y="12"/>
                    </a:cubicBezTo>
                    <a:cubicBezTo>
                      <a:pt x="15" y="12"/>
                      <a:pt x="14" y="12"/>
                      <a:pt x="13" y="11"/>
                    </a:cubicBezTo>
                    <a:cubicBezTo>
                      <a:pt x="12" y="11"/>
                      <a:pt x="11" y="10"/>
                      <a:pt x="10" y="8"/>
                    </a:cubicBezTo>
                    <a:cubicBezTo>
                      <a:pt x="8" y="6"/>
                      <a:pt x="7" y="4"/>
                      <a:pt x="6" y="2"/>
                    </a:cubicBezTo>
                    <a:cubicBezTo>
                      <a:pt x="5" y="1"/>
                      <a:pt x="4"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54" name="Freeform 42"/>
              <p:cNvSpPr/>
              <p:nvPr/>
            </p:nvSpPr>
            <p:spPr bwMode="auto">
              <a:xfrm>
                <a:off x="1189038" y="3797300"/>
                <a:ext cx="409575" cy="247650"/>
              </a:xfrm>
              <a:custGeom>
                <a:avLst/>
                <a:gdLst>
                  <a:gd name="T0" fmla="*/ 25 w 190"/>
                  <a:gd name="T1" fmla="*/ 0 h 115"/>
                  <a:gd name="T2" fmla="*/ 24 w 190"/>
                  <a:gd name="T3" fmla="*/ 0 h 115"/>
                  <a:gd name="T4" fmla="*/ 23 w 190"/>
                  <a:gd name="T5" fmla="*/ 1 h 115"/>
                  <a:gd name="T6" fmla="*/ 8 w 190"/>
                  <a:gd name="T7" fmla="*/ 53 h 115"/>
                  <a:gd name="T8" fmla="*/ 61 w 190"/>
                  <a:gd name="T9" fmla="*/ 90 h 115"/>
                  <a:gd name="T10" fmla="*/ 102 w 190"/>
                  <a:gd name="T11" fmla="*/ 105 h 115"/>
                  <a:gd name="T12" fmla="*/ 129 w 190"/>
                  <a:gd name="T13" fmla="*/ 114 h 115"/>
                  <a:gd name="T14" fmla="*/ 136 w 190"/>
                  <a:gd name="T15" fmla="*/ 115 h 115"/>
                  <a:gd name="T16" fmla="*/ 170 w 190"/>
                  <a:gd name="T17" fmla="*/ 101 h 115"/>
                  <a:gd name="T18" fmla="*/ 182 w 190"/>
                  <a:gd name="T19" fmla="*/ 90 h 115"/>
                  <a:gd name="T20" fmla="*/ 188 w 190"/>
                  <a:gd name="T21" fmla="*/ 84 h 115"/>
                  <a:gd name="T22" fmla="*/ 189 w 190"/>
                  <a:gd name="T23" fmla="*/ 83 h 115"/>
                  <a:gd name="T24" fmla="*/ 190 w 190"/>
                  <a:gd name="T25" fmla="*/ 81 h 115"/>
                  <a:gd name="T26" fmla="*/ 187 w 190"/>
                  <a:gd name="T27" fmla="*/ 78 h 115"/>
                  <a:gd name="T28" fmla="*/ 185 w 190"/>
                  <a:gd name="T29" fmla="*/ 79 h 115"/>
                  <a:gd name="T30" fmla="*/ 169 w 190"/>
                  <a:gd name="T31" fmla="*/ 95 h 115"/>
                  <a:gd name="T32" fmla="*/ 162 w 190"/>
                  <a:gd name="T33" fmla="*/ 101 h 115"/>
                  <a:gd name="T34" fmla="*/ 136 w 190"/>
                  <a:gd name="T35" fmla="*/ 109 h 115"/>
                  <a:gd name="T36" fmla="*/ 125 w 190"/>
                  <a:gd name="T37" fmla="*/ 108 h 115"/>
                  <a:gd name="T38" fmla="*/ 78 w 190"/>
                  <a:gd name="T39" fmla="*/ 90 h 115"/>
                  <a:gd name="T40" fmla="*/ 29 w 190"/>
                  <a:gd name="T41" fmla="*/ 71 h 115"/>
                  <a:gd name="T42" fmla="*/ 15 w 190"/>
                  <a:gd name="T43" fmla="*/ 56 h 115"/>
                  <a:gd name="T44" fmla="*/ 13 w 190"/>
                  <a:gd name="T45" fmla="*/ 53 h 115"/>
                  <a:gd name="T46" fmla="*/ 13 w 190"/>
                  <a:gd name="T47" fmla="*/ 51 h 115"/>
                  <a:gd name="T48" fmla="*/ 19 w 190"/>
                  <a:gd name="T49" fmla="*/ 19 h 115"/>
                  <a:gd name="T50" fmla="*/ 26 w 190"/>
                  <a:gd name="T51" fmla="*/ 5 h 115"/>
                  <a:gd name="T52" fmla="*/ 27 w 190"/>
                  <a:gd name="T53" fmla="*/ 4 h 115"/>
                  <a:gd name="T54" fmla="*/ 28 w 190"/>
                  <a:gd name="T55" fmla="*/ 2 h 115"/>
                  <a:gd name="T56" fmla="*/ 25 w 190"/>
                  <a:gd name="T5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0" h="115">
                    <a:moveTo>
                      <a:pt x="25" y="0"/>
                    </a:moveTo>
                    <a:cubicBezTo>
                      <a:pt x="24" y="0"/>
                      <a:pt x="24" y="0"/>
                      <a:pt x="24" y="0"/>
                    </a:cubicBezTo>
                    <a:cubicBezTo>
                      <a:pt x="23" y="0"/>
                      <a:pt x="23" y="0"/>
                      <a:pt x="23" y="1"/>
                    </a:cubicBezTo>
                    <a:cubicBezTo>
                      <a:pt x="14" y="15"/>
                      <a:pt x="0" y="36"/>
                      <a:pt x="8" y="53"/>
                    </a:cubicBezTo>
                    <a:cubicBezTo>
                      <a:pt x="17" y="75"/>
                      <a:pt x="39" y="84"/>
                      <a:pt x="61" y="90"/>
                    </a:cubicBezTo>
                    <a:cubicBezTo>
                      <a:pt x="75" y="95"/>
                      <a:pt x="88" y="98"/>
                      <a:pt x="102" y="105"/>
                    </a:cubicBezTo>
                    <a:cubicBezTo>
                      <a:pt x="111" y="109"/>
                      <a:pt x="120" y="113"/>
                      <a:pt x="129" y="114"/>
                    </a:cubicBezTo>
                    <a:cubicBezTo>
                      <a:pt x="131" y="115"/>
                      <a:pt x="134" y="115"/>
                      <a:pt x="136" y="115"/>
                    </a:cubicBezTo>
                    <a:cubicBezTo>
                      <a:pt x="150" y="115"/>
                      <a:pt x="160" y="109"/>
                      <a:pt x="170" y="101"/>
                    </a:cubicBezTo>
                    <a:cubicBezTo>
                      <a:pt x="174" y="98"/>
                      <a:pt x="178" y="94"/>
                      <a:pt x="182" y="90"/>
                    </a:cubicBezTo>
                    <a:cubicBezTo>
                      <a:pt x="184" y="88"/>
                      <a:pt x="186" y="86"/>
                      <a:pt x="188" y="84"/>
                    </a:cubicBezTo>
                    <a:cubicBezTo>
                      <a:pt x="189" y="83"/>
                      <a:pt x="189" y="83"/>
                      <a:pt x="189" y="83"/>
                    </a:cubicBezTo>
                    <a:cubicBezTo>
                      <a:pt x="190" y="82"/>
                      <a:pt x="190" y="82"/>
                      <a:pt x="190" y="81"/>
                    </a:cubicBezTo>
                    <a:cubicBezTo>
                      <a:pt x="190" y="80"/>
                      <a:pt x="189" y="78"/>
                      <a:pt x="187" y="78"/>
                    </a:cubicBezTo>
                    <a:cubicBezTo>
                      <a:pt x="187" y="78"/>
                      <a:pt x="186" y="78"/>
                      <a:pt x="185" y="79"/>
                    </a:cubicBezTo>
                    <a:cubicBezTo>
                      <a:pt x="180" y="84"/>
                      <a:pt x="175" y="90"/>
                      <a:pt x="169" y="95"/>
                    </a:cubicBezTo>
                    <a:cubicBezTo>
                      <a:pt x="167" y="97"/>
                      <a:pt x="164" y="99"/>
                      <a:pt x="162" y="101"/>
                    </a:cubicBezTo>
                    <a:cubicBezTo>
                      <a:pt x="154" y="106"/>
                      <a:pt x="146" y="109"/>
                      <a:pt x="136" y="109"/>
                    </a:cubicBezTo>
                    <a:cubicBezTo>
                      <a:pt x="132" y="109"/>
                      <a:pt x="129" y="109"/>
                      <a:pt x="125" y="108"/>
                    </a:cubicBezTo>
                    <a:cubicBezTo>
                      <a:pt x="109" y="104"/>
                      <a:pt x="94" y="94"/>
                      <a:pt x="78" y="90"/>
                    </a:cubicBezTo>
                    <a:cubicBezTo>
                      <a:pt x="61" y="85"/>
                      <a:pt x="45" y="80"/>
                      <a:pt x="29" y="71"/>
                    </a:cubicBezTo>
                    <a:cubicBezTo>
                      <a:pt x="22" y="67"/>
                      <a:pt x="18" y="62"/>
                      <a:pt x="15" y="56"/>
                    </a:cubicBezTo>
                    <a:cubicBezTo>
                      <a:pt x="14" y="56"/>
                      <a:pt x="13" y="55"/>
                      <a:pt x="13" y="53"/>
                    </a:cubicBezTo>
                    <a:cubicBezTo>
                      <a:pt x="13" y="52"/>
                      <a:pt x="13" y="52"/>
                      <a:pt x="13" y="51"/>
                    </a:cubicBezTo>
                    <a:cubicBezTo>
                      <a:pt x="10" y="41"/>
                      <a:pt x="14" y="30"/>
                      <a:pt x="19" y="19"/>
                    </a:cubicBezTo>
                    <a:cubicBezTo>
                      <a:pt x="21" y="14"/>
                      <a:pt x="24" y="9"/>
                      <a:pt x="26" y="5"/>
                    </a:cubicBezTo>
                    <a:cubicBezTo>
                      <a:pt x="27" y="5"/>
                      <a:pt x="27" y="4"/>
                      <a:pt x="27" y="4"/>
                    </a:cubicBezTo>
                    <a:cubicBezTo>
                      <a:pt x="28" y="3"/>
                      <a:pt x="28" y="2"/>
                      <a:pt x="28" y="2"/>
                    </a:cubicBezTo>
                    <a:cubicBezTo>
                      <a:pt x="27" y="1"/>
                      <a:pt x="26" y="0"/>
                      <a:pt x="2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55" name="Freeform 43"/>
              <p:cNvSpPr/>
              <p:nvPr/>
            </p:nvSpPr>
            <p:spPr bwMode="auto">
              <a:xfrm>
                <a:off x="1009650" y="3446463"/>
                <a:ext cx="150813" cy="66675"/>
              </a:xfrm>
              <a:custGeom>
                <a:avLst/>
                <a:gdLst>
                  <a:gd name="T0" fmla="*/ 3 w 70"/>
                  <a:gd name="T1" fmla="*/ 0 h 31"/>
                  <a:gd name="T2" fmla="*/ 0 w 70"/>
                  <a:gd name="T3" fmla="*/ 3 h 31"/>
                  <a:gd name="T4" fmla="*/ 0 w 70"/>
                  <a:gd name="T5" fmla="*/ 3 h 31"/>
                  <a:gd name="T6" fmla="*/ 23 w 70"/>
                  <a:gd name="T7" fmla="*/ 31 h 31"/>
                  <a:gd name="T8" fmla="*/ 24 w 70"/>
                  <a:gd name="T9" fmla="*/ 31 h 31"/>
                  <a:gd name="T10" fmla="*/ 67 w 70"/>
                  <a:gd name="T11" fmla="*/ 21 h 31"/>
                  <a:gd name="T12" fmla="*/ 69 w 70"/>
                  <a:gd name="T13" fmla="*/ 19 h 31"/>
                  <a:gd name="T14" fmla="*/ 67 w 70"/>
                  <a:gd name="T15" fmla="*/ 15 h 31"/>
                  <a:gd name="T16" fmla="*/ 67 w 70"/>
                  <a:gd name="T17" fmla="*/ 15 h 31"/>
                  <a:gd name="T18" fmla="*/ 54 w 70"/>
                  <a:gd name="T19" fmla="*/ 17 h 31"/>
                  <a:gd name="T20" fmla="*/ 52 w 70"/>
                  <a:gd name="T21" fmla="*/ 18 h 31"/>
                  <a:gd name="T22" fmla="*/ 52 w 70"/>
                  <a:gd name="T23" fmla="*/ 18 h 31"/>
                  <a:gd name="T24" fmla="*/ 33 w 70"/>
                  <a:gd name="T25" fmla="*/ 24 h 31"/>
                  <a:gd name="T26" fmla="*/ 23 w 70"/>
                  <a:gd name="T27" fmla="*/ 25 h 31"/>
                  <a:gd name="T28" fmla="*/ 17 w 70"/>
                  <a:gd name="T29" fmla="*/ 24 h 31"/>
                  <a:gd name="T30" fmla="*/ 6 w 70"/>
                  <a:gd name="T31" fmla="*/ 5 h 31"/>
                  <a:gd name="T32" fmla="*/ 5 w 70"/>
                  <a:gd name="T33" fmla="*/ 2 h 31"/>
                  <a:gd name="T34" fmla="*/ 3 w 70"/>
                  <a:gd name="T3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 h="31">
                    <a:moveTo>
                      <a:pt x="3" y="0"/>
                    </a:moveTo>
                    <a:cubicBezTo>
                      <a:pt x="1" y="0"/>
                      <a:pt x="0" y="1"/>
                      <a:pt x="0" y="3"/>
                    </a:cubicBezTo>
                    <a:cubicBezTo>
                      <a:pt x="0" y="3"/>
                      <a:pt x="0" y="3"/>
                      <a:pt x="0" y="3"/>
                    </a:cubicBezTo>
                    <a:cubicBezTo>
                      <a:pt x="3" y="16"/>
                      <a:pt x="8" y="30"/>
                      <a:pt x="23" y="31"/>
                    </a:cubicBezTo>
                    <a:cubicBezTo>
                      <a:pt x="23" y="31"/>
                      <a:pt x="24" y="31"/>
                      <a:pt x="24" y="31"/>
                    </a:cubicBezTo>
                    <a:cubicBezTo>
                      <a:pt x="39" y="31"/>
                      <a:pt x="52" y="21"/>
                      <a:pt x="67" y="21"/>
                    </a:cubicBezTo>
                    <a:cubicBezTo>
                      <a:pt x="67" y="20"/>
                      <a:pt x="68" y="19"/>
                      <a:pt x="69" y="19"/>
                    </a:cubicBezTo>
                    <a:cubicBezTo>
                      <a:pt x="70" y="18"/>
                      <a:pt x="69" y="15"/>
                      <a:pt x="67" y="15"/>
                    </a:cubicBezTo>
                    <a:cubicBezTo>
                      <a:pt x="67" y="15"/>
                      <a:pt x="67" y="15"/>
                      <a:pt x="67" y="15"/>
                    </a:cubicBezTo>
                    <a:cubicBezTo>
                      <a:pt x="62" y="15"/>
                      <a:pt x="58" y="16"/>
                      <a:pt x="54" y="17"/>
                    </a:cubicBezTo>
                    <a:cubicBezTo>
                      <a:pt x="53" y="18"/>
                      <a:pt x="53" y="18"/>
                      <a:pt x="52" y="18"/>
                    </a:cubicBezTo>
                    <a:cubicBezTo>
                      <a:pt x="52" y="18"/>
                      <a:pt x="52" y="18"/>
                      <a:pt x="52" y="18"/>
                    </a:cubicBezTo>
                    <a:cubicBezTo>
                      <a:pt x="45" y="19"/>
                      <a:pt x="39" y="22"/>
                      <a:pt x="33" y="24"/>
                    </a:cubicBezTo>
                    <a:cubicBezTo>
                      <a:pt x="30" y="24"/>
                      <a:pt x="27" y="25"/>
                      <a:pt x="23" y="25"/>
                    </a:cubicBezTo>
                    <a:cubicBezTo>
                      <a:pt x="21" y="25"/>
                      <a:pt x="19" y="25"/>
                      <a:pt x="17" y="24"/>
                    </a:cubicBezTo>
                    <a:cubicBezTo>
                      <a:pt x="10" y="20"/>
                      <a:pt x="8" y="12"/>
                      <a:pt x="6" y="5"/>
                    </a:cubicBezTo>
                    <a:cubicBezTo>
                      <a:pt x="6" y="4"/>
                      <a:pt x="6" y="3"/>
                      <a:pt x="5" y="2"/>
                    </a:cubicBezTo>
                    <a:cubicBezTo>
                      <a:pt x="5" y="1"/>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56" name="Freeform 44"/>
              <p:cNvSpPr/>
              <p:nvPr/>
            </p:nvSpPr>
            <p:spPr bwMode="auto">
              <a:xfrm>
                <a:off x="1152525" y="3487738"/>
                <a:ext cx="141288" cy="261938"/>
              </a:xfrm>
              <a:custGeom>
                <a:avLst/>
                <a:gdLst>
                  <a:gd name="T0" fmla="*/ 3 w 66"/>
                  <a:gd name="T1" fmla="*/ 0 h 122"/>
                  <a:gd name="T2" fmla="*/ 3 w 66"/>
                  <a:gd name="T3" fmla="*/ 0 h 122"/>
                  <a:gd name="T4" fmla="*/ 1 w 66"/>
                  <a:gd name="T5" fmla="*/ 2 h 122"/>
                  <a:gd name="T6" fmla="*/ 1 w 66"/>
                  <a:gd name="T7" fmla="*/ 4 h 122"/>
                  <a:gd name="T8" fmla="*/ 55 w 66"/>
                  <a:gd name="T9" fmla="*/ 117 h 122"/>
                  <a:gd name="T10" fmla="*/ 59 w 66"/>
                  <a:gd name="T11" fmla="*/ 121 h 122"/>
                  <a:gd name="T12" fmla="*/ 60 w 66"/>
                  <a:gd name="T13" fmla="*/ 121 h 122"/>
                  <a:gd name="T14" fmla="*/ 62 w 66"/>
                  <a:gd name="T15" fmla="*/ 122 h 122"/>
                  <a:gd name="T16" fmla="*/ 64 w 66"/>
                  <a:gd name="T17" fmla="*/ 118 h 122"/>
                  <a:gd name="T18" fmla="*/ 62 w 66"/>
                  <a:gd name="T19" fmla="*/ 116 h 122"/>
                  <a:gd name="T20" fmla="*/ 58 w 66"/>
                  <a:gd name="T21" fmla="*/ 112 h 122"/>
                  <a:gd name="T22" fmla="*/ 34 w 66"/>
                  <a:gd name="T23" fmla="*/ 81 h 122"/>
                  <a:gd name="T24" fmla="*/ 34 w 66"/>
                  <a:gd name="T25" fmla="*/ 81 h 122"/>
                  <a:gd name="T26" fmla="*/ 32 w 66"/>
                  <a:gd name="T27" fmla="*/ 81 h 122"/>
                  <a:gd name="T28" fmla="*/ 31 w 66"/>
                  <a:gd name="T29" fmla="*/ 76 h 122"/>
                  <a:gd name="T30" fmla="*/ 32 w 66"/>
                  <a:gd name="T31" fmla="*/ 76 h 122"/>
                  <a:gd name="T32" fmla="*/ 18 w 66"/>
                  <a:gd name="T33" fmla="*/ 43 h 122"/>
                  <a:gd name="T34" fmla="*/ 6 w 66"/>
                  <a:gd name="T35" fmla="*/ 2 h 122"/>
                  <a:gd name="T36" fmla="*/ 5 w 66"/>
                  <a:gd name="T37" fmla="*/ 1 h 122"/>
                  <a:gd name="T38" fmla="*/ 3 w 66"/>
                  <a:gd name="T39"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6" h="122">
                    <a:moveTo>
                      <a:pt x="3" y="0"/>
                    </a:moveTo>
                    <a:cubicBezTo>
                      <a:pt x="3" y="0"/>
                      <a:pt x="3" y="0"/>
                      <a:pt x="3" y="0"/>
                    </a:cubicBezTo>
                    <a:cubicBezTo>
                      <a:pt x="2" y="0"/>
                      <a:pt x="1" y="1"/>
                      <a:pt x="1" y="2"/>
                    </a:cubicBezTo>
                    <a:cubicBezTo>
                      <a:pt x="0" y="2"/>
                      <a:pt x="0" y="3"/>
                      <a:pt x="1" y="4"/>
                    </a:cubicBezTo>
                    <a:cubicBezTo>
                      <a:pt x="10" y="42"/>
                      <a:pt x="25" y="89"/>
                      <a:pt x="55" y="117"/>
                    </a:cubicBezTo>
                    <a:cubicBezTo>
                      <a:pt x="56" y="118"/>
                      <a:pt x="57" y="119"/>
                      <a:pt x="59" y="121"/>
                    </a:cubicBezTo>
                    <a:cubicBezTo>
                      <a:pt x="59" y="121"/>
                      <a:pt x="59" y="121"/>
                      <a:pt x="60" y="121"/>
                    </a:cubicBezTo>
                    <a:cubicBezTo>
                      <a:pt x="60" y="122"/>
                      <a:pt x="61" y="122"/>
                      <a:pt x="62" y="122"/>
                    </a:cubicBezTo>
                    <a:cubicBezTo>
                      <a:pt x="64" y="122"/>
                      <a:pt x="66" y="119"/>
                      <a:pt x="64" y="118"/>
                    </a:cubicBezTo>
                    <a:cubicBezTo>
                      <a:pt x="63" y="117"/>
                      <a:pt x="62" y="117"/>
                      <a:pt x="62" y="116"/>
                    </a:cubicBezTo>
                    <a:cubicBezTo>
                      <a:pt x="60" y="115"/>
                      <a:pt x="59" y="114"/>
                      <a:pt x="58" y="112"/>
                    </a:cubicBezTo>
                    <a:cubicBezTo>
                      <a:pt x="48" y="103"/>
                      <a:pt x="41" y="93"/>
                      <a:pt x="34" y="81"/>
                    </a:cubicBezTo>
                    <a:cubicBezTo>
                      <a:pt x="34" y="81"/>
                      <a:pt x="34" y="81"/>
                      <a:pt x="34" y="81"/>
                    </a:cubicBezTo>
                    <a:cubicBezTo>
                      <a:pt x="33" y="81"/>
                      <a:pt x="33" y="81"/>
                      <a:pt x="32" y="81"/>
                    </a:cubicBezTo>
                    <a:cubicBezTo>
                      <a:pt x="30" y="81"/>
                      <a:pt x="28" y="78"/>
                      <a:pt x="31" y="76"/>
                    </a:cubicBezTo>
                    <a:cubicBezTo>
                      <a:pt x="31" y="76"/>
                      <a:pt x="31" y="76"/>
                      <a:pt x="32" y="76"/>
                    </a:cubicBezTo>
                    <a:cubicBezTo>
                      <a:pt x="26" y="66"/>
                      <a:pt x="21" y="54"/>
                      <a:pt x="18" y="43"/>
                    </a:cubicBezTo>
                    <a:cubicBezTo>
                      <a:pt x="13" y="29"/>
                      <a:pt x="9" y="15"/>
                      <a:pt x="6" y="2"/>
                    </a:cubicBezTo>
                    <a:cubicBezTo>
                      <a:pt x="6" y="1"/>
                      <a:pt x="5" y="1"/>
                      <a:pt x="5" y="1"/>
                    </a:cubicBezTo>
                    <a:cubicBezTo>
                      <a:pt x="4" y="0"/>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57" name="Freeform 45"/>
              <p:cNvSpPr>
                <a:spLocks noEditPoints="1"/>
              </p:cNvSpPr>
              <p:nvPr/>
            </p:nvSpPr>
            <p:spPr bwMode="auto">
              <a:xfrm>
                <a:off x="1274763" y="2695575"/>
                <a:ext cx="1103313" cy="811213"/>
              </a:xfrm>
              <a:custGeom>
                <a:avLst/>
                <a:gdLst>
                  <a:gd name="T0" fmla="*/ 1 w 512"/>
                  <a:gd name="T1" fmla="*/ 311 h 377"/>
                  <a:gd name="T2" fmla="*/ 31 w 512"/>
                  <a:gd name="T3" fmla="*/ 376 h 377"/>
                  <a:gd name="T4" fmla="*/ 35 w 512"/>
                  <a:gd name="T5" fmla="*/ 372 h 377"/>
                  <a:gd name="T6" fmla="*/ 6 w 512"/>
                  <a:gd name="T7" fmla="*/ 278 h 377"/>
                  <a:gd name="T8" fmla="*/ 467 w 512"/>
                  <a:gd name="T9" fmla="*/ 133 h 377"/>
                  <a:gd name="T10" fmla="*/ 462 w 512"/>
                  <a:gd name="T11" fmla="*/ 136 h 377"/>
                  <a:gd name="T12" fmla="*/ 491 w 512"/>
                  <a:gd name="T13" fmla="*/ 192 h 377"/>
                  <a:gd name="T14" fmla="*/ 495 w 512"/>
                  <a:gd name="T15" fmla="*/ 328 h 377"/>
                  <a:gd name="T16" fmla="*/ 498 w 512"/>
                  <a:gd name="T17" fmla="*/ 323 h 377"/>
                  <a:gd name="T18" fmla="*/ 504 w 512"/>
                  <a:gd name="T19" fmla="*/ 296 h 377"/>
                  <a:gd name="T20" fmla="*/ 503 w 512"/>
                  <a:gd name="T21" fmla="*/ 211 h 377"/>
                  <a:gd name="T22" fmla="*/ 501 w 512"/>
                  <a:gd name="T23" fmla="*/ 201 h 377"/>
                  <a:gd name="T24" fmla="*/ 432 w 512"/>
                  <a:gd name="T25" fmla="*/ 82 h 377"/>
                  <a:gd name="T26" fmla="*/ 459 w 512"/>
                  <a:gd name="T27" fmla="*/ 135 h 377"/>
                  <a:gd name="T28" fmla="*/ 462 w 512"/>
                  <a:gd name="T29" fmla="*/ 126 h 377"/>
                  <a:gd name="T30" fmla="*/ 436 w 512"/>
                  <a:gd name="T31" fmla="*/ 89 h 377"/>
                  <a:gd name="T32" fmla="*/ 433 w 512"/>
                  <a:gd name="T33" fmla="*/ 84 h 377"/>
                  <a:gd name="T34" fmla="*/ 182 w 512"/>
                  <a:gd name="T35" fmla="*/ 15 h 377"/>
                  <a:gd name="T36" fmla="*/ 125 w 512"/>
                  <a:gd name="T37" fmla="*/ 49 h 377"/>
                  <a:gd name="T38" fmla="*/ 125 w 512"/>
                  <a:gd name="T39" fmla="*/ 49 h 377"/>
                  <a:gd name="T40" fmla="*/ 121 w 512"/>
                  <a:gd name="T41" fmla="*/ 50 h 377"/>
                  <a:gd name="T42" fmla="*/ 31 w 512"/>
                  <a:gd name="T43" fmla="*/ 169 h 377"/>
                  <a:gd name="T44" fmla="*/ 26 w 512"/>
                  <a:gd name="T45" fmla="*/ 180 h 377"/>
                  <a:gd name="T46" fmla="*/ 15 w 512"/>
                  <a:gd name="T47" fmla="*/ 214 h 377"/>
                  <a:gd name="T48" fmla="*/ 3 w 512"/>
                  <a:gd name="T49" fmla="*/ 260 h 377"/>
                  <a:gd name="T50" fmla="*/ 32 w 512"/>
                  <a:gd name="T51" fmla="*/ 181 h 377"/>
                  <a:gd name="T52" fmla="*/ 180 w 512"/>
                  <a:gd name="T53" fmla="*/ 19 h 377"/>
                  <a:gd name="T54" fmla="*/ 197 w 512"/>
                  <a:gd name="T55" fmla="*/ 10 h 377"/>
                  <a:gd name="T56" fmla="*/ 185 w 512"/>
                  <a:gd name="T57" fmla="*/ 20 h 377"/>
                  <a:gd name="T58" fmla="*/ 192 w 512"/>
                  <a:gd name="T59" fmla="*/ 17 h 377"/>
                  <a:gd name="T60" fmla="*/ 218 w 512"/>
                  <a:gd name="T61" fmla="*/ 5 h 377"/>
                  <a:gd name="T62" fmla="*/ 205 w 512"/>
                  <a:gd name="T63" fmla="*/ 8 h 377"/>
                  <a:gd name="T64" fmla="*/ 210 w 512"/>
                  <a:gd name="T65" fmla="*/ 13 h 377"/>
                  <a:gd name="T66" fmla="*/ 217 w 512"/>
                  <a:gd name="T67" fmla="*/ 7 h 377"/>
                  <a:gd name="T68" fmla="*/ 273 w 512"/>
                  <a:gd name="T69" fmla="*/ 0 h 377"/>
                  <a:gd name="T70" fmla="*/ 239 w 512"/>
                  <a:gd name="T71" fmla="*/ 5 h 377"/>
                  <a:gd name="T72" fmla="*/ 234 w 512"/>
                  <a:gd name="T73" fmla="*/ 3 h 377"/>
                  <a:gd name="T74" fmla="*/ 226 w 512"/>
                  <a:gd name="T75" fmla="*/ 5 h 377"/>
                  <a:gd name="T76" fmla="*/ 270 w 512"/>
                  <a:gd name="T77" fmla="*/ 5 h 377"/>
                  <a:gd name="T78" fmla="*/ 375 w 512"/>
                  <a:gd name="T79" fmla="*/ 31 h 377"/>
                  <a:gd name="T80" fmla="*/ 426 w 512"/>
                  <a:gd name="T81" fmla="*/ 74 h 377"/>
                  <a:gd name="T82" fmla="*/ 424 w 512"/>
                  <a:gd name="T83" fmla="*/ 70 h 377"/>
                  <a:gd name="T84" fmla="*/ 419 w 512"/>
                  <a:gd name="T85" fmla="*/ 63 h 377"/>
                  <a:gd name="T86" fmla="*/ 417 w 512"/>
                  <a:gd name="T87" fmla="*/ 64 h 377"/>
                  <a:gd name="T88" fmla="*/ 415 w 512"/>
                  <a:gd name="T89" fmla="*/ 58 h 377"/>
                  <a:gd name="T90" fmla="*/ 392 w 512"/>
                  <a:gd name="T91" fmla="*/ 36 h 377"/>
                  <a:gd name="T92" fmla="*/ 334 w 512"/>
                  <a:gd name="T93" fmla="*/ 8 h 377"/>
                  <a:gd name="T94" fmla="*/ 330 w 512"/>
                  <a:gd name="T95" fmla="*/ 7 h 377"/>
                  <a:gd name="T96" fmla="*/ 293 w 512"/>
                  <a:gd name="T97" fmla="*/ 3 h 377"/>
                  <a:gd name="T98" fmla="*/ 288 w 512"/>
                  <a:gd name="T99" fmla="*/ 0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12" h="377">
                    <a:moveTo>
                      <a:pt x="2" y="272"/>
                    </a:moveTo>
                    <a:cubicBezTo>
                      <a:pt x="0" y="285"/>
                      <a:pt x="0" y="298"/>
                      <a:pt x="1" y="311"/>
                    </a:cubicBezTo>
                    <a:cubicBezTo>
                      <a:pt x="4" y="334"/>
                      <a:pt x="12" y="355"/>
                      <a:pt x="27" y="372"/>
                    </a:cubicBezTo>
                    <a:cubicBezTo>
                      <a:pt x="29" y="374"/>
                      <a:pt x="30" y="375"/>
                      <a:pt x="31" y="376"/>
                    </a:cubicBezTo>
                    <a:cubicBezTo>
                      <a:pt x="31" y="376"/>
                      <a:pt x="32" y="377"/>
                      <a:pt x="33" y="377"/>
                    </a:cubicBezTo>
                    <a:cubicBezTo>
                      <a:pt x="35" y="377"/>
                      <a:pt x="37" y="374"/>
                      <a:pt x="35" y="372"/>
                    </a:cubicBezTo>
                    <a:cubicBezTo>
                      <a:pt x="10" y="348"/>
                      <a:pt x="4" y="313"/>
                      <a:pt x="6" y="278"/>
                    </a:cubicBezTo>
                    <a:cubicBezTo>
                      <a:pt x="6" y="278"/>
                      <a:pt x="6" y="278"/>
                      <a:pt x="6" y="278"/>
                    </a:cubicBezTo>
                    <a:cubicBezTo>
                      <a:pt x="4" y="276"/>
                      <a:pt x="3" y="274"/>
                      <a:pt x="2" y="272"/>
                    </a:cubicBezTo>
                    <a:moveTo>
                      <a:pt x="467" y="133"/>
                    </a:moveTo>
                    <a:cubicBezTo>
                      <a:pt x="466" y="134"/>
                      <a:pt x="465" y="135"/>
                      <a:pt x="464" y="136"/>
                    </a:cubicBezTo>
                    <a:cubicBezTo>
                      <a:pt x="463" y="136"/>
                      <a:pt x="463" y="136"/>
                      <a:pt x="462" y="136"/>
                    </a:cubicBezTo>
                    <a:cubicBezTo>
                      <a:pt x="461" y="136"/>
                      <a:pt x="461" y="136"/>
                      <a:pt x="460" y="136"/>
                    </a:cubicBezTo>
                    <a:cubicBezTo>
                      <a:pt x="471" y="154"/>
                      <a:pt x="482" y="172"/>
                      <a:pt x="491" y="192"/>
                    </a:cubicBezTo>
                    <a:cubicBezTo>
                      <a:pt x="512" y="237"/>
                      <a:pt x="502" y="279"/>
                      <a:pt x="492" y="325"/>
                    </a:cubicBezTo>
                    <a:cubicBezTo>
                      <a:pt x="492" y="327"/>
                      <a:pt x="493" y="328"/>
                      <a:pt x="495" y="328"/>
                    </a:cubicBezTo>
                    <a:cubicBezTo>
                      <a:pt x="495" y="328"/>
                      <a:pt x="495" y="328"/>
                      <a:pt x="496" y="328"/>
                    </a:cubicBezTo>
                    <a:cubicBezTo>
                      <a:pt x="496" y="326"/>
                      <a:pt x="497" y="325"/>
                      <a:pt x="498" y="323"/>
                    </a:cubicBezTo>
                    <a:cubicBezTo>
                      <a:pt x="500" y="314"/>
                      <a:pt x="502" y="306"/>
                      <a:pt x="503" y="298"/>
                    </a:cubicBezTo>
                    <a:cubicBezTo>
                      <a:pt x="503" y="297"/>
                      <a:pt x="503" y="297"/>
                      <a:pt x="504" y="296"/>
                    </a:cubicBezTo>
                    <a:cubicBezTo>
                      <a:pt x="509" y="268"/>
                      <a:pt x="512" y="241"/>
                      <a:pt x="504" y="211"/>
                    </a:cubicBezTo>
                    <a:cubicBezTo>
                      <a:pt x="503" y="211"/>
                      <a:pt x="503" y="211"/>
                      <a:pt x="503" y="211"/>
                    </a:cubicBezTo>
                    <a:cubicBezTo>
                      <a:pt x="502" y="211"/>
                      <a:pt x="500" y="209"/>
                      <a:pt x="500" y="208"/>
                    </a:cubicBezTo>
                    <a:cubicBezTo>
                      <a:pt x="500" y="206"/>
                      <a:pt x="500" y="203"/>
                      <a:pt x="501" y="201"/>
                    </a:cubicBezTo>
                    <a:cubicBezTo>
                      <a:pt x="493" y="177"/>
                      <a:pt x="480" y="155"/>
                      <a:pt x="467" y="133"/>
                    </a:cubicBezTo>
                    <a:moveTo>
                      <a:pt x="432" y="82"/>
                    </a:moveTo>
                    <a:cubicBezTo>
                      <a:pt x="430" y="83"/>
                      <a:pt x="429" y="85"/>
                      <a:pt x="428" y="87"/>
                    </a:cubicBezTo>
                    <a:cubicBezTo>
                      <a:pt x="439" y="103"/>
                      <a:pt x="449" y="118"/>
                      <a:pt x="459" y="135"/>
                    </a:cubicBezTo>
                    <a:cubicBezTo>
                      <a:pt x="459" y="134"/>
                      <a:pt x="459" y="134"/>
                      <a:pt x="459" y="133"/>
                    </a:cubicBezTo>
                    <a:cubicBezTo>
                      <a:pt x="460" y="131"/>
                      <a:pt x="461" y="128"/>
                      <a:pt x="462" y="126"/>
                    </a:cubicBezTo>
                    <a:cubicBezTo>
                      <a:pt x="454" y="114"/>
                      <a:pt x="445" y="101"/>
                      <a:pt x="437" y="89"/>
                    </a:cubicBezTo>
                    <a:cubicBezTo>
                      <a:pt x="436" y="89"/>
                      <a:pt x="436" y="89"/>
                      <a:pt x="436" y="89"/>
                    </a:cubicBezTo>
                    <a:cubicBezTo>
                      <a:pt x="434" y="89"/>
                      <a:pt x="433" y="88"/>
                      <a:pt x="433" y="86"/>
                    </a:cubicBezTo>
                    <a:cubicBezTo>
                      <a:pt x="433" y="85"/>
                      <a:pt x="433" y="85"/>
                      <a:pt x="433" y="84"/>
                    </a:cubicBezTo>
                    <a:cubicBezTo>
                      <a:pt x="433" y="83"/>
                      <a:pt x="432" y="82"/>
                      <a:pt x="432" y="82"/>
                    </a:cubicBezTo>
                    <a:moveTo>
                      <a:pt x="182" y="15"/>
                    </a:moveTo>
                    <a:cubicBezTo>
                      <a:pt x="162" y="23"/>
                      <a:pt x="144" y="33"/>
                      <a:pt x="127" y="46"/>
                    </a:cubicBezTo>
                    <a:cubicBezTo>
                      <a:pt x="126" y="47"/>
                      <a:pt x="126" y="48"/>
                      <a:pt x="125" y="49"/>
                    </a:cubicBezTo>
                    <a:cubicBezTo>
                      <a:pt x="125" y="49"/>
                      <a:pt x="125" y="49"/>
                      <a:pt x="125" y="49"/>
                    </a:cubicBezTo>
                    <a:cubicBezTo>
                      <a:pt x="125" y="49"/>
                      <a:pt x="125" y="49"/>
                      <a:pt x="125" y="49"/>
                    </a:cubicBezTo>
                    <a:cubicBezTo>
                      <a:pt x="124" y="50"/>
                      <a:pt x="124" y="50"/>
                      <a:pt x="123" y="50"/>
                    </a:cubicBezTo>
                    <a:cubicBezTo>
                      <a:pt x="122" y="50"/>
                      <a:pt x="122" y="50"/>
                      <a:pt x="121" y="50"/>
                    </a:cubicBezTo>
                    <a:cubicBezTo>
                      <a:pt x="83" y="81"/>
                      <a:pt x="52" y="123"/>
                      <a:pt x="32" y="168"/>
                    </a:cubicBezTo>
                    <a:cubicBezTo>
                      <a:pt x="31" y="168"/>
                      <a:pt x="31" y="168"/>
                      <a:pt x="31" y="169"/>
                    </a:cubicBezTo>
                    <a:cubicBezTo>
                      <a:pt x="31" y="169"/>
                      <a:pt x="31" y="170"/>
                      <a:pt x="31" y="170"/>
                    </a:cubicBezTo>
                    <a:cubicBezTo>
                      <a:pt x="29" y="173"/>
                      <a:pt x="28" y="176"/>
                      <a:pt x="26" y="180"/>
                    </a:cubicBezTo>
                    <a:cubicBezTo>
                      <a:pt x="22" y="189"/>
                      <a:pt x="18" y="200"/>
                      <a:pt x="15" y="212"/>
                    </a:cubicBezTo>
                    <a:cubicBezTo>
                      <a:pt x="15" y="212"/>
                      <a:pt x="15" y="213"/>
                      <a:pt x="15" y="214"/>
                    </a:cubicBezTo>
                    <a:cubicBezTo>
                      <a:pt x="14" y="219"/>
                      <a:pt x="11" y="225"/>
                      <a:pt x="9" y="230"/>
                    </a:cubicBezTo>
                    <a:cubicBezTo>
                      <a:pt x="7" y="240"/>
                      <a:pt x="5" y="250"/>
                      <a:pt x="3" y="260"/>
                    </a:cubicBezTo>
                    <a:cubicBezTo>
                      <a:pt x="4" y="264"/>
                      <a:pt x="5" y="267"/>
                      <a:pt x="7" y="270"/>
                    </a:cubicBezTo>
                    <a:cubicBezTo>
                      <a:pt x="11" y="239"/>
                      <a:pt x="21" y="207"/>
                      <a:pt x="32" y="181"/>
                    </a:cubicBezTo>
                    <a:cubicBezTo>
                      <a:pt x="59" y="113"/>
                      <a:pt x="112" y="51"/>
                      <a:pt x="180" y="22"/>
                    </a:cubicBezTo>
                    <a:cubicBezTo>
                      <a:pt x="179" y="22"/>
                      <a:pt x="179" y="20"/>
                      <a:pt x="180" y="19"/>
                    </a:cubicBezTo>
                    <a:cubicBezTo>
                      <a:pt x="181" y="18"/>
                      <a:pt x="181" y="16"/>
                      <a:pt x="182" y="15"/>
                    </a:cubicBezTo>
                    <a:moveTo>
                      <a:pt x="197" y="10"/>
                    </a:moveTo>
                    <a:cubicBezTo>
                      <a:pt x="195" y="11"/>
                      <a:pt x="194" y="11"/>
                      <a:pt x="193" y="11"/>
                    </a:cubicBezTo>
                    <a:cubicBezTo>
                      <a:pt x="190" y="14"/>
                      <a:pt x="188" y="17"/>
                      <a:pt x="185" y="20"/>
                    </a:cubicBezTo>
                    <a:cubicBezTo>
                      <a:pt x="187" y="20"/>
                      <a:pt x="190" y="19"/>
                      <a:pt x="192" y="18"/>
                    </a:cubicBezTo>
                    <a:cubicBezTo>
                      <a:pt x="192" y="18"/>
                      <a:pt x="192" y="18"/>
                      <a:pt x="192" y="17"/>
                    </a:cubicBezTo>
                    <a:cubicBezTo>
                      <a:pt x="194" y="15"/>
                      <a:pt x="195" y="13"/>
                      <a:pt x="197" y="10"/>
                    </a:cubicBezTo>
                    <a:moveTo>
                      <a:pt x="218" y="5"/>
                    </a:moveTo>
                    <a:cubicBezTo>
                      <a:pt x="215" y="6"/>
                      <a:pt x="212" y="7"/>
                      <a:pt x="209" y="7"/>
                    </a:cubicBezTo>
                    <a:cubicBezTo>
                      <a:pt x="207" y="8"/>
                      <a:pt x="206" y="8"/>
                      <a:pt x="205" y="8"/>
                    </a:cubicBezTo>
                    <a:cubicBezTo>
                      <a:pt x="204" y="11"/>
                      <a:pt x="202" y="13"/>
                      <a:pt x="200" y="15"/>
                    </a:cubicBezTo>
                    <a:cubicBezTo>
                      <a:pt x="204" y="14"/>
                      <a:pt x="207" y="14"/>
                      <a:pt x="210" y="13"/>
                    </a:cubicBezTo>
                    <a:cubicBezTo>
                      <a:pt x="212" y="12"/>
                      <a:pt x="215" y="12"/>
                      <a:pt x="217" y="11"/>
                    </a:cubicBezTo>
                    <a:cubicBezTo>
                      <a:pt x="216" y="10"/>
                      <a:pt x="216" y="9"/>
                      <a:pt x="217" y="7"/>
                    </a:cubicBezTo>
                    <a:cubicBezTo>
                      <a:pt x="217" y="7"/>
                      <a:pt x="218" y="6"/>
                      <a:pt x="218" y="5"/>
                    </a:cubicBezTo>
                    <a:moveTo>
                      <a:pt x="273" y="0"/>
                    </a:moveTo>
                    <a:cubicBezTo>
                      <a:pt x="262" y="0"/>
                      <a:pt x="252" y="1"/>
                      <a:pt x="242" y="2"/>
                    </a:cubicBezTo>
                    <a:cubicBezTo>
                      <a:pt x="241" y="3"/>
                      <a:pt x="240" y="4"/>
                      <a:pt x="239" y="5"/>
                    </a:cubicBezTo>
                    <a:cubicBezTo>
                      <a:pt x="238" y="6"/>
                      <a:pt x="238" y="6"/>
                      <a:pt x="237" y="6"/>
                    </a:cubicBezTo>
                    <a:cubicBezTo>
                      <a:pt x="236" y="6"/>
                      <a:pt x="234" y="4"/>
                      <a:pt x="234" y="3"/>
                    </a:cubicBezTo>
                    <a:cubicBezTo>
                      <a:pt x="232" y="3"/>
                      <a:pt x="229" y="3"/>
                      <a:pt x="226" y="4"/>
                    </a:cubicBezTo>
                    <a:cubicBezTo>
                      <a:pt x="226" y="4"/>
                      <a:pt x="226" y="4"/>
                      <a:pt x="226" y="5"/>
                    </a:cubicBezTo>
                    <a:cubicBezTo>
                      <a:pt x="224" y="7"/>
                      <a:pt x="223" y="8"/>
                      <a:pt x="221" y="10"/>
                    </a:cubicBezTo>
                    <a:cubicBezTo>
                      <a:pt x="237" y="7"/>
                      <a:pt x="254" y="5"/>
                      <a:pt x="270" y="5"/>
                    </a:cubicBezTo>
                    <a:cubicBezTo>
                      <a:pt x="288" y="5"/>
                      <a:pt x="305" y="7"/>
                      <a:pt x="323" y="11"/>
                    </a:cubicBezTo>
                    <a:cubicBezTo>
                      <a:pt x="341" y="14"/>
                      <a:pt x="359" y="21"/>
                      <a:pt x="375" y="31"/>
                    </a:cubicBezTo>
                    <a:cubicBezTo>
                      <a:pt x="397" y="43"/>
                      <a:pt x="411" y="60"/>
                      <a:pt x="424" y="81"/>
                    </a:cubicBezTo>
                    <a:cubicBezTo>
                      <a:pt x="425" y="78"/>
                      <a:pt x="426" y="76"/>
                      <a:pt x="426" y="74"/>
                    </a:cubicBezTo>
                    <a:cubicBezTo>
                      <a:pt x="426" y="73"/>
                      <a:pt x="425" y="71"/>
                      <a:pt x="424" y="70"/>
                    </a:cubicBezTo>
                    <a:cubicBezTo>
                      <a:pt x="424" y="70"/>
                      <a:pt x="424" y="70"/>
                      <a:pt x="424" y="70"/>
                    </a:cubicBezTo>
                    <a:cubicBezTo>
                      <a:pt x="423" y="69"/>
                      <a:pt x="423" y="69"/>
                      <a:pt x="423" y="68"/>
                    </a:cubicBezTo>
                    <a:cubicBezTo>
                      <a:pt x="422" y="66"/>
                      <a:pt x="420" y="65"/>
                      <a:pt x="419" y="63"/>
                    </a:cubicBezTo>
                    <a:cubicBezTo>
                      <a:pt x="419" y="63"/>
                      <a:pt x="419" y="63"/>
                      <a:pt x="419" y="63"/>
                    </a:cubicBezTo>
                    <a:cubicBezTo>
                      <a:pt x="419" y="64"/>
                      <a:pt x="418" y="64"/>
                      <a:pt x="417" y="64"/>
                    </a:cubicBezTo>
                    <a:cubicBezTo>
                      <a:pt x="416" y="64"/>
                      <a:pt x="414" y="63"/>
                      <a:pt x="415" y="61"/>
                    </a:cubicBezTo>
                    <a:cubicBezTo>
                      <a:pt x="415" y="60"/>
                      <a:pt x="415" y="59"/>
                      <a:pt x="415" y="58"/>
                    </a:cubicBezTo>
                    <a:cubicBezTo>
                      <a:pt x="409" y="50"/>
                      <a:pt x="402" y="43"/>
                      <a:pt x="394" y="37"/>
                    </a:cubicBezTo>
                    <a:cubicBezTo>
                      <a:pt x="393" y="37"/>
                      <a:pt x="393" y="37"/>
                      <a:pt x="392" y="36"/>
                    </a:cubicBezTo>
                    <a:cubicBezTo>
                      <a:pt x="375" y="23"/>
                      <a:pt x="355" y="14"/>
                      <a:pt x="335" y="8"/>
                    </a:cubicBezTo>
                    <a:cubicBezTo>
                      <a:pt x="334" y="8"/>
                      <a:pt x="334" y="8"/>
                      <a:pt x="334" y="8"/>
                    </a:cubicBezTo>
                    <a:cubicBezTo>
                      <a:pt x="334" y="9"/>
                      <a:pt x="333" y="9"/>
                      <a:pt x="333" y="9"/>
                    </a:cubicBezTo>
                    <a:cubicBezTo>
                      <a:pt x="331" y="9"/>
                      <a:pt x="330" y="8"/>
                      <a:pt x="330" y="7"/>
                    </a:cubicBezTo>
                    <a:cubicBezTo>
                      <a:pt x="318" y="4"/>
                      <a:pt x="307" y="2"/>
                      <a:pt x="295" y="1"/>
                    </a:cubicBezTo>
                    <a:cubicBezTo>
                      <a:pt x="294" y="2"/>
                      <a:pt x="294" y="2"/>
                      <a:pt x="293" y="3"/>
                    </a:cubicBezTo>
                    <a:cubicBezTo>
                      <a:pt x="293" y="4"/>
                      <a:pt x="292" y="4"/>
                      <a:pt x="291" y="4"/>
                    </a:cubicBezTo>
                    <a:cubicBezTo>
                      <a:pt x="290" y="4"/>
                      <a:pt x="288" y="2"/>
                      <a:pt x="288" y="0"/>
                    </a:cubicBezTo>
                    <a:cubicBezTo>
                      <a:pt x="283" y="0"/>
                      <a:pt x="278" y="0"/>
                      <a:pt x="27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59" name="Freeform 47"/>
              <p:cNvSpPr>
                <a:spLocks noEditPoints="1"/>
              </p:cNvSpPr>
              <p:nvPr/>
            </p:nvSpPr>
            <p:spPr bwMode="auto">
              <a:xfrm>
                <a:off x="2325688" y="3403600"/>
                <a:ext cx="15875" cy="58738"/>
              </a:xfrm>
              <a:custGeom>
                <a:avLst/>
                <a:gdLst>
                  <a:gd name="T0" fmla="*/ 5 w 7"/>
                  <a:gd name="T1" fmla="*/ 12 h 27"/>
                  <a:gd name="T2" fmla="*/ 5 w 7"/>
                  <a:gd name="T3" fmla="*/ 13 h 27"/>
                  <a:gd name="T4" fmla="*/ 4 w 7"/>
                  <a:gd name="T5" fmla="*/ 14 h 27"/>
                  <a:gd name="T6" fmla="*/ 2 w 7"/>
                  <a:gd name="T7" fmla="*/ 15 h 27"/>
                  <a:gd name="T8" fmla="*/ 1 w 7"/>
                  <a:gd name="T9" fmla="*/ 14 h 27"/>
                  <a:gd name="T10" fmla="*/ 0 w 7"/>
                  <a:gd name="T11" fmla="*/ 13 h 27"/>
                  <a:gd name="T12" fmla="*/ 0 w 7"/>
                  <a:gd name="T13" fmla="*/ 16 h 27"/>
                  <a:gd name="T14" fmla="*/ 0 w 7"/>
                  <a:gd name="T15" fmla="*/ 18 h 27"/>
                  <a:gd name="T16" fmla="*/ 1 w 7"/>
                  <a:gd name="T17" fmla="*/ 25 h 27"/>
                  <a:gd name="T18" fmla="*/ 1 w 7"/>
                  <a:gd name="T19" fmla="*/ 25 h 27"/>
                  <a:gd name="T20" fmla="*/ 4 w 7"/>
                  <a:gd name="T21" fmla="*/ 27 h 27"/>
                  <a:gd name="T22" fmla="*/ 6 w 7"/>
                  <a:gd name="T23" fmla="*/ 24 h 27"/>
                  <a:gd name="T24" fmla="*/ 5 w 7"/>
                  <a:gd name="T25" fmla="*/ 19 h 27"/>
                  <a:gd name="T26" fmla="*/ 5 w 7"/>
                  <a:gd name="T27" fmla="*/ 12 h 27"/>
                  <a:gd name="T28" fmla="*/ 5 w 7"/>
                  <a:gd name="T29" fmla="*/ 0 h 27"/>
                  <a:gd name="T30" fmla="*/ 2 w 7"/>
                  <a:gd name="T31" fmla="*/ 2 h 27"/>
                  <a:gd name="T32" fmla="*/ 0 w 7"/>
                  <a:gd name="T33" fmla="*/ 11 h 27"/>
                  <a:gd name="T34" fmla="*/ 0 w 7"/>
                  <a:gd name="T35" fmla="*/ 11 h 27"/>
                  <a:gd name="T36" fmla="*/ 0 w 7"/>
                  <a:gd name="T37" fmla="*/ 10 h 27"/>
                  <a:gd name="T38" fmla="*/ 7 w 7"/>
                  <a:gd name="T39" fmla="*/ 1 h 27"/>
                  <a:gd name="T40" fmla="*/ 5 w 7"/>
                  <a:gd name="T4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 h="27">
                    <a:moveTo>
                      <a:pt x="5" y="12"/>
                    </a:moveTo>
                    <a:cubicBezTo>
                      <a:pt x="5" y="13"/>
                      <a:pt x="5" y="13"/>
                      <a:pt x="5" y="13"/>
                    </a:cubicBezTo>
                    <a:cubicBezTo>
                      <a:pt x="5" y="14"/>
                      <a:pt x="4" y="14"/>
                      <a:pt x="4" y="14"/>
                    </a:cubicBezTo>
                    <a:cubicBezTo>
                      <a:pt x="3" y="15"/>
                      <a:pt x="3" y="15"/>
                      <a:pt x="2" y="15"/>
                    </a:cubicBezTo>
                    <a:cubicBezTo>
                      <a:pt x="2" y="15"/>
                      <a:pt x="1" y="14"/>
                      <a:pt x="1" y="14"/>
                    </a:cubicBezTo>
                    <a:cubicBezTo>
                      <a:pt x="0" y="14"/>
                      <a:pt x="0" y="14"/>
                      <a:pt x="0" y="13"/>
                    </a:cubicBezTo>
                    <a:cubicBezTo>
                      <a:pt x="0" y="14"/>
                      <a:pt x="0" y="15"/>
                      <a:pt x="0" y="16"/>
                    </a:cubicBezTo>
                    <a:cubicBezTo>
                      <a:pt x="0" y="17"/>
                      <a:pt x="0" y="18"/>
                      <a:pt x="0" y="18"/>
                    </a:cubicBezTo>
                    <a:cubicBezTo>
                      <a:pt x="0" y="21"/>
                      <a:pt x="0" y="23"/>
                      <a:pt x="1" y="25"/>
                    </a:cubicBezTo>
                    <a:cubicBezTo>
                      <a:pt x="1" y="25"/>
                      <a:pt x="1" y="25"/>
                      <a:pt x="1" y="25"/>
                    </a:cubicBezTo>
                    <a:cubicBezTo>
                      <a:pt x="2" y="27"/>
                      <a:pt x="3" y="27"/>
                      <a:pt x="4" y="27"/>
                    </a:cubicBezTo>
                    <a:cubicBezTo>
                      <a:pt x="5" y="27"/>
                      <a:pt x="7" y="26"/>
                      <a:pt x="6" y="24"/>
                    </a:cubicBezTo>
                    <a:cubicBezTo>
                      <a:pt x="6" y="22"/>
                      <a:pt x="5" y="20"/>
                      <a:pt x="5" y="19"/>
                    </a:cubicBezTo>
                    <a:cubicBezTo>
                      <a:pt x="5" y="17"/>
                      <a:pt x="5" y="15"/>
                      <a:pt x="5" y="12"/>
                    </a:cubicBezTo>
                    <a:moveTo>
                      <a:pt x="5" y="0"/>
                    </a:moveTo>
                    <a:cubicBezTo>
                      <a:pt x="4" y="0"/>
                      <a:pt x="3" y="1"/>
                      <a:pt x="2" y="2"/>
                    </a:cubicBezTo>
                    <a:cubicBezTo>
                      <a:pt x="1" y="5"/>
                      <a:pt x="0" y="8"/>
                      <a:pt x="0" y="11"/>
                    </a:cubicBezTo>
                    <a:cubicBezTo>
                      <a:pt x="0" y="11"/>
                      <a:pt x="0" y="11"/>
                      <a:pt x="0" y="11"/>
                    </a:cubicBezTo>
                    <a:cubicBezTo>
                      <a:pt x="0" y="10"/>
                      <a:pt x="0" y="10"/>
                      <a:pt x="0" y="10"/>
                    </a:cubicBezTo>
                    <a:cubicBezTo>
                      <a:pt x="3" y="7"/>
                      <a:pt x="5" y="4"/>
                      <a:pt x="7" y="1"/>
                    </a:cubicBezTo>
                    <a:cubicBezTo>
                      <a:pt x="6" y="0"/>
                      <a:pt x="6" y="0"/>
                      <a:pt x="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69" name="Freeform 57"/>
              <p:cNvSpPr>
                <a:spLocks noEditPoints="1"/>
              </p:cNvSpPr>
              <p:nvPr/>
            </p:nvSpPr>
            <p:spPr bwMode="auto">
              <a:xfrm>
                <a:off x="2325688" y="3425825"/>
                <a:ext cx="11113" cy="9525"/>
              </a:xfrm>
              <a:custGeom>
                <a:avLst/>
                <a:gdLst>
                  <a:gd name="T0" fmla="*/ 5 w 5"/>
                  <a:gd name="T1" fmla="*/ 3 h 5"/>
                  <a:gd name="T2" fmla="*/ 4 w 5"/>
                  <a:gd name="T3" fmla="*/ 3 h 5"/>
                  <a:gd name="T4" fmla="*/ 2 w 5"/>
                  <a:gd name="T5" fmla="*/ 5 h 5"/>
                  <a:gd name="T6" fmla="*/ 1 w 5"/>
                  <a:gd name="T7" fmla="*/ 4 h 5"/>
                  <a:gd name="T8" fmla="*/ 2 w 5"/>
                  <a:gd name="T9" fmla="*/ 5 h 5"/>
                  <a:gd name="T10" fmla="*/ 4 w 5"/>
                  <a:gd name="T11" fmla="*/ 4 h 5"/>
                  <a:gd name="T12" fmla="*/ 5 w 5"/>
                  <a:gd name="T13" fmla="*/ 3 h 5"/>
                  <a:gd name="T14" fmla="*/ 0 w 5"/>
                  <a:gd name="T15" fmla="*/ 0 h 5"/>
                  <a:gd name="T16" fmla="*/ 0 w 5"/>
                  <a:gd name="T17" fmla="*/ 1 h 5"/>
                  <a:gd name="T18" fmla="*/ 0 w 5"/>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5">
                    <a:moveTo>
                      <a:pt x="5" y="3"/>
                    </a:moveTo>
                    <a:cubicBezTo>
                      <a:pt x="5" y="3"/>
                      <a:pt x="5" y="3"/>
                      <a:pt x="4" y="3"/>
                    </a:cubicBezTo>
                    <a:cubicBezTo>
                      <a:pt x="4" y="4"/>
                      <a:pt x="3" y="5"/>
                      <a:pt x="2" y="5"/>
                    </a:cubicBezTo>
                    <a:cubicBezTo>
                      <a:pt x="2" y="5"/>
                      <a:pt x="1" y="4"/>
                      <a:pt x="1" y="4"/>
                    </a:cubicBezTo>
                    <a:cubicBezTo>
                      <a:pt x="1" y="4"/>
                      <a:pt x="2" y="5"/>
                      <a:pt x="2" y="5"/>
                    </a:cubicBezTo>
                    <a:cubicBezTo>
                      <a:pt x="3" y="5"/>
                      <a:pt x="3" y="5"/>
                      <a:pt x="4" y="4"/>
                    </a:cubicBezTo>
                    <a:cubicBezTo>
                      <a:pt x="4" y="4"/>
                      <a:pt x="5" y="4"/>
                      <a:pt x="5" y="3"/>
                    </a:cubicBezTo>
                    <a:moveTo>
                      <a:pt x="0" y="0"/>
                    </a:moveTo>
                    <a:cubicBezTo>
                      <a:pt x="0" y="0"/>
                      <a:pt x="0" y="0"/>
                      <a:pt x="0" y="1"/>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70" name="Freeform 58"/>
              <p:cNvSpPr/>
              <p:nvPr/>
            </p:nvSpPr>
            <p:spPr bwMode="auto">
              <a:xfrm>
                <a:off x="2324100" y="3322638"/>
                <a:ext cx="66675" cy="112713"/>
              </a:xfrm>
              <a:custGeom>
                <a:avLst/>
                <a:gdLst>
                  <a:gd name="T0" fmla="*/ 27 w 31"/>
                  <a:gd name="T1" fmla="*/ 0 h 53"/>
                  <a:gd name="T2" fmla="*/ 25 w 31"/>
                  <a:gd name="T3" fmla="*/ 1 h 53"/>
                  <a:gd name="T4" fmla="*/ 20 w 31"/>
                  <a:gd name="T5" fmla="*/ 11 h 53"/>
                  <a:gd name="T6" fmla="*/ 20 w 31"/>
                  <a:gd name="T7" fmla="*/ 11 h 53"/>
                  <a:gd name="T8" fmla="*/ 22 w 31"/>
                  <a:gd name="T9" fmla="*/ 16 h 53"/>
                  <a:gd name="T10" fmla="*/ 21 w 31"/>
                  <a:gd name="T11" fmla="*/ 17 h 53"/>
                  <a:gd name="T12" fmla="*/ 18 w 31"/>
                  <a:gd name="T13" fmla="*/ 15 h 53"/>
                  <a:gd name="T14" fmla="*/ 11 w 31"/>
                  <a:gd name="T15" fmla="*/ 32 h 53"/>
                  <a:gd name="T16" fmla="*/ 9 w 31"/>
                  <a:gd name="T17" fmla="*/ 37 h 53"/>
                  <a:gd name="T18" fmla="*/ 8 w 31"/>
                  <a:gd name="T19" fmla="*/ 39 h 53"/>
                  <a:gd name="T20" fmla="*/ 1 w 31"/>
                  <a:gd name="T21" fmla="*/ 48 h 53"/>
                  <a:gd name="T22" fmla="*/ 1 w 31"/>
                  <a:gd name="T23" fmla="*/ 49 h 53"/>
                  <a:gd name="T24" fmla="*/ 1 w 31"/>
                  <a:gd name="T25" fmla="*/ 49 h 53"/>
                  <a:gd name="T26" fmla="*/ 1 w 31"/>
                  <a:gd name="T27" fmla="*/ 49 h 53"/>
                  <a:gd name="T28" fmla="*/ 1 w 31"/>
                  <a:gd name="T29" fmla="*/ 51 h 53"/>
                  <a:gd name="T30" fmla="*/ 2 w 31"/>
                  <a:gd name="T31" fmla="*/ 52 h 53"/>
                  <a:gd name="T32" fmla="*/ 3 w 31"/>
                  <a:gd name="T33" fmla="*/ 53 h 53"/>
                  <a:gd name="T34" fmla="*/ 5 w 31"/>
                  <a:gd name="T35" fmla="*/ 51 h 53"/>
                  <a:gd name="T36" fmla="*/ 6 w 31"/>
                  <a:gd name="T37" fmla="*/ 51 h 53"/>
                  <a:gd name="T38" fmla="*/ 6 w 31"/>
                  <a:gd name="T39" fmla="*/ 50 h 53"/>
                  <a:gd name="T40" fmla="*/ 30 w 31"/>
                  <a:gd name="T41" fmla="*/ 4 h 53"/>
                  <a:gd name="T42" fmla="*/ 27 w 31"/>
                  <a:gd name="T43"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 h="53">
                    <a:moveTo>
                      <a:pt x="27" y="0"/>
                    </a:moveTo>
                    <a:cubicBezTo>
                      <a:pt x="26" y="0"/>
                      <a:pt x="25" y="0"/>
                      <a:pt x="25" y="1"/>
                    </a:cubicBezTo>
                    <a:cubicBezTo>
                      <a:pt x="23" y="4"/>
                      <a:pt x="22" y="8"/>
                      <a:pt x="20" y="11"/>
                    </a:cubicBezTo>
                    <a:cubicBezTo>
                      <a:pt x="20" y="11"/>
                      <a:pt x="20" y="11"/>
                      <a:pt x="20" y="11"/>
                    </a:cubicBezTo>
                    <a:cubicBezTo>
                      <a:pt x="23" y="11"/>
                      <a:pt x="24" y="15"/>
                      <a:pt x="22" y="16"/>
                    </a:cubicBezTo>
                    <a:cubicBezTo>
                      <a:pt x="21" y="17"/>
                      <a:pt x="21" y="17"/>
                      <a:pt x="21" y="17"/>
                    </a:cubicBezTo>
                    <a:cubicBezTo>
                      <a:pt x="20" y="17"/>
                      <a:pt x="19" y="16"/>
                      <a:pt x="18" y="15"/>
                    </a:cubicBezTo>
                    <a:cubicBezTo>
                      <a:pt x="16" y="21"/>
                      <a:pt x="14" y="27"/>
                      <a:pt x="11" y="32"/>
                    </a:cubicBezTo>
                    <a:cubicBezTo>
                      <a:pt x="10" y="34"/>
                      <a:pt x="9" y="35"/>
                      <a:pt x="9" y="37"/>
                    </a:cubicBezTo>
                    <a:cubicBezTo>
                      <a:pt x="8" y="37"/>
                      <a:pt x="8" y="38"/>
                      <a:pt x="8" y="39"/>
                    </a:cubicBezTo>
                    <a:cubicBezTo>
                      <a:pt x="6" y="42"/>
                      <a:pt x="4" y="45"/>
                      <a:pt x="1" y="48"/>
                    </a:cubicBezTo>
                    <a:cubicBezTo>
                      <a:pt x="1" y="48"/>
                      <a:pt x="1" y="48"/>
                      <a:pt x="1" y="49"/>
                    </a:cubicBezTo>
                    <a:cubicBezTo>
                      <a:pt x="1" y="49"/>
                      <a:pt x="1" y="49"/>
                      <a:pt x="1" y="49"/>
                    </a:cubicBezTo>
                    <a:cubicBezTo>
                      <a:pt x="1" y="49"/>
                      <a:pt x="1" y="49"/>
                      <a:pt x="1" y="49"/>
                    </a:cubicBezTo>
                    <a:cubicBezTo>
                      <a:pt x="0" y="50"/>
                      <a:pt x="0" y="51"/>
                      <a:pt x="1" y="51"/>
                    </a:cubicBezTo>
                    <a:cubicBezTo>
                      <a:pt x="1" y="52"/>
                      <a:pt x="1" y="52"/>
                      <a:pt x="2" y="52"/>
                    </a:cubicBezTo>
                    <a:cubicBezTo>
                      <a:pt x="2" y="52"/>
                      <a:pt x="3" y="53"/>
                      <a:pt x="3" y="53"/>
                    </a:cubicBezTo>
                    <a:cubicBezTo>
                      <a:pt x="4" y="53"/>
                      <a:pt x="5" y="52"/>
                      <a:pt x="5" y="51"/>
                    </a:cubicBezTo>
                    <a:cubicBezTo>
                      <a:pt x="6" y="51"/>
                      <a:pt x="6" y="51"/>
                      <a:pt x="6" y="51"/>
                    </a:cubicBezTo>
                    <a:cubicBezTo>
                      <a:pt x="6" y="51"/>
                      <a:pt x="6" y="51"/>
                      <a:pt x="6" y="50"/>
                    </a:cubicBezTo>
                    <a:cubicBezTo>
                      <a:pt x="17" y="36"/>
                      <a:pt x="22" y="19"/>
                      <a:pt x="30" y="4"/>
                    </a:cubicBezTo>
                    <a:cubicBezTo>
                      <a:pt x="31" y="2"/>
                      <a:pt x="29" y="0"/>
                      <a:pt x="2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71" name="Freeform 59"/>
              <p:cNvSpPr/>
              <p:nvPr/>
            </p:nvSpPr>
            <p:spPr bwMode="auto">
              <a:xfrm>
                <a:off x="2311400" y="3435350"/>
                <a:ext cx="14288" cy="11113"/>
              </a:xfrm>
              <a:custGeom>
                <a:avLst/>
                <a:gdLst>
                  <a:gd name="T0" fmla="*/ 4 w 7"/>
                  <a:gd name="T1" fmla="*/ 0 h 5"/>
                  <a:gd name="T2" fmla="*/ 3 w 7"/>
                  <a:gd name="T3" fmla="*/ 0 h 5"/>
                  <a:gd name="T4" fmla="*/ 4 w 7"/>
                  <a:gd name="T5" fmla="*/ 5 h 5"/>
                  <a:gd name="T6" fmla="*/ 5 w 7"/>
                  <a:gd name="T7" fmla="*/ 5 h 5"/>
                  <a:gd name="T8" fmla="*/ 7 w 7"/>
                  <a:gd name="T9" fmla="*/ 3 h 5"/>
                  <a:gd name="T10" fmla="*/ 7 w 7"/>
                  <a:gd name="T11" fmla="*/ 1 h 5"/>
                  <a:gd name="T12" fmla="*/ 4 w 7"/>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4" y="0"/>
                    </a:moveTo>
                    <a:cubicBezTo>
                      <a:pt x="4" y="0"/>
                      <a:pt x="3" y="0"/>
                      <a:pt x="3" y="0"/>
                    </a:cubicBezTo>
                    <a:cubicBezTo>
                      <a:pt x="0" y="1"/>
                      <a:pt x="2" y="5"/>
                      <a:pt x="4" y="5"/>
                    </a:cubicBezTo>
                    <a:cubicBezTo>
                      <a:pt x="5" y="5"/>
                      <a:pt x="5" y="5"/>
                      <a:pt x="5" y="5"/>
                    </a:cubicBezTo>
                    <a:cubicBezTo>
                      <a:pt x="6" y="4"/>
                      <a:pt x="6" y="4"/>
                      <a:pt x="7" y="3"/>
                    </a:cubicBezTo>
                    <a:cubicBezTo>
                      <a:pt x="7" y="3"/>
                      <a:pt x="7" y="2"/>
                      <a:pt x="7" y="1"/>
                    </a:cubicBezTo>
                    <a:cubicBezTo>
                      <a:pt x="6" y="0"/>
                      <a:pt x="5"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72" name="Freeform 60"/>
              <p:cNvSpPr/>
              <p:nvPr/>
            </p:nvSpPr>
            <p:spPr bwMode="auto">
              <a:xfrm>
                <a:off x="2362200" y="3346450"/>
                <a:ext cx="14288" cy="12700"/>
              </a:xfrm>
              <a:custGeom>
                <a:avLst/>
                <a:gdLst>
                  <a:gd name="T0" fmla="*/ 2 w 6"/>
                  <a:gd name="T1" fmla="*/ 0 h 6"/>
                  <a:gd name="T2" fmla="*/ 2 w 6"/>
                  <a:gd name="T3" fmla="*/ 0 h 6"/>
                  <a:gd name="T4" fmla="*/ 1 w 6"/>
                  <a:gd name="T5" fmla="*/ 1 h 6"/>
                  <a:gd name="T6" fmla="*/ 0 w 6"/>
                  <a:gd name="T7" fmla="*/ 4 h 6"/>
                  <a:gd name="T8" fmla="*/ 3 w 6"/>
                  <a:gd name="T9" fmla="*/ 6 h 6"/>
                  <a:gd name="T10" fmla="*/ 4 w 6"/>
                  <a:gd name="T11" fmla="*/ 5 h 6"/>
                  <a:gd name="T12" fmla="*/ 2 w 6"/>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6" h="6">
                    <a:moveTo>
                      <a:pt x="2" y="0"/>
                    </a:moveTo>
                    <a:cubicBezTo>
                      <a:pt x="2" y="0"/>
                      <a:pt x="2" y="0"/>
                      <a:pt x="2" y="0"/>
                    </a:cubicBezTo>
                    <a:cubicBezTo>
                      <a:pt x="2" y="0"/>
                      <a:pt x="1" y="0"/>
                      <a:pt x="1" y="1"/>
                    </a:cubicBezTo>
                    <a:cubicBezTo>
                      <a:pt x="0" y="1"/>
                      <a:pt x="0" y="3"/>
                      <a:pt x="0" y="4"/>
                    </a:cubicBezTo>
                    <a:cubicBezTo>
                      <a:pt x="1" y="5"/>
                      <a:pt x="2" y="6"/>
                      <a:pt x="3" y="6"/>
                    </a:cubicBezTo>
                    <a:cubicBezTo>
                      <a:pt x="3" y="6"/>
                      <a:pt x="3" y="6"/>
                      <a:pt x="4" y="5"/>
                    </a:cubicBezTo>
                    <a:cubicBezTo>
                      <a:pt x="6" y="4"/>
                      <a:pt x="5"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73" name="Freeform 61"/>
              <p:cNvSpPr/>
              <p:nvPr/>
            </p:nvSpPr>
            <p:spPr bwMode="auto">
              <a:xfrm>
                <a:off x="2359025" y="3330575"/>
                <a:ext cx="14288" cy="11113"/>
              </a:xfrm>
              <a:custGeom>
                <a:avLst/>
                <a:gdLst>
                  <a:gd name="T0" fmla="*/ 3 w 7"/>
                  <a:gd name="T1" fmla="*/ 0 h 5"/>
                  <a:gd name="T2" fmla="*/ 2 w 7"/>
                  <a:gd name="T3" fmla="*/ 0 h 5"/>
                  <a:gd name="T4" fmla="*/ 1 w 7"/>
                  <a:gd name="T5" fmla="*/ 1 h 5"/>
                  <a:gd name="T6" fmla="*/ 0 w 7"/>
                  <a:gd name="T7" fmla="*/ 3 h 5"/>
                  <a:gd name="T8" fmla="*/ 3 w 7"/>
                  <a:gd name="T9" fmla="*/ 5 h 5"/>
                  <a:gd name="T10" fmla="*/ 4 w 7"/>
                  <a:gd name="T11" fmla="*/ 5 h 5"/>
                  <a:gd name="T12" fmla="*/ 3 w 7"/>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3" y="0"/>
                    </a:moveTo>
                    <a:cubicBezTo>
                      <a:pt x="3" y="0"/>
                      <a:pt x="2" y="0"/>
                      <a:pt x="2" y="0"/>
                    </a:cubicBezTo>
                    <a:cubicBezTo>
                      <a:pt x="1" y="1"/>
                      <a:pt x="1" y="1"/>
                      <a:pt x="1" y="1"/>
                    </a:cubicBezTo>
                    <a:cubicBezTo>
                      <a:pt x="0" y="2"/>
                      <a:pt x="0" y="2"/>
                      <a:pt x="0" y="3"/>
                    </a:cubicBezTo>
                    <a:cubicBezTo>
                      <a:pt x="1" y="4"/>
                      <a:pt x="2" y="5"/>
                      <a:pt x="3" y="5"/>
                    </a:cubicBezTo>
                    <a:cubicBezTo>
                      <a:pt x="4" y="5"/>
                      <a:pt x="4" y="5"/>
                      <a:pt x="4" y="5"/>
                    </a:cubicBezTo>
                    <a:cubicBezTo>
                      <a:pt x="7" y="4"/>
                      <a:pt x="6"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74" name="Freeform 62"/>
              <p:cNvSpPr/>
              <p:nvPr/>
            </p:nvSpPr>
            <p:spPr bwMode="auto">
              <a:xfrm>
                <a:off x="2366963" y="3286125"/>
                <a:ext cx="12700" cy="9525"/>
              </a:xfrm>
              <a:custGeom>
                <a:avLst/>
                <a:gdLst>
                  <a:gd name="T0" fmla="*/ 4 w 6"/>
                  <a:gd name="T1" fmla="*/ 0 h 5"/>
                  <a:gd name="T2" fmla="*/ 2 w 6"/>
                  <a:gd name="T3" fmla="*/ 0 h 5"/>
                  <a:gd name="T4" fmla="*/ 4 w 6"/>
                  <a:gd name="T5" fmla="*/ 5 h 5"/>
                  <a:gd name="T6" fmla="*/ 5 w 6"/>
                  <a:gd name="T7" fmla="*/ 5 h 5"/>
                  <a:gd name="T8" fmla="*/ 5 w 6"/>
                  <a:gd name="T9" fmla="*/ 5 h 5"/>
                  <a:gd name="T10" fmla="*/ 6 w 6"/>
                  <a:gd name="T11" fmla="*/ 1 h 5"/>
                  <a:gd name="T12" fmla="*/ 4 w 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4" y="0"/>
                    </a:moveTo>
                    <a:cubicBezTo>
                      <a:pt x="3" y="0"/>
                      <a:pt x="3" y="0"/>
                      <a:pt x="2" y="0"/>
                    </a:cubicBezTo>
                    <a:cubicBezTo>
                      <a:pt x="0" y="2"/>
                      <a:pt x="1" y="5"/>
                      <a:pt x="4" y="5"/>
                    </a:cubicBezTo>
                    <a:cubicBezTo>
                      <a:pt x="4" y="5"/>
                      <a:pt x="5" y="5"/>
                      <a:pt x="5" y="5"/>
                    </a:cubicBezTo>
                    <a:cubicBezTo>
                      <a:pt x="5" y="5"/>
                      <a:pt x="5" y="5"/>
                      <a:pt x="5" y="5"/>
                    </a:cubicBezTo>
                    <a:cubicBezTo>
                      <a:pt x="6" y="4"/>
                      <a:pt x="6" y="3"/>
                      <a:pt x="6" y="1"/>
                    </a:cubicBezTo>
                    <a:cubicBezTo>
                      <a:pt x="6" y="1"/>
                      <a:pt x="5"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75" name="Freeform 63"/>
              <p:cNvSpPr>
                <a:spLocks noEditPoints="1"/>
              </p:cNvSpPr>
              <p:nvPr/>
            </p:nvSpPr>
            <p:spPr bwMode="auto">
              <a:xfrm>
                <a:off x="1249363" y="2633663"/>
                <a:ext cx="1163638" cy="684213"/>
              </a:xfrm>
              <a:custGeom>
                <a:avLst/>
                <a:gdLst>
                  <a:gd name="T0" fmla="*/ 286 w 540"/>
                  <a:gd name="T1" fmla="*/ 0 h 318"/>
                  <a:gd name="T2" fmla="*/ 247 w 540"/>
                  <a:gd name="T3" fmla="*/ 16 h 318"/>
                  <a:gd name="T4" fmla="*/ 218 w 540"/>
                  <a:gd name="T5" fmla="*/ 19 h 318"/>
                  <a:gd name="T6" fmla="*/ 185 w 540"/>
                  <a:gd name="T7" fmla="*/ 29 h 318"/>
                  <a:gd name="T8" fmla="*/ 147 w 540"/>
                  <a:gd name="T9" fmla="*/ 45 h 318"/>
                  <a:gd name="T10" fmla="*/ 90 w 540"/>
                  <a:gd name="T11" fmla="*/ 89 h 318"/>
                  <a:gd name="T12" fmla="*/ 34 w 540"/>
                  <a:gd name="T13" fmla="*/ 173 h 318"/>
                  <a:gd name="T14" fmla="*/ 4 w 540"/>
                  <a:gd name="T15" fmla="*/ 271 h 318"/>
                  <a:gd name="T16" fmla="*/ 21 w 540"/>
                  <a:gd name="T17" fmla="*/ 259 h 318"/>
                  <a:gd name="T18" fmla="*/ 14 w 540"/>
                  <a:gd name="T19" fmla="*/ 236 h 318"/>
                  <a:gd name="T20" fmla="*/ 33 w 540"/>
                  <a:gd name="T21" fmla="*/ 216 h 318"/>
                  <a:gd name="T22" fmla="*/ 79 w 540"/>
                  <a:gd name="T23" fmla="*/ 123 h 318"/>
                  <a:gd name="T24" fmla="*/ 95 w 540"/>
                  <a:gd name="T25" fmla="*/ 103 h 318"/>
                  <a:gd name="T26" fmla="*/ 123 w 540"/>
                  <a:gd name="T27" fmla="*/ 85 h 318"/>
                  <a:gd name="T28" fmla="*/ 137 w 540"/>
                  <a:gd name="T29" fmla="*/ 78 h 318"/>
                  <a:gd name="T30" fmla="*/ 173 w 540"/>
                  <a:gd name="T31" fmla="*/ 53 h 318"/>
                  <a:gd name="T32" fmla="*/ 185 w 540"/>
                  <a:gd name="T33" fmla="*/ 41 h 318"/>
                  <a:gd name="T34" fmla="*/ 196 w 540"/>
                  <a:gd name="T35" fmla="*/ 51 h 318"/>
                  <a:gd name="T36" fmla="*/ 207 w 540"/>
                  <a:gd name="T37" fmla="*/ 51 h 318"/>
                  <a:gd name="T38" fmla="*/ 234 w 540"/>
                  <a:gd name="T39" fmla="*/ 30 h 318"/>
                  <a:gd name="T40" fmla="*/ 252 w 540"/>
                  <a:gd name="T41" fmla="*/ 20 h 318"/>
                  <a:gd name="T42" fmla="*/ 265 w 540"/>
                  <a:gd name="T43" fmla="*/ 29 h 318"/>
                  <a:gd name="T44" fmla="*/ 287 w 540"/>
                  <a:gd name="T45" fmla="*/ 28 h 318"/>
                  <a:gd name="T46" fmla="*/ 319 w 540"/>
                  <a:gd name="T47" fmla="*/ 20 h 318"/>
                  <a:gd name="T48" fmla="*/ 333 w 540"/>
                  <a:gd name="T49" fmla="*/ 26 h 318"/>
                  <a:gd name="T50" fmla="*/ 346 w 540"/>
                  <a:gd name="T51" fmla="*/ 37 h 318"/>
                  <a:gd name="T52" fmla="*/ 377 w 540"/>
                  <a:gd name="T53" fmla="*/ 23 h 318"/>
                  <a:gd name="T54" fmla="*/ 389 w 540"/>
                  <a:gd name="T55" fmla="*/ 49 h 318"/>
                  <a:gd name="T56" fmla="*/ 406 w 540"/>
                  <a:gd name="T57" fmla="*/ 66 h 318"/>
                  <a:gd name="T58" fmla="*/ 427 w 540"/>
                  <a:gd name="T59" fmla="*/ 70 h 318"/>
                  <a:gd name="T60" fmla="*/ 435 w 540"/>
                  <a:gd name="T61" fmla="*/ 96 h 318"/>
                  <a:gd name="T62" fmla="*/ 438 w 540"/>
                  <a:gd name="T63" fmla="*/ 117 h 318"/>
                  <a:gd name="T64" fmla="*/ 450 w 540"/>
                  <a:gd name="T65" fmla="*/ 118 h 318"/>
                  <a:gd name="T66" fmla="*/ 472 w 540"/>
                  <a:gd name="T67" fmla="*/ 134 h 318"/>
                  <a:gd name="T68" fmla="*/ 471 w 540"/>
                  <a:gd name="T69" fmla="*/ 164 h 318"/>
                  <a:gd name="T70" fmla="*/ 498 w 540"/>
                  <a:gd name="T71" fmla="*/ 160 h 318"/>
                  <a:gd name="T72" fmla="*/ 502 w 540"/>
                  <a:gd name="T73" fmla="*/ 195 h 318"/>
                  <a:gd name="T74" fmla="*/ 513 w 540"/>
                  <a:gd name="T75" fmla="*/ 230 h 318"/>
                  <a:gd name="T76" fmla="*/ 526 w 540"/>
                  <a:gd name="T77" fmla="*/ 251 h 318"/>
                  <a:gd name="T78" fmla="*/ 523 w 540"/>
                  <a:gd name="T79" fmla="*/ 314 h 318"/>
                  <a:gd name="T80" fmla="*/ 539 w 540"/>
                  <a:gd name="T81" fmla="*/ 270 h 318"/>
                  <a:gd name="T82" fmla="*/ 530 w 540"/>
                  <a:gd name="T83" fmla="*/ 259 h 318"/>
                  <a:gd name="T84" fmla="*/ 524 w 540"/>
                  <a:gd name="T85" fmla="*/ 212 h 318"/>
                  <a:gd name="T86" fmla="*/ 515 w 540"/>
                  <a:gd name="T87" fmla="*/ 192 h 318"/>
                  <a:gd name="T88" fmla="*/ 508 w 540"/>
                  <a:gd name="T89" fmla="*/ 171 h 318"/>
                  <a:gd name="T90" fmla="*/ 492 w 540"/>
                  <a:gd name="T91" fmla="*/ 157 h 318"/>
                  <a:gd name="T92" fmla="*/ 488 w 540"/>
                  <a:gd name="T93" fmla="*/ 117 h 318"/>
                  <a:gd name="T94" fmla="*/ 472 w 540"/>
                  <a:gd name="T95" fmla="*/ 97 h 318"/>
                  <a:gd name="T96" fmla="*/ 445 w 540"/>
                  <a:gd name="T97" fmla="*/ 101 h 318"/>
                  <a:gd name="T98" fmla="*/ 442 w 540"/>
                  <a:gd name="T99" fmla="*/ 58 h 318"/>
                  <a:gd name="T100" fmla="*/ 434 w 540"/>
                  <a:gd name="T101" fmla="*/ 45 h 318"/>
                  <a:gd name="T102" fmla="*/ 412 w 540"/>
                  <a:gd name="T103" fmla="*/ 42 h 318"/>
                  <a:gd name="T104" fmla="*/ 395 w 540"/>
                  <a:gd name="T105" fmla="*/ 25 h 318"/>
                  <a:gd name="T106" fmla="*/ 382 w 540"/>
                  <a:gd name="T107" fmla="*/ 14 h 318"/>
                  <a:gd name="T108" fmla="*/ 357 w 540"/>
                  <a:gd name="T109" fmla="*/ 20 h 318"/>
                  <a:gd name="T110" fmla="*/ 338 w 540"/>
                  <a:gd name="T111" fmla="*/ 13 h 318"/>
                  <a:gd name="T112" fmla="*/ 311 w 540"/>
                  <a:gd name="T113" fmla="*/ 6 h 318"/>
                  <a:gd name="T114" fmla="*/ 286 w 540"/>
                  <a:gd name="T115"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0" h="318">
                    <a:moveTo>
                      <a:pt x="60" y="149"/>
                    </a:moveTo>
                    <a:cubicBezTo>
                      <a:pt x="63" y="144"/>
                      <a:pt x="65" y="139"/>
                      <a:pt x="68" y="135"/>
                    </a:cubicBezTo>
                    <a:cubicBezTo>
                      <a:pt x="66" y="140"/>
                      <a:pt x="63" y="145"/>
                      <a:pt x="60" y="149"/>
                    </a:cubicBezTo>
                    <a:moveTo>
                      <a:pt x="80" y="109"/>
                    </a:moveTo>
                    <a:cubicBezTo>
                      <a:pt x="80" y="108"/>
                      <a:pt x="81" y="108"/>
                      <a:pt x="81" y="108"/>
                    </a:cubicBezTo>
                    <a:cubicBezTo>
                      <a:pt x="80" y="109"/>
                      <a:pt x="80" y="110"/>
                      <a:pt x="80" y="110"/>
                    </a:cubicBezTo>
                    <a:cubicBezTo>
                      <a:pt x="80" y="110"/>
                      <a:pt x="80" y="110"/>
                      <a:pt x="80" y="110"/>
                    </a:cubicBezTo>
                    <a:cubicBezTo>
                      <a:pt x="80" y="110"/>
                      <a:pt x="80" y="109"/>
                      <a:pt x="80" y="109"/>
                    </a:cubicBezTo>
                    <a:moveTo>
                      <a:pt x="286" y="0"/>
                    </a:moveTo>
                    <a:cubicBezTo>
                      <a:pt x="286" y="0"/>
                      <a:pt x="285" y="0"/>
                      <a:pt x="284" y="1"/>
                    </a:cubicBezTo>
                    <a:cubicBezTo>
                      <a:pt x="282" y="3"/>
                      <a:pt x="279" y="5"/>
                      <a:pt x="277" y="8"/>
                    </a:cubicBezTo>
                    <a:cubicBezTo>
                      <a:pt x="277" y="7"/>
                      <a:pt x="275" y="6"/>
                      <a:pt x="274" y="6"/>
                    </a:cubicBezTo>
                    <a:cubicBezTo>
                      <a:pt x="274" y="6"/>
                      <a:pt x="273" y="6"/>
                      <a:pt x="273" y="6"/>
                    </a:cubicBezTo>
                    <a:cubicBezTo>
                      <a:pt x="268" y="9"/>
                      <a:pt x="264" y="13"/>
                      <a:pt x="260" y="17"/>
                    </a:cubicBezTo>
                    <a:cubicBezTo>
                      <a:pt x="260" y="16"/>
                      <a:pt x="261" y="14"/>
                      <a:pt x="262" y="13"/>
                    </a:cubicBezTo>
                    <a:cubicBezTo>
                      <a:pt x="264" y="11"/>
                      <a:pt x="262" y="9"/>
                      <a:pt x="260" y="9"/>
                    </a:cubicBezTo>
                    <a:cubicBezTo>
                      <a:pt x="259" y="9"/>
                      <a:pt x="259" y="9"/>
                      <a:pt x="259" y="9"/>
                    </a:cubicBezTo>
                    <a:cubicBezTo>
                      <a:pt x="254" y="11"/>
                      <a:pt x="251" y="14"/>
                      <a:pt x="247" y="16"/>
                    </a:cubicBezTo>
                    <a:cubicBezTo>
                      <a:pt x="248" y="14"/>
                      <a:pt x="250" y="11"/>
                      <a:pt x="251" y="9"/>
                    </a:cubicBezTo>
                    <a:cubicBezTo>
                      <a:pt x="253" y="7"/>
                      <a:pt x="251" y="5"/>
                      <a:pt x="249" y="5"/>
                    </a:cubicBezTo>
                    <a:cubicBezTo>
                      <a:pt x="249" y="5"/>
                      <a:pt x="248" y="5"/>
                      <a:pt x="248" y="5"/>
                    </a:cubicBezTo>
                    <a:cubicBezTo>
                      <a:pt x="244" y="7"/>
                      <a:pt x="240" y="9"/>
                      <a:pt x="237" y="12"/>
                    </a:cubicBezTo>
                    <a:cubicBezTo>
                      <a:pt x="237" y="11"/>
                      <a:pt x="237" y="11"/>
                      <a:pt x="238" y="10"/>
                    </a:cubicBezTo>
                    <a:cubicBezTo>
                      <a:pt x="238" y="8"/>
                      <a:pt x="237" y="7"/>
                      <a:pt x="235" y="7"/>
                    </a:cubicBezTo>
                    <a:cubicBezTo>
                      <a:pt x="234" y="7"/>
                      <a:pt x="234" y="7"/>
                      <a:pt x="233" y="8"/>
                    </a:cubicBezTo>
                    <a:cubicBezTo>
                      <a:pt x="228" y="12"/>
                      <a:pt x="224" y="17"/>
                      <a:pt x="220" y="22"/>
                    </a:cubicBezTo>
                    <a:cubicBezTo>
                      <a:pt x="220" y="21"/>
                      <a:pt x="219" y="19"/>
                      <a:pt x="218" y="19"/>
                    </a:cubicBezTo>
                    <a:cubicBezTo>
                      <a:pt x="217" y="19"/>
                      <a:pt x="217" y="19"/>
                      <a:pt x="216" y="20"/>
                    </a:cubicBezTo>
                    <a:cubicBezTo>
                      <a:pt x="214" y="22"/>
                      <a:pt x="212" y="24"/>
                      <a:pt x="210" y="26"/>
                    </a:cubicBezTo>
                    <a:cubicBezTo>
                      <a:pt x="212" y="22"/>
                      <a:pt x="214" y="18"/>
                      <a:pt x="217" y="14"/>
                    </a:cubicBezTo>
                    <a:cubicBezTo>
                      <a:pt x="218" y="13"/>
                      <a:pt x="216" y="10"/>
                      <a:pt x="214" y="10"/>
                    </a:cubicBezTo>
                    <a:cubicBezTo>
                      <a:pt x="214" y="10"/>
                      <a:pt x="214" y="10"/>
                      <a:pt x="213" y="10"/>
                    </a:cubicBezTo>
                    <a:cubicBezTo>
                      <a:pt x="209" y="13"/>
                      <a:pt x="205" y="16"/>
                      <a:pt x="202" y="20"/>
                    </a:cubicBezTo>
                    <a:cubicBezTo>
                      <a:pt x="201" y="19"/>
                      <a:pt x="201" y="18"/>
                      <a:pt x="200" y="18"/>
                    </a:cubicBezTo>
                    <a:cubicBezTo>
                      <a:pt x="199" y="18"/>
                      <a:pt x="199" y="19"/>
                      <a:pt x="199" y="19"/>
                    </a:cubicBezTo>
                    <a:cubicBezTo>
                      <a:pt x="193" y="22"/>
                      <a:pt x="189" y="25"/>
                      <a:pt x="185" y="29"/>
                    </a:cubicBezTo>
                    <a:cubicBezTo>
                      <a:pt x="186" y="29"/>
                      <a:pt x="186" y="28"/>
                      <a:pt x="186" y="27"/>
                    </a:cubicBezTo>
                    <a:cubicBezTo>
                      <a:pt x="186" y="25"/>
                      <a:pt x="185" y="24"/>
                      <a:pt x="183" y="24"/>
                    </a:cubicBezTo>
                    <a:cubicBezTo>
                      <a:pt x="183" y="24"/>
                      <a:pt x="182" y="24"/>
                      <a:pt x="182" y="24"/>
                    </a:cubicBezTo>
                    <a:cubicBezTo>
                      <a:pt x="178" y="26"/>
                      <a:pt x="174" y="28"/>
                      <a:pt x="171" y="31"/>
                    </a:cubicBezTo>
                    <a:cubicBezTo>
                      <a:pt x="171" y="31"/>
                      <a:pt x="171" y="31"/>
                      <a:pt x="171" y="31"/>
                    </a:cubicBezTo>
                    <a:cubicBezTo>
                      <a:pt x="170" y="31"/>
                      <a:pt x="170" y="31"/>
                      <a:pt x="169" y="31"/>
                    </a:cubicBezTo>
                    <a:cubicBezTo>
                      <a:pt x="162" y="35"/>
                      <a:pt x="157" y="40"/>
                      <a:pt x="152" y="46"/>
                    </a:cubicBezTo>
                    <a:cubicBezTo>
                      <a:pt x="151" y="45"/>
                      <a:pt x="150" y="44"/>
                      <a:pt x="149" y="44"/>
                    </a:cubicBezTo>
                    <a:cubicBezTo>
                      <a:pt x="148" y="44"/>
                      <a:pt x="148" y="44"/>
                      <a:pt x="147" y="45"/>
                    </a:cubicBezTo>
                    <a:cubicBezTo>
                      <a:pt x="144" y="49"/>
                      <a:pt x="141" y="53"/>
                      <a:pt x="138" y="57"/>
                    </a:cubicBezTo>
                    <a:cubicBezTo>
                      <a:pt x="138" y="55"/>
                      <a:pt x="136" y="54"/>
                      <a:pt x="135" y="54"/>
                    </a:cubicBezTo>
                    <a:cubicBezTo>
                      <a:pt x="134" y="54"/>
                      <a:pt x="134" y="54"/>
                      <a:pt x="133" y="55"/>
                    </a:cubicBezTo>
                    <a:cubicBezTo>
                      <a:pt x="126" y="60"/>
                      <a:pt x="119" y="67"/>
                      <a:pt x="114" y="74"/>
                    </a:cubicBezTo>
                    <a:cubicBezTo>
                      <a:pt x="114" y="73"/>
                      <a:pt x="113" y="72"/>
                      <a:pt x="111" y="72"/>
                    </a:cubicBezTo>
                    <a:cubicBezTo>
                      <a:pt x="111" y="72"/>
                      <a:pt x="110" y="72"/>
                      <a:pt x="110" y="72"/>
                    </a:cubicBezTo>
                    <a:cubicBezTo>
                      <a:pt x="103" y="76"/>
                      <a:pt x="97" y="82"/>
                      <a:pt x="92" y="88"/>
                    </a:cubicBezTo>
                    <a:cubicBezTo>
                      <a:pt x="92" y="88"/>
                      <a:pt x="92" y="88"/>
                      <a:pt x="92" y="88"/>
                    </a:cubicBezTo>
                    <a:cubicBezTo>
                      <a:pt x="91" y="88"/>
                      <a:pt x="90" y="89"/>
                      <a:pt x="90" y="89"/>
                    </a:cubicBezTo>
                    <a:cubicBezTo>
                      <a:pt x="88" y="91"/>
                      <a:pt x="86" y="94"/>
                      <a:pt x="84" y="96"/>
                    </a:cubicBezTo>
                    <a:cubicBezTo>
                      <a:pt x="83" y="96"/>
                      <a:pt x="82" y="95"/>
                      <a:pt x="82" y="95"/>
                    </a:cubicBezTo>
                    <a:cubicBezTo>
                      <a:pt x="81" y="95"/>
                      <a:pt x="80" y="96"/>
                      <a:pt x="80" y="96"/>
                    </a:cubicBezTo>
                    <a:cubicBezTo>
                      <a:pt x="61" y="117"/>
                      <a:pt x="48" y="144"/>
                      <a:pt x="42" y="171"/>
                    </a:cubicBezTo>
                    <a:cubicBezTo>
                      <a:pt x="42" y="172"/>
                      <a:pt x="42" y="173"/>
                      <a:pt x="43" y="174"/>
                    </a:cubicBezTo>
                    <a:cubicBezTo>
                      <a:pt x="42" y="176"/>
                      <a:pt x="41" y="178"/>
                      <a:pt x="40" y="181"/>
                    </a:cubicBezTo>
                    <a:cubicBezTo>
                      <a:pt x="40" y="178"/>
                      <a:pt x="40" y="176"/>
                      <a:pt x="39" y="174"/>
                    </a:cubicBezTo>
                    <a:cubicBezTo>
                      <a:pt x="38" y="172"/>
                      <a:pt x="37" y="172"/>
                      <a:pt x="36" y="172"/>
                    </a:cubicBezTo>
                    <a:cubicBezTo>
                      <a:pt x="35" y="172"/>
                      <a:pt x="34" y="172"/>
                      <a:pt x="34" y="173"/>
                    </a:cubicBezTo>
                    <a:cubicBezTo>
                      <a:pt x="31" y="183"/>
                      <a:pt x="27" y="192"/>
                      <a:pt x="23" y="201"/>
                    </a:cubicBezTo>
                    <a:cubicBezTo>
                      <a:pt x="19" y="209"/>
                      <a:pt x="16" y="216"/>
                      <a:pt x="13" y="224"/>
                    </a:cubicBezTo>
                    <a:cubicBezTo>
                      <a:pt x="12" y="227"/>
                      <a:pt x="10" y="231"/>
                      <a:pt x="9" y="234"/>
                    </a:cubicBezTo>
                    <a:cubicBezTo>
                      <a:pt x="9" y="235"/>
                      <a:pt x="9" y="235"/>
                      <a:pt x="9" y="235"/>
                    </a:cubicBezTo>
                    <a:cubicBezTo>
                      <a:pt x="8" y="236"/>
                      <a:pt x="8" y="237"/>
                      <a:pt x="8" y="238"/>
                    </a:cubicBezTo>
                    <a:cubicBezTo>
                      <a:pt x="4" y="248"/>
                      <a:pt x="2" y="258"/>
                      <a:pt x="0" y="268"/>
                    </a:cubicBezTo>
                    <a:cubicBezTo>
                      <a:pt x="0" y="270"/>
                      <a:pt x="2" y="271"/>
                      <a:pt x="3" y="271"/>
                    </a:cubicBezTo>
                    <a:cubicBezTo>
                      <a:pt x="4" y="271"/>
                      <a:pt x="4" y="271"/>
                      <a:pt x="4" y="271"/>
                    </a:cubicBezTo>
                    <a:cubicBezTo>
                      <a:pt x="4" y="271"/>
                      <a:pt x="4" y="271"/>
                      <a:pt x="4" y="271"/>
                    </a:cubicBezTo>
                    <a:cubicBezTo>
                      <a:pt x="8" y="268"/>
                      <a:pt x="12" y="265"/>
                      <a:pt x="15" y="262"/>
                    </a:cubicBezTo>
                    <a:cubicBezTo>
                      <a:pt x="10" y="276"/>
                      <a:pt x="6" y="290"/>
                      <a:pt x="14" y="301"/>
                    </a:cubicBezTo>
                    <a:cubicBezTo>
                      <a:pt x="15" y="303"/>
                      <a:pt x="16" y="305"/>
                      <a:pt x="18" y="307"/>
                    </a:cubicBezTo>
                    <a:cubicBezTo>
                      <a:pt x="18" y="307"/>
                      <a:pt x="18" y="307"/>
                      <a:pt x="18" y="307"/>
                    </a:cubicBezTo>
                    <a:cubicBezTo>
                      <a:pt x="19" y="307"/>
                      <a:pt x="20" y="308"/>
                      <a:pt x="20" y="308"/>
                    </a:cubicBezTo>
                    <a:cubicBezTo>
                      <a:pt x="22" y="308"/>
                      <a:pt x="24" y="305"/>
                      <a:pt x="22" y="303"/>
                    </a:cubicBezTo>
                    <a:cubicBezTo>
                      <a:pt x="21" y="302"/>
                      <a:pt x="20" y="301"/>
                      <a:pt x="19" y="299"/>
                    </a:cubicBezTo>
                    <a:cubicBezTo>
                      <a:pt x="17" y="296"/>
                      <a:pt x="16" y="293"/>
                      <a:pt x="15" y="289"/>
                    </a:cubicBezTo>
                    <a:cubicBezTo>
                      <a:pt x="14" y="280"/>
                      <a:pt x="17" y="269"/>
                      <a:pt x="21" y="259"/>
                    </a:cubicBezTo>
                    <a:cubicBezTo>
                      <a:pt x="23" y="254"/>
                      <a:pt x="26" y="248"/>
                      <a:pt x="27" y="243"/>
                    </a:cubicBezTo>
                    <a:cubicBezTo>
                      <a:pt x="27" y="242"/>
                      <a:pt x="27" y="241"/>
                      <a:pt x="27" y="241"/>
                    </a:cubicBezTo>
                    <a:cubicBezTo>
                      <a:pt x="26" y="240"/>
                      <a:pt x="25" y="240"/>
                      <a:pt x="24" y="240"/>
                    </a:cubicBezTo>
                    <a:cubicBezTo>
                      <a:pt x="23" y="240"/>
                      <a:pt x="23" y="240"/>
                      <a:pt x="22" y="241"/>
                    </a:cubicBezTo>
                    <a:cubicBezTo>
                      <a:pt x="20" y="245"/>
                      <a:pt x="18" y="249"/>
                      <a:pt x="15" y="253"/>
                    </a:cubicBezTo>
                    <a:cubicBezTo>
                      <a:pt x="12" y="259"/>
                      <a:pt x="10" y="261"/>
                      <a:pt x="9" y="261"/>
                    </a:cubicBezTo>
                    <a:cubicBezTo>
                      <a:pt x="7" y="261"/>
                      <a:pt x="10" y="249"/>
                      <a:pt x="11" y="247"/>
                    </a:cubicBezTo>
                    <a:cubicBezTo>
                      <a:pt x="11" y="245"/>
                      <a:pt x="12" y="244"/>
                      <a:pt x="12" y="242"/>
                    </a:cubicBezTo>
                    <a:cubicBezTo>
                      <a:pt x="13" y="240"/>
                      <a:pt x="14" y="238"/>
                      <a:pt x="14" y="236"/>
                    </a:cubicBezTo>
                    <a:cubicBezTo>
                      <a:pt x="15" y="235"/>
                      <a:pt x="16" y="234"/>
                      <a:pt x="17" y="233"/>
                    </a:cubicBezTo>
                    <a:cubicBezTo>
                      <a:pt x="22" y="226"/>
                      <a:pt x="25" y="219"/>
                      <a:pt x="28" y="211"/>
                    </a:cubicBezTo>
                    <a:cubicBezTo>
                      <a:pt x="28" y="209"/>
                      <a:pt x="27" y="208"/>
                      <a:pt x="26" y="207"/>
                    </a:cubicBezTo>
                    <a:cubicBezTo>
                      <a:pt x="29" y="201"/>
                      <a:pt x="32" y="194"/>
                      <a:pt x="35" y="187"/>
                    </a:cubicBezTo>
                    <a:cubicBezTo>
                      <a:pt x="34" y="196"/>
                      <a:pt x="30" y="206"/>
                      <a:pt x="28" y="215"/>
                    </a:cubicBezTo>
                    <a:cubicBezTo>
                      <a:pt x="27" y="217"/>
                      <a:pt x="29" y="218"/>
                      <a:pt x="30" y="218"/>
                    </a:cubicBezTo>
                    <a:cubicBezTo>
                      <a:pt x="31" y="218"/>
                      <a:pt x="33" y="218"/>
                      <a:pt x="33" y="216"/>
                    </a:cubicBezTo>
                    <a:cubicBezTo>
                      <a:pt x="33" y="216"/>
                      <a:pt x="33" y="216"/>
                      <a:pt x="33" y="216"/>
                    </a:cubicBezTo>
                    <a:cubicBezTo>
                      <a:pt x="33" y="216"/>
                      <a:pt x="33" y="216"/>
                      <a:pt x="33" y="216"/>
                    </a:cubicBezTo>
                    <a:cubicBezTo>
                      <a:pt x="35" y="211"/>
                      <a:pt x="37" y="205"/>
                      <a:pt x="40" y="199"/>
                    </a:cubicBezTo>
                    <a:cubicBezTo>
                      <a:pt x="40" y="199"/>
                      <a:pt x="41" y="200"/>
                      <a:pt x="41" y="200"/>
                    </a:cubicBezTo>
                    <a:cubicBezTo>
                      <a:pt x="42" y="200"/>
                      <a:pt x="42" y="199"/>
                      <a:pt x="43" y="199"/>
                    </a:cubicBezTo>
                    <a:cubicBezTo>
                      <a:pt x="43" y="199"/>
                      <a:pt x="43" y="198"/>
                      <a:pt x="43" y="198"/>
                    </a:cubicBezTo>
                    <a:cubicBezTo>
                      <a:pt x="43" y="197"/>
                      <a:pt x="43" y="197"/>
                      <a:pt x="44" y="197"/>
                    </a:cubicBezTo>
                    <a:cubicBezTo>
                      <a:pt x="45" y="191"/>
                      <a:pt x="47" y="185"/>
                      <a:pt x="49" y="178"/>
                    </a:cubicBezTo>
                    <a:cubicBezTo>
                      <a:pt x="51" y="175"/>
                      <a:pt x="52" y="171"/>
                      <a:pt x="54" y="167"/>
                    </a:cubicBezTo>
                    <a:cubicBezTo>
                      <a:pt x="65" y="155"/>
                      <a:pt x="73" y="139"/>
                      <a:pt x="79" y="123"/>
                    </a:cubicBezTo>
                    <a:cubicBezTo>
                      <a:pt x="79" y="123"/>
                      <a:pt x="79" y="123"/>
                      <a:pt x="79" y="123"/>
                    </a:cubicBezTo>
                    <a:cubicBezTo>
                      <a:pt x="80" y="123"/>
                      <a:pt x="81" y="122"/>
                      <a:pt x="81" y="121"/>
                    </a:cubicBezTo>
                    <a:cubicBezTo>
                      <a:pt x="81" y="121"/>
                      <a:pt x="81" y="121"/>
                      <a:pt x="81" y="121"/>
                    </a:cubicBezTo>
                    <a:cubicBezTo>
                      <a:pt x="81" y="121"/>
                      <a:pt x="81" y="121"/>
                      <a:pt x="81" y="121"/>
                    </a:cubicBezTo>
                    <a:cubicBezTo>
                      <a:pt x="82" y="120"/>
                      <a:pt x="82" y="120"/>
                      <a:pt x="82" y="120"/>
                    </a:cubicBezTo>
                    <a:cubicBezTo>
                      <a:pt x="86" y="112"/>
                      <a:pt x="89" y="105"/>
                      <a:pt x="92" y="98"/>
                    </a:cubicBezTo>
                    <a:cubicBezTo>
                      <a:pt x="96" y="91"/>
                      <a:pt x="101" y="85"/>
                      <a:pt x="107" y="80"/>
                    </a:cubicBezTo>
                    <a:cubicBezTo>
                      <a:pt x="106" y="83"/>
                      <a:pt x="106" y="85"/>
                      <a:pt x="105" y="87"/>
                    </a:cubicBezTo>
                    <a:cubicBezTo>
                      <a:pt x="101" y="92"/>
                      <a:pt x="98" y="98"/>
                      <a:pt x="95" y="103"/>
                    </a:cubicBezTo>
                    <a:cubicBezTo>
                      <a:pt x="95" y="103"/>
                      <a:pt x="95" y="103"/>
                      <a:pt x="95" y="103"/>
                    </a:cubicBezTo>
                    <a:cubicBezTo>
                      <a:pt x="95" y="103"/>
                      <a:pt x="95" y="103"/>
                      <a:pt x="95" y="103"/>
                    </a:cubicBezTo>
                    <a:cubicBezTo>
                      <a:pt x="95" y="103"/>
                      <a:pt x="95" y="103"/>
                      <a:pt x="95" y="103"/>
                    </a:cubicBezTo>
                    <a:cubicBezTo>
                      <a:pt x="94" y="105"/>
                      <a:pt x="95" y="107"/>
                      <a:pt x="97" y="107"/>
                    </a:cubicBezTo>
                    <a:cubicBezTo>
                      <a:pt x="98" y="107"/>
                      <a:pt x="99" y="107"/>
                      <a:pt x="100" y="106"/>
                    </a:cubicBezTo>
                    <a:cubicBezTo>
                      <a:pt x="104" y="100"/>
                      <a:pt x="107" y="95"/>
                      <a:pt x="110" y="89"/>
                    </a:cubicBezTo>
                    <a:cubicBezTo>
                      <a:pt x="116" y="80"/>
                      <a:pt x="122" y="72"/>
                      <a:pt x="130" y="64"/>
                    </a:cubicBezTo>
                    <a:cubicBezTo>
                      <a:pt x="129" y="68"/>
                      <a:pt x="128" y="71"/>
                      <a:pt x="126" y="73"/>
                    </a:cubicBezTo>
                    <a:cubicBezTo>
                      <a:pt x="124" y="76"/>
                      <a:pt x="122" y="78"/>
                      <a:pt x="120" y="81"/>
                    </a:cubicBezTo>
                    <a:cubicBezTo>
                      <a:pt x="119" y="83"/>
                      <a:pt x="121" y="85"/>
                      <a:pt x="123" y="85"/>
                    </a:cubicBezTo>
                    <a:cubicBezTo>
                      <a:pt x="123" y="85"/>
                      <a:pt x="124" y="85"/>
                      <a:pt x="124" y="84"/>
                    </a:cubicBezTo>
                    <a:cubicBezTo>
                      <a:pt x="126" y="82"/>
                      <a:pt x="128" y="80"/>
                      <a:pt x="130" y="77"/>
                    </a:cubicBezTo>
                    <a:cubicBezTo>
                      <a:pt x="131" y="75"/>
                      <a:pt x="133" y="73"/>
                      <a:pt x="135" y="70"/>
                    </a:cubicBezTo>
                    <a:cubicBezTo>
                      <a:pt x="134" y="72"/>
                      <a:pt x="133" y="74"/>
                      <a:pt x="132" y="75"/>
                    </a:cubicBezTo>
                    <a:cubicBezTo>
                      <a:pt x="132" y="77"/>
                      <a:pt x="132" y="78"/>
                      <a:pt x="133" y="79"/>
                    </a:cubicBezTo>
                    <a:cubicBezTo>
                      <a:pt x="134" y="79"/>
                      <a:pt x="134" y="79"/>
                      <a:pt x="135" y="79"/>
                    </a:cubicBezTo>
                    <a:cubicBezTo>
                      <a:pt x="136" y="79"/>
                      <a:pt x="136" y="79"/>
                      <a:pt x="137" y="78"/>
                    </a:cubicBezTo>
                    <a:cubicBezTo>
                      <a:pt x="137" y="78"/>
                      <a:pt x="137" y="78"/>
                      <a:pt x="137" y="78"/>
                    </a:cubicBezTo>
                    <a:cubicBezTo>
                      <a:pt x="137" y="78"/>
                      <a:pt x="137" y="78"/>
                      <a:pt x="137" y="78"/>
                    </a:cubicBezTo>
                    <a:cubicBezTo>
                      <a:pt x="138" y="77"/>
                      <a:pt x="138" y="76"/>
                      <a:pt x="139" y="75"/>
                    </a:cubicBezTo>
                    <a:cubicBezTo>
                      <a:pt x="144" y="66"/>
                      <a:pt x="149" y="57"/>
                      <a:pt x="156" y="50"/>
                    </a:cubicBezTo>
                    <a:cubicBezTo>
                      <a:pt x="154" y="53"/>
                      <a:pt x="152" y="57"/>
                      <a:pt x="151" y="60"/>
                    </a:cubicBezTo>
                    <a:cubicBezTo>
                      <a:pt x="150" y="62"/>
                      <a:pt x="152" y="64"/>
                      <a:pt x="154" y="64"/>
                    </a:cubicBezTo>
                    <a:cubicBezTo>
                      <a:pt x="154" y="64"/>
                      <a:pt x="155" y="64"/>
                      <a:pt x="155" y="63"/>
                    </a:cubicBezTo>
                    <a:cubicBezTo>
                      <a:pt x="162" y="55"/>
                      <a:pt x="167" y="47"/>
                      <a:pt x="172" y="37"/>
                    </a:cubicBezTo>
                    <a:cubicBezTo>
                      <a:pt x="174" y="35"/>
                      <a:pt x="176" y="34"/>
                      <a:pt x="179" y="32"/>
                    </a:cubicBezTo>
                    <a:cubicBezTo>
                      <a:pt x="177" y="38"/>
                      <a:pt x="174" y="43"/>
                      <a:pt x="171" y="49"/>
                    </a:cubicBezTo>
                    <a:cubicBezTo>
                      <a:pt x="170" y="51"/>
                      <a:pt x="171" y="53"/>
                      <a:pt x="173" y="53"/>
                    </a:cubicBezTo>
                    <a:cubicBezTo>
                      <a:pt x="174" y="53"/>
                      <a:pt x="175" y="52"/>
                      <a:pt x="176" y="51"/>
                    </a:cubicBezTo>
                    <a:cubicBezTo>
                      <a:pt x="176" y="51"/>
                      <a:pt x="176" y="51"/>
                      <a:pt x="176" y="51"/>
                    </a:cubicBezTo>
                    <a:cubicBezTo>
                      <a:pt x="176" y="51"/>
                      <a:pt x="176" y="51"/>
                      <a:pt x="176" y="51"/>
                    </a:cubicBezTo>
                    <a:cubicBezTo>
                      <a:pt x="181" y="44"/>
                      <a:pt x="186" y="36"/>
                      <a:pt x="192" y="30"/>
                    </a:cubicBezTo>
                    <a:cubicBezTo>
                      <a:pt x="192" y="31"/>
                      <a:pt x="192" y="31"/>
                      <a:pt x="192" y="31"/>
                    </a:cubicBezTo>
                    <a:cubicBezTo>
                      <a:pt x="189" y="34"/>
                      <a:pt x="187" y="37"/>
                      <a:pt x="185" y="41"/>
                    </a:cubicBezTo>
                    <a:cubicBezTo>
                      <a:pt x="185" y="41"/>
                      <a:pt x="185" y="41"/>
                      <a:pt x="185" y="41"/>
                    </a:cubicBezTo>
                    <a:cubicBezTo>
                      <a:pt x="185" y="41"/>
                      <a:pt x="185" y="41"/>
                      <a:pt x="185" y="41"/>
                    </a:cubicBezTo>
                    <a:cubicBezTo>
                      <a:pt x="185" y="41"/>
                      <a:pt x="185" y="41"/>
                      <a:pt x="185" y="41"/>
                    </a:cubicBezTo>
                    <a:cubicBezTo>
                      <a:pt x="184" y="43"/>
                      <a:pt x="186" y="45"/>
                      <a:pt x="188" y="45"/>
                    </a:cubicBezTo>
                    <a:cubicBezTo>
                      <a:pt x="188" y="45"/>
                      <a:pt x="189" y="44"/>
                      <a:pt x="190" y="44"/>
                    </a:cubicBezTo>
                    <a:cubicBezTo>
                      <a:pt x="193" y="40"/>
                      <a:pt x="195" y="37"/>
                      <a:pt x="197" y="33"/>
                    </a:cubicBezTo>
                    <a:cubicBezTo>
                      <a:pt x="200" y="30"/>
                      <a:pt x="203" y="27"/>
                      <a:pt x="206" y="23"/>
                    </a:cubicBezTo>
                    <a:cubicBezTo>
                      <a:pt x="202" y="30"/>
                      <a:pt x="199" y="37"/>
                      <a:pt x="194" y="44"/>
                    </a:cubicBezTo>
                    <a:cubicBezTo>
                      <a:pt x="193" y="45"/>
                      <a:pt x="193" y="47"/>
                      <a:pt x="192" y="48"/>
                    </a:cubicBezTo>
                    <a:cubicBezTo>
                      <a:pt x="191" y="49"/>
                      <a:pt x="191" y="51"/>
                      <a:pt x="192" y="51"/>
                    </a:cubicBezTo>
                    <a:cubicBezTo>
                      <a:pt x="193" y="52"/>
                      <a:pt x="193" y="52"/>
                      <a:pt x="194" y="52"/>
                    </a:cubicBezTo>
                    <a:cubicBezTo>
                      <a:pt x="195" y="52"/>
                      <a:pt x="196" y="52"/>
                      <a:pt x="196" y="51"/>
                    </a:cubicBezTo>
                    <a:cubicBezTo>
                      <a:pt x="196" y="51"/>
                      <a:pt x="196" y="51"/>
                      <a:pt x="196" y="51"/>
                    </a:cubicBezTo>
                    <a:cubicBezTo>
                      <a:pt x="196" y="51"/>
                      <a:pt x="196" y="51"/>
                      <a:pt x="196" y="51"/>
                    </a:cubicBezTo>
                    <a:cubicBezTo>
                      <a:pt x="197" y="50"/>
                      <a:pt x="197" y="50"/>
                      <a:pt x="197" y="49"/>
                    </a:cubicBezTo>
                    <a:cubicBezTo>
                      <a:pt x="200" y="46"/>
                      <a:pt x="202" y="43"/>
                      <a:pt x="205" y="40"/>
                    </a:cubicBezTo>
                    <a:cubicBezTo>
                      <a:pt x="207" y="38"/>
                      <a:pt x="210" y="35"/>
                      <a:pt x="212" y="33"/>
                    </a:cubicBezTo>
                    <a:cubicBezTo>
                      <a:pt x="211" y="35"/>
                      <a:pt x="210" y="37"/>
                      <a:pt x="209" y="39"/>
                    </a:cubicBezTo>
                    <a:cubicBezTo>
                      <a:pt x="207" y="42"/>
                      <a:pt x="206" y="44"/>
                      <a:pt x="204" y="46"/>
                    </a:cubicBezTo>
                    <a:cubicBezTo>
                      <a:pt x="204" y="47"/>
                      <a:pt x="204" y="47"/>
                      <a:pt x="204" y="47"/>
                    </a:cubicBezTo>
                    <a:cubicBezTo>
                      <a:pt x="203" y="49"/>
                      <a:pt x="205" y="51"/>
                      <a:pt x="207" y="51"/>
                    </a:cubicBezTo>
                    <a:cubicBezTo>
                      <a:pt x="207" y="51"/>
                      <a:pt x="208" y="50"/>
                      <a:pt x="208" y="50"/>
                    </a:cubicBezTo>
                    <a:cubicBezTo>
                      <a:pt x="210" y="48"/>
                      <a:pt x="211" y="46"/>
                      <a:pt x="212" y="44"/>
                    </a:cubicBezTo>
                    <a:cubicBezTo>
                      <a:pt x="214" y="42"/>
                      <a:pt x="216" y="40"/>
                      <a:pt x="217" y="37"/>
                    </a:cubicBezTo>
                    <a:cubicBezTo>
                      <a:pt x="219" y="35"/>
                      <a:pt x="220" y="32"/>
                      <a:pt x="222" y="30"/>
                    </a:cubicBezTo>
                    <a:cubicBezTo>
                      <a:pt x="221" y="32"/>
                      <a:pt x="223" y="33"/>
                      <a:pt x="225" y="33"/>
                    </a:cubicBezTo>
                    <a:cubicBezTo>
                      <a:pt x="225" y="33"/>
                      <a:pt x="226" y="33"/>
                      <a:pt x="227" y="32"/>
                    </a:cubicBezTo>
                    <a:cubicBezTo>
                      <a:pt x="227" y="31"/>
                      <a:pt x="228" y="30"/>
                      <a:pt x="228" y="30"/>
                    </a:cubicBezTo>
                    <a:cubicBezTo>
                      <a:pt x="232" y="24"/>
                      <a:pt x="237" y="19"/>
                      <a:pt x="242" y="15"/>
                    </a:cubicBezTo>
                    <a:cubicBezTo>
                      <a:pt x="239" y="20"/>
                      <a:pt x="237" y="25"/>
                      <a:pt x="234" y="30"/>
                    </a:cubicBezTo>
                    <a:cubicBezTo>
                      <a:pt x="232" y="31"/>
                      <a:pt x="231" y="33"/>
                      <a:pt x="230" y="34"/>
                    </a:cubicBezTo>
                    <a:cubicBezTo>
                      <a:pt x="230" y="35"/>
                      <a:pt x="229" y="36"/>
                      <a:pt x="229" y="36"/>
                    </a:cubicBezTo>
                    <a:cubicBezTo>
                      <a:pt x="228" y="38"/>
                      <a:pt x="228" y="39"/>
                      <a:pt x="229" y="40"/>
                    </a:cubicBezTo>
                    <a:cubicBezTo>
                      <a:pt x="230" y="40"/>
                      <a:pt x="230" y="40"/>
                      <a:pt x="231" y="40"/>
                    </a:cubicBezTo>
                    <a:cubicBezTo>
                      <a:pt x="232" y="40"/>
                      <a:pt x="232" y="40"/>
                      <a:pt x="233" y="40"/>
                    </a:cubicBezTo>
                    <a:cubicBezTo>
                      <a:pt x="233" y="39"/>
                      <a:pt x="233" y="39"/>
                      <a:pt x="233" y="39"/>
                    </a:cubicBezTo>
                    <a:cubicBezTo>
                      <a:pt x="235" y="37"/>
                      <a:pt x="236" y="36"/>
                      <a:pt x="238" y="34"/>
                    </a:cubicBezTo>
                    <a:cubicBezTo>
                      <a:pt x="238" y="33"/>
                      <a:pt x="238" y="33"/>
                      <a:pt x="238" y="33"/>
                    </a:cubicBezTo>
                    <a:cubicBezTo>
                      <a:pt x="242" y="28"/>
                      <a:pt x="247" y="24"/>
                      <a:pt x="252" y="20"/>
                    </a:cubicBezTo>
                    <a:cubicBezTo>
                      <a:pt x="250" y="23"/>
                      <a:pt x="248" y="27"/>
                      <a:pt x="247" y="31"/>
                    </a:cubicBezTo>
                    <a:cubicBezTo>
                      <a:pt x="246" y="31"/>
                      <a:pt x="246" y="31"/>
                      <a:pt x="246" y="32"/>
                    </a:cubicBezTo>
                    <a:cubicBezTo>
                      <a:pt x="246" y="33"/>
                      <a:pt x="248" y="35"/>
                      <a:pt x="249" y="35"/>
                    </a:cubicBezTo>
                    <a:cubicBezTo>
                      <a:pt x="250" y="35"/>
                      <a:pt x="250" y="35"/>
                      <a:pt x="251" y="34"/>
                    </a:cubicBezTo>
                    <a:cubicBezTo>
                      <a:pt x="252" y="33"/>
                      <a:pt x="253" y="32"/>
                      <a:pt x="254" y="31"/>
                    </a:cubicBezTo>
                    <a:cubicBezTo>
                      <a:pt x="258" y="26"/>
                      <a:pt x="263" y="21"/>
                      <a:pt x="269" y="16"/>
                    </a:cubicBezTo>
                    <a:cubicBezTo>
                      <a:pt x="268" y="18"/>
                      <a:pt x="267" y="19"/>
                      <a:pt x="266" y="20"/>
                    </a:cubicBezTo>
                    <a:cubicBezTo>
                      <a:pt x="265" y="22"/>
                      <a:pt x="264" y="24"/>
                      <a:pt x="263" y="25"/>
                    </a:cubicBezTo>
                    <a:cubicBezTo>
                      <a:pt x="261" y="27"/>
                      <a:pt x="263" y="29"/>
                      <a:pt x="265" y="29"/>
                    </a:cubicBezTo>
                    <a:cubicBezTo>
                      <a:pt x="266" y="29"/>
                      <a:pt x="266" y="29"/>
                      <a:pt x="267" y="28"/>
                    </a:cubicBezTo>
                    <a:cubicBezTo>
                      <a:pt x="268" y="27"/>
                      <a:pt x="269" y="25"/>
                      <a:pt x="271" y="24"/>
                    </a:cubicBezTo>
                    <a:cubicBezTo>
                      <a:pt x="274" y="19"/>
                      <a:pt x="277" y="16"/>
                      <a:pt x="281" y="12"/>
                    </a:cubicBezTo>
                    <a:cubicBezTo>
                      <a:pt x="280" y="15"/>
                      <a:pt x="279" y="17"/>
                      <a:pt x="278" y="20"/>
                    </a:cubicBezTo>
                    <a:cubicBezTo>
                      <a:pt x="277" y="22"/>
                      <a:pt x="279" y="23"/>
                      <a:pt x="281" y="23"/>
                    </a:cubicBezTo>
                    <a:cubicBezTo>
                      <a:pt x="281" y="23"/>
                      <a:pt x="282" y="23"/>
                      <a:pt x="282" y="23"/>
                    </a:cubicBezTo>
                    <a:cubicBezTo>
                      <a:pt x="284" y="21"/>
                      <a:pt x="285" y="20"/>
                      <a:pt x="286" y="19"/>
                    </a:cubicBezTo>
                    <a:cubicBezTo>
                      <a:pt x="286" y="21"/>
                      <a:pt x="285" y="22"/>
                      <a:pt x="284" y="24"/>
                    </a:cubicBezTo>
                    <a:cubicBezTo>
                      <a:pt x="284" y="26"/>
                      <a:pt x="285" y="28"/>
                      <a:pt x="287" y="28"/>
                    </a:cubicBezTo>
                    <a:cubicBezTo>
                      <a:pt x="288" y="28"/>
                      <a:pt x="289" y="27"/>
                      <a:pt x="289" y="26"/>
                    </a:cubicBezTo>
                    <a:cubicBezTo>
                      <a:pt x="293" y="20"/>
                      <a:pt x="298" y="15"/>
                      <a:pt x="305" y="12"/>
                    </a:cubicBezTo>
                    <a:cubicBezTo>
                      <a:pt x="304" y="18"/>
                      <a:pt x="303" y="24"/>
                      <a:pt x="300" y="29"/>
                    </a:cubicBezTo>
                    <a:cubicBezTo>
                      <a:pt x="300" y="29"/>
                      <a:pt x="300" y="29"/>
                      <a:pt x="300" y="29"/>
                    </a:cubicBezTo>
                    <a:cubicBezTo>
                      <a:pt x="300" y="31"/>
                      <a:pt x="302" y="33"/>
                      <a:pt x="303" y="33"/>
                    </a:cubicBezTo>
                    <a:cubicBezTo>
                      <a:pt x="304" y="33"/>
                      <a:pt x="305" y="33"/>
                      <a:pt x="305" y="32"/>
                    </a:cubicBezTo>
                    <a:cubicBezTo>
                      <a:pt x="306" y="31"/>
                      <a:pt x="306" y="31"/>
                      <a:pt x="307" y="30"/>
                    </a:cubicBezTo>
                    <a:cubicBezTo>
                      <a:pt x="312" y="24"/>
                      <a:pt x="316" y="18"/>
                      <a:pt x="321" y="13"/>
                    </a:cubicBezTo>
                    <a:cubicBezTo>
                      <a:pt x="321" y="15"/>
                      <a:pt x="320" y="18"/>
                      <a:pt x="319" y="20"/>
                    </a:cubicBezTo>
                    <a:cubicBezTo>
                      <a:pt x="318" y="23"/>
                      <a:pt x="320" y="24"/>
                      <a:pt x="322" y="24"/>
                    </a:cubicBezTo>
                    <a:cubicBezTo>
                      <a:pt x="322" y="24"/>
                      <a:pt x="323" y="23"/>
                      <a:pt x="324" y="23"/>
                    </a:cubicBezTo>
                    <a:cubicBezTo>
                      <a:pt x="327" y="19"/>
                      <a:pt x="329" y="16"/>
                      <a:pt x="332" y="14"/>
                    </a:cubicBezTo>
                    <a:cubicBezTo>
                      <a:pt x="330" y="17"/>
                      <a:pt x="329" y="21"/>
                      <a:pt x="328" y="24"/>
                    </a:cubicBezTo>
                    <a:cubicBezTo>
                      <a:pt x="327" y="26"/>
                      <a:pt x="328" y="28"/>
                      <a:pt x="330" y="28"/>
                    </a:cubicBezTo>
                    <a:cubicBezTo>
                      <a:pt x="331" y="28"/>
                      <a:pt x="331" y="28"/>
                      <a:pt x="332" y="27"/>
                    </a:cubicBezTo>
                    <a:cubicBezTo>
                      <a:pt x="332" y="27"/>
                      <a:pt x="332" y="27"/>
                      <a:pt x="332" y="27"/>
                    </a:cubicBezTo>
                    <a:cubicBezTo>
                      <a:pt x="332" y="27"/>
                      <a:pt x="332" y="27"/>
                      <a:pt x="332" y="27"/>
                    </a:cubicBezTo>
                    <a:cubicBezTo>
                      <a:pt x="332" y="27"/>
                      <a:pt x="333" y="26"/>
                      <a:pt x="333" y="26"/>
                    </a:cubicBezTo>
                    <a:cubicBezTo>
                      <a:pt x="337" y="21"/>
                      <a:pt x="340" y="18"/>
                      <a:pt x="345" y="14"/>
                    </a:cubicBezTo>
                    <a:cubicBezTo>
                      <a:pt x="343" y="20"/>
                      <a:pt x="340" y="25"/>
                      <a:pt x="336" y="30"/>
                    </a:cubicBezTo>
                    <a:cubicBezTo>
                      <a:pt x="335" y="32"/>
                      <a:pt x="337" y="34"/>
                      <a:pt x="339" y="34"/>
                    </a:cubicBezTo>
                    <a:cubicBezTo>
                      <a:pt x="339" y="34"/>
                      <a:pt x="340" y="34"/>
                      <a:pt x="340" y="34"/>
                    </a:cubicBezTo>
                    <a:cubicBezTo>
                      <a:pt x="342" y="32"/>
                      <a:pt x="343" y="31"/>
                      <a:pt x="344" y="30"/>
                    </a:cubicBezTo>
                    <a:cubicBezTo>
                      <a:pt x="344" y="31"/>
                      <a:pt x="343" y="33"/>
                      <a:pt x="342" y="34"/>
                    </a:cubicBezTo>
                    <a:cubicBezTo>
                      <a:pt x="342" y="34"/>
                      <a:pt x="342" y="35"/>
                      <a:pt x="342" y="36"/>
                    </a:cubicBezTo>
                    <a:cubicBezTo>
                      <a:pt x="342" y="37"/>
                      <a:pt x="343" y="38"/>
                      <a:pt x="345" y="38"/>
                    </a:cubicBezTo>
                    <a:cubicBezTo>
                      <a:pt x="345" y="38"/>
                      <a:pt x="346" y="38"/>
                      <a:pt x="346" y="37"/>
                    </a:cubicBezTo>
                    <a:cubicBezTo>
                      <a:pt x="346" y="37"/>
                      <a:pt x="346" y="37"/>
                      <a:pt x="347" y="37"/>
                    </a:cubicBezTo>
                    <a:cubicBezTo>
                      <a:pt x="353" y="31"/>
                      <a:pt x="359" y="26"/>
                      <a:pt x="365" y="21"/>
                    </a:cubicBezTo>
                    <a:cubicBezTo>
                      <a:pt x="364" y="24"/>
                      <a:pt x="363" y="28"/>
                      <a:pt x="361" y="31"/>
                    </a:cubicBezTo>
                    <a:cubicBezTo>
                      <a:pt x="360" y="33"/>
                      <a:pt x="362" y="36"/>
                      <a:pt x="364" y="36"/>
                    </a:cubicBezTo>
                    <a:cubicBezTo>
                      <a:pt x="364" y="36"/>
                      <a:pt x="365" y="35"/>
                      <a:pt x="365" y="35"/>
                    </a:cubicBezTo>
                    <a:cubicBezTo>
                      <a:pt x="366" y="35"/>
                      <a:pt x="366" y="34"/>
                      <a:pt x="366" y="34"/>
                    </a:cubicBezTo>
                    <a:cubicBezTo>
                      <a:pt x="366" y="34"/>
                      <a:pt x="366" y="34"/>
                      <a:pt x="366" y="34"/>
                    </a:cubicBezTo>
                    <a:cubicBezTo>
                      <a:pt x="366" y="34"/>
                      <a:pt x="366" y="34"/>
                      <a:pt x="366" y="34"/>
                    </a:cubicBezTo>
                    <a:cubicBezTo>
                      <a:pt x="370" y="30"/>
                      <a:pt x="373" y="26"/>
                      <a:pt x="377" y="23"/>
                    </a:cubicBezTo>
                    <a:cubicBezTo>
                      <a:pt x="376" y="27"/>
                      <a:pt x="375" y="32"/>
                      <a:pt x="374" y="36"/>
                    </a:cubicBezTo>
                    <a:cubicBezTo>
                      <a:pt x="373" y="38"/>
                      <a:pt x="375" y="40"/>
                      <a:pt x="376" y="40"/>
                    </a:cubicBezTo>
                    <a:cubicBezTo>
                      <a:pt x="377" y="40"/>
                      <a:pt x="378" y="40"/>
                      <a:pt x="378" y="39"/>
                    </a:cubicBezTo>
                    <a:cubicBezTo>
                      <a:pt x="380" y="37"/>
                      <a:pt x="382" y="35"/>
                      <a:pt x="384" y="34"/>
                    </a:cubicBezTo>
                    <a:cubicBezTo>
                      <a:pt x="384" y="36"/>
                      <a:pt x="385" y="37"/>
                      <a:pt x="387" y="37"/>
                    </a:cubicBezTo>
                    <a:cubicBezTo>
                      <a:pt x="387" y="37"/>
                      <a:pt x="388" y="37"/>
                      <a:pt x="389" y="37"/>
                    </a:cubicBezTo>
                    <a:cubicBezTo>
                      <a:pt x="389" y="36"/>
                      <a:pt x="390" y="36"/>
                      <a:pt x="390" y="35"/>
                    </a:cubicBezTo>
                    <a:cubicBezTo>
                      <a:pt x="389" y="39"/>
                      <a:pt x="388" y="42"/>
                      <a:pt x="387" y="46"/>
                    </a:cubicBezTo>
                    <a:cubicBezTo>
                      <a:pt x="386" y="48"/>
                      <a:pt x="387" y="49"/>
                      <a:pt x="389" y="49"/>
                    </a:cubicBezTo>
                    <a:cubicBezTo>
                      <a:pt x="390" y="49"/>
                      <a:pt x="391" y="49"/>
                      <a:pt x="391" y="48"/>
                    </a:cubicBezTo>
                    <a:cubicBezTo>
                      <a:pt x="396" y="44"/>
                      <a:pt x="398" y="42"/>
                      <a:pt x="399" y="42"/>
                    </a:cubicBezTo>
                    <a:cubicBezTo>
                      <a:pt x="400" y="42"/>
                      <a:pt x="399" y="45"/>
                      <a:pt x="399" y="49"/>
                    </a:cubicBezTo>
                    <a:cubicBezTo>
                      <a:pt x="399" y="51"/>
                      <a:pt x="400" y="52"/>
                      <a:pt x="401" y="52"/>
                    </a:cubicBezTo>
                    <a:cubicBezTo>
                      <a:pt x="402" y="52"/>
                      <a:pt x="403" y="52"/>
                      <a:pt x="403" y="51"/>
                    </a:cubicBezTo>
                    <a:cubicBezTo>
                      <a:pt x="404" y="50"/>
                      <a:pt x="405" y="50"/>
                      <a:pt x="406" y="49"/>
                    </a:cubicBezTo>
                    <a:cubicBezTo>
                      <a:pt x="405" y="54"/>
                      <a:pt x="405" y="58"/>
                      <a:pt x="404" y="63"/>
                    </a:cubicBezTo>
                    <a:cubicBezTo>
                      <a:pt x="404" y="64"/>
                      <a:pt x="404" y="64"/>
                      <a:pt x="404" y="65"/>
                    </a:cubicBezTo>
                    <a:cubicBezTo>
                      <a:pt x="405" y="66"/>
                      <a:pt x="405" y="66"/>
                      <a:pt x="406" y="66"/>
                    </a:cubicBezTo>
                    <a:cubicBezTo>
                      <a:pt x="406" y="66"/>
                      <a:pt x="406" y="66"/>
                      <a:pt x="407" y="66"/>
                    </a:cubicBezTo>
                    <a:cubicBezTo>
                      <a:pt x="407" y="66"/>
                      <a:pt x="408" y="66"/>
                      <a:pt x="408" y="66"/>
                    </a:cubicBezTo>
                    <a:cubicBezTo>
                      <a:pt x="411" y="63"/>
                      <a:pt x="415" y="60"/>
                      <a:pt x="418" y="57"/>
                    </a:cubicBezTo>
                    <a:cubicBezTo>
                      <a:pt x="418" y="60"/>
                      <a:pt x="417" y="62"/>
                      <a:pt x="417" y="64"/>
                    </a:cubicBezTo>
                    <a:cubicBezTo>
                      <a:pt x="417" y="66"/>
                      <a:pt x="418" y="67"/>
                      <a:pt x="420" y="67"/>
                    </a:cubicBezTo>
                    <a:cubicBezTo>
                      <a:pt x="421" y="67"/>
                      <a:pt x="421" y="67"/>
                      <a:pt x="422" y="66"/>
                    </a:cubicBezTo>
                    <a:cubicBezTo>
                      <a:pt x="424" y="63"/>
                      <a:pt x="425" y="61"/>
                      <a:pt x="427" y="58"/>
                    </a:cubicBezTo>
                    <a:cubicBezTo>
                      <a:pt x="427" y="61"/>
                      <a:pt x="426" y="64"/>
                      <a:pt x="425" y="67"/>
                    </a:cubicBezTo>
                    <a:cubicBezTo>
                      <a:pt x="424" y="69"/>
                      <a:pt x="426" y="70"/>
                      <a:pt x="427" y="70"/>
                    </a:cubicBezTo>
                    <a:cubicBezTo>
                      <a:pt x="428" y="70"/>
                      <a:pt x="429" y="70"/>
                      <a:pt x="430" y="69"/>
                    </a:cubicBezTo>
                    <a:cubicBezTo>
                      <a:pt x="431" y="67"/>
                      <a:pt x="433" y="65"/>
                      <a:pt x="434" y="64"/>
                    </a:cubicBezTo>
                    <a:cubicBezTo>
                      <a:pt x="432" y="71"/>
                      <a:pt x="429" y="79"/>
                      <a:pt x="427" y="87"/>
                    </a:cubicBezTo>
                    <a:cubicBezTo>
                      <a:pt x="427" y="88"/>
                      <a:pt x="427" y="89"/>
                      <a:pt x="427" y="90"/>
                    </a:cubicBezTo>
                    <a:cubicBezTo>
                      <a:pt x="426" y="92"/>
                      <a:pt x="428" y="93"/>
                      <a:pt x="429" y="93"/>
                    </a:cubicBezTo>
                    <a:cubicBezTo>
                      <a:pt x="430" y="93"/>
                      <a:pt x="431" y="93"/>
                      <a:pt x="431" y="92"/>
                    </a:cubicBezTo>
                    <a:cubicBezTo>
                      <a:pt x="431" y="92"/>
                      <a:pt x="431" y="92"/>
                      <a:pt x="431" y="92"/>
                    </a:cubicBezTo>
                    <a:cubicBezTo>
                      <a:pt x="433" y="91"/>
                      <a:pt x="435" y="89"/>
                      <a:pt x="436" y="87"/>
                    </a:cubicBezTo>
                    <a:cubicBezTo>
                      <a:pt x="436" y="90"/>
                      <a:pt x="435" y="93"/>
                      <a:pt x="435" y="96"/>
                    </a:cubicBezTo>
                    <a:cubicBezTo>
                      <a:pt x="435" y="96"/>
                      <a:pt x="435" y="97"/>
                      <a:pt x="435" y="97"/>
                    </a:cubicBezTo>
                    <a:cubicBezTo>
                      <a:pt x="435" y="98"/>
                      <a:pt x="435" y="98"/>
                      <a:pt x="436" y="99"/>
                    </a:cubicBezTo>
                    <a:cubicBezTo>
                      <a:pt x="436" y="99"/>
                      <a:pt x="437" y="99"/>
                      <a:pt x="438" y="99"/>
                    </a:cubicBezTo>
                    <a:cubicBezTo>
                      <a:pt x="438" y="99"/>
                      <a:pt x="439" y="99"/>
                      <a:pt x="439" y="99"/>
                    </a:cubicBezTo>
                    <a:cubicBezTo>
                      <a:pt x="439" y="99"/>
                      <a:pt x="439" y="98"/>
                      <a:pt x="440" y="98"/>
                    </a:cubicBezTo>
                    <a:cubicBezTo>
                      <a:pt x="439" y="100"/>
                      <a:pt x="439" y="101"/>
                      <a:pt x="438" y="103"/>
                    </a:cubicBezTo>
                    <a:cubicBezTo>
                      <a:pt x="438" y="105"/>
                      <a:pt x="437" y="107"/>
                      <a:pt x="436" y="110"/>
                    </a:cubicBezTo>
                    <a:cubicBezTo>
                      <a:pt x="436" y="111"/>
                      <a:pt x="435" y="112"/>
                      <a:pt x="435" y="114"/>
                    </a:cubicBezTo>
                    <a:cubicBezTo>
                      <a:pt x="434" y="116"/>
                      <a:pt x="436" y="117"/>
                      <a:pt x="438" y="117"/>
                    </a:cubicBezTo>
                    <a:cubicBezTo>
                      <a:pt x="438" y="117"/>
                      <a:pt x="439" y="117"/>
                      <a:pt x="440" y="116"/>
                    </a:cubicBezTo>
                    <a:cubicBezTo>
                      <a:pt x="440" y="116"/>
                      <a:pt x="440" y="116"/>
                      <a:pt x="440" y="116"/>
                    </a:cubicBezTo>
                    <a:cubicBezTo>
                      <a:pt x="441" y="114"/>
                      <a:pt x="442" y="112"/>
                      <a:pt x="444" y="111"/>
                    </a:cubicBezTo>
                    <a:cubicBezTo>
                      <a:pt x="444" y="110"/>
                      <a:pt x="445" y="109"/>
                      <a:pt x="446" y="108"/>
                    </a:cubicBezTo>
                    <a:cubicBezTo>
                      <a:pt x="445" y="110"/>
                      <a:pt x="445" y="111"/>
                      <a:pt x="445" y="113"/>
                    </a:cubicBezTo>
                    <a:cubicBezTo>
                      <a:pt x="445" y="114"/>
                      <a:pt x="445" y="114"/>
                      <a:pt x="445" y="115"/>
                    </a:cubicBezTo>
                    <a:cubicBezTo>
                      <a:pt x="445" y="117"/>
                      <a:pt x="446" y="118"/>
                      <a:pt x="448" y="118"/>
                    </a:cubicBezTo>
                    <a:cubicBezTo>
                      <a:pt x="448" y="118"/>
                      <a:pt x="448" y="118"/>
                      <a:pt x="449" y="118"/>
                    </a:cubicBezTo>
                    <a:cubicBezTo>
                      <a:pt x="449" y="118"/>
                      <a:pt x="449" y="118"/>
                      <a:pt x="450" y="118"/>
                    </a:cubicBezTo>
                    <a:cubicBezTo>
                      <a:pt x="451" y="116"/>
                      <a:pt x="453" y="114"/>
                      <a:pt x="455" y="112"/>
                    </a:cubicBezTo>
                    <a:cubicBezTo>
                      <a:pt x="455" y="114"/>
                      <a:pt x="456" y="116"/>
                      <a:pt x="457" y="116"/>
                    </a:cubicBezTo>
                    <a:cubicBezTo>
                      <a:pt x="458" y="116"/>
                      <a:pt x="459" y="115"/>
                      <a:pt x="459" y="115"/>
                    </a:cubicBezTo>
                    <a:cubicBezTo>
                      <a:pt x="462" y="112"/>
                      <a:pt x="465" y="109"/>
                      <a:pt x="469" y="106"/>
                    </a:cubicBezTo>
                    <a:cubicBezTo>
                      <a:pt x="467" y="113"/>
                      <a:pt x="464" y="120"/>
                      <a:pt x="463" y="128"/>
                    </a:cubicBezTo>
                    <a:cubicBezTo>
                      <a:pt x="463" y="129"/>
                      <a:pt x="464" y="131"/>
                      <a:pt x="466" y="131"/>
                    </a:cubicBezTo>
                    <a:cubicBezTo>
                      <a:pt x="466" y="131"/>
                      <a:pt x="467" y="131"/>
                      <a:pt x="468" y="130"/>
                    </a:cubicBezTo>
                    <a:cubicBezTo>
                      <a:pt x="470" y="127"/>
                      <a:pt x="473" y="125"/>
                      <a:pt x="475" y="122"/>
                    </a:cubicBezTo>
                    <a:cubicBezTo>
                      <a:pt x="475" y="126"/>
                      <a:pt x="473" y="130"/>
                      <a:pt x="472" y="134"/>
                    </a:cubicBezTo>
                    <a:cubicBezTo>
                      <a:pt x="471" y="136"/>
                      <a:pt x="473" y="138"/>
                      <a:pt x="475" y="138"/>
                    </a:cubicBezTo>
                    <a:cubicBezTo>
                      <a:pt x="476" y="138"/>
                      <a:pt x="476" y="137"/>
                      <a:pt x="477" y="136"/>
                    </a:cubicBezTo>
                    <a:cubicBezTo>
                      <a:pt x="478" y="134"/>
                      <a:pt x="480" y="131"/>
                      <a:pt x="481" y="129"/>
                    </a:cubicBezTo>
                    <a:cubicBezTo>
                      <a:pt x="480" y="132"/>
                      <a:pt x="479" y="134"/>
                      <a:pt x="478" y="137"/>
                    </a:cubicBezTo>
                    <a:cubicBezTo>
                      <a:pt x="477" y="139"/>
                      <a:pt x="478" y="141"/>
                      <a:pt x="480" y="141"/>
                    </a:cubicBezTo>
                    <a:cubicBezTo>
                      <a:pt x="480" y="141"/>
                      <a:pt x="480" y="141"/>
                      <a:pt x="480" y="141"/>
                    </a:cubicBezTo>
                    <a:cubicBezTo>
                      <a:pt x="478" y="146"/>
                      <a:pt x="476" y="150"/>
                      <a:pt x="474" y="155"/>
                    </a:cubicBezTo>
                    <a:cubicBezTo>
                      <a:pt x="473" y="157"/>
                      <a:pt x="472" y="160"/>
                      <a:pt x="471" y="162"/>
                    </a:cubicBezTo>
                    <a:cubicBezTo>
                      <a:pt x="471" y="163"/>
                      <a:pt x="471" y="163"/>
                      <a:pt x="471" y="164"/>
                    </a:cubicBezTo>
                    <a:cubicBezTo>
                      <a:pt x="472" y="164"/>
                      <a:pt x="472" y="164"/>
                      <a:pt x="472" y="165"/>
                    </a:cubicBezTo>
                    <a:cubicBezTo>
                      <a:pt x="473" y="165"/>
                      <a:pt x="473" y="165"/>
                      <a:pt x="474" y="165"/>
                    </a:cubicBezTo>
                    <a:cubicBezTo>
                      <a:pt x="475" y="165"/>
                      <a:pt x="475" y="165"/>
                      <a:pt x="476" y="165"/>
                    </a:cubicBezTo>
                    <a:cubicBezTo>
                      <a:pt x="477" y="164"/>
                      <a:pt x="478" y="163"/>
                      <a:pt x="479" y="162"/>
                    </a:cubicBezTo>
                    <a:cubicBezTo>
                      <a:pt x="482" y="160"/>
                      <a:pt x="484" y="157"/>
                      <a:pt x="487" y="154"/>
                    </a:cubicBezTo>
                    <a:cubicBezTo>
                      <a:pt x="486" y="158"/>
                      <a:pt x="484" y="161"/>
                      <a:pt x="482" y="164"/>
                    </a:cubicBezTo>
                    <a:cubicBezTo>
                      <a:pt x="481" y="166"/>
                      <a:pt x="483" y="168"/>
                      <a:pt x="485" y="168"/>
                    </a:cubicBezTo>
                    <a:cubicBezTo>
                      <a:pt x="485" y="168"/>
                      <a:pt x="486" y="168"/>
                      <a:pt x="486" y="168"/>
                    </a:cubicBezTo>
                    <a:cubicBezTo>
                      <a:pt x="490" y="164"/>
                      <a:pt x="494" y="162"/>
                      <a:pt x="498" y="160"/>
                    </a:cubicBezTo>
                    <a:cubicBezTo>
                      <a:pt x="496" y="164"/>
                      <a:pt x="495" y="168"/>
                      <a:pt x="494" y="172"/>
                    </a:cubicBezTo>
                    <a:cubicBezTo>
                      <a:pt x="493" y="174"/>
                      <a:pt x="495" y="176"/>
                      <a:pt x="496" y="176"/>
                    </a:cubicBezTo>
                    <a:cubicBezTo>
                      <a:pt x="497" y="176"/>
                      <a:pt x="497" y="176"/>
                      <a:pt x="498" y="176"/>
                    </a:cubicBezTo>
                    <a:cubicBezTo>
                      <a:pt x="499" y="175"/>
                      <a:pt x="500" y="174"/>
                      <a:pt x="501" y="173"/>
                    </a:cubicBezTo>
                    <a:cubicBezTo>
                      <a:pt x="500" y="176"/>
                      <a:pt x="499" y="180"/>
                      <a:pt x="497" y="183"/>
                    </a:cubicBezTo>
                    <a:cubicBezTo>
                      <a:pt x="497" y="185"/>
                      <a:pt x="499" y="187"/>
                      <a:pt x="500" y="187"/>
                    </a:cubicBezTo>
                    <a:cubicBezTo>
                      <a:pt x="500" y="187"/>
                      <a:pt x="501" y="187"/>
                      <a:pt x="501" y="187"/>
                    </a:cubicBezTo>
                    <a:cubicBezTo>
                      <a:pt x="500" y="188"/>
                      <a:pt x="500" y="190"/>
                      <a:pt x="499" y="192"/>
                    </a:cubicBezTo>
                    <a:cubicBezTo>
                      <a:pt x="498" y="194"/>
                      <a:pt x="500" y="195"/>
                      <a:pt x="502" y="195"/>
                    </a:cubicBezTo>
                    <a:cubicBezTo>
                      <a:pt x="502" y="195"/>
                      <a:pt x="503" y="195"/>
                      <a:pt x="504" y="195"/>
                    </a:cubicBezTo>
                    <a:cubicBezTo>
                      <a:pt x="506" y="193"/>
                      <a:pt x="508" y="192"/>
                      <a:pt x="510" y="190"/>
                    </a:cubicBezTo>
                    <a:cubicBezTo>
                      <a:pt x="510" y="192"/>
                      <a:pt x="509" y="195"/>
                      <a:pt x="509" y="197"/>
                    </a:cubicBezTo>
                    <a:cubicBezTo>
                      <a:pt x="508" y="199"/>
                      <a:pt x="510" y="201"/>
                      <a:pt x="511" y="201"/>
                    </a:cubicBezTo>
                    <a:cubicBezTo>
                      <a:pt x="512" y="201"/>
                      <a:pt x="513" y="200"/>
                      <a:pt x="513" y="200"/>
                    </a:cubicBezTo>
                    <a:cubicBezTo>
                      <a:pt x="515" y="199"/>
                      <a:pt x="516" y="198"/>
                      <a:pt x="517" y="197"/>
                    </a:cubicBezTo>
                    <a:cubicBezTo>
                      <a:pt x="515" y="204"/>
                      <a:pt x="514" y="211"/>
                      <a:pt x="513" y="219"/>
                    </a:cubicBezTo>
                    <a:cubicBezTo>
                      <a:pt x="513" y="220"/>
                      <a:pt x="514" y="221"/>
                      <a:pt x="515" y="221"/>
                    </a:cubicBezTo>
                    <a:cubicBezTo>
                      <a:pt x="514" y="224"/>
                      <a:pt x="513" y="227"/>
                      <a:pt x="513" y="230"/>
                    </a:cubicBezTo>
                    <a:cubicBezTo>
                      <a:pt x="512" y="232"/>
                      <a:pt x="512" y="235"/>
                      <a:pt x="512" y="237"/>
                    </a:cubicBezTo>
                    <a:cubicBezTo>
                      <a:pt x="512" y="238"/>
                      <a:pt x="514" y="240"/>
                      <a:pt x="515" y="240"/>
                    </a:cubicBezTo>
                    <a:cubicBezTo>
                      <a:pt x="515" y="240"/>
                      <a:pt x="515" y="240"/>
                      <a:pt x="516" y="240"/>
                    </a:cubicBezTo>
                    <a:cubicBezTo>
                      <a:pt x="516" y="240"/>
                      <a:pt x="516" y="240"/>
                      <a:pt x="516" y="239"/>
                    </a:cubicBezTo>
                    <a:cubicBezTo>
                      <a:pt x="518" y="239"/>
                      <a:pt x="519" y="238"/>
                      <a:pt x="521" y="237"/>
                    </a:cubicBezTo>
                    <a:cubicBezTo>
                      <a:pt x="520" y="241"/>
                      <a:pt x="520" y="246"/>
                      <a:pt x="520" y="252"/>
                    </a:cubicBezTo>
                    <a:cubicBezTo>
                      <a:pt x="519" y="253"/>
                      <a:pt x="521" y="254"/>
                      <a:pt x="522" y="254"/>
                    </a:cubicBezTo>
                    <a:cubicBezTo>
                      <a:pt x="523" y="254"/>
                      <a:pt x="524" y="254"/>
                      <a:pt x="524" y="253"/>
                    </a:cubicBezTo>
                    <a:cubicBezTo>
                      <a:pt x="525" y="253"/>
                      <a:pt x="526" y="252"/>
                      <a:pt x="526" y="251"/>
                    </a:cubicBezTo>
                    <a:cubicBezTo>
                      <a:pt x="524" y="258"/>
                      <a:pt x="523" y="266"/>
                      <a:pt x="522" y="273"/>
                    </a:cubicBezTo>
                    <a:cubicBezTo>
                      <a:pt x="522" y="275"/>
                      <a:pt x="523" y="276"/>
                      <a:pt x="525" y="276"/>
                    </a:cubicBezTo>
                    <a:cubicBezTo>
                      <a:pt x="525" y="276"/>
                      <a:pt x="526" y="276"/>
                      <a:pt x="526" y="276"/>
                    </a:cubicBezTo>
                    <a:cubicBezTo>
                      <a:pt x="525" y="282"/>
                      <a:pt x="525" y="288"/>
                      <a:pt x="525" y="294"/>
                    </a:cubicBezTo>
                    <a:cubicBezTo>
                      <a:pt x="524" y="296"/>
                      <a:pt x="526" y="297"/>
                      <a:pt x="527" y="297"/>
                    </a:cubicBezTo>
                    <a:cubicBezTo>
                      <a:pt x="526" y="299"/>
                      <a:pt x="526" y="302"/>
                      <a:pt x="525" y="304"/>
                    </a:cubicBezTo>
                    <a:cubicBezTo>
                      <a:pt x="525" y="306"/>
                      <a:pt x="525" y="307"/>
                      <a:pt x="524" y="308"/>
                    </a:cubicBezTo>
                    <a:cubicBezTo>
                      <a:pt x="524" y="310"/>
                      <a:pt x="523" y="311"/>
                      <a:pt x="523" y="313"/>
                    </a:cubicBezTo>
                    <a:cubicBezTo>
                      <a:pt x="523" y="313"/>
                      <a:pt x="523" y="314"/>
                      <a:pt x="523" y="314"/>
                    </a:cubicBezTo>
                    <a:cubicBezTo>
                      <a:pt x="522" y="316"/>
                      <a:pt x="524" y="318"/>
                      <a:pt x="526" y="318"/>
                    </a:cubicBezTo>
                    <a:cubicBezTo>
                      <a:pt x="526" y="318"/>
                      <a:pt x="527" y="317"/>
                      <a:pt x="527" y="317"/>
                    </a:cubicBezTo>
                    <a:cubicBezTo>
                      <a:pt x="528" y="315"/>
                      <a:pt x="528" y="314"/>
                      <a:pt x="529" y="313"/>
                    </a:cubicBezTo>
                    <a:cubicBezTo>
                      <a:pt x="529" y="313"/>
                      <a:pt x="529" y="313"/>
                      <a:pt x="529" y="313"/>
                    </a:cubicBezTo>
                    <a:cubicBezTo>
                      <a:pt x="529" y="312"/>
                      <a:pt x="529" y="311"/>
                      <a:pt x="529" y="311"/>
                    </a:cubicBezTo>
                    <a:cubicBezTo>
                      <a:pt x="532" y="301"/>
                      <a:pt x="534" y="291"/>
                      <a:pt x="536" y="280"/>
                    </a:cubicBezTo>
                    <a:cubicBezTo>
                      <a:pt x="537" y="279"/>
                      <a:pt x="537" y="278"/>
                      <a:pt x="538" y="276"/>
                    </a:cubicBezTo>
                    <a:cubicBezTo>
                      <a:pt x="538" y="274"/>
                      <a:pt x="539" y="272"/>
                      <a:pt x="539" y="270"/>
                    </a:cubicBezTo>
                    <a:cubicBezTo>
                      <a:pt x="539" y="270"/>
                      <a:pt x="539" y="270"/>
                      <a:pt x="539" y="270"/>
                    </a:cubicBezTo>
                    <a:cubicBezTo>
                      <a:pt x="539" y="270"/>
                      <a:pt x="539" y="270"/>
                      <a:pt x="539" y="270"/>
                    </a:cubicBezTo>
                    <a:cubicBezTo>
                      <a:pt x="539" y="270"/>
                      <a:pt x="539" y="270"/>
                      <a:pt x="539" y="270"/>
                    </a:cubicBezTo>
                    <a:cubicBezTo>
                      <a:pt x="540" y="269"/>
                      <a:pt x="539" y="268"/>
                      <a:pt x="538" y="267"/>
                    </a:cubicBezTo>
                    <a:cubicBezTo>
                      <a:pt x="537" y="267"/>
                      <a:pt x="537" y="267"/>
                      <a:pt x="536" y="267"/>
                    </a:cubicBezTo>
                    <a:cubicBezTo>
                      <a:pt x="535" y="267"/>
                      <a:pt x="534" y="267"/>
                      <a:pt x="534" y="269"/>
                    </a:cubicBezTo>
                    <a:cubicBezTo>
                      <a:pt x="533" y="272"/>
                      <a:pt x="532" y="275"/>
                      <a:pt x="531" y="278"/>
                    </a:cubicBezTo>
                    <a:cubicBezTo>
                      <a:pt x="532" y="273"/>
                      <a:pt x="533" y="267"/>
                      <a:pt x="534" y="262"/>
                    </a:cubicBezTo>
                    <a:cubicBezTo>
                      <a:pt x="535" y="260"/>
                      <a:pt x="533" y="258"/>
                      <a:pt x="531" y="258"/>
                    </a:cubicBezTo>
                    <a:cubicBezTo>
                      <a:pt x="531" y="258"/>
                      <a:pt x="530" y="258"/>
                      <a:pt x="530" y="259"/>
                    </a:cubicBezTo>
                    <a:cubicBezTo>
                      <a:pt x="531" y="252"/>
                      <a:pt x="533" y="246"/>
                      <a:pt x="535" y="240"/>
                    </a:cubicBezTo>
                    <a:cubicBezTo>
                      <a:pt x="536" y="238"/>
                      <a:pt x="534" y="236"/>
                      <a:pt x="533" y="236"/>
                    </a:cubicBezTo>
                    <a:cubicBezTo>
                      <a:pt x="532" y="236"/>
                      <a:pt x="531" y="237"/>
                      <a:pt x="531" y="237"/>
                    </a:cubicBezTo>
                    <a:cubicBezTo>
                      <a:pt x="529" y="239"/>
                      <a:pt x="527" y="242"/>
                      <a:pt x="525" y="244"/>
                    </a:cubicBezTo>
                    <a:cubicBezTo>
                      <a:pt x="526" y="240"/>
                      <a:pt x="526" y="235"/>
                      <a:pt x="528" y="231"/>
                    </a:cubicBezTo>
                    <a:cubicBezTo>
                      <a:pt x="528" y="229"/>
                      <a:pt x="527" y="227"/>
                      <a:pt x="525" y="227"/>
                    </a:cubicBezTo>
                    <a:cubicBezTo>
                      <a:pt x="525" y="227"/>
                      <a:pt x="524" y="227"/>
                      <a:pt x="524" y="228"/>
                    </a:cubicBezTo>
                    <a:cubicBezTo>
                      <a:pt x="522" y="229"/>
                      <a:pt x="520" y="230"/>
                      <a:pt x="519" y="230"/>
                    </a:cubicBezTo>
                    <a:cubicBezTo>
                      <a:pt x="515" y="230"/>
                      <a:pt x="522" y="217"/>
                      <a:pt x="524" y="212"/>
                    </a:cubicBezTo>
                    <a:cubicBezTo>
                      <a:pt x="524" y="212"/>
                      <a:pt x="524" y="212"/>
                      <a:pt x="524" y="212"/>
                    </a:cubicBezTo>
                    <a:cubicBezTo>
                      <a:pt x="524" y="212"/>
                      <a:pt x="524" y="212"/>
                      <a:pt x="524" y="212"/>
                    </a:cubicBezTo>
                    <a:cubicBezTo>
                      <a:pt x="524" y="212"/>
                      <a:pt x="524" y="211"/>
                      <a:pt x="524" y="211"/>
                    </a:cubicBezTo>
                    <a:cubicBezTo>
                      <a:pt x="525" y="209"/>
                      <a:pt x="524" y="208"/>
                      <a:pt x="522" y="208"/>
                    </a:cubicBezTo>
                    <a:cubicBezTo>
                      <a:pt x="521" y="208"/>
                      <a:pt x="521" y="208"/>
                      <a:pt x="520" y="208"/>
                    </a:cubicBezTo>
                    <a:cubicBezTo>
                      <a:pt x="521" y="202"/>
                      <a:pt x="523" y="197"/>
                      <a:pt x="525" y="191"/>
                    </a:cubicBezTo>
                    <a:cubicBezTo>
                      <a:pt x="526" y="189"/>
                      <a:pt x="524" y="187"/>
                      <a:pt x="522" y="187"/>
                    </a:cubicBezTo>
                    <a:cubicBezTo>
                      <a:pt x="522" y="187"/>
                      <a:pt x="521" y="187"/>
                      <a:pt x="520" y="188"/>
                    </a:cubicBezTo>
                    <a:cubicBezTo>
                      <a:pt x="519" y="189"/>
                      <a:pt x="517" y="191"/>
                      <a:pt x="515" y="192"/>
                    </a:cubicBezTo>
                    <a:cubicBezTo>
                      <a:pt x="515" y="189"/>
                      <a:pt x="515" y="187"/>
                      <a:pt x="515" y="184"/>
                    </a:cubicBezTo>
                    <a:cubicBezTo>
                      <a:pt x="515" y="182"/>
                      <a:pt x="514" y="181"/>
                      <a:pt x="512" y="181"/>
                    </a:cubicBezTo>
                    <a:cubicBezTo>
                      <a:pt x="512" y="181"/>
                      <a:pt x="511" y="181"/>
                      <a:pt x="510" y="182"/>
                    </a:cubicBezTo>
                    <a:cubicBezTo>
                      <a:pt x="509" y="183"/>
                      <a:pt x="508" y="184"/>
                      <a:pt x="507" y="185"/>
                    </a:cubicBezTo>
                    <a:cubicBezTo>
                      <a:pt x="508" y="182"/>
                      <a:pt x="509" y="178"/>
                      <a:pt x="510" y="175"/>
                    </a:cubicBezTo>
                    <a:cubicBezTo>
                      <a:pt x="510" y="175"/>
                      <a:pt x="511" y="175"/>
                      <a:pt x="511" y="175"/>
                    </a:cubicBezTo>
                    <a:cubicBezTo>
                      <a:pt x="511" y="175"/>
                      <a:pt x="511" y="175"/>
                      <a:pt x="511" y="175"/>
                    </a:cubicBezTo>
                    <a:cubicBezTo>
                      <a:pt x="511" y="175"/>
                      <a:pt x="511" y="175"/>
                      <a:pt x="511" y="174"/>
                    </a:cubicBezTo>
                    <a:cubicBezTo>
                      <a:pt x="511" y="172"/>
                      <a:pt x="510" y="171"/>
                      <a:pt x="508" y="171"/>
                    </a:cubicBezTo>
                    <a:cubicBezTo>
                      <a:pt x="508" y="171"/>
                      <a:pt x="508" y="171"/>
                      <a:pt x="508" y="171"/>
                    </a:cubicBezTo>
                    <a:cubicBezTo>
                      <a:pt x="508" y="170"/>
                      <a:pt x="509" y="168"/>
                      <a:pt x="509" y="167"/>
                    </a:cubicBezTo>
                    <a:cubicBezTo>
                      <a:pt x="510" y="165"/>
                      <a:pt x="508" y="163"/>
                      <a:pt x="507" y="163"/>
                    </a:cubicBezTo>
                    <a:cubicBezTo>
                      <a:pt x="506" y="163"/>
                      <a:pt x="506" y="163"/>
                      <a:pt x="505" y="164"/>
                    </a:cubicBezTo>
                    <a:cubicBezTo>
                      <a:pt x="504" y="164"/>
                      <a:pt x="503" y="165"/>
                      <a:pt x="501" y="166"/>
                    </a:cubicBezTo>
                    <a:cubicBezTo>
                      <a:pt x="503" y="163"/>
                      <a:pt x="504" y="159"/>
                      <a:pt x="505" y="155"/>
                    </a:cubicBezTo>
                    <a:cubicBezTo>
                      <a:pt x="506" y="153"/>
                      <a:pt x="504" y="152"/>
                      <a:pt x="502" y="152"/>
                    </a:cubicBezTo>
                    <a:cubicBezTo>
                      <a:pt x="502" y="152"/>
                      <a:pt x="501" y="152"/>
                      <a:pt x="501" y="152"/>
                    </a:cubicBezTo>
                    <a:cubicBezTo>
                      <a:pt x="498" y="154"/>
                      <a:pt x="495" y="155"/>
                      <a:pt x="492" y="157"/>
                    </a:cubicBezTo>
                    <a:cubicBezTo>
                      <a:pt x="493" y="154"/>
                      <a:pt x="494" y="150"/>
                      <a:pt x="495" y="146"/>
                    </a:cubicBezTo>
                    <a:cubicBezTo>
                      <a:pt x="496" y="144"/>
                      <a:pt x="494" y="142"/>
                      <a:pt x="493" y="142"/>
                    </a:cubicBezTo>
                    <a:cubicBezTo>
                      <a:pt x="492" y="142"/>
                      <a:pt x="491" y="142"/>
                      <a:pt x="491" y="143"/>
                    </a:cubicBezTo>
                    <a:cubicBezTo>
                      <a:pt x="487" y="146"/>
                      <a:pt x="484" y="150"/>
                      <a:pt x="481" y="153"/>
                    </a:cubicBezTo>
                    <a:cubicBezTo>
                      <a:pt x="483" y="148"/>
                      <a:pt x="485" y="144"/>
                      <a:pt x="488" y="139"/>
                    </a:cubicBezTo>
                    <a:cubicBezTo>
                      <a:pt x="489" y="137"/>
                      <a:pt x="487" y="135"/>
                      <a:pt x="485" y="135"/>
                    </a:cubicBezTo>
                    <a:cubicBezTo>
                      <a:pt x="485" y="135"/>
                      <a:pt x="485" y="135"/>
                      <a:pt x="485" y="135"/>
                    </a:cubicBezTo>
                    <a:cubicBezTo>
                      <a:pt x="487" y="130"/>
                      <a:pt x="489" y="125"/>
                      <a:pt x="491" y="122"/>
                    </a:cubicBezTo>
                    <a:cubicBezTo>
                      <a:pt x="492" y="120"/>
                      <a:pt x="490" y="117"/>
                      <a:pt x="488" y="117"/>
                    </a:cubicBezTo>
                    <a:cubicBezTo>
                      <a:pt x="488" y="117"/>
                      <a:pt x="487" y="118"/>
                      <a:pt x="487" y="118"/>
                    </a:cubicBezTo>
                    <a:cubicBezTo>
                      <a:pt x="485" y="119"/>
                      <a:pt x="483" y="121"/>
                      <a:pt x="481" y="123"/>
                    </a:cubicBezTo>
                    <a:cubicBezTo>
                      <a:pt x="482" y="120"/>
                      <a:pt x="482" y="118"/>
                      <a:pt x="483" y="115"/>
                    </a:cubicBezTo>
                    <a:cubicBezTo>
                      <a:pt x="483" y="113"/>
                      <a:pt x="482" y="112"/>
                      <a:pt x="480" y="112"/>
                    </a:cubicBezTo>
                    <a:cubicBezTo>
                      <a:pt x="479" y="112"/>
                      <a:pt x="479" y="112"/>
                      <a:pt x="478" y="113"/>
                    </a:cubicBezTo>
                    <a:cubicBezTo>
                      <a:pt x="476" y="115"/>
                      <a:pt x="473" y="117"/>
                      <a:pt x="471" y="120"/>
                    </a:cubicBezTo>
                    <a:cubicBezTo>
                      <a:pt x="472" y="113"/>
                      <a:pt x="474" y="107"/>
                      <a:pt x="476" y="101"/>
                    </a:cubicBezTo>
                    <a:cubicBezTo>
                      <a:pt x="476" y="99"/>
                      <a:pt x="475" y="97"/>
                      <a:pt x="473" y="97"/>
                    </a:cubicBezTo>
                    <a:cubicBezTo>
                      <a:pt x="473" y="97"/>
                      <a:pt x="472" y="97"/>
                      <a:pt x="472" y="97"/>
                    </a:cubicBezTo>
                    <a:cubicBezTo>
                      <a:pt x="468" y="100"/>
                      <a:pt x="465" y="102"/>
                      <a:pt x="462" y="105"/>
                    </a:cubicBezTo>
                    <a:cubicBezTo>
                      <a:pt x="462" y="105"/>
                      <a:pt x="462" y="105"/>
                      <a:pt x="462" y="105"/>
                    </a:cubicBezTo>
                    <a:cubicBezTo>
                      <a:pt x="462" y="103"/>
                      <a:pt x="460" y="102"/>
                      <a:pt x="459" y="102"/>
                    </a:cubicBezTo>
                    <a:cubicBezTo>
                      <a:pt x="458" y="102"/>
                      <a:pt x="458" y="102"/>
                      <a:pt x="457" y="102"/>
                    </a:cubicBezTo>
                    <a:cubicBezTo>
                      <a:pt x="455" y="104"/>
                      <a:pt x="453" y="106"/>
                      <a:pt x="451" y="108"/>
                    </a:cubicBezTo>
                    <a:cubicBezTo>
                      <a:pt x="451" y="105"/>
                      <a:pt x="451" y="102"/>
                      <a:pt x="452" y="99"/>
                    </a:cubicBezTo>
                    <a:cubicBezTo>
                      <a:pt x="452" y="97"/>
                      <a:pt x="451" y="96"/>
                      <a:pt x="449" y="96"/>
                    </a:cubicBezTo>
                    <a:cubicBezTo>
                      <a:pt x="448" y="96"/>
                      <a:pt x="447" y="97"/>
                      <a:pt x="447" y="97"/>
                    </a:cubicBezTo>
                    <a:cubicBezTo>
                      <a:pt x="446" y="99"/>
                      <a:pt x="445" y="100"/>
                      <a:pt x="445" y="101"/>
                    </a:cubicBezTo>
                    <a:cubicBezTo>
                      <a:pt x="446" y="97"/>
                      <a:pt x="446" y="93"/>
                      <a:pt x="447" y="90"/>
                    </a:cubicBezTo>
                    <a:cubicBezTo>
                      <a:pt x="448" y="88"/>
                      <a:pt x="446" y="86"/>
                      <a:pt x="444" y="86"/>
                    </a:cubicBezTo>
                    <a:cubicBezTo>
                      <a:pt x="444" y="86"/>
                      <a:pt x="443" y="86"/>
                      <a:pt x="442" y="87"/>
                    </a:cubicBezTo>
                    <a:cubicBezTo>
                      <a:pt x="442" y="87"/>
                      <a:pt x="442" y="87"/>
                      <a:pt x="442" y="88"/>
                    </a:cubicBezTo>
                    <a:cubicBezTo>
                      <a:pt x="442" y="86"/>
                      <a:pt x="442" y="83"/>
                      <a:pt x="443" y="81"/>
                    </a:cubicBezTo>
                    <a:cubicBezTo>
                      <a:pt x="443" y="79"/>
                      <a:pt x="442" y="77"/>
                      <a:pt x="440" y="77"/>
                    </a:cubicBezTo>
                    <a:cubicBezTo>
                      <a:pt x="440" y="77"/>
                      <a:pt x="439" y="77"/>
                      <a:pt x="438" y="78"/>
                    </a:cubicBezTo>
                    <a:cubicBezTo>
                      <a:pt x="437" y="79"/>
                      <a:pt x="435" y="81"/>
                      <a:pt x="434" y="82"/>
                    </a:cubicBezTo>
                    <a:cubicBezTo>
                      <a:pt x="436" y="74"/>
                      <a:pt x="440" y="66"/>
                      <a:pt x="442" y="58"/>
                    </a:cubicBezTo>
                    <a:cubicBezTo>
                      <a:pt x="442" y="57"/>
                      <a:pt x="442" y="56"/>
                      <a:pt x="442" y="55"/>
                    </a:cubicBezTo>
                    <a:cubicBezTo>
                      <a:pt x="443" y="53"/>
                      <a:pt x="441" y="51"/>
                      <a:pt x="439" y="51"/>
                    </a:cubicBezTo>
                    <a:cubicBezTo>
                      <a:pt x="439" y="51"/>
                      <a:pt x="438" y="52"/>
                      <a:pt x="438" y="52"/>
                    </a:cubicBezTo>
                    <a:cubicBezTo>
                      <a:pt x="437" y="52"/>
                      <a:pt x="437" y="53"/>
                      <a:pt x="437" y="53"/>
                    </a:cubicBezTo>
                    <a:cubicBezTo>
                      <a:pt x="436" y="54"/>
                      <a:pt x="434" y="55"/>
                      <a:pt x="433" y="57"/>
                    </a:cubicBezTo>
                    <a:cubicBezTo>
                      <a:pt x="434" y="55"/>
                      <a:pt x="434" y="53"/>
                      <a:pt x="435" y="52"/>
                    </a:cubicBezTo>
                    <a:cubicBezTo>
                      <a:pt x="435" y="50"/>
                      <a:pt x="435" y="49"/>
                      <a:pt x="436" y="48"/>
                    </a:cubicBezTo>
                    <a:cubicBezTo>
                      <a:pt x="436" y="47"/>
                      <a:pt x="436" y="46"/>
                      <a:pt x="435" y="45"/>
                    </a:cubicBezTo>
                    <a:cubicBezTo>
                      <a:pt x="435" y="45"/>
                      <a:pt x="435" y="45"/>
                      <a:pt x="434" y="45"/>
                    </a:cubicBezTo>
                    <a:cubicBezTo>
                      <a:pt x="434" y="44"/>
                      <a:pt x="433" y="44"/>
                      <a:pt x="433" y="44"/>
                    </a:cubicBezTo>
                    <a:cubicBezTo>
                      <a:pt x="432" y="44"/>
                      <a:pt x="432" y="44"/>
                      <a:pt x="431" y="45"/>
                    </a:cubicBezTo>
                    <a:cubicBezTo>
                      <a:pt x="431" y="46"/>
                      <a:pt x="430" y="46"/>
                      <a:pt x="429" y="47"/>
                    </a:cubicBezTo>
                    <a:cubicBezTo>
                      <a:pt x="428" y="49"/>
                      <a:pt x="426" y="51"/>
                      <a:pt x="425" y="53"/>
                    </a:cubicBezTo>
                    <a:cubicBezTo>
                      <a:pt x="425" y="52"/>
                      <a:pt x="425" y="51"/>
                      <a:pt x="425" y="51"/>
                    </a:cubicBezTo>
                    <a:cubicBezTo>
                      <a:pt x="425" y="49"/>
                      <a:pt x="424" y="47"/>
                      <a:pt x="422" y="47"/>
                    </a:cubicBezTo>
                    <a:cubicBezTo>
                      <a:pt x="422" y="47"/>
                      <a:pt x="421" y="48"/>
                      <a:pt x="421" y="48"/>
                    </a:cubicBezTo>
                    <a:cubicBezTo>
                      <a:pt x="417" y="51"/>
                      <a:pt x="414" y="54"/>
                      <a:pt x="410" y="57"/>
                    </a:cubicBezTo>
                    <a:cubicBezTo>
                      <a:pt x="411" y="52"/>
                      <a:pt x="411" y="47"/>
                      <a:pt x="412" y="42"/>
                    </a:cubicBezTo>
                    <a:cubicBezTo>
                      <a:pt x="412" y="40"/>
                      <a:pt x="411" y="38"/>
                      <a:pt x="409" y="38"/>
                    </a:cubicBezTo>
                    <a:cubicBezTo>
                      <a:pt x="409" y="38"/>
                      <a:pt x="408" y="38"/>
                      <a:pt x="408" y="39"/>
                    </a:cubicBezTo>
                    <a:cubicBezTo>
                      <a:pt x="407" y="40"/>
                      <a:pt x="406" y="41"/>
                      <a:pt x="405" y="42"/>
                    </a:cubicBezTo>
                    <a:cubicBezTo>
                      <a:pt x="405" y="41"/>
                      <a:pt x="405" y="39"/>
                      <a:pt x="405" y="37"/>
                    </a:cubicBezTo>
                    <a:cubicBezTo>
                      <a:pt x="405" y="36"/>
                      <a:pt x="403" y="35"/>
                      <a:pt x="402" y="35"/>
                    </a:cubicBezTo>
                    <a:cubicBezTo>
                      <a:pt x="402" y="35"/>
                      <a:pt x="401" y="35"/>
                      <a:pt x="401" y="35"/>
                    </a:cubicBezTo>
                    <a:cubicBezTo>
                      <a:pt x="399" y="36"/>
                      <a:pt x="397" y="38"/>
                      <a:pt x="395" y="39"/>
                    </a:cubicBezTo>
                    <a:cubicBezTo>
                      <a:pt x="396" y="35"/>
                      <a:pt x="397" y="32"/>
                      <a:pt x="398" y="28"/>
                    </a:cubicBezTo>
                    <a:cubicBezTo>
                      <a:pt x="399" y="26"/>
                      <a:pt x="397" y="25"/>
                      <a:pt x="395" y="25"/>
                    </a:cubicBezTo>
                    <a:cubicBezTo>
                      <a:pt x="395" y="25"/>
                      <a:pt x="394" y="25"/>
                      <a:pt x="394" y="25"/>
                    </a:cubicBezTo>
                    <a:cubicBezTo>
                      <a:pt x="393" y="26"/>
                      <a:pt x="391" y="27"/>
                      <a:pt x="390" y="28"/>
                    </a:cubicBezTo>
                    <a:cubicBezTo>
                      <a:pt x="390" y="28"/>
                      <a:pt x="390" y="28"/>
                      <a:pt x="390" y="28"/>
                    </a:cubicBezTo>
                    <a:cubicBezTo>
                      <a:pt x="390" y="26"/>
                      <a:pt x="389" y="25"/>
                      <a:pt x="387" y="25"/>
                    </a:cubicBezTo>
                    <a:cubicBezTo>
                      <a:pt x="387" y="25"/>
                      <a:pt x="386" y="25"/>
                      <a:pt x="386" y="26"/>
                    </a:cubicBezTo>
                    <a:cubicBezTo>
                      <a:pt x="384" y="27"/>
                      <a:pt x="383" y="28"/>
                      <a:pt x="381" y="29"/>
                    </a:cubicBezTo>
                    <a:cubicBezTo>
                      <a:pt x="382" y="25"/>
                      <a:pt x="383" y="21"/>
                      <a:pt x="385" y="17"/>
                    </a:cubicBezTo>
                    <a:cubicBezTo>
                      <a:pt x="385" y="17"/>
                      <a:pt x="385" y="17"/>
                      <a:pt x="385" y="17"/>
                    </a:cubicBezTo>
                    <a:cubicBezTo>
                      <a:pt x="385" y="15"/>
                      <a:pt x="384" y="14"/>
                      <a:pt x="382" y="14"/>
                    </a:cubicBezTo>
                    <a:cubicBezTo>
                      <a:pt x="382" y="14"/>
                      <a:pt x="381" y="14"/>
                      <a:pt x="381" y="14"/>
                    </a:cubicBezTo>
                    <a:cubicBezTo>
                      <a:pt x="380" y="14"/>
                      <a:pt x="380" y="15"/>
                      <a:pt x="380" y="15"/>
                    </a:cubicBezTo>
                    <a:cubicBezTo>
                      <a:pt x="377" y="17"/>
                      <a:pt x="374" y="19"/>
                      <a:pt x="371" y="21"/>
                    </a:cubicBezTo>
                    <a:cubicBezTo>
                      <a:pt x="372" y="19"/>
                      <a:pt x="372" y="17"/>
                      <a:pt x="373" y="15"/>
                    </a:cubicBezTo>
                    <a:cubicBezTo>
                      <a:pt x="373" y="13"/>
                      <a:pt x="372" y="11"/>
                      <a:pt x="370" y="11"/>
                    </a:cubicBezTo>
                    <a:cubicBezTo>
                      <a:pt x="370" y="11"/>
                      <a:pt x="369" y="12"/>
                      <a:pt x="369" y="12"/>
                    </a:cubicBezTo>
                    <a:cubicBezTo>
                      <a:pt x="364" y="15"/>
                      <a:pt x="360" y="18"/>
                      <a:pt x="356" y="21"/>
                    </a:cubicBezTo>
                    <a:cubicBezTo>
                      <a:pt x="356" y="21"/>
                      <a:pt x="357" y="21"/>
                      <a:pt x="357" y="20"/>
                    </a:cubicBezTo>
                    <a:cubicBezTo>
                      <a:pt x="357" y="20"/>
                      <a:pt x="357" y="20"/>
                      <a:pt x="357" y="20"/>
                    </a:cubicBezTo>
                    <a:cubicBezTo>
                      <a:pt x="357" y="20"/>
                      <a:pt x="357" y="20"/>
                      <a:pt x="357" y="20"/>
                    </a:cubicBezTo>
                    <a:cubicBezTo>
                      <a:pt x="357" y="20"/>
                      <a:pt x="357" y="20"/>
                      <a:pt x="357" y="19"/>
                    </a:cubicBezTo>
                    <a:cubicBezTo>
                      <a:pt x="359" y="17"/>
                      <a:pt x="357" y="16"/>
                      <a:pt x="355" y="16"/>
                    </a:cubicBezTo>
                    <a:cubicBezTo>
                      <a:pt x="354" y="16"/>
                      <a:pt x="354" y="16"/>
                      <a:pt x="353" y="16"/>
                    </a:cubicBezTo>
                    <a:cubicBezTo>
                      <a:pt x="352" y="17"/>
                      <a:pt x="350" y="19"/>
                      <a:pt x="348" y="20"/>
                    </a:cubicBezTo>
                    <a:cubicBezTo>
                      <a:pt x="350" y="16"/>
                      <a:pt x="352" y="12"/>
                      <a:pt x="353" y="8"/>
                    </a:cubicBezTo>
                    <a:cubicBezTo>
                      <a:pt x="353" y="7"/>
                      <a:pt x="352" y="5"/>
                      <a:pt x="350" y="5"/>
                    </a:cubicBezTo>
                    <a:cubicBezTo>
                      <a:pt x="350" y="5"/>
                      <a:pt x="349" y="5"/>
                      <a:pt x="349" y="5"/>
                    </a:cubicBezTo>
                    <a:cubicBezTo>
                      <a:pt x="345" y="8"/>
                      <a:pt x="341" y="10"/>
                      <a:pt x="338" y="13"/>
                    </a:cubicBezTo>
                    <a:cubicBezTo>
                      <a:pt x="338" y="11"/>
                      <a:pt x="339" y="8"/>
                      <a:pt x="340" y="5"/>
                    </a:cubicBezTo>
                    <a:cubicBezTo>
                      <a:pt x="341" y="3"/>
                      <a:pt x="339" y="2"/>
                      <a:pt x="338" y="2"/>
                    </a:cubicBezTo>
                    <a:cubicBezTo>
                      <a:pt x="337" y="2"/>
                      <a:pt x="336" y="2"/>
                      <a:pt x="336" y="2"/>
                    </a:cubicBezTo>
                    <a:cubicBezTo>
                      <a:pt x="333" y="5"/>
                      <a:pt x="331" y="7"/>
                      <a:pt x="328" y="9"/>
                    </a:cubicBezTo>
                    <a:cubicBezTo>
                      <a:pt x="329" y="8"/>
                      <a:pt x="329" y="7"/>
                      <a:pt x="330" y="5"/>
                    </a:cubicBezTo>
                    <a:cubicBezTo>
                      <a:pt x="330" y="4"/>
                      <a:pt x="329" y="2"/>
                      <a:pt x="327" y="2"/>
                    </a:cubicBezTo>
                    <a:cubicBezTo>
                      <a:pt x="326" y="2"/>
                      <a:pt x="326" y="2"/>
                      <a:pt x="326" y="2"/>
                    </a:cubicBezTo>
                    <a:cubicBezTo>
                      <a:pt x="319" y="7"/>
                      <a:pt x="314" y="13"/>
                      <a:pt x="309" y="19"/>
                    </a:cubicBezTo>
                    <a:cubicBezTo>
                      <a:pt x="310" y="15"/>
                      <a:pt x="310" y="10"/>
                      <a:pt x="311" y="6"/>
                    </a:cubicBezTo>
                    <a:cubicBezTo>
                      <a:pt x="311" y="5"/>
                      <a:pt x="309" y="3"/>
                      <a:pt x="308" y="3"/>
                    </a:cubicBezTo>
                    <a:cubicBezTo>
                      <a:pt x="307" y="3"/>
                      <a:pt x="307" y="3"/>
                      <a:pt x="307" y="4"/>
                    </a:cubicBezTo>
                    <a:cubicBezTo>
                      <a:pt x="302" y="7"/>
                      <a:pt x="297" y="10"/>
                      <a:pt x="294" y="14"/>
                    </a:cubicBezTo>
                    <a:cubicBezTo>
                      <a:pt x="294" y="13"/>
                      <a:pt x="294" y="12"/>
                      <a:pt x="295" y="11"/>
                    </a:cubicBezTo>
                    <a:cubicBezTo>
                      <a:pt x="295" y="9"/>
                      <a:pt x="294" y="7"/>
                      <a:pt x="292" y="7"/>
                    </a:cubicBezTo>
                    <a:cubicBezTo>
                      <a:pt x="291" y="7"/>
                      <a:pt x="291" y="8"/>
                      <a:pt x="290" y="8"/>
                    </a:cubicBezTo>
                    <a:cubicBezTo>
                      <a:pt x="289" y="9"/>
                      <a:pt x="288" y="10"/>
                      <a:pt x="287" y="11"/>
                    </a:cubicBezTo>
                    <a:cubicBezTo>
                      <a:pt x="287" y="8"/>
                      <a:pt x="288" y="6"/>
                      <a:pt x="289" y="3"/>
                    </a:cubicBezTo>
                    <a:cubicBezTo>
                      <a:pt x="289" y="1"/>
                      <a:pt x="288" y="0"/>
                      <a:pt x="28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78" name="Freeform 66"/>
              <p:cNvSpPr>
                <a:spLocks noEditPoints="1"/>
              </p:cNvSpPr>
              <p:nvPr/>
            </p:nvSpPr>
            <p:spPr bwMode="auto">
              <a:xfrm>
                <a:off x="1755775" y="3198813"/>
                <a:ext cx="169863" cy="106363"/>
              </a:xfrm>
              <a:custGeom>
                <a:avLst/>
                <a:gdLst>
                  <a:gd name="T0" fmla="*/ 30 w 79"/>
                  <a:gd name="T1" fmla="*/ 41 h 49"/>
                  <a:gd name="T2" fmla="*/ 30 w 79"/>
                  <a:gd name="T3" fmla="*/ 41 h 49"/>
                  <a:gd name="T4" fmla="*/ 30 w 79"/>
                  <a:gd name="T5" fmla="*/ 41 h 49"/>
                  <a:gd name="T6" fmla="*/ 30 w 79"/>
                  <a:gd name="T7" fmla="*/ 41 h 49"/>
                  <a:gd name="T8" fmla="*/ 76 w 79"/>
                  <a:gd name="T9" fmla="*/ 0 h 49"/>
                  <a:gd name="T10" fmla="*/ 74 w 79"/>
                  <a:gd name="T11" fmla="*/ 2 h 49"/>
                  <a:gd name="T12" fmla="*/ 74 w 79"/>
                  <a:gd name="T13" fmla="*/ 2 h 49"/>
                  <a:gd name="T14" fmla="*/ 74 w 79"/>
                  <a:gd name="T15" fmla="*/ 2 h 49"/>
                  <a:gd name="T16" fmla="*/ 73 w 79"/>
                  <a:gd name="T17" fmla="*/ 3 h 49"/>
                  <a:gd name="T18" fmla="*/ 69 w 79"/>
                  <a:gd name="T19" fmla="*/ 8 h 49"/>
                  <a:gd name="T20" fmla="*/ 60 w 79"/>
                  <a:gd name="T21" fmla="*/ 21 h 49"/>
                  <a:gd name="T22" fmla="*/ 54 w 79"/>
                  <a:gd name="T23" fmla="*/ 24 h 49"/>
                  <a:gd name="T24" fmla="*/ 43 w 79"/>
                  <a:gd name="T25" fmla="*/ 26 h 49"/>
                  <a:gd name="T26" fmla="*/ 19 w 79"/>
                  <a:gd name="T27" fmla="*/ 17 h 49"/>
                  <a:gd name="T28" fmla="*/ 17 w 79"/>
                  <a:gd name="T29" fmla="*/ 16 h 49"/>
                  <a:gd name="T30" fmla="*/ 15 w 79"/>
                  <a:gd name="T31" fmla="*/ 20 h 49"/>
                  <a:gd name="T32" fmla="*/ 43 w 79"/>
                  <a:gd name="T33" fmla="*/ 31 h 49"/>
                  <a:gd name="T34" fmla="*/ 44 w 79"/>
                  <a:gd name="T35" fmla="*/ 31 h 49"/>
                  <a:gd name="T36" fmla="*/ 52 w 79"/>
                  <a:gd name="T37" fmla="*/ 30 h 49"/>
                  <a:gd name="T38" fmla="*/ 49 w 79"/>
                  <a:gd name="T39" fmla="*/ 33 h 49"/>
                  <a:gd name="T40" fmla="*/ 36 w 79"/>
                  <a:gd name="T41" fmla="*/ 37 h 49"/>
                  <a:gd name="T42" fmla="*/ 35 w 79"/>
                  <a:gd name="T43" fmla="*/ 37 h 49"/>
                  <a:gd name="T44" fmla="*/ 17 w 79"/>
                  <a:gd name="T45" fmla="*/ 28 h 49"/>
                  <a:gd name="T46" fmla="*/ 12 w 79"/>
                  <a:gd name="T47" fmla="*/ 23 h 49"/>
                  <a:gd name="T48" fmla="*/ 9 w 79"/>
                  <a:gd name="T49" fmla="*/ 17 h 49"/>
                  <a:gd name="T50" fmla="*/ 6 w 79"/>
                  <a:gd name="T51" fmla="*/ 4 h 49"/>
                  <a:gd name="T52" fmla="*/ 3 w 79"/>
                  <a:gd name="T53" fmla="*/ 2 h 49"/>
                  <a:gd name="T54" fmla="*/ 1 w 79"/>
                  <a:gd name="T55" fmla="*/ 5 h 49"/>
                  <a:gd name="T56" fmla="*/ 1 w 79"/>
                  <a:gd name="T57" fmla="*/ 6 h 49"/>
                  <a:gd name="T58" fmla="*/ 0 w 79"/>
                  <a:gd name="T59" fmla="*/ 8 h 49"/>
                  <a:gd name="T60" fmla="*/ 0 w 79"/>
                  <a:gd name="T61" fmla="*/ 10 h 49"/>
                  <a:gd name="T62" fmla="*/ 0 w 79"/>
                  <a:gd name="T63" fmla="*/ 14 h 49"/>
                  <a:gd name="T64" fmla="*/ 0 w 79"/>
                  <a:gd name="T65" fmla="*/ 15 h 49"/>
                  <a:gd name="T66" fmla="*/ 0 w 79"/>
                  <a:gd name="T67" fmla="*/ 21 h 49"/>
                  <a:gd name="T68" fmla="*/ 25 w 79"/>
                  <a:gd name="T69" fmla="*/ 48 h 49"/>
                  <a:gd name="T70" fmla="*/ 26 w 79"/>
                  <a:gd name="T71" fmla="*/ 48 h 49"/>
                  <a:gd name="T72" fmla="*/ 28 w 79"/>
                  <a:gd name="T73" fmla="*/ 48 h 49"/>
                  <a:gd name="T74" fmla="*/ 35 w 79"/>
                  <a:gd name="T75" fmla="*/ 49 h 49"/>
                  <a:gd name="T76" fmla="*/ 40 w 79"/>
                  <a:gd name="T77" fmla="*/ 49 h 49"/>
                  <a:gd name="T78" fmla="*/ 41 w 79"/>
                  <a:gd name="T79" fmla="*/ 49 h 49"/>
                  <a:gd name="T80" fmla="*/ 76 w 79"/>
                  <a:gd name="T81" fmla="*/ 11 h 49"/>
                  <a:gd name="T82" fmla="*/ 79 w 79"/>
                  <a:gd name="T83" fmla="*/ 3 h 49"/>
                  <a:gd name="T84" fmla="*/ 76 w 79"/>
                  <a:gd name="T85"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9" h="49">
                    <a:moveTo>
                      <a:pt x="30" y="41"/>
                    </a:moveTo>
                    <a:cubicBezTo>
                      <a:pt x="30" y="41"/>
                      <a:pt x="30" y="41"/>
                      <a:pt x="30" y="41"/>
                    </a:cubicBezTo>
                    <a:cubicBezTo>
                      <a:pt x="30" y="41"/>
                      <a:pt x="30" y="41"/>
                      <a:pt x="30" y="41"/>
                    </a:cubicBezTo>
                    <a:cubicBezTo>
                      <a:pt x="30" y="41"/>
                      <a:pt x="30" y="41"/>
                      <a:pt x="30" y="41"/>
                    </a:cubicBezTo>
                    <a:moveTo>
                      <a:pt x="76" y="0"/>
                    </a:moveTo>
                    <a:cubicBezTo>
                      <a:pt x="75" y="0"/>
                      <a:pt x="74" y="1"/>
                      <a:pt x="74" y="2"/>
                    </a:cubicBezTo>
                    <a:cubicBezTo>
                      <a:pt x="74" y="2"/>
                      <a:pt x="74" y="2"/>
                      <a:pt x="74" y="2"/>
                    </a:cubicBezTo>
                    <a:cubicBezTo>
                      <a:pt x="74" y="2"/>
                      <a:pt x="74" y="2"/>
                      <a:pt x="74" y="2"/>
                    </a:cubicBezTo>
                    <a:cubicBezTo>
                      <a:pt x="74" y="2"/>
                      <a:pt x="73" y="3"/>
                      <a:pt x="73" y="3"/>
                    </a:cubicBezTo>
                    <a:cubicBezTo>
                      <a:pt x="72" y="5"/>
                      <a:pt x="71" y="7"/>
                      <a:pt x="69" y="8"/>
                    </a:cubicBezTo>
                    <a:cubicBezTo>
                      <a:pt x="66" y="13"/>
                      <a:pt x="63" y="17"/>
                      <a:pt x="60" y="21"/>
                    </a:cubicBezTo>
                    <a:cubicBezTo>
                      <a:pt x="58" y="22"/>
                      <a:pt x="56" y="23"/>
                      <a:pt x="54" y="24"/>
                    </a:cubicBezTo>
                    <a:cubicBezTo>
                      <a:pt x="51" y="25"/>
                      <a:pt x="47" y="26"/>
                      <a:pt x="43" y="26"/>
                    </a:cubicBezTo>
                    <a:cubicBezTo>
                      <a:pt x="35" y="26"/>
                      <a:pt x="26" y="22"/>
                      <a:pt x="19" y="17"/>
                    </a:cubicBezTo>
                    <a:cubicBezTo>
                      <a:pt x="18" y="16"/>
                      <a:pt x="18" y="16"/>
                      <a:pt x="17" y="16"/>
                    </a:cubicBezTo>
                    <a:cubicBezTo>
                      <a:pt x="15" y="16"/>
                      <a:pt x="13" y="19"/>
                      <a:pt x="15" y="20"/>
                    </a:cubicBezTo>
                    <a:cubicBezTo>
                      <a:pt x="23" y="27"/>
                      <a:pt x="33" y="31"/>
                      <a:pt x="43" y="31"/>
                    </a:cubicBezTo>
                    <a:cubicBezTo>
                      <a:pt x="43" y="31"/>
                      <a:pt x="44" y="31"/>
                      <a:pt x="44" y="31"/>
                    </a:cubicBezTo>
                    <a:cubicBezTo>
                      <a:pt x="46" y="31"/>
                      <a:pt x="49" y="31"/>
                      <a:pt x="52" y="30"/>
                    </a:cubicBezTo>
                    <a:cubicBezTo>
                      <a:pt x="51" y="31"/>
                      <a:pt x="50" y="32"/>
                      <a:pt x="49" y="33"/>
                    </a:cubicBezTo>
                    <a:cubicBezTo>
                      <a:pt x="45" y="35"/>
                      <a:pt x="41" y="37"/>
                      <a:pt x="36" y="37"/>
                    </a:cubicBezTo>
                    <a:cubicBezTo>
                      <a:pt x="35" y="37"/>
                      <a:pt x="35" y="37"/>
                      <a:pt x="35" y="37"/>
                    </a:cubicBezTo>
                    <a:cubicBezTo>
                      <a:pt x="28" y="36"/>
                      <a:pt x="22" y="33"/>
                      <a:pt x="17" y="28"/>
                    </a:cubicBezTo>
                    <a:cubicBezTo>
                      <a:pt x="15" y="26"/>
                      <a:pt x="14" y="25"/>
                      <a:pt x="12" y="23"/>
                    </a:cubicBezTo>
                    <a:cubicBezTo>
                      <a:pt x="11" y="21"/>
                      <a:pt x="10" y="19"/>
                      <a:pt x="9" y="17"/>
                    </a:cubicBezTo>
                    <a:cubicBezTo>
                      <a:pt x="8" y="12"/>
                      <a:pt x="7" y="8"/>
                      <a:pt x="6" y="4"/>
                    </a:cubicBezTo>
                    <a:cubicBezTo>
                      <a:pt x="6" y="3"/>
                      <a:pt x="5" y="2"/>
                      <a:pt x="3" y="2"/>
                    </a:cubicBezTo>
                    <a:cubicBezTo>
                      <a:pt x="2" y="2"/>
                      <a:pt x="1" y="3"/>
                      <a:pt x="1" y="5"/>
                    </a:cubicBezTo>
                    <a:cubicBezTo>
                      <a:pt x="1" y="5"/>
                      <a:pt x="1" y="5"/>
                      <a:pt x="1" y="6"/>
                    </a:cubicBezTo>
                    <a:cubicBezTo>
                      <a:pt x="0" y="6"/>
                      <a:pt x="0" y="7"/>
                      <a:pt x="0" y="8"/>
                    </a:cubicBezTo>
                    <a:cubicBezTo>
                      <a:pt x="0" y="8"/>
                      <a:pt x="0" y="9"/>
                      <a:pt x="0" y="10"/>
                    </a:cubicBezTo>
                    <a:cubicBezTo>
                      <a:pt x="0" y="11"/>
                      <a:pt x="0" y="12"/>
                      <a:pt x="0" y="14"/>
                    </a:cubicBezTo>
                    <a:cubicBezTo>
                      <a:pt x="0" y="14"/>
                      <a:pt x="0" y="14"/>
                      <a:pt x="0" y="15"/>
                    </a:cubicBezTo>
                    <a:cubicBezTo>
                      <a:pt x="0" y="17"/>
                      <a:pt x="0" y="19"/>
                      <a:pt x="0" y="21"/>
                    </a:cubicBezTo>
                    <a:cubicBezTo>
                      <a:pt x="2" y="35"/>
                      <a:pt x="10" y="46"/>
                      <a:pt x="25" y="48"/>
                    </a:cubicBezTo>
                    <a:cubicBezTo>
                      <a:pt x="25" y="48"/>
                      <a:pt x="26" y="48"/>
                      <a:pt x="26" y="48"/>
                    </a:cubicBezTo>
                    <a:cubicBezTo>
                      <a:pt x="26" y="48"/>
                      <a:pt x="27" y="48"/>
                      <a:pt x="28" y="48"/>
                    </a:cubicBezTo>
                    <a:cubicBezTo>
                      <a:pt x="30" y="49"/>
                      <a:pt x="33" y="49"/>
                      <a:pt x="35" y="49"/>
                    </a:cubicBezTo>
                    <a:cubicBezTo>
                      <a:pt x="36" y="49"/>
                      <a:pt x="38" y="49"/>
                      <a:pt x="40" y="49"/>
                    </a:cubicBezTo>
                    <a:cubicBezTo>
                      <a:pt x="40" y="49"/>
                      <a:pt x="40" y="49"/>
                      <a:pt x="41" y="49"/>
                    </a:cubicBezTo>
                    <a:cubicBezTo>
                      <a:pt x="62" y="49"/>
                      <a:pt x="71" y="30"/>
                      <a:pt x="76" y="11"/>
                    </a:cubicBezTo>
                    <a:cubicBezTo>
                      <a:pt x="78" y="9"/>
                      <a:pt x="78" y="6"/>
                      <a:pt x="79" y="3"/>
                    </a:cubicBezTo>
                    <a:cubicBezTo>
                      <a:pt x="79" y="1"/>
                      <a:pt x="78" y="0"/>
                      <a:pt x="7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80" name="Freeform 68"/>
              <p:cNvSpPr/>
              <p:nvPr/>
            </p:nvSpPr>
            <p:spPr bwMode="auto">
              <a:xfrm>
                <a:off x="2600325" y="3452813"/>
                <a:ext cx="12700" cy="71438"/>
              </a:xfrm>
              <a:custGeom>
                <a:avLst/>
                <a:gdLst>
                  <a:gd name="T0" fmla="*/ 3 w 6"/>
                  <a:gd name="T1" fmla="*/ 0 h 33"/>
                  <a:gd name="T2" fmla="*/ 1 w 6"/>
                  <a:gd name="T3" fmla="*/ 3 h 33"/>
                  <a:gd name="T4" fmla="*/ 0 w 6"/>
                  <a:gd name="T5" fmla="*/ 19 h 33"/>
                  <a:gd name="T6" fmla="*/ 0 w 6"/>
                  <a:gd name="T7" fmla="*/ 27 h 33"/>
                  <a:gd name="T8" fmla="*/ 0 w 6"/>
                  <a:gd name="T9" fmla="*/ 31 h 33"/>
                  <a:gd name="T10" fmla="*/ 2 w 6"/>
                  <a:gd name="T11" fmla="*/ 33 h 33"/>
                  <a:gd name="T12" fmla="*/ 5 w 6"/>
                  <a:gd name="T13" fmla="*/ 30 h 33"/>
                  <a:gd name="T14" fmla="*/ 5 w 6"/>
                  <a:gd name="T15" fmla="*/ 22 h 33"/>
                  <a:gd name="T16" fmla="*/ 6 w 6"/>
                  <a:gd name="T17" fmla="*/ 12 h 33"/>
                  <a:gd name="T18" fmla="*/ 6 w 6"/>
                  <a:gd name="T19" fmla="*/ 3 h 33"/>
                  <a:gd name="T20" fmla="*/ 3 w 6"/>
                  <a:gd name="T2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33">
                    <a:moveTo>
                      <a:pt x="3" y="0"/>
                    </a:moveTo>
                    <a:cubicBezTo>
                      <a:pt x="2" y="0"/>
                      <a:pt x="1" y="1"/>
                      <a:pt x="1" y="3"/>
                    </a:cubicBezTo>
                    <a:cubicBezTo>
                      <a:pt x="1" y="8"/>
                      <a:pt x="0" y="14"/>
                      <a:pt x="0" y="19"/>
                    </a:cubicBezTo>
                    <a:cubicBezTo>
                      <a:pt x="0" y="22"/>
                      <a:pt x="0" y="25"/>
                      <a:pt x="0" y="27"/>
                    </a:cubicBezTo>
                    <a:cubicBezTo>
                      <a:pt x="0" y="28"/>
                      <a:pt x="0" y="30"/>
                      <a:pt x="0" y="31"/>
                    </a:cubicBezTo>
                    <a:cubicBezTo>
                      <a:pt x="0" y="32"/>
                      <a:pt x="1" y="33"/>
                      <a:pt x="2" y="33"/>
                    </a:cubicBezTo>
                    <a:cubicBezTo>
                      <a:pt x="4" y="33"/>
                      <a:pt x="6" y="32"/>
                      <a:pt x="5" y="30"/>
                    </a:cubicBezTo>
                    <a:cubicBezTo>
                      <a:pt x="5" y="27"/>
                      <a:pt x="5" y="25"/>
                      <a:pt x="5" y="22"/>
                    </a:cubicBezTo>
                    <a:cubicBezTo>
                      <a:pt x="5" y="18"/>
                      <a:pt x="5" y="15"/>
                      <a:pt x="6" y="12"/>
                    </a:cubicBezTo>
                    <a:cubicBezTo>
                      <a:pt x="6" y="9"/>
                      <a:pt x="6" y="6"/>
                      <a:pt x="6" y="3"/>
                    </a:cubicBezTo>
                    <a:cubicBezTo>
                      <a:pt x="6" y="1"/>
                      <a:pt x="5"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81" name="Freeform 69"/>
              <p:cNvSpPr/>
              <p:nvPr/>
            </p:nvSpPr>
            <p:spPr bwMode="auto">
              <a:xfrm>
                <a:off x="2565400" y="3465513"/>
                <a:ext cx="17463" cy="58738"/>
              </a:xfrm>
              <a:custGeom>
                <a:avLst/>
                <a:gdLst>
                  <a:gd name="T0" fmla="*/ 3 w 8"/>
                  <a:gd name="T1" fmla="*/ 0 h 27"/>
                  <a:gd name="T2" fmla="*/ 1 w 8"/>
                  <a:gd name="T3" fmla="*/ 3 h 27"/>
                  <a:gd name="T4" fmla="*/ 2 w 8"/>
                  <a:gd name="T5" fmla="*/ 23 h 27"/>
                  <a:gd name="T6" fmla="*/ 2 w 8"/>
                  <a:gd name="T7" fmla="*/ 24 h 27"/>
                  <a:gd name="T8" fmla="*/ 5 w 8"/>
                  <a:gd name="T9" fmla="*/ 27 h 27"/>
                  <a:gd name="T10" fmla="*/ 7 w 8"/>
                  <a:gd name="T11" fmla="*/ 25 h 27"/>
                  <a:gd name="T12" fmla="*/ 8 w 8"/>
                  <a:gd name="T13" fmla="*/ 20 h 27"/>
                  <a:gd name="T14" fmla="*/ 6 w 8"/>
                  <a:gd name="T15" fmla="*/ 2 h 27"/>
                  <a:gd name="T16" fmla="*/ 3 w 8"/>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27">
                    <a:moveTo>
                      <a:pt x="3" y="0"/>
                    </a:moveTo>
                    <a:cubicBezTo>
                      <a:pt x="2" y="0"/>
                      <a:pt x="0" y="1"/>
                      <a:pt x="1" y="3"/>
                    </a:cubicBezTo>
                    <a:cubicBezTo>
                      <a:pt x="3" y="10"/>
                      <a:pt x="3" y="17"/>
                      <a:pt x="2" y="23"/>
                    </a:cubicBezTo>
                    <a:cubicBezTo>
                      <a:pt x="2" y="23"/>
                      <a:pt x="2" y="24"/>
                      <a:pt x="2" y="24"/>
                    </a:cubicBezTo>
                    <a:cubicBezTo>
                      <a:pt x="1" y="26"/>
                      <a:pt x="3" y="27"/>
                      <a:pt x="5" y="27"/>
                    </a:cubicBezTo>
                    <a:cubicBezTo>
                      <a:pt x="6" y="27"/>
                      <a:pt x="7" y="27"/>
                      <a:pt x="7" y="25"/>
                    </a:cubicBezTo>
                    <a:cubicBezTo>
                      <a:pt x="7" y="24"/>
                      <a:pt x="7" y="22"/>
                      <a:pt x="8" y="20"/>
                    </a:cubicBezTo>
                    <a:cubicBezTo>
                      <a:pt x="8" y="14"/>
                      <a:pt x="8" y="8"/>
                      <a:pt x="6" y="2"/>
                    </a:cubicBezTo>
                    <a:cubicBezTo>
                      <a:pt x="6" y="0"/>
                      <a:pt x="5"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82" name="Freeform 70"/>
              <p:cNvSpPr/>
              <p:nvPr/>
            </p:nvSpPr>
            <p:spPr bwMode="auto">
              <a:xfrm>
                <a:off x="2535238" y="3451225"/>
                <a:ext cx="19050" cy="71438"/>
              </a:xfrm>
              <a:custGeom>
                <a:avLst/>
                <a:gdLst>
                  <a:gd name="T0" fmla="*/ 6 w 9"/>
                  <a:gd name="T1" fmla="*/ 0 h 33"/>
                  <a:gd name="T2" fmla="*/ 3 w 9"/>
                  <a:gd name="T3" fmla="*/ 2 h 33"/>
                  <a:gd name="T4" fmla="*/ 3 w 9"/>
                  <a:gd name="T5" fmla="*/ 3 h 33"/>
                  <a:gd name="T6" fmla="*/ 0 w 9"/>
                  <a:gd name="T7" fmla="*/ 31 h 33"/>
                  <a:gd name="T8" fmla="*/ 2 w 9"/>
                  <a:gd name="T9" fmla="*/ 33 h 33"/>
                  <a:gd name="T10" fmla="*/ 3 w 9"/>
                  <a:gd name="T11" fmla="*/ 33 h 33"/>
                  <a:gd name="T12" fmla="*/ 5 w 9"/>
                  <a:gd name="T13" fmla="*/ 33 h 33"/>
                  <a:gd name="T14" fmla="*/ 6 w 9"/>
                  <a:gd name="T15" fmla="*/ 31 h 33"/>
                  <a:gd name="T16" fmla="*/ 9 w 9"/>
                  <a:gd name="T17" fmla="*/ 4 h 33"/>
                  <a:gd name="T18" fmla="*/ 8 w 9"/>
                  <a:gd name="T19" fmla="*/ 2 h 33"/>
                  <a:gd name="T20" fmla="*/ 6 w 9"/>
                  <a:gd name="T2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33">
                    <a:moveTo>
                      <a:pt x="6" y="0"/>
                    </a:moveTo>
                    <a:cubicBezTo>
                      <a:pt x="4" y="0"/>
                      <a:pt x="3" y="1"/>
                      <a:pt x="3" y="2"/>
                    </a:cubicBezTo>
                    <a:cubicBezTo>
                      <a:pt x="3" y="2"/>
                      <a:pt x="3" y="3"/>
                      <a:pt x="3" y="3"/>
                    </a:cubicBezTo>
                    <a:cubicBezTo>
                      <a:pt x="3" y="12"/>
                      <a:pt x="1" y="21"/>
                      <a:pt x="0" y="31"/>
                    </a:cubicBezTo>
                    <a:cubicBezTo>
                      <a:pt x="0" y="32"/>
                      <a:pt x="1" y="32"/>
                      <a:pt x="2" y="33"/>
                    </a:cubicBezTo>
                    <a:cubicBezTo>
                      <a:pt x="2" y="33"/>
                      <a:pt x="3" y="33"/>
                      <a:pt x="3" y="33"/>
                    </a:cubicBezTo>
                    <a:cubicBezTo>
                      <a:pt x="4" y="33"/>
                      <a:pt x="4" y="33"/>
                      <a:pt x="5" y="33"/>
                    </a:cubicBezTo>
                    <a:cubicBezTo>
                      <a:pt x="5" y="32"/>
                      <a:pt x="6" y="32"/>
                      <a:pt x="6" y="31"/>
                    </a:cubicBezTo>
                    <a:cubicBezTo>
                      <a:pt x="6" y="22"/>
                      <a:pt x="9" y="13"/>
                      <a:pt x="9" y="4"/>
                    </a:cubicBezTo>
                    <a:cubicBezTo>
                      <a:pt x="9" y="4"/>
                      <a:pt x="9" y="3"/>
                      <a:pt x="8" y="2"/>
                    </a:cubicBezTo>
                    <a:cubicBezTo>
                      <a:pt x="8" y="1"/>
                      <a:pt x="7" y="0"/>
                      <a:pt x="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83" name="Freeform 71"/>
              <p:cNvSpPr/>
              <p:nvPr/>
            </p:nvSpPr>
            <p:spPr bwMode="auto">
              <a:xfrm>
                <a:off x="2503488" y="3449638"/>
                <a:ext cx="15875" cy="69850"/>
              </a:xfrm>
              <a:custGeom>
                <a:avLst/>
                <a:gdLst>
                  <a:gd name="T0" fmla="*/ 4 w 8"/>
                  <a:gd name="T1" fmla="*/ 0 h 33"/>
                  <a:gd name="T2" fmla="*/ 2 w 8"/>
                  <a:gd name="T3" fmla="*/ 3 h 33"/>
                  <a:gd name="T4" fmla="*/ 0 w 8"/>
                  <a:gd name="T5" fmla="*/ 29 h 33"/>
                  <a:gd name="T6" fmla="*/ 0 w 8"/>
                  <a:gd name="T7" fmla="*/ 30 h 33"/>
                  <a:gd name="T8" fmla="*/ 3 w 8"/>
                  <a:gd name="T9" fmla="*/ 33 h 33"/>
                  <a:gd name="T10" fmla="*/ 5 w 8"/>
                  <a:gd name="T11" fmla="*/ 32 h 33"/>
                  <a:gd name="T12" fmla="*/ 5 w 8"/>
                  <a:gd name="T13" fmla="*/ 31 h 33"/>
                  <a:gd name="T14" fmla="*/ 7 w 8"/>
                  <a:gd name="T15" fmla="*/ 3 h 33"/>
                  <a:gd name="T16" fmla="*/ 4 w 8"/>
                  <a:gd name="T1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33">
                    <a:moveTo>
                      <a:pt x="4" y="0"/>
                    </a:moveTo>
                    <a:cubicBezTo>
                      <a:pt x="3" y="0"/>
                      <a:pt x="2" y="1"/>
                      <a:pt x="2" y="3"/>
                    </a:cubicBezTo>
                    <a:cubicBezTo>
                      <a:pt x="3" y="12"/>
                      <a:pt x="3" y="21"/>
                      <a:pt x="0" y="29"/>
                    </a:cubicBezTo>
                    <a:cubicBezTo>
                      <a:pt x="0" y="29"/>
                      <a:pt x="0" y="30"/>
                      <a:pt x="0" y="30"/>
                    </a:cubicBezTo>
                    <a:cubicBezTo>
                      <a:pt x="0" y="32"/>
                      <a:pt x="1" y="33"/>
                      <a:pt x="3" y="33"/>
                    </a:cubicBezTo>
                    <a:cubicBezTo>
                      <a:pt x="4" y="33"/>
                      <a:pt x="5" y="32"/>
                      <a:pt x="5" y="32"/>
                    </a:cubicBezTo>
                    <a:cubicBezTo>
                      <a:pt x="5" y="31"/>
                      <a:pt x="5" y="31"/>
                      <a:pt x="5" y="31"/>
                    </a:cubicBezTo>
                    <a:cubicBezTo>
                      <a:pt x="8" y="22"/>
                      <a:pt x="8" y="12"/>
                      <a:pt x="7" y="3"/>
                    </a:cubicBezTo>
                    <a:cubicBezTo>
                      <a:pt x="7" y="1"/>
                      <a:pt x="6"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84" name="Freeform 72"/>
              <p:cNvSpPr/>
              <p:nvPr/>
            </p:nvSpPr>
            <p:spPr bwMode="auto">
              <a:xfrm>
                <a:off x="2481263" y="3455988"/>
                <a:ext cx="15875" cy="42863"/>
              </a:xfrm>
              <a:custGeom>
                <a:avLst/>
                <a:gdLst>
                  <a:gd name="T0" fmla="*/ 3 w 7"/>
                  <a:gd name="T1" fmla="*/ 0 h 20"/>
                  <a:gd name="T2" fmla="*/ 0 w 7"/>
                  <a:gd name="T3" fmla="*/ 3 h 20"/>
                  <a:gd name="T4" fmla="*/ 1 w 7"/>
                  <a:gd name="T5" fmla="*/ 18 h 20"/>
                  <a:gd name="T6" fmla="*/ 4 w 7"/>
                  <a:gd name="T7" fmla="*/ 20 h 20"/>
                  <a:gd name="T8" fmla="*/ 7 w 7"/>
                  <a:gd name="T9" fmla="*/ 17 h 20"/>
                  <a:gd name="T10" fmla="*/ 6 w 7"/>
                  <a:gd name="T11" fmla="*/ 3 h 20"/>
                  <a:gd name="T12" fmla="*/ 3 w 7"/>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7" h="20">
                    <a:moveTo>
                      <a:pt x="3" y="0"/>
                    </a:moveTo>
                    <a:cubicBezTo>
                      <a:pt x="2" y="0"/>
                      <a:pt x="0" y="1"/>
                      <a:pt x="0" y="3"/>
                    </a:cubicBezTo>
                    <a:cubicBezTo>
                      <a:pt x="0" y="8"/>
                      <a:pt x="0" y="13"/>
                      <a:pt x="1" y="18"/>
                    </a:cubicBezTo>
                    <a:cubicBezTo>
                      <a:pt x="2" y="19"/>
                      <a:pt x="3" y="20"/>
                      <a:pt x="4" y="20"/>
                    </a:cubicBezTo>
                    <a:cubicBezTo>
                      <a:pt x="5" y="20"/>
                      <a:pt x="7" y="19"/>
                      <a:pt x="7" y="17"/>
                    </a:cubicBezTo>
                    <a:cubicBezTo>
                      <a:pt x="6" y="12"/>
                      <a:pt x="6" y="8"/>
                      <a:pt x="6" y="3"/>
                    </a:cubicBezTo>
                    <a:cubicBezTo>
                      <a:pt x="6" y="1"/>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85" name="Freeform 73"/>
              <p:cNvSpPr/>
              <p:nvPr/>
            </p:nvSpPr>
            <p:spPr bwMode="auto">
              <a:xfrm>
                <a:off x="2322513" y="3862388"/>
                <a:ext cx="19050" cy="57150"/>
              </a:xfrm>
              <a:custGeom>
                <a:avLst/>
                <a:gdLst>
                  <a:gd name="T0" fmla="*/ 3 w 9"/>
                  <a:gd name="T1" fmla="*/ 0 h 27"/>
                  <a:gd name="T2" fmla="*/ 0 w 9"/>
                  <a:gd name="T3" fmla="*/ 4 h 27"/>
                  <a:gd name="T4" fmla="*/ 1 w 9"/>
                  <a:gd name="T5" fmla="*/ 5 h 27"/>
                  <a:gd name="T6" fmla="*/ 1 w 9"/>
                  <a:gd name="T7" fmla="*/ 23 h 27"/>
                  <a:gd name="T8" fmla="*/ 4 w 9"/>
                  <a:gd name="T9" fmla="*/ 27 h 27"/>
                  <a:gd name="T10" fmla="*/ 4 w 9"/>
                  <a:gd name="T11" fmla="*/ 27 h 27"/>
                  <a:gd name="T12" fmla="*/ 6 w 9"/>
                  <a:gd name="T13" fmla="*/ 26 h 27"/>
                  <a:gd name="T14" fmla="*/ 7 w 9"/>
                  <a:gd name="T15" fmla="*/ 22 h 27"/>
                  <a:gd name="T16" fmla="*/ 6 w 9"/>
                  <a:gd name="T17" fmla="*/ 2 h 27"/>
                  <a:gd name="T18" fmla="*/ 5 w 9"/>
                  <a:gd name="T19" fmla="*/ 1 h 27"/>
                  <a:gd name="T20" fmla="*/ 3 w 9"/>
                  <a:gd name="T2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27">
                    <a:moveTo>
                      <a:pt x="3" y="0"/>
                    </a:moveTo>
                    <a:cubicBezTo>
                      <a:pt x="2" y="0"/>
                      <a:pt x="0" y="2"/>
                      <a:pt x="0" y="4"/>
                    </a:cubicBezTo>
                    <a:cubicBezTo>
                      <a:pt x="0" y="4"/>
                      <a:pt x="0" y="5"/>
                      <a:pt x="1" y="5"/>
                    </a:cubicBezTo>
                    <a:cubicBezTo>
                      <a:pt x="1" y="11"/>
                      <a:pt x="3" y="17"/>
                      <a:pt x="1" y="23"/>
                    </a:cubicBezTo>
                    <a:cubicBezTo>
                      <a:pt x="0" y="25"/>
                      <a:pt x="2" y="27"/>
                      <a:pt x="4" y="27"/>
                    </a:cubicBezTo>
                    <a:cubicBezTo>
                      <a:pt x="4" y="27"/>
                      <a:pt x="4" y="27"/>
                      <a:pt x="4" y="27"/>
                    </a:cubicBezTo>
                    <a:cubicBezTo>
                      <a:pt x="5" y="27"/>
                      <a:pt x="5" y="26"/>
                      <a:pt x="6" y="26"/>
                    </a:cubicBezTo>
                    <a:cubicBezTo>
                      <a:pt x="6" y="25"/>
                      <a:pt x="7" y="23"/>
                      <a:pt x="7" y="22"/>
                    </a:cubicBezTo>
                    <a:cubicBezTo>
                      <a:pt x="9" y="16"/>
                      <a:pt x="6" y="9"/>
                      <a:pt x="6" y="2"/>
                    </a:cubicBezTo>
                    <a:cubicBezTo>
                      <a:pt x="5" y="2"/>
                      <a:pt x="5" y="1"/>
                      <a:pt x="5" y="1"/>
                    </a:cubicBezTo>
                    <a:cubicBezTo>
                      <a:pt x="4" y="0"/>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86" name="Freeform 74"/>
              <p:cNvSpPr/>
              <p:nvPr/>
            </p:nvSpPr>
            <p:spPr bwMode="auto">
              <a:xfrm>
                <a:off x="2289175" y="3894138"/>
                <a:ext cx="19050" cy="52388"/>
              </a:xfrm>
              <a:custGeom>
                <a:avLst/>
                <a:gdLst>
                  <a:gd name="T0" fmla="*/ 4 w 9"/>
                  <a:gd name="T1" fmla="*/ 0 h 24"/>
                  <a:gd name="T2" fmla="*/ 2 w 9"/>
                  <a:gd name="T3" fmla="*/ 2 h 24"/>
                  <a:gd name="T4" fmla="*/ 2 w 9"/>
                  <a:gd name="T5" fmla="*/ 2 h 24"/>
                  <a:gd name="T6" fmla="*/ 1 w 9"/>
                  <a:gd name="T7" fmla="*/ 21 h 24"/>
                  <a:gd name="T8" fmla="*/ 4 w 9"/>
                  <a:gd name="T9" fmla="*/ 24 h 24"/>
                  <a:gd name="T10" fmla="*/ 6 w 9"/>
                  <a:gd name="T11" fmla="*/ 22 h 24"/>
                  <a:gd name="T12" fmla="*/ 7 w 9"/>
                  <a:gd name="T13" fmla="*/ 2 h 24"/>
                  <a:gd name="T14" fmla="*/ 5 w 9"/>
                  <a:gd name="T15" fmla="*/ 0 h 24"/>
                  <a:gd name="T16" fmla="*/ 4 w 9"/>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24">
                    <a:moveTo>
                      <a:pt x="4" y="0"/>
                    </a:moveTo>
                    <a:cubicBezTo>
                      <a:pt x="3" y="0"/>
                      <a:pt x="2" y="0"/>
                      <a:pt x="2" y="2"/>
                    </a:cubicBezTo>
                    <a:cubicBezTo>
                      <a:pt x="2" y="2"/>
                      <a:pt x="2" y="2"/>
                      <a:pt x="2" y="2"/>
                    </a:cubicBezTo>
                    <a:cubicBezTo>
                      <a:pt x="2" y="8"/>
                      <a:pt x="3" y="15"/>
                      <a:pt x="1" y="21"/>
                    </a:cubicBezTo>
                    <a:cubicBezTo>
                      <a:pt x="0" y="23"/>
                      <a:pt x="2" y="24"/>
                      <a:pt x="4" y="24"/>
                    </a:cubicBezTo>
                    <a:cubicBezTo>
                      <a:pt x="5" y="24"/>
                      <a:pt x="6" y="24"/>
                      <a:pt x="6" y="22"/>
                    </a:cubicBezTo>
                    <a:cubicBezTo>
                      <a:pt x="9" y="16"/>
                      <a:pt x="7" y="9"/>
                      <a:pt x="7" y="2"/>
                    </a:cubicBezTo>
                    <a:cubicBezTo>
                      <a:pt x="7" y="1"/>
                      <a:pt x="6" y="0"/>
                      <a:pt x="5" y="0"/>
                    </a:cubicBezTo>
                    <a:cubicBezTo>
                      <a:pt x="5" y="0"/>
                      <a:pt x="4"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87" name="Freeform 75"/>
              <p:cNvSpPr/>
              <p:nvPr/>
            </p:nvSpPr>
            <p:spPr bwMode="auto">
              <a:xfrm>
                <a:off x="2252663" y="3913188"/>
                <a:ext cx="23813" cy="53975"/>
              </a:xfrm>
              <a:custGeom>
                <a:avLst/>
                <a:gdLst>
                  <a:gd name="T0" fmla="*/ 6 w 11"/>
                  <a:gd name="T1" fmla="*/ 0 h 25"/>
                  <a:gd name="T2" fmla="*/ 4 w 11"/>
                  <a:gd name="T3" fmla="*/ 2 h 25"/>
                  <a:gd name="T4" fmla="*/ 4 w 11"/>
                  <a:gd name="T5" fmla="*/ 4 h 25"/>
                  <a:gd name="T6" fmla="*/ 4 w 11"/>
                  <a:gd name="T7" fmla="*/ 12 h 25"/>
                  <a:gd name="T8" fmla="*/ 2 w 11"/>
                  <a:gd name="T9" fmla="*/ 20 h 25"/>
                  <a:gd name="T10" fmla="*/ 4 w 11"/>
                  <a:gd name="T11" fmla="*/ 25 h 25"/>
                  <a:gd name="T12" fmla="*/ 6 w 11"/>
                  <a:gd name="T13" fmla="*/ 24 h 25"/>
                  <a:gd name="T14" fmla="*/ 9 w 11"/>
                  <a:gd name="T15" fmla="*/ 3 h 25"/>
                  <a:gd name="T16" fmla="*/ 8 w 11"/>
                  <a:gd name="T17" fmla="*/ 1 h 25"/>
                  <a:gd name="T18" fmla="*/ 6 w 11"/>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25">
                    <a:moveTo>
                      <a:pt x="6" y="0"/>
                    </a:moveTo>
                    <a:cubicBezTo>
                      <a:pt x="5" y="0"/>
                      <a:pt x="4" y="1"/>
                      <a:pt x="4" y="2"/>
                    </a:cubicBezTo>
                    <a:cubicBezTo>
                      <a:pt x="4" y="3"/>
                      <a:pt x="4" y="3"/>
                      <a:pt x="4" y="4"/>
                    </a:cubicBezTo>
                    <a:cubicBezTo>
                      <a:pt x="4" y="6"/>
                      <a:pt x="4" y="9"/>
                      <a:pt x="4" y="12"/>
                    </a:cubicBezTo>
                    <a:cubicBezTo>
                      <a:pt x="3" y="14"/>
                      <a:pt x="4" y="18"/>
                      <a:pt x="2" y="20"/>
                    </a:cubicBezTo>
                    <a:cubicBezTo>
                      <a:pt x="0" y="22"/>
                      <a:pt x="2" y="25"/>
                      <a:pt x="4" y="25"/>
                    </a:cubicBezTo>
                    <a:cubicBezTo>
                      <a:pt x="4" y="25"/>
                      <a:pt x="5" y="25"/>
                      <a:pt x="6" y="24"/>
                    </a:cubicBezTo>
                    <a:cubicBezTo>
                      <a:pt x="11" y="19"/>
                      <a:pt x="9" y="9"/>
                      <a:pt x="9" y="3"/>
                    </a:cubicBezTo>
                    <a:cubicBezTo>
                      <a:pt x="9" y="2"/>
                      <a:pt x="9" y="1"/>
                      <a:pt x="8" y="1"/>
                    </a:cubicBezTo>
                    <a:cubicBezTo>
                      <a:pt x="8" y="0"/>
                      <a:pt x="7" y="0"/>
                      <a:pt x="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88" name="Freeform 76"/>
              <p:cNvSpPr/>
              <p:nvPr/>
            </p:nvSpPr>
            <p:spPr bwMode="auto">
              <a:xfrm>
                <a:off x="2208213" y="3940175"/>
                <a:ext cx="17463" cy="49213"/>
              </a:xfrm>
              <a:custGeom>
                <a:avLst/>
                <a:gdLst>
                  <a:gd name="T0" fmla="*/ 4 w 8"/>
                  <a:gd name="T1" fmla="*/ 0 h 23"/>
                  <a:gd name="T2" fmla="*/ 2 w 8"/>
                  <a:gd name="T3" fmla="*/ 2 h 23"/>
                  <a:gd name="T4" fmla="*/ 2 w 8"/>
                  <a:gd name="T5" fmla="*/ 5 h 23"/>
                  <a:gd name="T6" fmla="*/ 1 w 8"/>
                  <a:gd name="T7" fmla="*/ 20 h 23"/>
                  <a:gd name="T8" fmla="*/ 3 w 8"/>
                  <a:gd name="T9" fmla="*/ 23 h 23"/>
                  <a:gd name="T10" fmla="*/ 6 w 8"/>
                  <a:gd name="T11" fmla="*/ 22 h 23"/>
                  <a:gd name="T12" fmla="*/ 7 w 8"/>
                  <a:gd name="T13" fmla="*/ 2 h 23"/>
                  <a:gd name="T14" fmla="*/ 7 w 8"/>
                  <a:gd name="T15" fmla="*/ 2 h 23"/>
                  <a:gd name="T16" fmla="*/ 4 w 8"/>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23">
                    <a:moveTo>
                      <a:pt x="4" y="0"/>
                    </a:moveTo>
                    <a:cubicBezTo>
                      <a:pt x="3" y="0"/>
                      <a:pt x="2" y="0"/>
                      <a:pt x="2" y="2"/>
                    </a:cubicBezTo>
                    <a:cubicBezTo>
                      <a:pt x="2" y="3"/>
                      <a:pt x="2" y="4"/>
                      <a:pt x="2" y="5"/>
                    </a:cubicBezTo>
                    <a:cubicBezTo>
                      <a:pt x="2" y="10"/>
                      <a:pt x="3" y="15"/>
                      <a:pt x="1" y="20"/>
                    </a:cubicBezTo>
                    <a:cubicBezTo>
                      <a:pt x="0" y="22"/>
                      <a:pt x="2" y="23"/>
                      <a:pt x="3" y="23"/>
                    </a:cubicBezTo>
                    <a:cubicBezTo>
                      <a:pt x="4" y="23"/>
                      <a:pt x="6" y="23"/>
                      <a:pt x="6" y="22"/>
                    </a:cubicBezTo>
                    <a:cubicBezTo>
                      <a:pt x="8" y="15"/>
                      <a:pt x="8" y="9"/>
                      <a:pt x="7" y="2"/>
                    </a:cubicBezTo>
                    <a:cubicBezTo>
                      <a:pt x="7" y="2"/>
                      <a:pt x="7" y="2"/>
                      <a:pt x="7" y="2"/>
                    </a:cubicBezTo>
                    <a:cubicBezTo>
                      <a:pt x="7" y="0"/>
                      <a:pt x="5"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89" name="Freeform 77"/>
              <p:cNvSpPr/>
              <p:nvPr/>
            </p:nvSpPr>
            <p:spPr bwMode="auto">
              <a:xfrm>
                <a:off x="2171700" y="3965575"/>
                <a:ext cx="19050" cy="44450"/>
              </a:xfrm>
              <a:custGeom>
                <a:avLst/>
                <a:gdLst>
                  <a:gd name="T0" fmla="*/ 6 w 9"/>
                  <a:gd name="T1" fmla="*/ 0 h 21"/>
                  <a:gd name="T2" fmla="*/ 3 w 9"/>
                  <a:gd name="T3" fmla="*/ 3 h 21"/>
                  <a:gd name="T4" fmla="*/ 1 w 9"/>
                  <a:gd name="T5" fmla="*/ 16 h 21"/>
                  <a:gd name="T6" fmla="*/ 1 w 9"/>
                  <a:gd name="T7" fmla="*/ 20 h 21"/>
                  <a:gd name="T8" fmla="*/ 3 w 9"/>
                  <a:gd name="T9" fmla="*/ 21 h 21"/>
                  <a:gd name="T10" fmla="*/ 5 w 9"/>
                  <a:gd name="T11" fmla="*/ 20 h 21"/>
                  <a:gd name="T12" fmla="*/ 7 w 9"/>
                  <a:gd name="T13" fmla="*/ 18 h 21"/>
                  <a:gd name="T14" fmla="*/ 9 w 9"/>
                  <a:gd name="T15" fmla="*/ 3 h 21"/>
                  <a:gd name="T16" fmla="*/ 6 w 9"/>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21">
                    <a:moveTo>
                      <a:pt x="6" y="0"/>
                    </a:moveTo>
                    <a:cubicBezTo>
                      <a:pt x="5" y="0"/>
                      <a:pt x="3" y="1"/>
                      <a:pt x="3" y="3"/>
                    </a:cubicBezTo>
                    <a:cubicBezTo>
                      <a:pt x="3" y="7"/>
                      <a:pt x="4" y="13"/>
                      <a:pt x="1" y="16"/>
                    </a:cubicBezTo>
                    <a:cubicBezTo>
                      <a:pt x="0" y="17"/>
                      <a:pt x="0" y="19"/>
                      <a:pt x="1" y="20"/>
                    </a:cubicBezTo>
                    <a:cubicBezTo>
                      <a:pt x="2" y="20"/>
                      <a:pt x="2" y="21"/>
                      <a:pt x="3" y="21"/>
                    </a:cubicBezTo>
                    <a:cubicBezTo>
                      <a:pt x="4" y="21"/>
                      <a:pt x="4" y="21"/>
                      <a:pt x="5" y="20"/>
                    </a:cubicBezTo>
                    <a:cubicBezTo>
                      <a:pt x="6" y="19"/>
                      <a:pt x="6" y="18"/>
                      <a:pt x="7" y="18"/>
                    </a:cubicBezTo>
                    <a:cubicBezTo>
                      <a:pt x="9" y="13"/>
                      <a:pt x="9" y="8"/>
                      <a:pt x="9" y="3"/>
                    </a:cubicBezTo>
                    <a:cubicBezTo>
                      <a:pt x="9" y="1"/>
                      <a:pt x="7" y="0"/>
                      <a:pt x="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90" name="Freeform 78"/>
              <p:cNvSpPr/>
              <p:nvPr/>
            </p:nvSpPr>
            <p:spPr bwMode="auto">
              <a:xfrm>
                <a:off x="2136775" y="3960813"/>
                <a:ext cx="11113" cy="9525"/>
              </a:xfrm>
              <a:custGeom>
                <a:avLst/>
                <a:gdLst>
                  <a:gd name="T0" fmla="*/ 2 w 5"/>
                  <a:gd name="T1" fmla="*/ 0 h 4"/>
                  <a:gd name="T2" fmla="*/ 1 w 5"/>
                  <a:gd name="T3" fmla="*/ 0 h 4"/>
                  <a:gd name="T4" fmla="*/ 0 w 5"/>
                  <a:gd name="T5" fmla="*/ 2 h 4"/>
                  <a:gd name="T6" fmla="*/ 1 w 5"/>
                  <a:gd name="T7" fmla="*/ 1 h 4"/>
                  <a:gd name="T8" fmla="*/ 4 w 5"/>
                  <a:gd name="T9" fmla="*/ 3 h 4"/>
                  <a:gd name="T10" fmla="*/ 4 w 5"/>
                  <a:gd name="T11" fmla="*/ 4 h 4"/>
                  <a:gd name="T12" fmla="*/ 5 w 5"/>
                  <a:gd name="T13" fmla="*/ 2 h 4"/>
                  <a:gd name="T14" fmla="*/ 2 w 5"/>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2" y="0"/>
                    </a:moveTo>
                    <a:cubicBezTo>
                      <a:pt x="2" y="0"/>
                      <a:pt x="2" y="0"/>
                      <a:pt x="1" y="0"/>
                    </a:cubicBezTo>
                    <a:cubicBezTo>
                      <a:pt x="0" y="0"/>
                      <a:pt x="0" y="1"/>
                      <a:pt x="0" y="2"/>
                    </a:cubicBezTo>
                    <a:cubicBezTo>
                      <a:pt x="0" y="2"/>
                      <a:pt x="1" y="1"/>
                      <a:pt x="1" y="1"/>
                    </a:cubicBezTo>
                    <a:cubicBezTo>
                      <a:pt x="3" y="1"/>
                      <a:pt x="4" y="2"/>
                      <a:pt x="4" y="3"/>
                    </a:cubicBezTo>
                    <a:cubicBezTo>
                      <a:pt x="4" y="4"/>
                      <a:pt x="4" y="4"/>
                      <a:pt x="4" y="4"/>
                    </a:cubicBezTo>
                    <a:cubicBezTo>
                      <a:pt x="5" y="4"/>
                      <a:pt x="5" y="3"/>
                      <a:pt x="5" y="2"/>
                    </a:cubicBezTo>
                    <a:cubicBezTo>
                      <a:pt x="5" y="1"/>
                      <a:pt x="4"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91" name="Freeform 79"/>
              <p:cNvSpPr/>
              <p:nvPr/>
            </p:nvSpPr>
            <p:spPr bwMode="auto">
              <a:xfrm>
                <a:off x="2101850" y="3965575"/>
                <a:ext cx="17463" cy="11113"/>
              </a:xfrm>
              <a:custGeom>
                <a:avLst/>
                <a:gdLst>
                  <a:gd name="T0" fmla="*/ 4 w 8"/>
                  <a:gd name="T1" fmla="*/ 0 h 5"/>
                  <a:gd name="T2" fmla="*/ 3 w 8"/>
                  <a:gd name="T3" fmla="*/ 0 h 5"/>
                  <a:gd name="T4" fmla="*/ 4 w 8"/>
                  <a:gd name="T5" fmla="*/ 5 h 5"/>
                  <a:gd name="T6" fmla="*/ 5 w 8"/>
                  <a:gd name="T7" fmla="*/ 5 h 5"/>
                  <a:gd name="T8" fmla="*/ 4 w 8"/>
                  <a:gd name="T9" fmla="*/ 0 h 5"/>
                </a:gdLst>
                <a:ahLst/>
                <a:cxnLst>
                  <a:cxn ang="0">
                    <a:pos x="T0" y="T1"/>
                  </a:cxn>
                  <a:cxn ang="0">
                    <a:pos x="T2" y="T3"/>
                  </a:cxn>
                  <a:cxn ang="0">
                    <a:pos x="T4" y="T5"/>
                  </a:cxn>
                  <a:cxn ang="0">
                    <a:pos x="T6" y="T7"/>
                  </a:cxn>
                  <a:cxn ang="0">
                    <a:pos x="T8" y="T9"/>
                  </a:cxn>
                </a:cxnLst>
                <a:rect l="0" t="0" r="r" b="b"/>
                <a:pathLst>
                  <a:path w="8" h="5">
                    <a:moveTo>
                      <a:pt x="4" y="0"/>
                    </a:moveTo>
                    <a:cubicBezTo>
                      <a:pt x="4" y="0"/>
                      <a:pt x="3" y="0"/>
                      <a:pt x="3" y="0"/>
                    </a:cubicBezTo>
                    <a:cubicBezTo>
                      <a:pt x="0" y="2"/>
                      <a:pt x="2" y="5"/>
                      <a:pt x="4" y="5"/>
                    </a:cubicBezTo>
                    <a:cubicBezTo>
                      <a:pt x="4" y="5"/>
                      <a:pt x="5" y="5"/>
                      <a:pt x="5" y="5"/>
                    </a:cubicBezTo>
                    <a:cubicBezTo>
                      <a:pt x="8" y="4"/>
                      <a:pt x="6"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92" name="Freeform 80"/>
              <p:cNvSpPr/>
              <p:nvPr/>
            </p:nvSpPr>
            <p:spPr bwMode="auto">
              <a:xfrm>
                <a:off x="2087563" y="3986213"/>
                <a:ext cx="0" cy="6350"/>
              </a:xfrm>
              <a:custGeom>
                <a:avLst/>
                <a:gdLst>
                  <a:gd name="T0" fmla="*/ 0 h 3"/>
                  <a:gd name="T1" fmla="*/ 0 h 3"/>
                  <a:gd name="T2" fmla="*/ 3 h 3"/>
                  <a:gd name="T3" fmla="*/ 0 h 3"/>
                </a:gdLst>
                <a:ahLst/>
                <a:cxnLst>
                  <a:cxn ang="0">
                    <a:pos x="0" y="T0"/>
                  </a:cxn>
                  <a:cxn ang="0">
                    <a:pos x="0" y="T1"/>
                  </a:cxn>
                  <a:cxn ang="0">
                    <a:pos x="0" y="T2"/>
                  </a:cxn>
                  <a:cxn ang="0">
                    <a:pos x="0" y="T3"/>
                  </a:cxn>
                </a:cxnLst>
                <a:rect l="0" t="0" r="r" b="b"/>
                <a:pathLst>
                  <a:path h="3">
                    <a:moveTo>
                      <a:pt x="0" y="0"/>
                    </a:moveTo>
                    <a:cubicBezTo>
                      <a:pt x="0" y="0"/>
                      <a:pt x="0" y="0"/>
                      <a:pt x="0" y="0"/>
                    </a:cubicBezTo>
                    <a:cubicBezTo>
                      <a:pt x="0" y="1"/>
                      <a:pt x="0" y="2"/>
                      <a:pt x="0" y="3"/>
                    </a:cubicBezTo>
                    <a:cubicBezTo>
                      <a:pt x="0" y="2"/>
                      <a:pt x="0" y="1"/>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93" name="Freeform 81"/>
              <p:cNvSpPr/>
              <p:nvPr/>
            </p:nvSpPr>
            <p:spPr bwMode="auto">
              <a:xfrm>
                <a:off x="2132013" y="3962400"/>
                <a:ext cx="15875" cy="58738"/>
              </a:xfrm>
              <a:custGeom>
                <a:avLst/>
                <a:gdLst>
                  <a:gd name="T0" fmla="*/ 3 w 7"/>
                  <a:gd name="T1" fmla="*/ 0 h 27"/>
                  <a:gd name="T2" fmla="*/ 2 w 7"/>
                  <a:gd name="T3" fmla="*/ 1 h 27"/>
                  <a:gd name="T4" fmla="*/ 1 w 7"/>
                  <a:gd name="T5" fmla="*/ 4 h 27"/>
                  <a:gd name="T6" fmla="*/ 1 w 7"/>
                  <a:gd name="T7" fmla="*/ 4 h 27"/>
                  <a:gd name="T8" fmla="*/ 1 w 7"/>
                  <a:gd name="T9" fmla="*/ 10 h 27"/>
                  <a:gd name="T10" fmla="*/ 1 w 7"/>
                  <a:gd name="T11" fmla="*/ 24 h 27"/>
                  <a:gd name="T12" fmla="*/ 4 w 7"/>
                  <a:gd name="T13" fmla="*/ 27 h 27"/>
                  <a:gd name="T14" fmla="*/ 4 w 7"/>
                  <a:gd name="T15" fmla="*/ 27 h 27"/>
                  <a:gd name="T16" fmla="*/ 6 w 7"/>
                  <a:gd name="T17" fmla="*/ 26 h 27"/>
                  <a:gd name="T18" fmla="*/ 6 w 7"/>
                  <a:gd name="T19" fmla="*/ 24 h 27"/>
                  <a:gd name="T20" fmla="*/ 7 w 7"/>
                  <a:gd name="T21" fmla="*/ 8 h 27"/>
                  <a:gd name="T22" fmla="*/ 6 w 7"/>
                  <a:gd name="T23" fmla="*/ 3 h 27"/>
                  <a:gd name="T24" fmla="*/ 6 w 7"/>
                  <a:gd name="T25" fmla="*/ 2 h 27"/>
                  <a:gd name="T26" fmla="*/ 3 w 7"/>
                  <a:gd name="T2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27">
                    <a:moveTo>
                      <a:pt x="3" y="0"/>
                    </a:moveTo>
                    <a:cubicBezTo>
                      <a:pt x="3" y="0"/>
                      <a:pt x="2" y="1"/>
                      <a:pt x="2" y="1"/>
                    </a:cubicBezTo>
                    <a:cubicBezTo>
                      <a:pt x="1" y="1"/>
                      <a:pt x="0" y="2"/>
                      <a:pt x="1" y="4"/>
                    </a:cubicBezTo>
                    <a:cubicBezTo>
                      <a:pt x="1" y="4"/>
                      <a:pt x="1" y="4"/>
                      <a:pt x="1" y="4"/>
                    </a:cubicBezTo>
                    <a:cubicBezTo>
                      <a:pt x="1" y="6"/>
                      <a:pt x="1" y="8"/>
                      <a:pt x="1" y="10"/>
                    </a:cubicBezTo>
                    <a:cubicBezTo>
                      <a:pt x="1" y="14"/>
                      <a:pt x="1" y="19"/>
                      <a:pt x="1" y="24"/>
                    </a:cubicBezTo>
                    <a:cubicBezTo>
                      <a:pt x="1" y="26"/>
                      <a:pt x="2" y="27"/>
                      <a:pt x="4" y="27"/>
                    </a:cubicBezTo>
                    <a:cubicBezTo>
                      <a:pt x="4" y="27"/>
                      <a:pt x="4" y="27"/>
                      <a:pt x="4" y="27"/>
                    </a:cubicBezTo>
                    <a:cubicBezTo>
                      <a:pt x="4" y="27"/>
                      <a:pt x="5" y="27"/>
                      <a:pt x="6" y="26"/>
                    </a:cubicBezTo>
                    <a:cubicBezTo>
                      <a:pt x="6" y="26"/>
                      <a:pt x="6" y="25"/>
                      <a:pt x="6" y="24"/>
                    </a:cubicBezTo>
                    <a:cubicBezTo>
                      <a:pt x="6" y="19"/>
                      <a:pt x="7" y="13"/>
                      <a:pt x="7" y="8"/>
                    </a:cubicBezTo>
                    <a:cubicBezTo>
                      <a:pt x="6" y="6"/>
                      <a:pt x="6" y="5"/>
                      <a:pt x="6" y="3"/>
                    </a:cubicBezTo>
                    <a:cubicBezTo>
                      <a:pt x="6" y="3"/>
                      <a:pt x="6" y="3"/>
                      <a:pt x="6" y="2"/>
                    </a:cubicBezTo>
                    <a:cubicBezTo>
                      <a:pt x="6" y="1"/>
                      <a:pt x="5"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94" name="Freeform 82"/>
              <p:cNvSpPr/>
              <p:nvPr/>
            </p:nvSpPr>
            <p:spPr bwMode="auto">
              <a:xfrm>
                <a:off x="2087563" y="3978275"/>
                <a:ext cx="14288" cy="53975"/>
              </a:xfrm>
              <a:custGeom>
                <a:avLst/>
                <a:gdLst>
                  <a:gd name="T0" fmla="*/ 3 w 7"/>
                  <a:gd name="T1" fmla="*/ 0 h 25"/>
                  <a:gd name="T2" fmla="*/ 1 w 7"/>
                  <a:gd name="T3" fmla="*/ 2 h 25"/>
                  <a:gd name="T4" fmla="*/ 0 w 7"/>
                  <a:gd name="T5" fmla="*/ 4 h 25"/>
                  <a:gd name="T6" fmla="*/ 0 w 7"/>
                  <a:gd name="T7" fmla="*/ 7 h 25"/>
                  <a:gd name="T8" fmla="*/ 0 w 7"/>
                  <a:gd name="T9" fmla="*/ 10 h 25"/>
                  <a:gd name="T10" fmla="*/ 1 w 7"/>
                  <a:gd name="T11" fmla="*/ 23 h 25"/>
                  <a:gd name="T12" fmla="*/ 4 w 7"/>
                  <a:gd name="T13" fmla="*/ 25 h 25"/>
                  <a:gd name="T14" fmla="*/ 7 w 7"/>
                  <a:gd name="T15" fmla="*/ 22 h 25"/>
                  <a:gd name="T16" fmla="*/ 5 w 7"/>
                  <a:gd name="T17" fmla="*/ 8 h 25"/>
                  <a:gd name="T18" fmla="*/ 6 w 7"/>
                  <a:gd name="T19" fmla="*/ 4 h 25"/>
                  <a:gd name="T20" fmla="*/ 6 w 7"/>
                  <a:gd name="T21" fmla="*/ 2 h 25"/>
                  <a:gd name="T22" fmla="*/ 3 w 7"/>
                  <a:gd name="T2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25">
                    <a:moveTo>
                      <a:pt x="3" y="0"/>
                    </a:moveTo>
                    <a:cubicBezTo>
                      <a:pt x="2" y="0"/>
                      <a:pt x="1" y="1"/>
                      <a:pt x="1" y="2"/>
                    </a:cubicBezTo>
                    <a:cubicBezTo>
                      <a:pt x="1" y="3"/>
                      <a:pt x="1" y="3"/>
                      <a:pt x="0" y="4"/>
                    </a:cubicBezTo>
                    <a:cubicBezTo>
                      <a:pt x="0" y="5"/>
                      <a:pt x="0" y="6"/>
                      <a:pt x="0" y="7"/>
                    </a:cubicBezTo>
                    <a:cubicBezTo>
                      <a:pt x="0" y="8"/>
                      <a:pt x="0" y="9"/>
                      <a:pt x="0" y="10"/>
                    </a:cubicBezTo>
                    <a:cubicBezTo>
                      <a:pt x="0" y="15"/>
                      <a:pt x="0" y="19"/>
                      <a:pt x="1" y="23"/>
                    </a:cubicBezTo>
                    <a:cubicBezTo>
                      <a:pt x="2" y="25"/>
                      <a:pt x="3" y="25"/>
                      <a:pt x="4" y="25"/>
                    </a:cubicBezTo>
                    <a:cubicBezTo>
                      <a:pt x="6" y="25"/>
                      <a:pt x="7" y="24"/>
                      <a:pt x="7" y="22"/>
                    </a:cubicBezTo>
                    <a:cubicBezTo>
                      <a:pt x="6" y="18"/>
                      <a:pt x="5" y="13"/>
                      <a:pt x="5" y="8"/>
                    </a:cubicBezTo>
                    <a:cubicBezTo>
                      <a:pt x="6" y="7"/>
                      <a:pt x="6" y="5"/>
                      <a:pt x="6" y="4"/>
                    </a:cubicBezTo>
                    <a:cubicBezTo>
                      <a:pt x="6" y="3"/>
                      <a:pt x="6" y="3"/>
                      <a:pt x="6" y="2"/>
                    </a:cubicBezTo>
                    <a:cubicBezTo>
                      <a:pt x="5" y="1"/>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95" name="Freeform 83"/>
              <p:cNvSpPr/>
              <p:nvPr/>
            </p:nvSpPr>
            <p:spPr bwMode="auto">
              <a:xfrm>
                <a:off x="2047875" y="4010025"/>
                <a:ext cx="12700" cy="23813"/>
              </a:xfrm>
              <a:custGeom>
                <a:avLst/>
                <a:gdLst>
                  <a:gd name="T0" fmla="*/ 3 w 6"/>
                  <a:gd name="T1" fmla="*/ 0 h 11"/>
                  <a:gd name="T2" fmla="*/ 1 w 6"/>
                  <a:gd name="T3" fmla="*/ 2 h 11"/>
                  <a:gd name="T4" fmla="*/ 0 w 6"/>
                  <a:gd name="T5" fmla="*/ 8 h 11"/>
                  <a:gd name="T6" fmla="*/ 3 w 6"/>
                  <a:gd name="T7" fmla="*/ 11 h 11"/>
                  <a:gd name="T8" fmla="*/ 6 w 6"/>
                  <a:gd name="T9" fmla="*/ 8 h 11"/>
                  <a:gd name="T10" fmla="*/ 6 w 6"/>
                  <a:gd name="T11" fmla="*/ 2 h 11"/>
                  <a:gd name="T12" fmla="*/ 3 w 6"/>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6" h="11">
                    <a:moveTo>
                      <a:pt x="3" y="0"/>
                    </a:moveTo>
                    <a:cubicBezTo>
                      <a:pt x="2" y="0"/>
                      <a:pt x="1" y="1"/>
                      <a:pt x="1" y="2"/>
                    </a:cubicBezTo>
                    <a:cubicBezTo>
                      <a:pt x="1" y="4"/>
                      <a:pt x="1" y="6"/>
                      <a:pt x="0" y="8"/>
                    </a:cubicBezTo>
                    <a:cubicBezTo>
                      <a:pt x="0" y="10"/>
                      <a:pt x="2" y="11"/>
                      <a:pt x="3" y="11"/>
                    </a:cubicBezTo>
                    <a:cubicBezTo>
                      <a:pt x="4" y="11"/>
                      <a:pt x="6" y="10"/>
                      <a:pt x="6" y="8"/>
                    </a:cubicBezTo>
                    <a:cubicBezTo>
                      <a:pt x="6" y="6"/>
                      <a:pt x="6" y="4"/>
                      <a:pt x="6" y="2"/>
                    </a:cubicBezTo>
                    <a:cubicBezTo>
                      <a:pt x="6" y="1"/>
                      <a:pt x="5"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96" name="Freeform 84"/>
              <p:cNvSpPr/>
              <p:nvPr/>
            </p:nvSpPr>
            <p:spPr bwMode="auto">
              <a:xfrm>
                <a:off x="1992313" y="3883025"/>
                <a:ext cx="17463" cy="106363"/>
              </a:xfrm>
              <a:custGeom>
                <a:avLst/>
                <a:gdLst>
                  <a:gd name="T0" fmla="*/ 3 w 8"/>
                  <a:gd name="T1" fmla="*/ 0 h 49"/>
                  <a:gd name="T2" fmla="*/ 0 w 8"/>
                  <a:gd name="T3" fmla="*/ 3 h 49"/>
                  <a:gd name="T4" fmla="*/ 0 w 8"/>
                  <a:gd name="T5" fmla="*/ 5 h 49"/>
                  <a:gd name="T6" fmla="*/ 1 w 8"/>
                  <a:gd name="T7" fmla="*/ 13 h 49"/>
                  <a:gd name="T8" fmla="*/ 2 w 8"/>
                  <a:gd name="T9" fmla="*/ 38 h 49"/>
                  <a:gd name="T10" fmla="*/ 3 w 8"/>
                  <a:gd name="T11" fmla="*/ 46 h 49"/>
                  <a:gd name="T12" fmla="*/ 3 w 8"/>
                  <a:gd name="T13" fmla="*/ 46 h 49"/>
                  <a:gd name="T14" fmla="*/ 5 w 8"/>
                  <a:gd name="T15" fmla="*/ 49 h 49"/>
                  <a:gd name="T16" fmla="*/ 6 w 8"/>
                  <a:gd name="T17" fmla="*/ 49 h 49"/>
                  <a:gd name="T18" fmla="*/ 8 w 8"/>
                  <a:gd name="T19" fmla="*/ 47 h 49"/>
                  <a:gd name="T20" fmla="*/ 8 w 8"/>
                  <a:gd name="T21" fmla="*/ 43 h 49"/>
                  <a:gd name="T22" fmla="*/ 7 w 8"/>
                  <a:gd name="T23" fmla="*/ 17 h 49"/>
                  <a:gd name="T24" fmla="*/ 6 w 8"/>
                  <a:gd name="T25" fmla="*/ 4 h 49"/>
                  <a:gd name="T26" fmla="*/ 6 w 8"/>
                  <a:gd name="T27" fmla="*/ 2 h 49"/>
                  <a:gd name="T28" fmla="*/ 3 w 8"/>
                  <a:gd name="T2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49">
                    <a:moveTo>
                      <a:pt x="3" y="0"/>
                    </a:moveTo>
                    <a:cubicBezTo>
                      <a:pt x="2" y="0"/>
                      <a:pt x="0" y="1"/>
                      <a:pt x="0" y="3"/>
                    </a:cubicBezTo>
                    <a:cubicBezTo>
                      <a:pt x="0" y="4"/>
                      <a:pt x="0" y="4"/>
                      <a:pt x="0" y="5"/>
                    </a:cubicBezTo>
                    <a:cubicBezTo>
                      <a:pt x="1" y="7"/>
                      <a:pt x="1" y="10"/>
                      <a:pt x="1" y="13"/>
                    </a:cubicBezTo>
                    <a:cubicBezTo>
                      <a:pt x="2" y="21"/>
                      <a:pt x="2" y="30"/>
                      <a:pt x="2" y="38"/>
                    </a:cubicBezTo>
                    <a:cubicBezTo>
                      <a:pt x="3" y="41"/>
                      <a:pt x="3" y="43"/>
                      <a:pt x="3" y="46"/>
                    </a:cubicBezTo>
                    <a:cubicBezTo>
                      <a:pt x="3" y="46"/>
                      <a:pt x="3" y="46"/>
                      <a:pt x="3" y="46"/>
                    </a:cubicBezTo>
                    <a:cubicBezTo>
                      <a:pt x="3" y="48"/>
                      <a:pt x="4" y="49"/>
                      <a:pt x="5" y="49"/>
                    </a:cubicBezTo>
                    <a:cubicBezTo>
                      <a:pt x="5" y="49"/>
                      <a:pt x="6" y="49"/>
                      <a:pt x="6" y="49"/>
                    </a:cubicBezTo>
                    <a:cubicBezTo>
                      <a:pt x="7" y="49"/>
                      <a:pt x="8" y="48"/>
                      <a:pt x="8" y="47"/>
                    </a:cubicBezTo>
                    <a:cubicBezTo>
                      <a:pt x="8" y="45"/>
                      <a:pt x="8" y="44"/>
                      <a:pt x="8" y="43"/>
                    </a:cubicBezTo>
                    <a:cubicBezTo>
                      <a:pt x="8" y="34"/>
                      <a:pt x="8" y="26"/>
                      <a:pt x="7" y="17"/>
                    </a:cubicBezTo>
                    <a:cubicBezTo>
                      <a:pt x="7" y="12"/>
                      <a:pt x="6" y="8"/>
                      <a:pt x="6" y="4"/>
                    </a:cubicBezTo>
                    <a:cubicBezTo>
                      <a:pt x="6" y="3"/>
                      <a:pt x="6" y="3"/>
                      <a:pt x="6" y="2"/>
                    </a:cubicBezTo>
                    <a:cubicBezTo>
                      <a:pt x="5" y="1"/>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97" name="Freeform 85"/>
              <p:cNvSpPr/>
              <p:nvPr/>
            </p:nvSpPr>
            <p:spPr bwMode="auto">
              <a:xfrm>
                <a:off x="1949450" y="3894138"/>
                <a:ext cx="20638" cy="49213"/>
              </a:xfrm>
              <a:custGeom>
                <a:avLst/>
                <a:gdLst>
                  <a:gd name="T0" fmla="*/ 3 w 10"/>
                  <a:gd name="T1" fmla="*/ 0 h 23"/>
                  <a:gd name="T2" fmla="*/ 1 w 10"/>
                  <a:gd name="T3" fmla="*/ 4 h 23"/>
                  <a:gd name="T4" fmla="*/ 1 w 10"/>
                  <a:gd name="T5" fmla="*/ 5 h 23"/>
                  <a:gd name="T6" fmla="*/ 2 w 10"/>
                  <a:gd name="T7" fmla="*/ 10 h 23"/>
                  <a:gd name="T8" fmla="*/ 4 w 10"/>
                  <a:gd name="T9" fmla="*/ 21 h 23"/>
                  <a:gd name="T10" fmla="*/ 7 w 10"/>
                  <a:gd name="T11" fmla="*/ 23 h 23"/>
                  <a:gd name="T12" fmla="*/ 10 w 10"/>
                  <a:gd name="T13" fmla="*/ 20 h 23"/>
                  <a:gd name="T14" fmla="*/ 7 w 10"/>
                  <a:gd name="T15" fmla="*/ 9 h 23"/>
                  <a:gd name="T16" fmla="*/ 6 w 10"/>
                  <a:gd name="T17" fmla="*/ 4 h 23"/>
                  <a:gd name="T18" fmla="*/ 6 w 10"/>
                  <a:gd name="T19" fmla="*/ 2 h 23"/>
                  <a:gd name="T20" fmla="*/ 3 w 10"/>
                  <a:gd name="T2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23">
                    <a:moveTo>
                      <a:pt x="3" y="0"/>
                    </a:moveTo>
                    <a:cubicBezTo>
                      <a:pt x="2" y="0"/>
                      <a:pt x="0" y="2"/>
                      <a:pt x="1" y="4"/>
                    </a:cubicBezTo>
                    <a:cubicBezTo>
                      <a:pt x="1" y="4"/>
                      <a:pt x="1" y="5"/>
                      <a:pt x="1" y="5"/>
                    </a:cubicBezTo>
                    <a:cubicBezTo>
                      <a:pt x="1" y="7"/>
                      <a:pt x="1" y="8"/>
                      <a:pt x="2" y="10"/>
                    </a:cubicBezTo>
                    <a:cubicBezTo>
                      <a:pt x="3" y="13"/>
                      <a:pt x="4" y="17"/>
                      <a:pt x="4" y="21"/>
                    </a:cubicBezTo>
                    <a:cubicBezTo>
                      <a:pt x="5" y="22"/>
                      <a:pt x="6" y="23"/>
                      <a:pt x="7" y="23"/>
                    </a:cubicBezTo>
                    <a:cubicBezTo>
                      <a:pt x="8" y="23"/>
                      <a:pt x="10" y="21"/>
                      <a:pt x="10" y="20"/>
                    </a:cubicBezTo>
                    <a:cubicBezTo>
                      <a:pt x="9" y="16"/>
                      <a:pt x="8" y="12"/>
                      <a:pt x="7" y="9"/>
                    </a:cubicBezTo>
                    <a:cubicBezTo>
                      <a:pt x="7" y="7"/>
                      <a:pt x="7" y="6"/>
                      <a:pt x="6" y="4"/>
                    </a:cubicBezTo>
                    <a:cubicBezTo>
                      <a:pt x="6" y="3"/>
                      <a:pt x="6" y="3"/>
                      <a:pt x="6" y="2"/>
                    </a:cubicBezTo>
                    <a:cubicBezTo>
                      <a:pt x="6" y="1"/>
                      <a:pt x="5"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98" name="Freeform 86"/>
              <p:cNvSpPr/>
              <p:nvPr/>
            </p:nvSpPr>
            <p:spPr bwMode="auto">
              <a:xfrm>
                <a:off x="1908175" y="3894138"/>
                <a:ext cx="17463" cy="55563"/>
              </a:xfrm>
              <a:custGeom>
                <a:avLst/>
                <a:gdLst>
                  <a:gd name="T0" fmla="*/ 3 w 8"/>
                  <a:gd name="T1" fmla="*/ 0 h 26"/>
                  <a:gd name="T2" fmla="*/ 0 w 8"/>
                  <a:gd name="T3" fmla="*/ 2 h 26"/>
                  <a:gd name="T4" fmla="*/ 0 w 8"/>
                  <a:gd name="T5" fmla="*/ 6 h 26"/>
                  <a:gd name="T6" fmla="*/ 1 w 8"/>
                  <a:gd name="T7" fmla="*/ 10 h 26"/>
                  <a:gd name="T8" fmla="*/ 3 w 8"/>
                  <a:gd name="T9" fmla="*/ 24 h 26"/>
                  <a:gd name="T10" fmla="*/ 4 w 8"/>
                  <a:gd name="T11" fmla="*/ 26 h 26"/>
                  <a:gd name="T12" fmla="*/ 5 w 8"/>
                  <a:gd name="T13" fmla="*/ 26 h 26"/>
                  <a:gd name="T14" fmla="*/ 7 w 8"/>
                  <a:gd name="T15" fmla="*/ 26 h 26"/>
                  <a:gd name="T16" fmla="*/ 8 w 8"/>
                  <a:gd name="T17" fmla="*/ 23 h 26"/>
                  <a:gd name="T18" fmla="*/ 6 w 8"/>
                  <a:gd name="T19" fmla="*/ 10 h 26"/>
                  <a:gd name="T20" fmla="*/ 6 w 8"/>
                  <a:gd name="T21" fmla="*/ 6 h 26"/>
                  <a:gd name="T22" fmla="*/ 6 w 8"/>
                  <a:gd name="T23" fmla="*/ 2 h 26"/>
                  <a:gd name="T24" fmla="*/ 3 w 8"/>
                  <a:gd name="T25"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26">
                    <a:moveTo>
                      <a:pt x="3" y="0"/>
                    </a:moveTo>
                    <a:cubicBezTo>
                      <a:pt x="1" y="0"/>
                      <a:pt x="0" y="1"/>
                      <a:pt x="0" y="2"/>
                    </a:cubicBezTo>
                    <a:cubicBezTo>
                      <a:pt x="0" y="4"/>
                      <a:pt x="0" y="5"/>
                      <a:pt x="0" y="6"/>
                    </a:cubicBezTo>
                    <a:cubicBezTo>
                      <a:pt x="0" y="8"/>
                      <a:pt x="0" y="9"/>
                      <a:pt x="1" y="10"/>
                    </a:cubicBezTo>
                    <a:cubicBezTo>
                      <a:pt x="1" y="15"/>
                      <a:pt x="2" y="19"/>
                      <a:pt x="3" y="24"/>
                    </a:cubicBezTo>
                    <a:cubicBezTo>
                      <a:pt x="3" y="25"/>
                      <a:pt x="3" y="25"/>
                      <a:pt x="4" y="26"/>
                    </a:cubicBezTo>
                    <a:cubicBezTo>
                      <a:pt x="4" y="26"/>
                      <a:pt x="5" y="26"/>
                      <a:pt x="5" y="26"/>
                    </a:cubicBezTo>
                    <a:cubicBezTo>
                      <a:pt x="6" y="26"/>
                      <a:pt x="6" y="26"/>
                      <a:pt x="7" y="26"/>
                    </a:cubicBezTo>
                    <a:cubicBezTo>
                      <a:pt x="8" y="25"/>
                      <a:pt x="8" y="24"/>
                      <a:pt x="8" y="23"/>
                    </a:cubicBezTo>
                    <a:cubicBezTo>
                      <a:pt x="7" y="19"/>
                      <a:pt x="7" y="15"/>
                      <a:pt x="6" y="10"/>
                    </a:cubicBezTo>
                    <a:cubicBezTo>
                      <a:pt x="6" y="9"/>
                      <a:pt x="6" y="8"/>
                      <a:pt x="6" y="6"/>
                    </a:cubicBezTo>
                    <a:cubicBezTo>
                      <a:pt x="6" y="5"/>
                      <a:pt x="6" y="4"/>
                      <a:pt x="6" y="2"/>
                    </a:cubicBezTo>
                    <a:cubicBezTo>
                      <a:pt x="5" y="1"/>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99" name="Freeform 87"/>
              <p:cNvSpPr/>
              <p:nvPr/>
            </p:nvSpPr>
            <p:spPr bwMode="auto">
              <a:xfrm>
                <a:off x="1863725" y="3895725"/>
                <a:ext cx="30163" cy="57150"/>
              </a:xfrm>
              <a:custGeom>
                <a:avLst/>
                <a:gdLst>
                  <a:gd name="T0" fmla="*/ 3 w 14"/>
                  <a:gd name="T1" fmla="*/ 0 h 26"/>
                  <a:gd name="T2" fmla="*/ 0 w 14"/>
                  <a:gd name="T3" fmla="*/ 3 h 26"/>
                  <a:gd name="T4" fmla="*/ 0 w 14"/>
                  <a:gd name="T5" fmla="*/ 3 h 26"/>
                  <a:gd name="T6" fmla="*/ 2 w 14"/>
                  <a:gd name="T7" fmla="*/ 9 h 26"/>
                  <a:gd name="T8" fmla="*/ 9 w 14"/>
                  <a:gd name="T9" fmla="*/ 25 h 26"/>
                  <a:gd name="T10" fmla="*/ 9 w 14"/>
                  <a:gd name="T11" fmla="*/ 25 h 26"/>
                  <a:gd name="T12" fmla="*/ 11 w 14"/>
                  <a:gd name="T13" fmla="*/ 26 h 26"/>
                  <a:gd name="T14" fmla="*/ 14 w 14"/>
                  <a:gd name="T15" fmla="*/ 25 h 26"/>
                  <a:gd name="T16" fmla="*/ 14 w 14"/>
                  <a:gd name="T17" fmla="*/ 23 h 26"/>
                  <a:gd name="T18" fmla="*/ 8 w 14"/>
                  <a:gd name="T19" fmla="*/ 9 h 26"/>
                  <a:gd name="T20" fmla="*/ 6 w 14"/>
                  <a:gd name="T21" fmla="*/ 4 h 26"/>
                  <a:gd name="T22" fmla="*/ 6 w 14"/>
                  <a:gd name="T23" fmla="*/ 2 h 26"/>
                  <a:gd name="T24" fmla="*/ 3 w 14"/>
                  <a:gd name="T25"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26">
                    <a:moveTo>
                      <a:pt x="3" y="0"/>
                    </a:moveTo>
                    <a:cubicBezTo>
                      <a:pt x="2" y="0"/>
                      <a:pt x="0" y="1"/>
                      <a:pt x="0" y="3"/>
                    </a:cubicBezTo>
                    <a:cubicBezTo>
                      <a:pt x="0" y="3"/>
                      <a:pt x="0" y="3"/>
                      <a:pt x="0" y="3"/>
                    </a:cubicBezTo>
                    <a:cubicBezTo>
                      <a:pt x="1" y="5"/>
                      <a:pt x="1" y="7"/>
                      <a:pt x="2" y="9"/>
                    </a:cubicBezTo>
                    <a:cubicBezTo>
                      <a:pt x="4" y="14"/>
                      <a:pt x="7" y="19"/>
                      <a:pt x="9" y="25"/>
                    </a:cubicBezTo>
                    <a:cubicBezTo>
                      <a:pt x="9" y="25"/>
                      <a:pt x="9" y="25"/>
                      <a:pt x="9" y="25"/>
                    </a:cubicBezTo>
                    <a:cubicBezTo>
                      <a:pt x="10" y="26"/>
                      <a:pt x="10" y="26"/>
                      <a:pt x="11" y="26"/>
                    </a:cubicBezTo>
                    <a:cubicBezTo>
                      <a:pt x="13" y="26"/>
                      <a:pt x="14" y="26"/>
                      <a:pt x="14" y="25"/>
                    </a:cubicBezTo>
                    <a:cubicBezTo>
                      <a:pt x="14" y="24"/>
                      <a:pt x="14" y="24"/>
                      <a:pt x="14" y="23"/>
                    </a:cubicBezTo>
                    <a:cubicBezTo>
                      <a:pt x="12" y="18"/>
                      <a:pt x="10" y="14"/>
                      <a:pt x="8" y="9"/>
                    </a:cubicBezTo>
                    <a:cubicBezTo>
                      <a:pt x="7" y="7"/>
                      <a:pt x="7" y="6"/>
                      <a:pt x="6" y="4"/>
                    </a:cubicBezTo>
                    <a:cubicBezTo>
                      <a:pt x="6" y="3"/>
                      <a:pt x="6" y="3"/>
                      <a:pt x="6" y="2"/>
                    </a:cubicBezTo>
                    <a:cubicBezTo>
                      <a:pt x="5" y="1"/>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00" name="Freeform 88"/>
              <p:cNvSpPr/>
              <p:nvPr/>
            </p:nvSpPr>
            <p:spPr bwMode="auto">
              <a:xfrm>
                <a:off x="1820863" y="3881438"/>
                <a:ext cx="28575" cy="65088"/>
              </a:xfrm>
              <a:custGeom>
                <a:avLst/>
                <a:gdLst>
                  <a:gd name="T0" fmla="*/ 4 w 14"/>
                  <a:gd name="T1" fmla="*/ 0 h 30"/>
                  <a:gd name="T2" fmla="*/ 1 w 14"/>
                  <a:gd name="T3" fmla="*/ 4 h 30"/>
                  <a:gd name="T4" fmla="*/ 2 w 14"/>
                  <a:gd name="T5" fmla="*/ 6 h 30"/>
                  <a:gd name="T6" fmla="*/ 4 w 14"/>
                  <a:gd name="T7" fmla="*/ 13 h 30"/>
                  <a:gd name="T8" fmla="*/ 8 w 14"/>
                  <a:gd name="T9" fmla="*/ 28 h 30"/>
                  <a:gd name="T10" fmla="*/ 10 w 14"/>
                  <a:gd name="T11" fmla="*/ 30 h 30"/>
                  <a:gd name="T12" fmla="*/ 13 w 14"/>
                  <a:gd name="T13" fmla="*/ 27 h 30"/>
                  <a:gd name="T14" fmla="*/ 10 w 14"/>
                  <a:gd name="T15" fmla="*/ 14 h 30"/>
                  <a:gd name="T16" fmla="*/ 8 w 14"/>
                  <a:gd name="T17" fmla="*/ 7 h 30"/>
                  <a:gd name="T18" fmla="*/ 6 w 14"/>
                  <a:gd name="T19" fmla="*/ 1 h 30"/>
                  <a:gd name="T20" fmla="*/ 4 w 14"/>
                  <a:gd name="T21"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30">
                    <a:moveTo>
                      <a:pt x="4" y="0"/>
                    </a:moveTo>
                    <a:cubicBezTo>
                      <a:pt x="2" y="0"/>
                      <a:pt x="0" y="2"/>
                      <a:pt x="1" y="4"/>
                    </a:cubicBezTo>
                    <a:cubicBezTo>
                      <a:pt x="1" y="4"/>
                      <a:pt x="2" y="5"/>
                      <a:pt x="2" y="6"/>
                    </a:cubicBezTo>
                    <a:cubicBezTo>
                      <a:pt x="3" y="8"/>
                      <a:pt x="4" y="10"/>
                      <a:pt x="4" y="13"/>
                    </a:cubicBezTo>
                    <a:cubicBezTo>
                      <a:pt x="6" y="18"/>
                      <a:pt x="7" y="23"/>
                      <a:pt x="8" y="28"/>
                    </a:cubicBezTo>
                    <a:cubicBezTo>
                      <a:pt x="8" y="30"/>
                      <a:pt x="9" y="30"/>
                      <a:pt x="10" y="30"/>
                    </a:cubicBezTo>
                    <a:cubicBezTo>
                      <a:pt x="12" y="30"/>
                      <a:pt x="14" y="29"/>
                      <a:pt x="13" y="27"/>
                    </a:cubicBezTo>
                    <a:cubicBezTo>
                      <a:pt x="12" y="23"/>
                      <a:pt x="11" y="18"/>
                      <a:pt x="10" y="14"/>
                    </a:cubicBezTo>
                    <a:cubicBezTo>
                      <a:pt x="10" y="12"/>
                      <a:pt x="9" y="10"/>
                      <a:pt x="8" y="7"/>
                    </a:cubicBezTo>
                    <a:cubicBezTo>
                      <a:pt x="8" y="5"/>
                      <a:pt x="7" y="3"/>
                      <a:pt x="6" y="1"/>
                    </a:cubicBezTo>
                    <a:cubicBezTo>
                      <a:pt x="5" y="0"/>
                      <a:pt x="5"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01" name="Freeform 89"/>
              <p:cNvSpPr/>
              <p:nvPr/>
            </p:nvSpPr>
            <p:spPr bwMode="auto">
              <a:xfrm>
                <a:off x="1770063" y="3879850"/>
                <a:ext cx="36513" cy="68263"/>
              </a:xfrm>
              <a:custGeom>
                <a:avLst/>
                <a:gdLst>
                  <a:gd name="T0" fmla="*/ 3 w 17"/>
                  <a:gd name="T1" fmla="*/ 0 h 32"/>
                  <a:gd name="T2" fmla="*/ 2 w 17"/>
                  <a:gd name="T3" fmla="*/ 0 h 32"/>
                  <a:gd name="T4" fmla="*/ 0 w 17"/>
                  <a:gd name="T5" fmla="*/ 4 h 32"/>
                  <a:gd name="T6" fmla="*/ 0 w 17"/>
                  <a:gd name="T7" fmla="*/ 5 h 32"/>
                  <a:gd name="T8" fmla="*/ 11 w 17"/>
                  <a:gd name="T9" fmla="*/ 30 h 32"/>
                  <a:gd name="T10" fmla="*/ 11 w 17"/>
                  <a:gd name="T11" fmla="*/ 31 h 32"/>
                  <a:gd name="T12" fmla="*/ 13 w 17"/>
                  <a:gd name="T13" fmla="*/ 32 h 32"/>
                  <a:gd name="T14" fmla="*/ 16 w 17"/>
                  <a:gd name="T15" fmla="*/ 31 h 32"/>
                  <a:gd name="T16" fmla="*/ 16 w 17"/>
                  <a:gd name="T17" fmla="*/ 28 h 32"/>
                  <a:gd name="T18" fmla="*/ 6 w 17"/>
                  <a:gd name="T19" fmla="*/ 7 h 32"/>
                  <a:gd name="T20" fmla="*/ 5 w 17"/>
                  <a:gd name="T21" fmla="*/ 2 h 32"/>
                  <a:gd name="T22" fmla="*/ 5 w 17"/>
                  <a:gd name="T23" fmla="*/ 1 h 32"/>
                  <a:gd name="T24" fmla="*/ 3 w 17"/>
                  <a:gd name="T2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32">
                    <a:moveTo>
                      <a:pt x="3" y="0"/>
                    </a:moveTo>
                    <a:cubicBezTo>
                      <a:pt x="3" y="0"/>
                      <a:pt x="2" y="0"/>
                      <a:pt x="2" y="0"/>
                    </a:cubicBezTo>
                    <a:cubicBezTo>
                      <a:pt x="1" y="1"/>
                      <a:pt x="0" y="2"/>
                      <a:pt x="0" y="4"/>
                    </a:cubicBezTo>
                    <a:cubicBezTo>
                      <a:pt x="0" y="4"/>
                      <a:pt x="0" y="5"/>
                      <a:pt x="0" y="5"/>
                    </a:cubicBezTo>
                    <a:cubicBezTo>
                      <a:pt x="2" y="14"/>
                      <a:pt x="7" y="22"/>
                      <a:pt x="11" y="30"/>
                    </a:cubicBezTo>
                    <a:cubicBezTo>
                      <a:pt x="11" y="30"/>
                      <a:pt x="11" y="31"/>
                      <a:pt x="11" y="31"/>
                    </a:cubicBezTo>
                    <a:cubicBezTo>
                      <a:pt x="12" y="32"/>
                      <a:pt x="13" y="32"/>
                      <a:pt x="13" y="32"/>
                    </a:cubicBezTo>
                    <a:cubicBezTo>
                      <a:pt x="14" y="32"/>
                      <a:pt x="15" y="32"/>
                      <a:pt x="16" y="31"/>
                    </a:cubicBezTo>
                    <a:cubicBezTo>
                      <a:pt x="16" y="30"/>
                      <a:pt x="17" y="29"/>
                      <a:pt x="16" y="28"/>
                    </a:cubicBezTo>
                    <a:cubicBezTo>
                      <a:pt x="13" y="22"/>
                      <a:pt x="8" y="15"/>
                      <a:pt x="6" y="7"/>
                    </a:cubicBezTo>
                    <a:cubicBezTo>
                      <a:pt x="6" y="6"/>
                      <a:pt x="5" y="4"/>
                      <a:pt x="5" y="2"/>
                    </a:cubicBezTo>
                    <a:cubicBezTo>
                      <a:pt x="5" y="2"/>
                      <a:pt x="5" y="2"/>
                      <a:pt x="5" y="1"/>
                    </a:cubicBezTo>
                    <a:cubicBezTo>
                      <a:pt x="5" y="1"/>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02" name="Freeform 90"/>
              <p:cNvSpPr/>
              <p:nvPr/>
            </p:nvSpPr>
            <p:spPr bwMode="auto">
              <a:xfrm>
                <a:off x="1725613" y="3857625"/>
                <a:ext cx="26988" cy="71438"/>
              </a:xfrm>
              <a:custGeom>
                <a:avLst/>
                <a:gdLst>
                  <a:gd name="T0" fmla="*/ 3 w 13"/>
                  <a:gd name="T1" fmla="*/ 0 h 33"/>
                  <a:gd name="T2" fmla="*/ 0 w 13"/>
                  <a:gd name="T3" fmla="*/ 4 h 33"/>
                  <a:gd name="T4" fmla="*/ 0 w 13"/>
                  <a:gd name="T5" fmla="*/ 5 h 33"/>
                  <a:gd name="T6" fmla="*/ 2 w 13"/>
                  <a:gd name="T7" fmla="*/ 10 h 33"/>
                  <a:gd name="T8" fmla="*/ 7 w 13"/>
                  <a:gd name="T9" fmla="*/ 31 h 33"/>
                  <a:gd name="T10" fmla="*/ 10 w 13"/>
                  <a:gd name="T11" fmla="*/ 33 h 33"/>
                  <a:gd name="T12" fmla="*/ 12 w 13"/>
                  <a:gd name="T13" fmla="*/ 30 h 33"/>
                  <a:gd name="T14" fmla="*/ 8 w 13"/>
                  <a:gd name="T15" fmla="*/ 11 h 33"/>
                  <a:gd name="T16" fmla="*/ 6 w 13"/>
                  <a:gd name="T17" fmla="*/ 5 h 33"/>
                  <a:gd name="T18" fmla="*/ 5 w 13"/>
                  <a:gd name="T19" fmla="*/ 2 h 33"/>
                  <a:gd name="T20" fmla="*/ 3 w 13"/>
                  <a:gd name="T2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33">
                    <a:moveTo>
                      <a:pt x="3" y="0"/>
                    </a:moveTo>
                    <a:cubicBezTo>
                      <a:pt x="1" y="0"/>
                      <a:pt x="0" y="2"/>
                      <a:pt x="0" y="4"/>
                    </a:cubicBezTo>
                    <a:cubicBezTo>
                      <a:pt x="0" y="4"/>
                      <a:pt x="0" y="4"/>
                      <a:pt x="0" y="5"/>
                    </a:cubicBezTo>
                    <a:cubicBezTo>
                      <a:pt x="1" y="6"/>
                      <a:pt x="1" y="8"/>
                      <a:pt x="2" y="10"/>
                    </a:cubicBezTo>
                    <a:cubicBezTo>
                      <a:pt x="4" y="17"/>
                      <a:pt x="5" y="24"/>
                      <a:pt x="7" y="31"/>
                    </a:cubicBezTo>
                    <a:cubicBezTo>
                      <a:pt x="7" y="33"/>
                      <a:pt x="9" y="33"/>
                      <a:pt x="10" y="33"/>
                    </a:cubicBezTo>
                    <a:cubicBezTo>
                      <a:pt x="11" y="33"/>
                      <a:pt x="13" y="32"/>
                      <a:pt x="12" y="30"/>
                    </a:cubicBezTo>
                    <a:cubicBezTo>
                      <a:pt x="10" y="24"/>
                      <a:pt x="9" y="18"/>
                      <a:pt x="8" y="11"/>
                    </a:cubicBezTo>
                    <a:cubicBezTo>
                      <a:pt x="7" y="9"/>
                      <a:pt x="7" y="7"/>
                      <a:pt x="6" y="5"/>
                    </a:cubicBezTo>
                    <a:cubicBezTo>
                      <a:pt x="6" y="4"/>
                      <a:pt x="5" y="3"/>
                      <a:pt x="5" y="2"/>
                    </a:cubicBezTo>
                    <a:cubicBezTo>
                      <a:pt x="4" y="1"/>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03" name="Freeform 91"/>
              <p:cNvSpPr/>
              <p:nvPr/>
            </p:nvSpPr>
            <p:spPr bwMode="auto">
              <a:xfrm>
                <a:off x="1679575" y="3875088"/>
                <a:ext cx="28575" cy="47625"/>
              </a:xfrm>
              <a:custGeom>
                <a:avLst/>
                <a:gdLst>
                  <a:gd name="T0" fmla="*/ 2 w 13"/>
                  <a:gd name="T1" fmla="*/ 0 h 22"/>
                  <a:gd name="T2" fmla="*/ 0 w 13"/>
                  <a:gd name="T3" fmla="*/ 1 h 22"/>
                  <a:gd name="T4" fmla="*/ 0 w 13"/>
                  <a:gd name="T5" fmla="*/ 2 h 22"/>
                  <a:gd name="T6" fmla="*/ 6 w 13"/>
                  <a:gd name="T7" fmla="*/ 19 h 22"/>
                  <a:gd name="T8" fmla="*/ 7 w 13"/>
                  <a:gd name="T9" fmla="*/ 21 h 22"/>
                  <a:gd name="T10" fmla="*/ 10 w 13"/>
                  <a:gd name="T11" fmla="*/ 22 h 22"/>
                  <a:gd name="T12" fmla="*/ 12 w 13"/>
                  <a:gd name="T13" fmla="*/ 21 h 22"/>
                  <a:gd name="T14" fmla="*/ 12 w 13"/>
                  <a:gd name="T15" fmla="*/ 18 h 22"/>
                  <a:gd name="T16" fmla="*/ 5 w 13"/>
                  <a:gd name="T17" fmla="*/ 2 h 22"/>
                  <a:gd name="T18" fmla="*/ 5 w 13"/>
                  <a:gd name="T19" fmla="*/ 1 h 22"/>
                  <a:gd name="T20" fmla="*/ 2 w 13"/>
                  <a:gd name="T2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22">
                    <a:moveTo>
                      <a:pt x="2" y="0"/>
                    </a:moveTo>
                    <a:cubicBezTo>
                      <a:pt x="1" y="0"/>
                      <a:pt x="0" y="0"/>
                      <a:pt x="0" y="1"/>
                    </a:cubicBezTo>
                    <a:cubicBezTo>
                      <a:pt x="0" y="2"/>
                      <a:pt x="0" y="2"/>
                      <a:pt x="0" y="2"/>
                    </a:cubicBezTo>
                    <a:cubicBezTo>
                      <a:pt x="0" y="8"/>
                      <a:pt x="3" y="13"/>
                      <a:pt x="6" y="19"/>
                    </a:cubicBezTo>
                    <a:cubicBezTo>
                      <a:pt x="7" y="19"/>
                      <a:pt x="7" y="20"/>
                      <a:pt x="7" y="21"/>
                    </a:cubicBezTo>
                    <a:cubicBezTo>
                      <a:pt x="8" y="22"/>
                      <a:pt x="9" y="22"/>
                      <a:pt x="10" y="22"/>
                    </a:cubicBezTo>
                    <a:cubicBezTo>
                      <a:pt x="10" y="22"/>
                      <a:pt x="11" y="22"/>
                      <a:pt x="12" y="21"/>
                    </a:cubicBezTo>
                    <a:cubicBezTo>
                      <a:pt x="13" y="21"/>
                      <a:pt x="13" y="19"/>
                      <a:pt x="12" y="18"/>
                    </a:cubicBezTo>
                    <a:cubicBezTo>
                      <a:pt x="9" y="13"/>
                      <a:pt x="6" y="8"/>
                      <a:pt x="5" y="2"/>
                    </a:cubicBezTo>
                    <a:cubicBezTo>
                      <a:pt x="5" y="1"/>
                      <a:pt x="5" y="1"/>
                      <a:pt x="5" y="1"/>
                    </a:cubicBezTo>
                    <a:cubicBezTo>
                      <a:pt x="4" y="0"/>
                      <a:pt x="3"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04" name="Freeform 92"/>
              <p:cNvSpPr/>
              <p:nvPr/>
            </p:nvSpPr>
            <p:spPr bwMode="auto">
              <a:xfrm>
                <a:off x="1485900" y="3989388"/>
                <a:ext cx="12700" cy="33338"/>
              </a:xfrm>
              <a:custGeom>
                <a:avLst/>
                <a:gdLst>
                  <a:gd name="T0" fmla="*/ 2 w 6"/>
                  <a:gd name="T1" fmla="*/ 0 h 16"/>
                  <a:gd name="T2" fmla="*/ 1 w 6"/>
                  <a:gd name="T3" fmla="*/ 1 h 16"/>
                  <a:gd name="T4" fmla="*/ 0 w 6"/>
                  <a:gd name="T5" fmla="*/ 3 h 16"/>
                  <a:gd name="T6" fmla="*/ 0 w 6"/>
                  <a:gd name="T7" fmla="*/ 6 h 16"/>
                  <a:gd name="T8" fmla="*/ 1 w 6"/>
                  <a:gd name="T9" fmla="*/ 14 h 16"/>
                  <a:gd name="T10" fmla="*/ 3 w 6"/>
                  <a:gd name="T11" fmla="*/ 16 h 16"/>
                  <a:gd name="T12" fmla="*/ 6 w 6"/>
                  <a:gd name="T13" fmla="*/ 14 h 16"/>
                  <a:gd name="T14" fmla="*/ 6 w 6"/>
                  <a:gd name="T15" fmla="*/ 8 h 16"/>
                  <a:gd name="T16" fmla="*/ 6 w 6"/>
                  <a:gd name="T17" fmla="*/ 3 h 16"/>
                  <a:gd name="T18" fmla="*/ 5 w 6"/>
                  <a:gd name="T19" fmla="*/ 2 h 16"/>
                  <a:gd name="T20" fmla="*/ 2 w 6"/>
                  <a:gd name="T2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16">
                    <a:moveTo>
                      <a:pt x="2" y="0"/>
                    </a:moveTo>
                    <a:cubicBezTo>
                      <a:pt x="2" y="0"/>
                      <a:pt x="1" y="0"/>
                      <a:pt x="1" y="1"/>
                    </a:cubicBezTo>
                    <a:cubicBezTo>
                      <a:pt x="0" y="1"/>
                      <a:pt x="0" y="2"/>
                      <a:pt x="0" y="3"/>
                    </a:cubicBezTo>
                    <a:cubicBezTo>
                      <a:pt x="0" y="4"/>
                      <a:pt x="0" y="5"/>
                      <a:pt x="0" y="6"/>
                    </a:cubicBezTo>
                    <a:cubicBezTo>
                      <a:pt x="1" y="9"/>
                      <a:pt x="1" y="11"/>
                      <a:pt x="1" y="14"/>
                    </a:cubicBezTo>
                    <a:cubicBezTo>
                      <a:pt x="0" y="16"/>
                      <a:pt x="2" y="16"/>
                      <a:pt x="3" y="16"/>
                    </a:cubicBezTo>
                    <a:cubicBezTo>
                      <a:pt x="4" y="16"/>
                      <a:pt x="6" y="16"/>
                      <a:pt x="6" y="14"/>
                    </a:cubicBezTo>
                    <a:cubicBezTo>
                      <a:pt x="6" y="12"/>
                      <a:pt x="6" y="10"/>
                      <a:pt x="6" y="8"/>
                    </a:cubicBezTo>
                    <a:cubicBezTo>
                      <a:pt x="6" y="6"/>
                      <a:pt x="6" y="5"/>
                      <a:pt x="6" y="3"/>
                    </a:cubicBezTo>
                    <a:cubicBezTo>
                      <a:pt x="6" y="3"/>
                      <a:pt x="5" y="2"/>
                      <a:pt x="5" y="2"/>
                    </a:cubicBezTo>
                    <a:cubicBezTo>
                      <a:pt x="5" y="1"/>
                      <a:pt x="4"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05" name="Freeform 93"/>
              <p:cNvSpPr/>
              <p:nvPr/>
            </p:nvSpPr>
            <p:spPr bwMode="auto">
              <a:xfrm>
                <a:off x="1454150" y="3976688"/>
                <a:ext cx="12700" cy="46038"/>
              </a:xfrm>
              <a:custGeom>
                <a:avLst/>
                <a:gdLst>
                  <a:gd name="T0" fmla="*/ 3 w 6"/>
                  <a:gd name="T1" fmla="*/ 0 h 22"/>
                  <a:gd name="T2" fmla="*/ 1 w 6"/>
                  <a:gd name="T3" fmla="*/ 1 h 22"/>
                  <a:gd name="T4" fmla="*/ 0 w 6"/>
                  <a:gd name="T5" fmla="*/ 2 h 22"/>
                  <a:gd name="T6" fmla="*/ 0 w 6"/>
                  <a:gd name="T7" fmla="*/ 7 h 22"/>
                  <a:gd name="T8" fmla="*/ 0 w 6"/>
                  <a:gd name="T9" fmla="*/ 19 h 22"/>
                  <a:gd name="T10" fmla="*/ 2 w 6"/>
                  <a:gd name="T11" fmla="*/ 22 h 22"/>
                  <a:gd name="T12" fmla="*/ 5 w 6"/>
                  <a:gd name="T13" fmla="*/ 20 h 22"/>
                  <a:gd name="T14" fmla="*/ 6 w 6"/>
                  <a:gd name="T15" fmla="*/ 9 h 22"/>
                  <a:gd name="T16" fmla="*/ 6 w 6"/>
                  <a:gd name="T17" fmla="*/ 3 h 22"/>
                  <a:gd name="T18" fmla="*/ 6 w 6"/>
                  <a:gd name="T19" fmla="*/ 2 h 22"/>
                  <a:gd name="T20" fmla="*/ 3 w 6"/>
                  <a:gd name="T2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22">
                    <a:moveTo>
                      <a:pt x="3" y="0"/>
                    </a:moveTo>
                    <a:cubicBezTo>
                      <a:pt x="2" y="0"/>
                      <a:pt x="1" y="0"/>
                      <a:pt x="1" y="1"/>
                    </a:cubicBezTo>
                    <a:cubicBezTo>
                      <a:pt x="0" y="2"/>
                      <a:pt x="0" y="2"/>
                      <a:pt x="0" y="2"/>
                    </a:cubicBezTo>
                    <a:cubicBezTo>
                      <a:pt x="0" y="4"/>
                      <a:pt x="0" y="6"/>
                      <a:pt x="0" y="7"/>
                    </a:cubicBezTo>
                    <a:cubicBezTo>
                      <a:pt x="0" y="11"/>
                      <a:pt x="0" y="15"/>
                      <a:pt x="0" y="19"/>
                    </a:cubicBezTo>
                    <a:cubicBezTo>
                      <a:pt x="0" y="21"/>
                      <a:pt x="1" y="22"/>
                      <a:pt x="2" y="22"/>
                    </a:cubicBezTo>
                    <a:cubicBezTo>
                      <a:pt x="4" y="22"/>
                      <a:pt x="5" y="21"/>
                      <a:pt x="5" y="20"/>
                    </a:cubicBezTo>
                    <a:cubicBezTo>
                      <a:pt x="5" y="16"/>
                      <a:pt x="5" y="13"/>
                      <a:pt x="6" y="9"/>
                    </a:cubicBezTo>
                    <a:cubicBezTo>
                      <a:pt x="6" y="7"/>
                      <a:pt x="6" y="5"/>
                      <a:pt x="6" y="3"/>
                    </a:cubicBezTo>
                    <a:cubicBezTo>
                      <a:pt x="6" y="3"/>
                      <a:pt x="6" y="3"/>
                      <a:pt x="6" y="2"/>
                    </a:cubicBezTo>
                    <a:cubicBezTo>
                      <a:pt x="6" y="1"/>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06" name="Freeform 94"/>
              <p:cNvSpPr/>
              <p:nvPr/>
            </p:nvSpPr>
            <p:spPr bwMode="auto">
              <a:xfrm>
                <a:off x="1414463" y="3970338"/>
                <a:ext cx="15875" cy="38100"/>
              </a:xfrm>
              <a:custGeom>
                <a:avLst/>
                <a:gdLst>
                  <a:gd name="T0" fmla="*/ 3 w 7"/>
                  <a:gd name="T1" fmla="*/ 0 h 18"/>
                  <a:gd name="T2" fmla="*/ 0 w 7"/>
                  <a:gd name="T3" fmla="*/ 3 h 18"/>
                  <a:gd name="T4" fmla="*/ 0 w 7"/>
                  <a:gd name="T5" fmla="*/ 4 h 18"/>
                  <a:gd name="T6" fmla="*/ 1 w 7"/>
                  <a:gd name="T7" fmla="*/ 16 h 18"/>
                  <a:gd name="T8" fmla="*/ 4 w 7"/>
                  <a:gd name="T9" fmla="*/ 18 h 18"/>
                  <a:gd name="T10" fmla="*/ 7 w 7"/>
                  <a:gd name="T11" fmla="*/ 16 h 18"/>
                  <a:gd name="T12" fmla="*/ 7 w 7"/>
                  <a:gd name="T13" fmla="*/ 6 h 18"/>
                  <a:gd name="T14" fmla="*/ 5 w 7"/>
                  <a:gd name="T15" fmla="*/ 2 h 18"/>
                  <a:gd name="T16" fmla="*/ 3 w 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8">
                    <a:moveTo>
                      <a:pt x="3" y="0"/>
                    </a:moveTo>
                    <a:cubicBezTo>
                      <a:pt x="2" y="0"/>
                      <a:pt x="0" y="1"/>
                      <a:pt x="0" y="3"/>
                    </a:cubicBezTo>
                    <a:cubicBezTo>
                      <a:pt x="0" y="3"/>
                      <a:pt x="0" y="4"/>
                      <a:pt x="0" y="4"/>
                    </a:cubicBezTo>
                    <a:cubicBezTo>
                      <a:pt x="2" y="8"/>
                      <a:pt x="2" y="12"/>
                      <a:pt x="1" y="16"/>
                    </a:cubicBezTo>
                    <a:cubicBezTo>
                      <a:pt x="1" y="17"/>
                      <a:pt x="3" y="18"/>
                      <a:pt x="4" y="18"/>
                    </a:cubicBezTo>
                    <a:cubicBezTo>
                      <a:pt x="5" y="18"/>
                      <a:pt x="7" y="17"/>
                      <a:pt x="7" y="16"/>
                    </a:cubicBezTo>
                    <a:cubicBezTo>
                      <a:pt x="7" y="12"/>
                      <a:pt x="7" y="9"/>
                      <a:pt x="7" y="6"/>
                    </a:cubicBezTo>
                    <a:cubicBezTo>
                      <a:pt x="6" y="4"/>
                      <a:pt x="6" y="3"/>
                      <a:pt x="5" y="2"/>
                    </a:cubicBezTo>
                    <a:cubicBezTo>
                      <a:pt x="5" y="1"/>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07" name="Freeform 95"/>
              <p:cNvSpPr/>
              <p:nvPr/>
            </p:nvSpPr>
            <p:spPr bwMode="auto">
              <a:xfrm>
                <a:off x="1374775" y="3949700"/>
                <a:ext cx="19050" cy="42863"/>
              </a:xfrm>
              <a:custGeom>
                <a:avLst/>
                <a:gdLst>
                  <a:gd name="T0" fmla="*/ 5 w 9"/>
                  <a:gd name="T1" fmla="*/ 0 h 20"/>
                  <a:gd name="T2" fmla="*/ 2 w 9"/>
                  <a:gd name="T3" fmla="*/ 3 h 20"/>
                  <a:gd name="T4" fmla="*/ 2 w 9"/>
                  <a:gd name="T5" fmla="*/ 4 h 20"/>
                  <a:gd name="T6" fmla="*/ 1 w 9"/>
                  <a:gd name="T7" fmla="*/ 17 h 20"/>
                  <a:gd name="T8" fmla="*/ 4 w 9"/>
                  <a:gd name="T9" fmla="*/ 20 h 20"/>
                  <a:gd name="T10" fmla="*/ 6 w 9"/>
                  <a:gd name="T11" fmla="*/ 18 h 20"/>
                  <a:gd name="T12" fmla="*/ 8 w 9"/>
                  <a:gd name="T13" fmla="*/ 7 h 20"/>
                  <a:gd name="T14" fmla="*/ 7 w 9"/>
                  <a:gd name="T15" fmla="*/ 1 h 20"/>
                  <a:gd name="T16" fmla="*/ 5 w 9"/>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20">
                    <a:moveTo>
                      <a:pt x="5" y="0"/>
                    </a:moveTo>
                    <a:cubicBezTo>
                      <a:pt x="3" y="0"/>
                      <a:pt x="1" y="1"/>
                      <a:pt x="2" y="3"/>
                    </a:cubicBezTo>
                    <a:cubicBezTo>
                      <a:pt x="2" y="3"/>
                      <a:pt x="2" y="4"/>
                      <a:pt x="2" y="4"/>
                    </a:cubicBezTo>
                    <a:cubicBezTo>
                      <a:pt x="4" y="8"/>
                      <a:pt x="2" y="13"/>
                      <a:pt x="1" y="17"/>
                    </a:cubicBezTo>
                    <a:cubicBezTo>
                      <a:pt x="0" y="19"/>
                      <a:pt x="2" y="20"/>
                      <a:pt x="4" y="20"/>
                    </a:cubicBezTo>
                    <a:cubicBezTo>
                      <a:pt x="5" y="20"/>
                      <a:pt x="6" y="19"/>
                      <a:pt x="6" y="18"/>
                    </a:cubicBezTo>
                    <a:cubicBezTo>
                      <a:pt x="8" y="14"/>
                      <a:pt x="9" y="10"/>
                      <a:pt x="8" y="7"/>
                    </a:cubicBezTo>
                    <a:cubicBezTo>
                      <a:pt x="8" y="5"/>
                      <a:pt x="7" y="3"/>
                      <a:pt x="7" y="1"/>
                    </a:cubicBezTo>
                    <a:cubicBezTo>
                      <a:pt x="6" y="0"/>
                      <a:pt x="5" y="0"/>
                      <a:pt x="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08" name="Freeform 96"/>
              <p:cNvSpPr/>
              <p:nvPr/>
            </p:nvSpPr>
            <p:spPr bwMode="auto">
              <a:xfrm>
                <a:off x="1331913" y="3924300"/>
                <a:ext cx="20638" cy="53975"/>
              </a:xfrm>
              <a:custGeom>
                <a:avLst/>
                <a:gdLst>
                  <a:gd name="T0" fmla="*/ 5 w 10"/>
                  <a:gd name="T1" fmla="*/ 0 h 25"/>
                  <a:gd name="T2" fmla="*/ 3 w 10"/>
                  <a:gd name="T3" fmla="*/ 4 h 25"/>
                  <a:gd name="T4" fmla="*/ 3 w 10"/>
                  <a:gd name="T5" fmla="*/ 5 h 25"/>
                  <a:gd name="T6" fmla="*/ 3 w 10"/>
                  <a:gd name="T7" fmla="*/ 13 h 25"/>
                  <a:gd name="T8" fmla="*/ 1 w 10"/>
                  <a:gd name="T9" fmla="*/ 22 h 25"/>
                  <a:gd name="T10" fmla="*/ 3 w 10"/>
                  <a:gd name="T11" fmla="*/ 25 h 25"/>
                  <a:gd name="T12" fmla="*/ 6 w 10"/>
                  <a:gd name="T13" fmla="*/ 23 h 25"/>
                  <a:gd name="T14" fmla="*/ 10 w 10"/>
                  <a:gd name="T15" fmla="*/ 8 h 25"/>
                  <a:gd name="T16" fmla="*/ 7 w 10"/>
                  <a:gd name="T17" fmla="*/ 1 h 25"/>
                  <a:gd name="T18" fmla="*/ 7 w 10"/>
                  <a:gd name="T19" fmla="*/ 0 h 25"/>
                  <a:gd name="T20" fmla="*/ 6 w 10"/>
                  <a:gd name="T21" fmla="*/ 0 h 25"/>
                  <a:gd name="T22" fmla="*/ 5 w 10"/>
                  <a:gd name="T2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5">
                    <a:moveTo>
                      <a:pt x="5" y="0"/>
                    </a:moveTo>
                    <a:cubicBezTo>
                      <a:pt x="4" y="0"/>
                      <a:pt x="2" y="2"/>
                      <a:pt x="3" y="4"/>
                    </a:cubicBezTo>
                    <a:cubicBezTo>
                      <a:pt x="3" y="4"/>
                      <a:pt x="3" y="5"/>
                      <a:pt x="3" y="5"/>
                    </a:cubicBezTo>
                    <a:cubicBezTo>
                      <a:pt x="5" y="7"/>
                      <a:pt x="4" y="11"/>
                      <a:pt x="3" y="13"/>
                    </a:cubicBezTo>
                    <a:cubicBezTo>
                      <a:pt x="2" y="16"/>
                      <a:pt x="1" y="19"/>
                      <a:pt x="1" y="22"/>
                    </a:cubicBezTo>
                    <a:cubicBezTo>
                      <a:pt x="0" y="24"/>
                      <a:pt x="2" y="25"/>
                      <a:pt x="3" y="25"/>
                    </a:cubicBezTo>
                    <a:cubicBezTo>
                      <a:pt x="4" y="25"/>
                      <a:pt x="5" y="25"/>
                      <a:pt x="6" y="23"/>
                    </a:cubicBezTo>
                    <a:cubicBezTo>
                      <a:pt x="7" y="19"/>
                      <a:pt x="9" y="13"/>
                      <a:pt x="10" y="8"/>
                    </a:cubicBezTo>
                    <a:cubicBezTo>
                      <a:pt x="10" y="6"/>
                      <a:pt x="9" y="3"/>
                      <a:pt x="7" y="1"/>
                    </a:cubicBezTo>
                    <a:cubicBezTo>
                      <a:pt x="7" y="0"/>
                      <a:pt x="7" y="0"/>
                      <a:pt x="7" y="0"/>
                    </a:cubicBezTo>
                    <a:cubicBezTo>
                      <a:pt x="7" y="0"/>
                      <a:pt x="6" y="0"/>
                      <a:pt x="6" y="0"/>
                    </a:cubicBezTo>
                    <a:cubicBezTo>
                      <a:pt x="6" y="0"/>
                      <a:pt x="6" y="0"/>
                      <a:pt x="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09" name="Freeform 97"/>
              <p:cNvSpPr/>
              <p:nvPr/>
            </p:nvSpPr>
            <p:spPr bwMode="auto">
              <a:xfrm>
                <a:off x="1296988" y="3900488"/>
                <a:ext cx="14288" cy="58738"/>
              </a:xfrm>
              <a:custGeom>
                <a:avLst/>
                <a:gdLst>
                  <a:gd name="T0" fmla="*/ 3 w 7"/>
                  <a:gd name="T1" fmla="*/ 0 h 27"/>
                  <a:gd name="T2" fmla="*/ 1 w 7"/>
                  <a:gd name="T3" fmla="*/ 3 h 27"/>
                  <a:gd name="T4" fmla="*/ 1 w 7"/>
                  <a:gd name="T5" fmla="*/ 4 h 27"/>
                  <a:gd name="T6" fmla="*/ 1 w 7"/>
                  <a:gd name="T7" fmla="*/ 24 h 27"/>
                  <a:gd name="T8" fmla="*/ 4 w 7"/>
                  <a:gd name="T9" fmla="*/ 27 h 27"/>
                  <a:gd name="T10" fmla="*/ 6 w 7"/>
                  <a:gd name="T11" fmla="*/ 24 h 27"/>
                  <a:gd name="T12" fmla="*/ 7 w 7"/>
                  <a:gd name="T13" fmla="*/ 7 h 27"/>
                  <a:gd name="T14" fmla="*/ 6 w 7"/>
                  <a:gd name="T15" fmla="*/ 2 h 27"/>
                  <a:gd name="T16" fmla="*/ 3 w 7"/>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27">
                    <a:moveTo>
                      <a:pt x="3" y="0"/>
                    </a:moveTo>
                    <a:cubicBezTo>
                      <a:pt x="2" y="0"/>
                      <a:pt x="0" y="1"/>
                      <a:pt x="1" y="3"/>
                    </a:cubicBezTo>
                    <a:cubicBezTo>
                      <a:pt x="1" y="3"/>
                      <a:pt x="1" y="3"/>
                      <a:pt x="1" y="4"/>
                    </a:cubicBezTo>
                    <a:cubicBezTo>
                      <a:pt x="2" y="10"/>
                      <a:pt x="1" y="17"/>
                      <a:pt x="1" y="24"/>
                    </a:cubicBezTo>
                    <a:cubicBezTo>
                      <a:pt x="1" y="26"/>
                      <a:pt x="2" y="27"/>
                      <a:pt x="4" y="27"/>
                    </a:cubicBezTo>
                    <a:cubicBezTo>
                      <a:pt x="5" y="27"/>
                      <a:pt x="6" y="26"/>
                      <a:pt x="6" y="24"/>
                    </a:cubicBezTo>
                    <a:cubicBezTo>
                      <a:pt x="6" y="18"/>
                      <a:pt x="7" y="13"/>
                      <a:pt x="7" y="7"/>
                    </a:cubicBezTo>
                    <a:cubicBezTo>
                      <a:pt x="7" y="6"/>
                      <a:pt x="6" y="4"/>
                      <a:pt x="6" y="2"/>
                    </a:cubicBezTo>
                    <a:cubicBezTo>
                      <a:pt x="6" y="1"/>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10" name="Freeform 98"/>
              <p:cNvSpPr/>
              <p:nvPr/>
            </p:nvSpPr>
            <p:spPr bwMode="auto">
              <a:xfrm>
                <a:off x="1254125" y="3881438"/>
                <a:ext cx="20638" cy="60325"/>
              </a:xfrm>
              <a:custGeom>
                <a:avLst/>
                <a:gdLst>
                  <a:gd name="T0" fmla="*/ 7 w 10"/>
                  <a:gd name="T1" fmla="*/ 0 h 28"/>
                  <a:gd name="T2" fmla="*/ 5 w 10"/>
                  <a:gd name="T3" fmla="*/ 1 h 28"/>
                  <a:gd name="T4" fmla="*/ 4 w 10"/>
                  <a:gd name="T5" fmla="*/ 3 h 28"/>
                  <a:gd name="T6" fmla="*/ 1 w 10"/>
                  <a:gd name="T7" fmla="*/ 24 h 28"/>
                  <a:gd name="T8" fmla="*/ 4 w 10"/>
                  <a:gd name="T9" fmla="*/ 28 h 28"/>
                  <a:gd name="T10" fmla="*/ 6 w 10"/>
                  <a:gd name="T11" fmla="*/ 26 h 28"/>
                  <a:gd name="T12" fmla="*/ 10 w 10"/>
                  <a:gd name="T13" fmla="*/ 4 h 28"/>
                  <a:gd name="T14" fmla="*/ 10 w 10"/>
                  <a:gd name="T15" fmla="*/ 3 h 28"/>
                  <a:gd name="T16" fmla="*/ 7 w 10"/>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8">
                    <a:moveTo>
                      <a:pt x="7" y="0"/>
                    </a:moveTo>
                    <a:cubicBezTo>
                      <a:pt x="6" y="0"/>
                      <a:pt x="6" y="0"/>
                      <a:pt x="5" y="1"/>
                    </a:cubicBezTo>
                    <a:cubicBezTo>
                      <a:pt x="5" y="1"/>
                      <a:pt x="4" y="2"/>
                      <a:pt x="4" y="3"/>
                    </a:cubicBezTo>
                    <a:cubicBezTo>
                      <a:pt x="5" y="10"/>
                      <a:pt x="3" y="17"/>
                      <a:pt x="1" y="24"/>
                    </a:cubicBezTo>
                    <a:cubicBezTo>
                      <a:pt x="0" y="26"/>
                      <a:pt x="2" y="28"/>
                      <a:pt x="4" y="28"/>
                    </a:cubicBezTo>
                    <a:cubicBezTo>
                      <a:pt x="5" y="28"/>
                      <a:pt x="6" y="27"/>
                      <a:pt x="6" y="26"/>
                    </a:cubicBezTo>
                    <a:cubicBezTo>
                      <a:pt x="8" y="19"/>
                      <a:pt x="10" y="12"/>
                      <a:pt x="10" y="4"/>
                    </a:cubicBezTo>
                    <a:cubicBezTo>
                      <a:pt x="10" y="4"/>
                      <a:pt x="10" y="3"/>
                      <a:pt x="10" y="3"/>
                    </a:cubicBezTo>
                    <a:cubicBezTo>
                      <a:pt x="10" y="1"/>
                      <a:pt x="8" y="0"/>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11" name="Freeform 99"/>
              <p:cNvSpPr/>
              <p:nvPr/>
            </p:nvSpPr>
            <p:spPr bwMode="auto">
              <a:xfrm>
                <a:off x="1217613" y="3859213"/>
                <a:ext cx="19050" cy="58738"/>
              </a:xfrm>
              <a:custGeom>
                <a:avLst/>
                <a:gdLst>
                  <a:gd name="T0" fmla="*/ 6 w 9"/>
                  <a:gd name="T1" fmla="*/ 0 h 27"/>
                  <a:gd name="T2" fmla="*/ 3 w 9"/>
                  <a:gd name="T3" fmla="*/ 3 h 27"/>
                  <a:gd name="T4" fmla="*/ 0 w 9"/>
                  <a:gd name="T5" fmla="*/ 22 h 27"/>
                  <a:gd name="T6" fmla="*/ 0 w 9"/>
                  <a:gd name="T7" fmla="*/ 24 h 27"/>
                  <a:gd name="T8" fmla="*/ 2 w 9"/>
                  <a:gd name="T9" fmla="*/ 27 h 27"/>
                  <a:gd name="T10" fmla="*/ 3 w 9"/>
                  <a:gd name="T11" fmla="*/ 27 h 27"/>
                  <a:gd name="T12" fmla="*/ 5 w 9"/>
                  <a:gd name="T13" fmla="*/ 26 h 27"/>
                  <a:gd name="T14" fmla="*/ 9 w 9"/>
                  <a:gd name="T15" fmla="*/ 3 h 27"/>
                  <a:gd name="T16" fmla="*/ 6 w 9"/>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27">
                    <a:moveTo>
                      <a:pt x="6" y="0"/>
                    </a:moveTo>
                    <a:cubicBezTo>
                      <a:pt x="5" y="0"/>
                      <a:pt x="3" y="1"/>
                      <a:pt x="3" y="3"/>
                    </a:cubicBezTo>
                    <a:cubicBezTo>
                      <a:pt x="3" y="9"/>
                      <a:pt x="1" y="16"/>
                      <a:pt x="0" y="22"/>
                    </a:cubicBezTo>
                    <a:cubicBezTo>
                      <a:pt x="0" y="23"/>
                      <a:pt x="0" y="23"/>
                      <a:pt x="0" y="24"/>
                    </a:cubicBezTo>
                    <a:cubicBezTo>
                      <a:pt x="0" y="26"/>
                      <a:pt x="1" y="27"/>
                      <a:pt x="2" y="27"/>
                    </a:cubicBezTo>
                    <a:cubicBezTo>
                      <a:pt x="2" y="27"/>
                      <a:pt x="3" y="27"/>
                      <a:pt x="3" y="27"/>
                    </a:cubicBezTo>
                    <a:cubicBezTo>
                      <a:pt x="4" y="27"/>
                      <a:pt x="5" y="27"/>
                      <a:pt x="5" y="26"/>
                    </a:cubicBezTo>
                    <a:cubicBezTo>
                      <a:pt x="7" y="18"/>
                      <a:pt x="9" y="10"/>
                      <a:pt x="9" y="3"/>
                    </a:cubicBezTo>
                    <a:cubicBezTo>
                      <a:pt x="9" y="1"/>
                      <a:pt x="7" y="0"/>
                      <a:pt x="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12" name="Freeform 100"/>
              <p:cNvSpPr/>
              <p:nvPr/>
            </p:nvSpPr>
            <p:spPr bwMode="auto">
              <a:xfrm>
                <a:off x="1257300" y="3644900"/>
                <a:ext cx="15875" cy="61913"/>
              </a:xfrm>
              <a:custGeom>
                <a:avLst/>
                <a:gdLst>
                  <a:gd name="T0" fmla="*/ 3 w 7"/>
                  <a:gd name="T1" fmla="*/ 0 h 29"/>
                  <a:gd name="T2" fmla="*/ 2 w 7"/>
                  <a:gd name="T3" fmla="*/ 1 h 29"/>
                  <a:gd name="T4" fmla="*/ 0 w 7"/>
                  <a:gd name="T5" fmla="*/ 3 h 29"/>
                  <a:gd name="T6" fmla="*/ 1 w 7"/>
                  <a:gd name="T7" fmla="*/ 8 h 29"/>
                  <a:gd name="T8" fmla="*/ 1 w 7"/>
                  <a:gd name="T9" fmla="*/ 26 h 29"/>
                  <a:gd name="T10" fmla="*/ 4 w 7"/>
                  <a:gd name="T11" fmla="*/ 29 h 29"/>
                  <a:gd name="T12" fmla="*/ 6 w 7"/>
                  <a:gd name="T13" fmla="*/ 26 h 29"/>
                  <a:gd name="T14" fmla="*/ 7 w 7"/>
                  <a:gd name="T15" fmla="*/ 14 h 29"/>
                  <a:gd name="T16" fmla="*/ 6 w 7"/>
                  <a:gd name="T17" fmla="*/ 6 h 29"/>
                  <a:gd name="T18" fmla="*/ 6 w 7"/>
                  <a:gd name="T19" fmla="*/ 2 h 29"/>
                  <a:gd name="T20" fmla="*/ 3 w 7"/>
                  <a:gd name="T2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29">
                    <a:moveTo>
                      <a:pt x="3" y="0"/>
                    </a:moveTo>
                    <a:cubicBezTo>
                      <a:pt x="3" y="0"/>
                      <a:pt x="2" y="0"/>
                      <a:pt x="2" y="1"/>
                    </a:cubicBezTo>
                    <a:cubicBezTo>
                      <a:pt x="1" y="1"/>
                      <a:pt x="0" y="2"/>
                      <a:pt x="0" y="3"/>
                    </a:cubicBezTo>
                    <a:cubicBezTo>
                      <a:pt x="1" y="5"/>
                      <a:pt x="1" y="7"/>
                      <a:pt x="1" y="8"/>
                    </a:cubicBezTo>
                    <a:cubicBezTo>
                      <a:pt x="2" y="14"/>
                      <a:pt x="1" y="20"/>
                      <a:pt x="1" y="26"/>
                    </a:cubicBezTo>
                    <a:cubicBezTo>
                      <a:pt x="1" y="28"/>
                      <a:pt x="2" y="29"/>
                      <a:pt x="4" y="29"/>
                    </a:cubicBezTo>
                    <a:cubicBezTo>
                      <a:pt x="5" y="29"/>
                      <a:pt x="6" y="28"/>
                      <a:pt x="6" y="26"/>
                    </a:cubicBezTo>
                    <a:cubicBezTo>
                      <a:pt x="6" y="22"/>
                      <a:pt x="7" y="18"/>
                      <a:pt x="7" y="14"/>
                    </a:cubicBezTo>
                    <a:cubicBezTo>
                      <a:pt x="7" y="12"/>
                      <a:pt x="7" y="9"/>
                      <a:pt x="6" y="6"/>
                    </a:cubicBezTo>
                    <a:cubicBezTo>
                      <a:pt x="6" y="5"/>
                      <a:pt x="6" y="3"/>
                      <a:pt x="6" y="2"/>
                    </a:cubicBezTo>
                    <a:cubicBezTo>
                      <a:pt x="6" y="1"/>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13" name="Freeform 101"/>
              <p:cNvSpPr/>
              <p:nvPr/>
            </p:nvSpPr>
            <p:spPr bwMode="auto">
              <a:xfrm>
                <a:off x="1236663" y="3619500"/>
                <a:ext cx="14288" cy="55563"/>
              </a:xfrm>
              <a:custGeom>
                <a:avLst/>
                <a:gdLst>
                  <a:gd name="T0" fmla="*/ 3 w 7"/>
                  <a:gd name="T1" fmla="*/ 0 h 26"/>
                  <a:gd name="T2" fmla="*/ 1 w 7"/>
                  <a:gd name="T3" fmla="*/ 1 h 26"/>
                  <a:gd name="T4" fmla="*/ 0 w 7"/>
                  <a:gd name="T5" fmla="*/ 2 h 26"/>
                  <a:gd name="T6" fmla="*/ 1 w 7"/>
                  <a:gd name="T7" fmla="*/ 10 h 26"/>
                  <a:gd name="T8" fmla="*/ 2 w 7"/>
                  <a:gd name="T9" fmla="*/ 23 h 26"/>
                  <a:gd name="T10" fmla="*/ 4 w 7"/>
                  <a:gd name="T11" fmla="*/ 26 h 26"/>
                  <a:gd name="T12" fmla="*/ 7 w 7"/>
                  <a:gd name="T13" fmla="*/ 23 h 26"/>
                  <a:gd name="T14" fmla="*/ 7 w 7"/>
                  <a:gd name="T15" fmla="*/ 16 h 26"/>
                  <a:gd name="T16" fmla="*/ 6 w 7"/>
                  <a:gd name="T17" fmla="*/ 7 h 26"/>
                  <a:gd name="T18" fmla="*/ 6 w 7"/>
                  <a:gd name="T19" fmla="*/ 2 h 26"/>
                  <a:gd name="T20" fmla="*/ 3 w 7"/>
                  <a:gd name="T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26">
                    <a:moveTo>
                      <a:pt x="3" y="0"/>
                    </a:moveTo>
                    <a:cubicBezTo>
                      <a:pt x="2" y="0"/>
                      <a:pt x="1" y="0"/>
                      <a:pt x="1" y="1"/>
                    </a:cubicBezTo>
                    <a:cubicBezTo>
                      <a:pt x="0" y="1"/>
                      <a:pt x="0" y="1"/>
                      <a:pt x="0" y="2"/>
                    </a:cubicBezTo>
                    <a:cubicBezTo>
                      <a:pt x="0" y="5"/>
                      <a:pt x="1" y="7"/>
                      <a:pt x="1" y="10"/>
                    </a:cubicBezTo>
                    <a:cubicBezTo>
                      <a:pt x="1" y="14"/>
                      <a:pt x="1" y="18"/>
                      <a:pt x="2" y="23"/>
                    </a:cubicBezTo>
                    <a:cubicBezTo>
                      <a:pt x="2" y="25"/>
                      <a:pt x="3" y="26"/>
                      <a:pt x="4" y="26"/>
                    </a:cubicBezTo>
                    <a:cubicBezTo>
                      <a:pt x="6" y="26"/>
                      <a:pt x="7" y="25"/>
                      <a:pt x="7" y="23"/>
                    </a:cubicBezTo>
                    <a:cubicBezTo>
                      <a:pt x="7" y="21"/>
                      <a:pt x="7" y="18"/>
                      <a:pt x="7" y="16"/>
                    </a:cubicBezTo>
                    <a:cubicBezTo>
                      <a:pt x="6" y="13"/>
                      <a:pt x="6" y="10"/>
                      <a:pt x="6" y="7"/>
                    </a:cubicBezTo>
                    <a:cubicBezTo>
                      <a:pt x="6" y="5"/>
                      <a:pt x="6" y="4"/>
                      <a:pt x="6" y="2"/>
                    </a:cubicBezTo>
                    <a:cubicBezTo>
                      <a:pt x="6" y="1"/>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14" name="Freeform 102"/>
              <p:cNvSpPr/>
              <p:nvPr/>
            </p:nvSpPr>
            <p:spPr bwMode="auto">
              <a:xfrm>
                <a:off x="1212850" y="3651250"/>
                <a:ext cx="17463" cy="11113"/>
              </a:xfrm>
              <a:custGeom>
                <a:avLst/>
                <a:gdLst>
                  <a:gd name="T0" fmla="*/ 4 w 8"/>
                  <a:gd name="T1" fmla="*/ 0 h 5"/>
                  <a:gd name="T2" fmla="*/ 4 w 8"/>
                  <a:gd name="T3" fmla="*/ 0 h 5"/>
                  <a:gd name="T4" fmla="*/ 3 w 8"/>
                  <a:gd name="T5" fmla="*/ 0 h 5"/>
                  <a:gd name="T6" fmla="*/ 4 w 8"/>
                  <a:gd name="T7" fmla="*/ 5 h 5"/>
                  <a:gd name="T8" fmla="*/ 6 w 8"/>
                  <a:gd name="T9" fmla="*/ 5 h 5"/>
                  <a:gd name="T10" fmla="*/ 6 w 8"/>
                  <a:gd name="T11" fmla="*/ 5 h 5"/>
                  <a:gd name="T12" fmla="*/ 4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4" y="0"/>
                    </a:moveTo>
                    <a:cubicBezTo>
                      <a:pt x="4" y="0"/>
                      <a:pt x="4" y="0"/>
                      <a:pt x="4" y="0"/>
                    </a:cubicBezTo>
                    <a:cubicBezTo>
                      <a:pt x="3" y="0"/>
                      <a:pt x="3" y="0"/>
                      <a:pt x="3" y="0"/>
                    </a:cubicBezTo>
                    <a:cubicBezTo>
                      <a:pt x="0" y="2"/>
                      <a:pt x="2" y="5"/>
                      <a:pt x="4" y="5"/>
                    </a:cubicBezTo>
                    <a:cubicBezTo>
                      <a:pt x="5" y="5"/>
                      <a:pt x="5" y="5"/>
                      <a:pt x="6" y="5"/>
                    </a:cubicBezTo>
                    <a:cubicBezTo>
                      <a:pt x="6" y="5"/>
                      <a:pt x="6" y="5"/>
                      <a:pt x="6" y="5"/>
                    </a:cubicBezTo>
                    <a:cubicBezTo>
                      <a:pt x="8" y="3"/>
                      <a:pt x="7"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15" name="Freeform 103"/>
              <p:cNvSpPr/>
              <p:nvPr/>
            </p:nvSpPr>
            <p:spPr bwMode="auto">
              <a:xfrm>
                <a:off x="1046163" y="3451225"/>
                <a:ext cx="44450" cy="34925"/>
              </a:xfrm>
              <a:custGeom>
                <a:avLst/>
                <a:gdLst>
                  <a:gd name="T0" fmla="*/ 3 w 20"/>
                  <a:gd name="T1" fmla="*/ 0 h 16"/>
                  <a:gd name="T2" fmla="*/ 1 w 20"/>
                  <a:gd name="T3" fmla="*/ 3 h 16"/>
                  <a:gd name="T4" fmla="*/ 2 w 20"/>
                  <a:gd name="T5" fmla="*/ 5 h 16"/>
                  <a:gd name="T6" fmla="*/ 14 w 20"/>
                  <a:gd name="T7" fmla="*/ 15 h 16"/>
                  <a:gd name="T8" fmla="*/ 16 w 20"/>
                  <a:gd name="T9" fmla="*/ 16 h 16"/>
                  <a:gd name="T10" fmla="*/ 18 w 20"/>
                  <a:gd name="T11" fmla="*/ 12 h 16"/>
                  <a:gd name="T12" fmla="*/ 7 w 20"/>
                  <a:gd name="T13" fmla="*/ 2 h 16"/>
                  <a:gd name="T14" fmla="*/ 5 w 20"/>
                  <a:gd name="T15" fmla="*/ 0 h 16"/>
                  <a:gd name="T16" fmla="*/ 3 w 20"/>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6">
                    <a:moveTo>
                      <a:pt x="3" y="0"/>
                    </a:moveTo>
                    <a:cubicBezTo>
                      <a:pt x="2" y="0"/>
                      <a:pt x="0" y="2"/>
                      <a:pt x="1" y="3"/>
                    </a:cubicBezTo>
                    <a:cubicBezTo>
                      <a:pt x="1" y="4"/>
                      <a:pt x="1" y="4"/>
                      <a:pt x="2" y="5"/>
                    </a:cubicBezTo>
                    <a:cubicBezTo>
                      <a:pt x="6" y="8"/>
                      <a:pt x="11" y="11"/>
                      <a:pt x="14" y="15"/>
                    </a:cubicBezTo>
                    <a:cubicBezTo>
                      <a:pt x="15" y="16"/>
                      <a:pt x="15" y="16"/>
                      <a:pt x="16" y="16"/>
                    </a:cubicBezTo>
                    <a:cubicBezTo>
                      <a:pt x="18" y="16"/>
                      <a:pt x="20" y="14"/>
                      <a:pt x="18" y="12"/>
                    </a:cubicBezTo>
                    <a:cubicBezTo>
                      <a:pt x="15" y="8"/>
                      <a:pt x="11" y="5"/>
                      <a:pt x="7" y="2"/>
                    </a:cubicBezTo>
                    <a:cubicBezTo>
                      <a:pt x="6" y="1"/>
                      <a:pt x="6" y="1"/>
                      <a:pt x="5" y="0"/>
                    </a:cubicBezTo>
                    <a:cubicBezTo>
                      <a:pt x="4" y="0"/>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16" name="Freeform 104"/>
              <p:cNvSpPr/>
              <p:nvPr/>
            </p:nvSpPr>
            <p:spPr bwMode="auto">
              <a:xfrm>
                <a:off x="1096963" y="3446463"/>
                <a:ext cx="31750" cy="39688"/>
              </a:xfrm>
              <a:custGeom>
                <a:avLst/>
                <a:gdLst>
                  <a:gd name="T0" fmla="*/ 3 w 15"/>
                  <a:gd name="T1" fmla="*/ 0 h 18"/>
                  <a:gd name="T2" fmla="*/ 1 w 15"/>
                  <a:gd name="T3" fmla="*/ 5 h 18"/>
                  <a:gd name="T4" fmla="*/ 10 w 15"/>
                  <a:gd name="T5" fmla="*/ 16 h 18"/>
                  <a:gd name="T6" fmla="*/ 12 w 15"/>
                  <a:gd name="T7" fmla="*/ 18 h 18"/>
                  <a:gd name="T8" fmla="*/ 12 w 15"/>
                  <a:gd name="T9" fmla="*/ 18 h 18"/>
                  <a:gd name="T10" fmla="*/ 14 w 15"/>
                  <a:gd name="T11" fmla="*/ 17 h 18"/>
                  <a:gd name="T12" fmla="*/ 14 w 15"/>
                  <a:gd name="T13" fmla="*/ 14 h 18"/>
                  <a:gd name="T14" fmla="*/ 5 w 15"/>
                  <a:gd name="T15" fmla="*/ 1 h 18"/>
                  <a:gd name="T16" fmla="*/ 3 w 15"/>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3" y="0"/>
                    </a:moveTo>
                    <a:cubicBezTo>
                      <a:pt x="2" y="0"/>
                      <a:pt x="0" y="3"/>
                      <a:pt x="1" y="5"/>
                    </a:cubicBezTo>
                    <a:cubicBezTo>
                      <a:pt x="4" y="9"/>
                      <a:pt x="7" y="13"/>
                      <a:pt x="10" y="16"/>
                    </a:cubicBezTo>
                    <a:cubicBezTo>
                      <a:pt x="10" y="17"/>
                      <a:pt x="11" y="18"/>
                      <a:pt x="12" y="18"/>
                    </a:cubicBezTo>
                    <a:cubicBezTo>
                      <a:pt x="12" y="18"/>
                      <a:pt x="12" y="18"/>
                      <a:pt x="12" y="18"/>
                    </a:cubicBezTo>
                    <a:cubicBezTo>
                      <a:pt x="13" y="18"/>
                      <a:pt x="13" y="18"/>
                      <a:pt x="14" y="17"/>
                    </a:cubicBezTo>
                    <a:cubicBezTo>
                      <a:pt x="15" y="16"/>
                      <a:pt x="15" y="15"/>
                      <a:pt x="14" y="14"/>
                    </a:cubicBezTo>
                    <a:cubicBezTo>
                      <a:pt x="12" y="9"/>
                      <a:pt x="8" y="5"/>
                      <a:pt x="5" y="1"/>
                    </a:cubicBezTo>
                    <a:cubicBezTo>
                      <a:pt x="5" y="1"/>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17" name="Freeform 105"/>
              <p:cNvSpPr/>
              <p:nvPr/>
            </p:nvSpPr>
            <p:spPr bwMode="auto">
              <a:xfrm>
                <a:off x="2355850" y="2698750"/>
                <a:ext cx="46038" cy="49213"/>
              </a:xfrm>
              <a:custGeom>
                <a:avLst/>
                <a:gdLst>
                  <a:gd name="T0" fmla="*/ 3 w 21"/>
                  <a:gd name="T1" fmla="*/ 0 h 23"/>
                  <a:gd name="T2" fmla="*/ 0 w 21"/>
                  <a:gd name="T3" fmla="*/ 2 h 23"/>
                  <a:gd name="T4" fmla="*/ 0 w 21"/>
                  <a:gd name="T5" fmla="*/ 4 h 23"/>
                  <a:gd name="T6" fmla="*/ 1 w 21"/>
                  <a:gd name="T7" fmla="*/ 5 h 23"/>
                  <a:gd name="T8" fmla="*/ 16 w 21"/>
                  <a:gd name="T9" fmla="*/ 22 h 23"/>
                  <a:gd name="T10" fmla="*/ 17 w 21"/>
                  <a:gd name="T11" fmla="*/ 23 h 23"/>
                  <a:gd name="T12" fmla="*/ 18 w 21"/>
                  <a:gd name="T13" fmla="*/ 23 h 23"/>
                  <a:gd name="T14" fmla="*/ 20 w 21"/>
                  <a:gd name="T15" fmla="*/ 19 h 23"/>
                  <a:gd name="T16" fmla="*/ 20 w 21"/>
                  <a:gd name="T17" fmla="*/ 18 h 23"/>
                  <a:gd name="T18" fmla="*/ 5 w 21"/>
                  <a:gd name="T19" fmla="*/ 1 h 23"/>
                  <a:gd name="T20" fmla="*/ 3 w 21"/>
                  <a:gd name="T2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23">
                    <a:moveTo>
                      <a:pt x="3" y="0"/>
                    </a:moveTo>
                    <a:cubicBezTo>
                      <a:pt x="2" y="0"/>
                      <a:pt x="0" y="1"/>
                      <a:pt x="0" y="2"/>
                    </a:cubicBezTo>
                    <a:cubicBezTo>
                      <a:pt x="0" y="3"/>
                      <a:pt x="0" y="4"/>
                      <a:pt x="0" y="4"/>
                    </a:cubicBezTo>
                    <a:cubicBezTo>
                      <a:pt x="0" y="4"/>
                      <a:pt x="0" y="4"/>
                      <a:pt x="1" y="5"/>
                    </a:cubicBezTo>
                    <a:cubicBezTo>
                      <a:pt x="7" y="9"/>
                      <a:pt x="13" y="15"/>
                      <a:pt x="16" y="22"/>
                    </a:cubicBezTo>
                    <a:cubicBezTo>
                      <a:pt x="16" y="22"/>
                      <a:pt x="16" y="22"/>
                      <a:pt x="17" y="23"/>
                    </a:cubicBezTo>
                    <a:cubicBezTo>
                      <a:pt x="17" y="23"/>
                      <a:pt x="17" y="23"/>
                      <a:pt x="18" y="23"/>
                    </a:cubicBezTo>
                    <a:cubicBezTo>
                      <a:pt x="19" y="23"/>
                      <a:pt x="21" y="21"/>
                      <a:pt x="20" y="19"/>
                    </a:cubicBezTo>
                    <a:cubicBezTo>
                      <a:pt x="20" y="18"/>
                      <a:pt x="20" y="18"/>
                      <a:pt x="20" y="18"/>
                    </a:cubicBezTo>
                    <a:cubicBezTo>
                      <a:pt x="16" y="11"/>
                      <a:pt x="10" y="5"/>
                      <a:pt x="5" y="1"/>
                    </a:cubicBezTo>
                    <a:cubicBezTo>
                      <a:pt x="4" y="0"/>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18" name="Freeform 106"/>
              <p:cNvSpPr/>
              <p:nvPr/>
            </p:nvSpPr>
            <p:spPr bwMode="auto">
              <a:xfrm>
                <a:off x="2366963" y="2668588"/>
                <a:ext cx="42863" cy="49213"/>
              </a:xfrm>
              <a:custGeom>
                <a:avLst/>
                <a:gdLst>
                  <a:gd name="T0" fmla="*/ 3 w 20"/>
                  <a:gd name="T1" fmla="*/ 0 h 23"/>
                  <a:gd name="T2" fmla="*/ 1 w 20"/>
                  <a:gd name="T3" fmla="*/ 4 h 23"/>
                  <a:gd name="T4" fmla="*/ 14 w 20"/>
                  <a:gd name="T5" fmla="*/ 21 h 23"/>
                  <a:gd name="T6" fmla="*/ 16 w 20"/>
                  <a:gd name="T7" fmla="*/ 23 h 23"/>
                  <a:gd name="T8" fmla="*/ 19 w 20"/>
                  <a:gd name="T9" fmla="*/ 19 h 23"/>
                  <a:gd name="T10" fmla="*/ 5 w 20"/>
                  <a:gd name="T11" fmla="*/ 0 h 23"/>
                  <a:gd name="T12" fmla="*/ 3 w 20"/>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20" h="23">
                    <a:moveTo>
                      <a:pt x="3" y="0"/>
                    </a:moveTo>
                    <a:cubicBezTo>
                      <a:pt x="1" y="0"/>
                      <a:pt x="0" y="2"/>
                      <a:pt x="1" y="4"/>
                    </a:cubicBezTo>
                    <a:cubicBezTo>
                      <a:pt x="6" y="10"/>
                      <a:pt x="11" y="15"/>
                      <a:pt x="14" y="21"/>
                    </a:cubicBezTo>
                    <a:cubicBezTo>
                      <a:pt x="14" y="22"/>
                      <a:pt x="15" y="23"/>
                      <a:pt x="16" y="23"/>
                    </a:cubicBezTo>
                    <a:cubicBezTo>
                      <a:pt x="18" y="23"/>
                      <a:pt x="20" y="21"/>
                      <a:pt x="19" y="19"/>
                    </a:cubicBezTo>
                    <a:cubicBezTo>
                      <a:pt x="15" y="12"/>
                      <a:pt x="10" y="6"/>
                      <a:pt x="5" y="0"/>
                    </a:cubicBezTo>
                    <a:cubicBezTo>
                      <a:pt x="5" y="0"/>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19" name="Freeform 107"/>
              <p:cNvSpPr/>
              <p:nvPr/>
            </p:nvSpPr>
            <p:spPr bwMode="auto">
              <a:xfrm>
                <a:off x="2384425" y="2647950"/>
                <a:ext cx="34925" cy="28575"/>
              </a:xfrm>
              <a:custGeom>
                <a:avLst/>
                <a:gdLst>
                  <a:gd name="T0" fmla="*/ 3 w 16"/>
                  <a:gd name="T1" fmla="*/ 0 h 13"/>
                  <a:gd name="T2" fmla="*/ 1 w 16"/>
                  <a:gd name="T3" fmla="*/ 1 h 13"/>
                  <a:gd name="T4" fmla="*/ 1 w 16"/>
                  <a:gd name="T5" fmla="*/ 5 h 13"/>
                  <a:gd name="T6" fmla="*/ 11 w 16"/>
                  <a:gd name="T7" fmla="*/ 12 h 13"/>
                  <a:gd name="T8" fmla="*/ 13 w 16"/>
                  <a:gd name="T9" fmla="*/ 13 h 13"/>
                  <a:gd name="T10" fmla="*/ 14 w 16"/>
                  <a:gd name="T11" fmla="*/ 7 h 13"/>
                  <a:gd name="T12" fmla="*/ 5 w 16"/>
                  <a:gd name="T13" fmla="*/ 1 h 13"/>
                  <a:gd name="T14" fmla="*/ 3 w 16"/>
                  <a:gd name="T15" fmla="*/ 0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3">
                    <a:moveTo>
                      <a:pt x="3" y="0"/>
                    </a:moveTo>
                    <a:cubicBezTo>
                      <a:pt x="2" y="0"/>
                      <a:pt x="2" y="0"/>
                      <a:pt x="1" y="1"/>
                    </a:cubicBezTo>
                    <a:cubicBezTo>
                      <a:pt x="0" y="2"/>
                      <a:pt x="0" y="4"/>
                      <a:pt x="1" y="5"/>
                    </a:cubicBezTo>
                    <a:cubicBezTo>
                      <a:pt x="4" y="7"/>
                      <a:pt x="8" y="10"/>
                      <a:pt x="11" y="12"/>
                    </a:cubicBezTo>
                    <a:cubicBezTo>
                      <a:pt x="12" y="13"/>
                      <a:pt x="12" y="13"/>
                      <a:pt x="13" y="13"/>
                    </a:cubicBezTo>
                    <a:cubicBezTo>
                      <a:pt x="15" y="13"/>
                      <a:pt x="16" y="9"/>
                      <a:pt x="14" y="7"/>
                    </a:cubicBezTo>
                    <a:cubicBezTo>
                      <a:pt x="11" y="5"/>
                      <a:pt x="8" y="3"/>
                      <a:pt x="5" y="1"/>
                    </a:cubicBezTo>
                    <a:cubicBezTo>
                      <a:pt x="4" y="0"/>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20" name="Freeform 108"/>
              <p:cNvSpPr/>
              <p:nvPr/>
            </p:nvSpPr>
            <p:spPr bwMode="auto">
              <a:xfrm>
                <a:off x="2390775" y="2620963"/>
                <a:ext cx="46038" cy="31750"/>
              </a:xfrm>
              <a:custGeom>
                <a:avLst/>
                <a:gdLst>
                  <a:gd name="T0" fmla="*/ 4 w 21"/>
                  <a:gd name="T1" fmla="*/ 0 h 15"/>
                  <a:gd name="T2" fmla="*/ 2 w 21"/>
                  <a:gd name="T3" fmla="*/ 4 h 15"/>
                  <a:gd name="T4" fmla="*/ 16 w 21"/>
                  <a:gd name="T5" fmla="*/ 15 h 15"/>
                  <a:gd name="T6" fmla="*/ 17 w 21"/>
                  <a:gd name="T7" fmla="*/ 15 h 15"/>
                  <a:gd name="T8" fmla="*/ 19 w 21"/>
                  <a:gd name="T9" fmla="*/ 14 h 15"/>
                  <a:gd name="T10" fmla="*/ 20 w 21"/>
                  <a:gd name="T11" fmla="*/ 11 h 15"/>
                  <a:gd name="T12" fmla="*/ 19 w 21"/>
                  <a:gd name="T13" fmla="*/ 11 h 15"/>
                  <a:gd name="T14" fmla="*/ 6 w 21"/>
                  <a:gd name="T15" fmla="*/ 0 h 15"/>
                  <a:gd name="T16" fmla="*/ 4 w 21"/>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5">
                    <a:moveTo>
                      <a:pt x="4" y="0"/>
                    </a:moveTo>
                    <a:cubicBezTo>
                      <a:pt x="2" y="0"/>
                      <a:pt x="0" y="2"/>
                      <a:pt x="2" y="4"/>
                    </a:cubicBezTo>
                    <a:cubicBezTo>
                      <a:pt x="6" y="8"/>
                      <a:pt x="11" y="13"/>
                      <a:pt x="16" y="15"/>
                    </a:cubicBezTo>
                    <a:cubicBezTo>
                      <a:pt x="16" y="15"/>
                      <a:pt x="17" y="15"/>
                      <a:pt x="17" y="15"/>
                    </a:cubicBezTo>
                    <a:cubicBezTo>
                      <a:pt x="18" y="15"/>
                      <a:pt x="19" y="15"/>
                      <a:pt x="19" y="14"/>
                    </a:cubicBezTo>
                    <a:cubicBezTo>
                      <a:pt x="20" y="13"/>
                      <a:pt x="21" y="12"/>
                      <a:pt x="20" y="11"/>
                    </a:cubicBezTo>
                    <a:cubicBezTo>
                      <a:pt x="20" y="11"/>
                      <a:pt x="19" y="11"/>
                      <a:pt x="19" y="11"/>
                    </a:cubicBezTo>
                    <a:cubicBezTo>
                      <a:pt x="14" y="8"/>
                      <a:pt x="10" y="4"/>
                      <a:pt x="6" y="0"/>
                    </a:cubicBezTo>
                    <a:cubicBezTo>
                      <a:pt x="5" y="0"/>
                      <a:pt x="5"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21" name="Freeform 109"/>
              <p:cNvSpPr/>
              <p:nvPr/>
            </p:nvSpPr>
            <p:spPr bwMode="auto">
              <a:xfrm>
                <a:off x="2386013" y="2592388"/>
                <a:ext cx="12700" cy="11113"/>
              </a:xfrm>
              <a:custGeom>
                <a:avLst/>
                <a:gdLst>
                  <a:gd name="T0" fmla="*/ 2 w 6"/>
                  <a:gd name="T1" fmla="*/ 0 h 5"/>
                  <a:gd name="T2" fmla="*/ 1 w 6"/>
                  <a:gd name="T3" fmla="*/ 0 h 5"/>
                  <a:gd name="T4" fmla="*/ 1 w 6"/>
                  <a:gd name="T5" fmla="*/ 1 h 5"/>
                  <a:gd name="T6" fmla="*/ 0 w 6"/>
                  <a:gd name="T7" fmla="*/ 3 h 5"/>
                  <a:gd name="T8" fmla="*/ 2 w 6"/>
                  <a:gd name="T9" fmla="*/ 5 h 5"/>
                  <a:gd name="T10" fmla="*/ 4 w 6"/>
                  <a:gd name="T11" fmla="*/ 5 h 5"/>
                  <a:gd name="T12" fmla="*/ 2 w 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2" y="0"/>
                    </a:moveTo>
                    <a:cubicBezTo>
                      <a:pt x="2" y="0"/>
                      <a:pt x="1" y="0"/>
                      <a:pt x="1" y="0"/>
                    </a:cubicBezTo>
                    <a:cubicBezTo>
                      <a:pt x="1" y="0"/>
                      <a:pt x="1" y="0"/>
                      <a:pt x="1" y="1"/>
                    </a:cubicBezTo>
                    <a:cubicBezTo>
                      <a:pt x="0" y="1"/>
                      <a:pt x="0" y="2"/>
                      <a:pt x="0" y="3"/>
                    </a:cubicBezTo>
                    <a:cubicBezTo>
                      <a:pt x="0" y="4"/>
                      <a:pt x="1" y="5"/>
                      <a:pt x="2" y="5"/>
                    </a:cubicBezTo>
                    <a:cubicBezTo>
                      <a:pt x="3" y="5"/>
                      <a:pt x="3" y="5"/>
                      <a:pt x="4" y="5"/>
                    </a:cubicBezTo>
                    <a:cubicBezTo>
                      <a:pt x="6" y="4"/>
                      <a:pt x="5"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grpSp>
        <p:grpSp>
          <p:nvGrpSpPr>
            <p:cNvPr id="159" name="组合 158"/>
            <p:cNvGrpSpPr/>
            <p:nvPr/>
          </p:nvGrpSpPr>
          <p:grpSpPr>
            <a:xfrm>
              <a:off x="3099295" y="2836256"/>
              <a:ext cx="1768987" cy="1544823"/>
              <a:chOff x="2487613" y="2089150"/>
              <a:chExt cx="1616075" cy="1411288"/>
            </a:xfrm>
            <a:grpFill/>
          </p:grpSpPr>
          <p:sp>
            <p:nvSpPr>
              <p:cNvPr id="40" name="Freeform 28"/>
              <p:cNvSpPr/>
              <p:nvPr/>
            </p:nvSpPr>
            <p:spPr bwMode="auto">
              <a:xfrm>
                <a:off x="3046413" y="2981325"/>
                <a:ext cx="15875" cy="11113"/>
              </a:xfrm>
              <a:custGeom>
                <a:avLst/>
                <a:gdLst>
                  <a:gd name="T0" fmla="*/ 4 w 8"/>
                  <a:gd name="T1" fmla="*/ 0 h 5"/>
                  <a:gd name="T2" fmla="*/ 3 w 8"/>
                  <a:gd name="T3" fmla="*/ 0 h 5"/>
                  <a:gd name="T4" fmla="*/ 4 w 8"/>
                  <a:gd name="T5" fmla="*/ 5 h 5"/>
                  <a:gd name="T6" fmla="*/ 6 w 8"/>
                  <a:gd name="T7" fmla="*/ 5 h 5"/>
                  <a:gd name="T8" fmla="*/ 4 w 8"/>
                  <a:gd name="T9" fmla="*/ 0 h 5"/>
                </a:gdLst>
                <a:ahLst/>
                <a:cxnLst>
                  <a:cxn ang="0">
                    <a:pos x="T0" y="T1"/>
                  </a:cxn>
                  <a:cxn ang="0">
                    <a:pos x="T2" y="T3"/>
                  </a:cxn>
                  <a:cxn ang="0">
                    <a:pos x="T4" y="T5"/>
                  </a:cxn>
                  <a:cxn ang="0">
                    <a:pos x="T6" y="T7"/>
                  </a:cxn>
                  <a:cxn ang="0">
                    <a:pos x="T8" y="T9"/>
                  </a:cxn>
                </a:cxnLst>
                <a:rect l="0" t="0" r="r" b="b"/>
                <a:pathLst>
                  <a:path w="8" h="5">
                    <a:moveTo>
                      <a:pt x="4" y="0"/>
                    </a:moveTo>
                    <a:cubicBezTo>
                      <a:pt x="4" y="0"/>
                      <a:pt x="3" y="0"/>
                      <a:pt x="3" y="0"/>
                    </a:cubicBezTo>
                    <a:cubicBezTo>
                      <a:pt x="0" y="2"/>
                      <a:pt x="2" y="5"/>
                      <a:pt x="4" y="5"/>
                    </a:cubicBezTo>
                    <a:cubicBezTo>
                      <a:pt x="5" y="5"/>
                      <a:pt x="5" y="5"/>
                      <a:pt x="6" y="5"/>
                    </a:cubicBezTo>
                    <a:cubicBezTo>
                      <a:pt x="8" y="3"/>
                      <a:pt x="7"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44" name="Freeform 32"/>
              <p:cNvSpPr>
                <a:spLocks noEditPoints="1"/>
              </p:cNvSpPr>
              <p:nvPr/>
            </p:nvSpPr>
            <p:spPr bwMode="auto">
              <a:xfrm>
                <a:off x="2487613" y="2089150"/>
                <a:ext cx="1422400" cy="1387475"/>
              </a:xfrm>
              <a:custGeom>
                <a:avLst/>
                <a:gdLst>
                  <a:gd name="T0" fmla="*/ 177 w 660"/>
                  <a:gd name="T1" fmla="*/ 575 h 645"/>
                  <a:gd name="T2" fmla="*/ 245 w 660"/>
                  <a:gd name="T3" fmla="*/ 564 h 645"/>
                  <a:gd name="T4" fmla="*/ 200 w 660"/>
                  <a:gd name="T5" fmla="*/ 586 h 645"/>
                  <a:gd name="T6" fmla="*/ 213 w 660"/>
                  <a:gd name="T7" fmla="*/ 584 h 645"/>
                  <a:gd name="T8" fmla="*/ 227 w 660"/>
                  <a:gd name="T9" fmla="*/ 580 h 645"/>
                  <a:gd name="T10" fmla="*/ 247 w 660"/>
                  <a:gd name="T11" fmla="*/ 568 h 645"/>
                  <a:gd name="T12" fmla="*/ 250 w 660"/>
                  <a:gd name="T13" fmla="*/ 561 h 645"/>
                  <a:gd name="T14" fmla="*/ 301 w 660"/>
                  <a:gd name="T15" fmla="*/ 575 h 645"/>
                  <a:gd name="T16" fmla="*/ 386 w 660"/>
                  <a:gd name="T17" fmla="*/ 640 h 645"/>
                  <a:gd name="T18" fmla="*/ 340 w 660"/>
                  <a:gd name="T19" fmla="*/ 582 h 645"/>
                  <a:gd name="T20" fmla="*/ 314 w 660"/>
                  <a:gd name="T21" fmla="*/ 576 h 645"/>
                  <a:gd name="T22" fmla="*/ 269 w 660"/>
                  <a:gd name="T23" fmla="*/ 557 h 645"/>
                  <a:gd name="T24" fmla="*/ 141 w 660"/>
                  <a:gd name="T25" fmla="*/ 546 h 645"/>
                  <a:gd name="T26" fmla="*/ 171 w 660"/>
                  <a:gd name="T27" fmla="*/ 578 h 645"/>
                  <a:gd name="T28" fmla="*/ 128 w 660"/>
                  <a:gd name="T29" fmla="*/ 521 h 645"/>
                  <a:gd name="T30" fmla="*/ 395 w 660"/>
                  <a:gd name="T31" fmla="*/ 638 h 645"/>
                  <a:gd name="T32" fmla="*/ 467 w 660"/>
                  <a:gd name="T33" fmla="*/ 622 h 645"/>
                  <a:gd name="T34" fmla="*/ 530 w 660"/>
                  <a:gd name="T35" fmla="*/ 577 h 645"/>
                  <a:gd name="T36" fmla="*/ 526 w 660"/>
                  <a:gd name="T37" fmla="*/ 542 h 645"/>
                  <a:gd name="T38" fmla="*/ 619 w 660"/>
                  <a:gd name="T39" fmla="*/ 428 h 645"/>
                  <a:gd name="T40" fmla="*/ 582 w 660"/>
                  <a:gd name="T41" fmla="*/ 420 h 645"/>
                  <a:gd name="T42" fmla="*/ 528 w 660"/>
                  <a:gd name="T43" fmla="*/ 514 h 645"/>
                  <a:gd name="T44" fmla="*/ 552 w 660"/>
                  <a:gd name="T45" fmla="*/ 482 h 645"/>
                  <a:gd name="T46" fmla="*/ 559 w 660"/>
                  <a:gd name="T47" fmla="*/ 465 h 645"/>
                  <a:gd name="T48" fmla="*/ 574 w 660"/>
                  <a:gd name="T49" fmla="*/ 432 h 645"/>
                  <a:gd name="T50" fmla="*/ 612 w 660"/>
                  <a:gd name="T51" fmla="*/ 427 h 645"/>
                  <a:gd name="T52" fmla="*/ 64 w 660"/>
                  <a:gd name="T53" fmla="*/ 398 h 645"/>
                  <a:gd name="T54" fmla="*/ 93 w 660"/>
                  <a:gd name="T55" fmla="*/ 392 h 645"/>
                  <a:gd name="T56" fmla="*/ 93 w 660"/>
                  <a:gd name="T57" fmla="*/ 392 h 645"/>
                  <a:gd name="T58" fmla="*/ 110 w 660"/>
                  <a:gd name="T59" fmla="*/ 394 h 645"/>
                  <a:gd name="T60" fmla="*/ 128 w 660"/>
                  <a:gd name="T61" fmla="*/ 401 h 645"/>
                  <a:gd name="T62" fmla="*/ 146 w 660"/>
                  <a:gd name="T63" fmla="*/ 476 h 645"/>
                  <a:gd name="T64" fmla="*/ 159 w 660"/>
                  <a:gd name="T65" fmla="*/ 475 h 645"/>
                  <a:gd name="T66" fmla="*/ 561 w 660"/>
                  <a:gd name="T67" fmla="*/ 178 h 645"/>
                  <a:gd name="T68" fmla="*/ 625 w 660"/>
                  <a:gd name="T69" fmla="*/ 269 h 645"/>
                  <a:gd name="T70" fmla="*/ 635 w 660"/>
                  <a:gd name="T71" fmla="*/ 422 h 645"/>
                  <a:gd name="T72" fmla="*/ 657 w 660"/>
                  <a:gd name="T73" fmla="*/ 329 h 645"/>
                  <a:gd name="T74" fmla="*/ 590 w 660"/>
                  <a:gd name="T75" fmla="*/ 267 h 645"/>
                  <a:gd name="T76" fmla="*/ 560 w 660"/>
                  <a:gd name="T77" fmla="*/ 173 h 645"/>
                  <a:gd name="T78" fmla="*/ 592 w 660"/>
                  <a:gd name="T79" fmla="*/ 135 h 645"/>
                  <a:gd name="T80" fmla="*/ 592 w 660"/>
                  <a:gd name="T81" fmla="*/ 135 h 645"/>
                  <a:gd name="T82" fmla="*/ 577 w 660"/>
                  <a:gd name="T83" fmla="*/ 135 h 645"/>
                  <a:gd name="T84" fmla="*/ 83 w 660"/>
                  <a:gd name="T85" fmla="*/ 249 h 645"/>
                  <a:gd name="T86" fmla="*/ 5 w 660"/>
                  <a:gd name="T87" fmla="*/ 279 h 645"/>
                  <a:gd name="T88" fmla="*/ 7 w 660"/>
                  <a:gd name="T89" fmla="*/ 306 h 645"/>
                  <a:gd name="T90" fmla="*/ 38 w 660"/>
                  <a:gd name="T91" fmla="*/ 390 h 645"/>
                  <a:gd name="T92" fmla="*/ 25 w 660"/>
                  <a:gd name="T93" fmla="*/ 332 h 645"/>
                  <a:gd name="T94" fmla="*/ 84 w 660"/>
                  <a:gd name="T95" fmla="*/ 255 h 645"/>
                  <a:gd name="T96" fmla="*/ 138 w 660"/>
                  <a:gd name="T97" fmla="*/ 84 h 645"/>
                  <a:gd name="T98" fmla="*/ 155 w 660"/>
                  <a:gd name="T99" fmla="*/ 105 h 645"/>
                  <a:gd name="T100" fmla="*/ 169 w 660"/>
                  <a:gd name="T101" fmla="*/ 114 h 645"/>
                  <a:gd name="T102" fmla="*/ 123 w 660"/>
                  <a:gd name="T103" fmla="*/ 70 h 645"/>
                  <a:gd name="T104" fmla="*/ 131 w 660"/>
                  <a:gd name="T105" fmla="*/ 70 h 645"/>
                  <a:gd name="T106" fmla="*/ 279 w 660"/>
                  <a:gd name="T107" fmla="*/ 63 h 645"/>
                  <a:gd name="T108" fmla="*/ 408 w 660"/>
                  <a:gd name="T109" fmla="*/ 75 h 645"/>
                  <a:gd name="T110" fmla="*/ 585 w 660"/>
                  <a:gd name="T111" fmla="*/ 98 h 645"/>
                  <a:gd name="T112" fmla="*/ 599 w 660"/>
                  <a:gd name="T113" fmla="*/ 108 h 645"/>
                  <a:gd name="T114" fmla="*/ 454 w 660"/>
                  <a:gd name="T115" fmla="*/ 12 h 645"/>
                  <a:gd name="T116" fmla="*/ 336 w 660"/>
                  <a:gd name="T117" fmla="*/ 46 h 645"/>
                  <a:gd name="T118" fmla="*/ 232 w 660"/>
                  <a:gd name="T119" fmla="*/ 0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60" h="645">
                    <a:moveTo>
                      <a:pt x="191" y="585"/>
                    </a:moveTo>
                    <a:cubicBezTo>
                      <a:pt x="191" y="585"/>
                      <a:pt x="191" y="585"/>
                      <a:pt x="191" y="585"/>
                    </a:cubicBezTo>
                    <a:cubicBezTo>
                      <a:pt x="191" y="585"/>
                      <a:pt x="191" y="585"/>
                      <a:pt x="191" y="585"/>
                    </a:cubicBezTo>
                    <a:cubicBezTo>
                      <a:pt x="191" y="585"/>
                      <a:pt x="191" y="585"/>
                      <a:pt x="191" y="585"/>
                    </a:cubicBezTo>
                    <a:moveTo>
                      <a:pt x="177" y="575"/>
                    </a:moveTo>
                    <a:cubicBezTo>
                      <a:pt x="180" y="577"/>
                      <a:pt x="182" y="581"/>
                      <a:pt x="185" y="583"/>
                    </a:cubicBezTo>
                    <a:cubicBezTo>
                      <a:pt x="186" y="582"/>
                      <a:pt x="187" y="581"/>
                      <a:pt x="188" y="580"/>
                    </a:cubicBezTo>
                    <a:cubicBezTo>
                      <a:pt x="188" y="579"/>
                      <a:pt x="189" y="579"/>
                      <a:pt x="189" y="579"/>
                    </a:cubicBezTo>
                    <a:cubicBezTo>
                      <a:pt x="185" y="578"/>
                      <a:pt x="181" y="577"/>
                      <a:pt x="177" y="575"/>
                    </a:cubicBezTo>
                    <a:moveTo>
                      <a:pt x="245" y="564"/>
                    </a:moveTo>
                    <a:cubicBezTo>
                      <a:pt x="242" y="565"/>
                      <a:pt x="239" y="567"/>
                      <a:pt x="236" y="568"/>
                    </a:cubicBezTo>
                    <a:cubicBezTo>
                      <a:pt x="224" y="576"/>
                      <a:pt x="211" y="580"/>
                      <a:pt x="199" y="580"/>
                    </a:cubicBezTo>
                    <a:cubicBezTo>
                      <a:pt x="197" y="580"/>
                      <a:pt x="195" y="580"/>
                      <a:pt x="192" y="579"/>
                    </a:cubicBezTo>
                    <a:cubicBezTo>
                      <a:pt x="195" y="581"/>
                      <a:pt x="197" y="582"/>
                      <a:pt x="199" y="584"/>
                    </a:cubicBezTo>
                    <a:cubicBezTo>
                      <a:pt x="200" y="585"/>
                      <a:pt x="200" y="585"/>
                      <a:pt x="200" y="586"/>
                    </a:cubicBezTo>
                    <a:cubicBezTo>
                      <a:pt x="200" y="586"/>
                      <a:pt x="200" y="586"/>
                      <a:pt x="200" y="586"/>
                    </a:cubicBezTo>
                    <a:cubicBezTo>
                      <a:pt x="203" y="586"/>
                      <a:pt x="206" y="585"/>
                      <a:pt x="209" y="585"/>
                    </a:cubicBezTo>
                    <a:cubicBezTo>
                      <a:pt x="210" y="584"/>
                      <a:pt x="210" y="584"/>
                      <a:pt x="211" y="584"/>
                    </a:cubicBezTo>
                    <a:cubicBezTo>
                      <a:pt x="212" y="584"/>
                      <a:pt x="212" y="584"/>
                      <a:pt x="212" y="584"/>
                    </a:cubicBezTo>
                    <a:cubicBezTo>
                      <a:pt x="213" y="584"/>
                      <a:pt x="213" y="584"/>
                      <a:pt x="213" y="584"/>
                    </a:cubicBezTo>
                    <a:cubicBezTo>
                      <a:pt x="216" y="584"/>
                      <a:pt x="218" y="583"/>
                      <a:pt x="221" y="582"/>
                    </a:cubicBezTo>
                    <a:cubicBezTo>
                      <a:pt x="222" y="582"/>
                      <a:pt x="222" y="582"/>
                      <a:pt x="222" y="582"/>
                    </a:cubicBezTo>
                    <a:cubicBezTo>
                      <a:pt x="222" y="581"/>
                      <a:pt x="222" y="579"/>
                      <a:pt x="223" y="578"/>
                    </a:cubicBezTo>
                    <a:cubicBezTo>
                      <a:pt x="224" y="578"/>
                      <a:pt x="224" y="578"/>
                      <a:pt x="224" y="578"/>
                    </a:cubicBezTo>
                    <a:cubicBezTo>
                      <a:pt x="226" y="578"/>
                      <a:pt x="227" y="579"/>
                      <a:pt x="227" y="580"/>
                    </a:cubicBezTo>
                    <a:cubicBezTo>
                      <a:pt x="230" y="578"/>
                      <a:pt x="233" y="577"/>
                      <a:pt x="237" y="575"/>
                    </a:cubicBezTo>
                    <a:cubicBezTo>
                      <a:pt x="236" y="574"/>
                      <a:pt x="236" y="572"/>
                      <a:pt x="238" y="571"/>
                    </a:cubicBezTo>
                    <a:cubicBezTo>
                      <a:pt x="238" y="571"/>
                      <a:pt x="238" y="571"/>
                      <a:pt x="239" y="571"/>
                    </a:cubicBezTo>
                    <a:cubicBezTo>
                      <a:pt x="240" y="571"/>
                      <a:pt x="241" y="571"/>
                      <a:pt x="241" y="572"/>
                    </a:cubicBezTo>
                    <a:cubicBezTo>
                      <a:pt x="243" y="571"/>
                      <a:pt x="245" y="570"/>
                      <a:pt x="247" y="568"/>
                    </a:cubicBezTo>
                    <a:cubicBezTo>
                      <a:pt x="247" y="568"/>
                      <a:pt x="247" y="568"/>
                      <a:pt x="247" y="567"/>
                    </a:cubicBezTo>
                    <a:cubicBezTo>
                      <a:pt x="247" y="567"/>
                      <a:pt x="247" y="567"/>
                      <a:pt x="247" y="566"/>
                    </a:cubicBezTo>
                    <a:cubicBezTo>
                      <a:pt x="246" y="566"/>
                      <a:pt x="245" y="565"/>
                      <a:pt x="245" y="564"/>
                    </a:cubicBezTo>
                    <a:moveTo>
                      <a:pt x="269" y="557"/>
                    </a:moveTo>
                    <a:cubicBezTo>
                      <a:pt x="263" y="557"/>
                      <a:pt x="256" y="559"/>
                      <a:pt x="250" y="561"/>
                    </a:cubicBezTo>
                    <a:cubicBezTo>
                      <a:pt x="251" y="563"/>
                      <a:pt x="252" y="564"/>
                      <a:pt x="252" y="566"/>
                    </a:cubicBezTo>
                    <a:cubicBezTo>
                      <a:pt x="257" y="563"/>
                      <a:pt x="262" y="562"/>
                      <a:pt x="267" y="562"/>
                    </a:cubicBezTo>
                    <a:cubicBezTo>
                      <a:pt x="278" y="562"/>
                      <a:pt x="288" y="568"/>
                      <a:pt x="298" y="574"/>
                    </a:cubicBezTo>
                    <a:cubicBezTo>
                      <a:pt x="298" y="574"/>
                      <a:pt x="299" y="574"/>
                      <a:pt x="299" y="574"/>
                    </a:cubicBezTo>
                    <a:cubicBezTo>
                      <a:pt x="300" y="574"/>
                      <a:pt x="300" y="574"/>
                      <a:pt x="301" y="575"/>
                    </a:cubicBezTo>
                    <a:cubicBezTo>
                      <a:pt x="302" y="575"/>
                      <a:pt x="302" y="576"/>
                      <a:pt x="303" y="577"/>
                    </a:cubicBezTo>
                    <a:cubicBezTo>
                      <a:pt x="303" y="577"/>
                      <a:pt x="303" y="577"/>
                      <a:pt x="303" y="577"/>
                    </a:cubicBezTo>
                    <a:cubicBezTo>
                      <a:pt x="311" y="582"/>
                      <a:pt x="319" y="586"/>
                      <a:pt x="328" y="587"/>
                    </a:cubicBezTo>
                    <a:cubicBezTo>
                      <a:pt x="333" y="587"/>
                      <a:pt x="366" y="586"/>
                      <a:pt x="364" y="591"/>
                    </a:cubicBezTo>
                    <a:cubicBezTo>
                      <a:pt x="355" y="612"/>
                      <a:pt x="368" y="631"/>
                      <a:pt x="386" y="640"/>
                    </a:cubicBezTo>
                    <a:cubicBezTo>
                      <a:pt x="383" y="636"/>
                      <a:pt x="380" y="632"/>
                      <a:pt x="378" y="628"/>
                    </a:cubicBezTo>
                    <a:cubicBezTo>
                      <a:pt x="367" y="618"/>
                      <a:pt x="363" y="603"/>
                      <a:pt x="371" y="589"/>
                    </a:cubicBezTo>
                    <a:cubicBezTo>
                      <a:pt x="372" y="587"/>
                      <a:pt x="371" y="586"/>
                      <a:pt x="370" y="585"/>
                    </a:cubicBezTo>
                    <a:cubicBezTo>
                      <a:pt x="361" y="582"/>
                      <a:pt x="354" y="582"/>
                      <a:pt x="345" y="582"/>
                    </a:cubicBezTo>
                    <a:cubicBezTo>
                      <a:pt x="343" y="582"/>
                      <a:pt x="342" y="582"/>
                      <a:pt x="340" y="582"/>
                    </a:cubicBezTo>
                    <a:cubicBezTo>
                      <a:pt x="340" y="582"/>
                      <a:pt x="340" y="582"/>
                      <a:pt x="340" y="582"/>
                    </a:cubicBezTo>
                    <a:cubicBezTo>
                      <a:pt x="338" y="582"/>
                      <a:pt x="337" y="582"/>
                      <a:pt x="336" y="582"/>
                    </a:cubicBezTo>
                    <a:cubicBezTo>
                      <a:pt x="335" y="582"/>
                      <a:pt x="335" y="582"/>
                      <a:pt x="335" y="582"/>
                    </a:cubicBezTo>
                    <a:cubicBezTo>
                      <a:pt x="335" y="582"/>
                      <a:pt x="335" y="582"/>
                      <a:pt x="335" y="582"/>
                    </a:cubicBezTo>
                    <a:cubicBezTo>
                      <a:pt x="327" y="581"/>
                      <a:pt x="320" y="579"/>
                      <a:pt x="314" y="576"/>
                    </a:cubicBezTo>
                    <a:cubicBezTo>
                      <a:pt x="314" y="577"/>
                      <a:pt x="313" y="578"/>
                      <a:pt x="312" y="578"/>
                    </a:cubicBezTo>
                    <a:cubicBezTo>
                      <a:pt x="312" y="578"/>
                      <a:pt x="311" y="578"/>
                      <a:pt x="311" y="578"/>
                    </a:cubicBezTo>
                    <a:cubicBezTo>
                      <a:pt x="309" y="578"/>
                      <a:pt x="307" y="575"/>
                      <a:pt x="309" y="574"/>
                    </a:cubicBezTo>
                    <a:cubicBezTo>
                      <a:pt x="303" y="571"/>
                      <a:pt x="297" y="567"/>
                      <a:pt x="291" y="563"/>
                    </a:cubicBezTo>
                    <a:cubicBezTo>
                      <a:pt x="283" y="559"/>
                      <a:pt x="276" y="557"/>
                      <a:pt x="269" y="557"/>
                    </a:cubicBezTo>
                    <a:moveTo>
                      <a:pt x="128" y="521"/>
                    </a:moveTo>
                    <a:cubicBezTo>
                      <a:pt x="129" y="527"/>
                      <a:pt x="130" y="533"/>
                      <a:pt x="132" y="538"/>
                    </a:cubicBezTo>
                    <a:cubicBezTo>
                      <a:pt x="134" y="541"/>
                      <a:pt x="135" y="543"/>
                      <a:pt x="137" y="545"/>
                    </a:cubicBezTo>
                    <a:cubicBezTo>
                      <a:pt x="137" y="545"/>
                      <a:pt x="138" y="545"/>
                      <a:pt x="138" y="545"/>
                    </a:cubicBezTo>
                    <a:cubicBezTo>
                      <a:pt x="139" y="545"/>
                      <a:pt x="140" y="545"/>
                      <a:pt x="141" y="546"/>
                    </a:cubicBezTo>
                    <a:cubicBezTo>
                      <a:pt x="142" y="549"/>
                      <a:pt x="144" y="552"/>
                      <a:pt x="145" y="555"/>
                    </a:cubicBezTo>
                    <a:cubicBezTo>
                      <a:pt x="150" y="561"/>
                      <a:pt x="154" y="566"/>
                      <a:pt x="160" y="570"/>
                    </a:cubicBezTo>
                    <a:cubicBezTo>
                      <a:pt x="160" y="569"/>
                      <a:pt x="161" y="568"/>
                      <a:pt x="162" y="568"/>
                    </a:cubicBezTo>
                    <a:cubicBezTo>
                      <a:pt x="163" y="568"/>
                      <a:pt x="164" y="568"/>
                      <a:pt x="164" y="569"/>
                    </a:cubicBezTo>
                    <a:cubicBezTo>
                      <a:pt x="167" y="572"/>
                      <a:pt x="169" y="575"/>
                      <a:pt x="171" y="578"/>
                    </a:cubicBezTo>
                    <a:cubicBezTo>
                      <a:pt x="171" y="577"/>
                      <a:pt x="171" y="576"/>
                      <a:pt x="171" y="576"/>
                    </a:cubicBezTo>
                    <a:cubicBezTo>
                      <a:pt x="171" y="574"/>
                      <a:pt x="172" y="573"/>
                      <a:pt x="173" y="573"/>
                    </a:cubicBezTo>
                    <a:cubicBezTo>
                      <a:pt x="166" y="569"/>
                      <a:pt x="159" y="564"/>
                      <a:pt x="153" y="556"/>
                    </a:cubicBezTo>
                    <a:cubicBezTo>
                      <a:pt x="144" y="547"/>
                      <a:pt x="136" y="536"/>
                      <a:pt x="130" y="525"/>
                    </a:cubicBezTo>
                    <a:cubicBezTo>
                      <a:pt x="129" y="524"/>
                      <a:pt x="128" y="523"/>
                      <a:pt x="128" y="521"/>
                    </a:cubicBezTo>
                    <a:moveTo>
                      <a:pt x="520" y="521"/>
                    </a:moveTo>
                    <a:cubicBezTo>
                      <a:pt x="517" y="534"/>
                      <a:pt x="523" y="548"/>
                      <a:pt x="526" y="561"/>
                    </a:cubicBezTo>
                    <a:cubicBezTo>
                      <a:pt x="531" y="586"/>
                      <a:pt x="499" y="596"/>
                      <a:pt x="482" y="606"/>
                    </a:cubicBezTo>
                    <a:cubicBezTo>
                      <a:pt x="461" y="619"/>
                      <a:pt x="434" y="639"/>
                      <a:pt x="407" y="639"/>
                    </a:cubicBezTo>
                    <a:cubicBezTo>
                      <a:pt x="403" y="639"/>
                      <a:pt x="399" y="639"/>
                      <a:pt x="395" y="638"/>
                    </a:cubicBezTo>
                    <a:cubicBezTo>
                      <a:pt x="393" y="637"/>
                      <a:pt x="391" y="636"/>
                      <a:pt x="389" y="636"/>
                    </a:cubicBezTo>
                    <a:cubicBezTo>
                      <a:pt x="391" y="638"/>
                      <a:pt x="393" y="641"/>
                      <a:pt x="395" y="643"/>
                    </a:cubicBezTo>
                    <a:cubicBezTo>
                      <a:pt x="399" y="644"/>
                      <a:pt x="404" y="645"/>
                      <a:pt x="408" y="645"/>
                    </a:cubicBezTo>
                    <a:cubicBezTo>
                      <a:pt x="410" y="645"/>
                      <a:pt x="411" y="645"/>
                      <a:pt x="412" y="645"/>
                    </a:cubicBezTo>
                    <a:cubicBezTo>
                      <a:pt x="432" y="643"/>
                      <a:pt x="450" y="632"/>
                      <a:pt x="467" y="622"/>
                    </a:cubicBezTo>
                    <a:cubicBezTo>
                      <a:pt x="468" y="620"/>
                      <a:pt x="470" y="619"/>
                      <a:pt x="471" y="618"/>
                    </a:cubicBezTo>
                    <a:cubicBezTo>
                      <a:pt x="486" y="605"/>
                      <a:pt x="502" y="595"/>
                      <a:pt x="521" y="589"/>
                    </a:cubicBezTo>
                    <a:cubicBezTo>
                      <a:pt x="523" y="587"/>
                      <a:pt x="525" y="586"/>
                      <a:pt x="527" y="584"/>
                    </a:cubicBezTo>
                    <a:cubicBezTo>
                      <a:pt x="528" y="582"/>
                      <a:pt x="530" y="580"/>
                      <a:pt x="530" y="578"/>
                    </a:cubicBezTo>
                    <a:cubicBezTo>
                      <a:pt x="530" y="578"/>
                      <a:pt x="530" y="578"/>
                      <a:pt x="530" y="577"/>
                    </a:cubicBezTo>
                    <a:cubicBezTo>
                      <a:pt x="530" y="576"/>
                      <a:pt x="530" y="575"/>
                      <a:pt x="531" y="574"/>
                    </a:cubicBezTo>
                    <a:cubicBezTo>
                      <a:pt x="533" y="568"/>
                      <a:pt x="531" y="561"/>
                      <a:pt x="530" y="555"/>
                    </a:cubicBezTo>
                    <a:cubicBezTo>
                      <a:pt x="529" y="553"/>
                      <a:pt x="529" y="551"/>
                      <a:pt x="528" y="549"/>
                    </a:cubicBezTo>
                    <a:cubicBezTo>
                      <a:pt x="527" y="548"/>
                      <a:pt x="527" y="547"/>
                      <a:pt x="527" y="545"/>
                    </a:cubicBezTo>
                    <a:cubicBezTo>
                      <a:pt x="527" y="544"/>
                      <a:pt x="527" y="543"/>
                      <a:pt x="526" y="542"/>
                    </a:cubicBezTo>
                    <a:cubicBezTo>
                      <a:pt x="526" y="541"/>
                      <a:pt x="525" y="540"/>
                      <a:pt x="526" y="539"/>
                    </a:cubicBezTo>
                    <a:cubicBezTo>
                      <a:pt x="525" y="534"/>
                      <a:pt x="524" y="530"/>
                      <a:pt x="525" y="526"/>
                    </a:cubicBezTo>
                    <a:cubicBezTo>
                      <a:pt x="523" y="525"/>
                      <a:pt x="521" y="523"/>
                      <a:pt x="520" y="521"/>
                    </a:cubicBezTo>
                    <a:moveTo>
                      <a:pt x="621" y="428"/>
                    </a:moveTo>
                    <a:cubicBezTo>
                      <a:pt x="620" y="428"/>
                      <a:pt x="620" y="428"/>
                      <a:pt x="619" y="428"/>
                    </a:cubicBezTo>
                    <a:cubicBezTo>
                      <a:pt x="619" y="428"/>
                      <a:pt x="618" y="428"/>
                      <a:pt x="618" y="428"/>
                    </a:cubicBezTo>
                    <a:cubicBezTo>
                      <a:pt x="619" y="428"/>
                      <a:pt x="621" y="429"/>
                      <a:pt x="623" y="430"/>
                    </a:cubicBezTo>
                    <a:cubicBezTo>
                      <a:pt x="622" y="429"/>
                      <a:pt x="622" y="428"/>
                      <a:pt x="621" y="428"/>
                    </a:cubicBezTo>
                    <a:moveTo>
                      <a:pt x="582" y="420"/>
                    </a:moveTo>
                    <a:cubicBezTo>
                      <a:pt x="582" y="420"/>
                      <a:pt x="582" y="420"/>
                      <a:pt x="582" y="420"/>
                    </a:cubicBezTo>
                    <a:cubicBezTo>
                      <a:pt x="565" y="420"/>
                      <a:pt x="560" y="443"/>
                      <a:pt x="557" y="455"/>
                    </a:cubicBezTo>
                    <a:cubicBezTo>
                      <a:pt x="552" y="478"/>
                      <a:pt x="536" y="492"/>
                      <a:pt x="524" y="511"/>
                    </a:cubicBezTo>
                    <a:cubicBezTo>
                      <a:pt x="523" y="512"/>
                      <a:pt x="522" y="514"/>
                      <a:pt x="522" y="515"/>
                    </a:cubicBezTo>
                    <a:cubicBezTo>
                      <a:pt x="523" y="517"/>
                      <a:pt x="525" y="519"/>
                      <a:pt x="526" y="520"/>
                    </a:cubicBezTo>
                    <a:cubicBezTo>
                      <a:pt x="527" y="518"/>
                      <a:pt x="527" y="516"/>
                      <a:pt x="528" y="514"/>
                    </a:cubicBezTo>
                    <a:cubicBezTo>
                      <a:pt x="534" y="504"/>
                      <a:pt x="543" y="496"/>
                      <a:pt x="549" y="487"/>
                    </a:cubicBezTo>
                    <a:cubicBezTo>
                      <a:pt x="549" y="487"/>
                      <a:pt x="550" y="487"/>
                      <a:pt x="550" y="486"/>
                    </a:cubicBezTo>
                    <a:cubicBezTo>
                      <a:pt x="549" y="485"/>
                      <a:pt x="549" y="483"/>
                      <a:pt x="551" y="483"/>
                    </a:cubicBezTo>
                    <a:cubicBezTo>
                      <a:pt x="551" y="482"/>
                      <a:pt x="552" y="482"/>
                      <a:pt x="552" y="482"/>
                    </a:cubicBezTo>
                    <a:cubicBezTo>
                      <a:pt x="552" y="482"/>
                      <a:pt x="552" y="482"/>
                      <a:pt x="552" y="482"/>
                    </a:cubicBezTo>
                    <a:cubicBezTo>
                      <a:pt x="554" y="479"/>
                      <a:pt x="556" y="475"/>
                      <a:pt x="557" y="470"/>
                    </a:cubicBezTo>
                    <a:cubicBezTo>
                      <a:pt x="557" y="470"/>
                      <a:pt x="557" y="470"/>
                      <a:pt x="557" y="470"/>
                    </a:cubicBezTo>
                    <a:cubicBezTo>
                      <a:pt x="555" y="470"/>
                      <a:pt x="553" y="467"/>
                      <a:pt x="556" y="465"/>
                    </a:cubicBezTo>
                    <a:cubicBezTo>
                      <a:pt x="556" y="465"/>
                      <a:pt x="557" y="465"/>
                      <a:pt x="557" y="465"/>
                    </a:cubicBezTo>
                    <a:cubicBezTo>
                      <a:pt x="558" y="465"/>
                      <a:pt x="558" y="465"/>
                      <a:pt x="559" y="465"/>
                    </a:cubicBezTo>
                    <a:cubicBezTo>
                      <a:pt x="561" y="457"/>
                      <a:pt x="564" y="448"/>
                      <a:pt x="568" y="441"/>
                    </a:cubicBezTo>
                    <a:cubicBezTo>
                      <a:pt x="567" y="439"/>
                      <a:pt x="568" y="438"/>
                      <a:pt x="570" y="437"/>
                    </a:cubicBezTo>
                    <a:cubicBezTo>
                      <a:pt x="571" y="436"/>
                      <a:pt x="571" y="435"/>
                      <a:pt x="572" y="434"/>
                    </a:cubicBezTo>
                    <a:cubicBezTo>
                      <a:pt x="572" y="433"/>
                      <a:pt x="573" y="432"/>
                      <a:pt x="574" y="432"/>
                    </a:cubicBezTo>
                    <a:cubicBezTo>
                      <a:pt x="574" y="432"/>
                      <a:pt x="574" y="432"/>
                      <a:pt x="574" y="432"/>
                    </a:cubicBezTo>
                    <a:cubicBezTo>
                      <a:pt x="578" y="428"/>
                      <a:pt x="582" y="426"/>
                      <a:pt x="587" y="426"/>
                    </a:cubicBezTo>
                    <a:cubicBezTo>
                      <a:pt x="589" y="426"/>
                      <a:pt x="591" y="427"/>
                      <a:pt x="593" y="427"/>
                    </a:cubicBezTo>
                    <a:cubicBezTo>
                      <a:pt x="601" y="429"/>
                      <a:pt x="610" y="434"/>
                      <a:pt x="619" y="434"/>
                    </a:cubicBezTo>
                    <a:cubicBezTo>
                      <a:pt x="617" y="433"/>
                      <a:pt x="614" y="432"/>
                      <a:pt x="612" y="432"/>
                    </a:cubicBezTo>
                    <a:cubicBezTo>
                      <a:pt x="609" y="431"/>
                      <a:pt x="610" y="428"/>
                      <a:pt x="612" y="427"/>
                    </a:cubicBezTo>
                    <a:cubicBezTo>
                      <a:pt x="608" y="426"/>
                      <a:pt x="605" y="425"/>
                      <a:pt x="601" y="424"/>
                    </a:cubicBezTo>
                    <a:cubicBezTo>
                      <a:pt x="595" y="422"/>
                      <a:pt x="588" y="420"/>
                      <a:pt x="582" y="420"/>
                    </a:cubicBezTo>
                    <a:moveTo>
                      <a:pt x="76" y="396"/>
                    </a:moveTo>
                    <a:cubicBezTo>
                      <a:pt x="72" y="397"/>
                      <a:pt x="68" y="398"/>
                      <a:pt x="64" y="398"/>
                    </a:cubicBezTo>
                    <a:cubicBezTo>
                      <a:pt x="64" y="398"/>
                      <a:pt x="64" y="398"/>
                      <a:pt x="64" y="398"/>
                    </a:cubicBezTo>
                    <a:cubicBezTo>
                      <a:pt x="65" y="400"/>
                      <a:pt x="66" y="402"/>
                      <a:pt x="66" y="403"/>
                    </a:cubicBezTo>
                    <a:cubicBezTo>
                      <a:pt x="70" y="403"/>
                      <a:pt x="74" y="403"/>
                      <a:pt x="78" y="402"/>
                    </a:cubicBezTo>
                    <a:cubicBezTo>
                      <a:pt x="78" y="400"/>
                      <a:pt x="77" y="399"/>
                      <a:pt x="76" y="397"/>
                    </a:cubicBezTo>
                    <a:cubicBezTo>
                      <a:pt x="76" y="397"/>
                      <a:pt x="76" y="397"/>
                      <a:pt x="76" y="396"/>
                    </a:cubicBezTo>
                    <a:moveTo>
                      <a:pt x="93" y="392"/>
                    </a:moveTo>
                    <a:cubicBezTo>
                      <a:pt x="92" y="392"/>
                      <a:pt x="91" y="392"/>
                      <a:pt x="90" y="393"/>
                    </a:cubicBezTo>
                    <a:cubicBezTo>
                      <a:pt x="87" y="394"/>
                      <a:pt x="84" y="394"/>
                      <a:pt x="81" y="395"/>
                    </a:cubicBezTo>
                    <a:cubicBezTo>
                      <a:pt x="82" y="397"/>
                      <a:pt x="83" y="399"/>
                      <a:pt x="84" y="400"/>
                    </a:cubicBezTo>
                    <a:cubicBezTo>
                      <a:pt x="87" y="399"/>
                      <a:pt x="91" y="398"/>
                      <a:pt x="95" y="397"/>
                    </a:cubicBezTo>
                    <a:cubicBezTo>
                      <a:pt x="94" y="395"/>
                      <a:pt x="94" y="394"/>
                      <a:pt x="93" y="392"/>
                    </a:cubicBezTo>
                    <a:moveTo>
                      <a:pt x="116" y="388"/>
                    </a:moveTo>
                    <a:cubicBezTo>
                      <a:pt x="111" y="388"/>
                      <a:pt x="105" y="389"/>
                      <a:pt x="99" y="390"/>
                    </a:cubicBezTo>
                    <a:cubicBezTo>
                      <a:pt x="99" y="392"/>
                      <a:pt x="99" y="394"/>
                      <a:pt x="100" y="396"/>
                    </a:cubicBezTo>
                    <a:cubicBezTo>
                      <a:pt x="103" y="395"/>
                      <a:pt x="106" y="394"/>
                      <a:pt x="109" y="394"/>
                    </a:cubicBezTo>
                    <a:cubicBezTo>
                      <a:pt x="109" y="394"/>
                      <a:pt x="109" y="394"/>
                      <a:pt x="110" y="394"/>
                    </a:cubicBezTo>
                    <a:cubicBezTo>
                      <a:pt x="109" y="393"/>
                      <a:pt x="109" y="392"/>
                      <a:pt x="109" y="391"/>
                    </a:cubicBezTo>
                    <a:cubicBezTo>
                      <a:pt x="109" y="390"/>
                      <a:pt x="110" y="389"/>
                      <a:pt x="112" y="389"/>
                    </a:cubicBezTo>
                    <a:cubicBezTo>
                      <a:pt x="113" y="389"/>
                      <a:pt x="114" y="390"/>
                      <a:pt x="115" y="391"/>
                    </a:cubicBezTo>
                    <a:cubicBezTo>
                      <a:pt x="115" y="392"/>
                      <a:pt x="115" y="393"/>
                      <a:pt x="115" y="393"/>
                    </a:cubicBezTo>
                    <a:cubicBezTo>
                      <a:pt x="120" y="394"/>
                      <a:pt x="124" y="397"/>
                      <a:pt x="128" y="401"/>
                    </a:cubicBezTo>
                    <a:cubicBezTo>
                      <a:pt x="129" y="401"/>
                      <a:pt x="129" y="400"/>
                      <a:pt x="130" y="400"/>
                    </a:cubicBezTo>
                    <a:cubicBezTo>
                      <a:pt x="131" y="400"/>
                      <a:pt x="132" y="401"/>
                      <a:pt x="132" y="402"/>
                    </a:cubicBezTo>
                    <a:cubicBezTo>
                      <a:pt x="133" y="404"/>
                      <a:pt x="133" y="406"/>
                      <a:pt x="133" y="408"/>
                    </a:cubicBezTo>
                    <a:cubicBezTo>
                      <a:pt x="141" y="423"/>
                      <a:pt x="145" y="444"/>
                      <a:pt x="148" y="455"/>
                    </a:cubicBezTo>
                    <a:cubicBezTo>
                      <a:pt x="152" y="465"/>
                      <a:pt x="157" y="469"/>
                      <a:pt x="146" y="476"/>
                    </a:cubicBezTo>
                    <a:cubicBezTo>
                      <a:pt x="139" y="480"/>
                      <a:pt x="133" y="487"/>
                      <a:pt x="128" y="494"/>
                    </a:cubicBezTo>
                    <a:cubicBezTo>
                      <a:pt x="124" y="499"/>
                      <a:pt x="122" y="505"/>
                      <a:pt x="122" y="511"/>
                    </a:cubicBezTo>
                    <a:cubicBezTo>
                      <a:pt x="122" y="510"/>
                      <a:pt x="123" y="510"/>
                      <a:pt x="124" y="510"/>
                    </a:cubicBezTo>
                    <a:cubicBezTo>
                      <a:pt x="125" y="510"/>
                      <a:pt x="126" y="510"/>
                      <a:pt x="127" y="511"/>
                    </a:cubicBezTo>
                    <a:cubicBezTo>
                      <a:pt x="128" y="496"/>
                      <a:pt x="146" y="481"/>
                      <a:pt x="159" y="475"/>
                    </a:cubicBezTo>
                    <a:cubicBezTo>
                      <a:pt x="160" y="475"/>
                      <a:pt x="160" y="473"/>
                      <a:pt x="160" y="472"/>
                    </a:cubicBezTo>
                    <a:cubicBezTo>
                      <a:pt x="153" y="453"/>
                      <a:pt x="145" y="388"/>
                      <a:pt x="117" y="388"/>
                    </a:cubicBezTo>
                    <a:cubicBezTo>
                      <a:pt x="116" y="388"/>
                      <a:pt x="116" y="388"/>
                      <a:pt x="116" y="388"/>
                    </a:cubicBezTo>
                    <a:moveTo>
                      <a:pt x="566" y="176"/>
                    </a:moveTo>
                    <a:cubicBezTo>
                      <a:pt x="564" y="177"/>
                      <a:pt x="562" y="177"/>
                      <a:pt x="561" y="178"/>
                    </a:cubicBezTo>
                    <a:cubicBezTo>
                      <a:pt x="563" y="200"/>
                      <a:pt x="566" y="223"/>
                      <a:pt x="569" y="245"/>
                    </a:cubicBezTo>
                    <a:cubicBezTo>
                      <a:pt x="570" y="252"/>
                      <a:pt x="571" y="272"/>
                      <a:pt x="582" y="273"/>
                    </a:cubicBezTo>
                    <a:cubicBezTo>
                      <a:pt x="583" y="273"/>
                      <a:pt x="584" y="273"/>
                      <a:pt x="585" y="273"/>
                    </a:cubicBezTo>
                    <a:cubicBezTo>
                      <a:pt x="590" y="273"/>
                      <a:pt x="596" y="272"/>
                      <a:pt x="603" y="271"/>
                    </a:cubicBezTo>
                    <a:cubicBezTo>
                      <a:pt x="610" y="270"/>
                      <a:pt x="618" y="269"/>
                      <a:pt x="625" y="269"/>
                    </a:cubicBezTo>
                    <a:cubicBezTo>
                      <a:pt x="640" y="269"/>
                      <a:pt x="652" y="273"/>
                      <a:pt x="652" y="290"/>
                    </a:cubicBezTo>
                    <a:cubicBezTo>
                      <a:pt x="652" y="330"/>
                      <a:pt x="656" y="378"/>
                      <a:pt x="638" y="414"/>
                    </a:cubicBezTo>
                    <a:cubicBezTo>
                      <a:pt x="638" y="415"/>
                      <a:pt x="637" y="416"/>
                      <a:pt x="637" y="417"/>
                    </a:cubicBezTo>
                    <a:cubicBezTo>
                      <a:pt x="638" y="418"/>
                      <a:pt x="638" y="421"/>
                      <a:pt x="637" y="422"/>
                    </a:cubicBezTo>
                    <a:cubicBezTo>
                      <a:pt x="636" y="422"/>
                      <a:pt x="636" y="422"/>
                      <a:pt x="635" y="422"/>
                    </a:cubicBezTo>
                    <a:cubicBezTo>
                      <a:pt x="635" y="422"/>
                      <a:pt x="634" y="422"/>
                      <a:pt x="634" y="421"/>
                    </a:cubicBezTo>
                    <a:cubicBezTo>
                      <a:pt x="631" y="424"/>
                      <a:pt x="629" y="425"/>
                      <a:pt x="627" y="426"/>
                    </a:cubicBezTo>
                    <a:cubicBezTo>
                      <a:pt x="628" y="428"/>
                      <a:pt x="629" y="430"/>
                      <a:pt x="630" y="431"/>
                    </a:cubicBezTo>
                    <a:cubicBezTo>
                      <a:pt x="631" y="431"/>
                      <a:pt x="632" y="430"/>
                      <a:pt x="632" y="430"/>
                    </a:cubicBezTo>
                    <a:cubicBezTo>
                      <a:pt x="658" y="408"/>
                      <a:pt x="657" y="359"/>
                      <a:pt x="657" y="329"/>
                    </a:cubicBezTo>
                    <a:cubicBezTo>
                      <a:pt x="656" y="314"/>
                      <a:pt x="660" y="298"/>
                      <a:pt x="657" y="283"/>
                    </a:cubicBezTo>
                    <a:cubicBezTo>
                      <a:pt x="654" y="267"/>
                      <a:pt x="636" y="264"/>
                      <a:pt x="623" y="264"/>
                    </a:cubicBezTo>
                    <a:cubicBezTo>
                      <a:pt x="622" y="264"/>
                      <a:pt x="621" y="264"/>
                      <a:pt x="620" y="264"/>
                    </a:cubicBezTo>
                    <a:cubicBezTo>
                      <a:pt x="612" y="264"/>
                      <a:pt x="603" y="265"/>
                      <a:pt x="595" y="266"/>
                    </a:cubicBezTo>
                    <a:cubicBezTo>
                      <a:pt x="593" y="266"/>
                      <a:pt x="592" y="267"/>
                      <a:pt x="590" y="267"/>
                    </a:cubicBezTo>
                    <a:cubicBezTo>
                      <a:pt x="578" y="267"/>
                      <a:pt x="577" y="256"/>
                      <a:pt x="574" y="244"/>
                    </a:cubicBezTo>
                    <a:cubicBezTo>
                      <a:pt x="570" y="222"/>
                      <a:pt x="568" y="199"/>
                      <a:pt x="566" y="176"/>
                    </a:cubicBezTo>
                    <a:moveTo>
                      <a:pt x="563" y="136"/>
                    </a:moveTo>
                    <a:cubicBezTo>
                      <a:pt x="556" y="142"/>
                      <a:pt x="559" y="161"/>
                      <a:pt x="559" y="167"/>
                    </a:cubicBezTo>
                    <a:cubicBezTo>
                      <a:pt x="560" y="169"/>
                      <a:pt x="560" y="171"/>
                      <a:pt x="560" y="173"/>
                    </a:cubicBezTo>
                    <a:cubicBezTo>
                      <a:pt x="562" y="172"/>
                      <a:pt x="563" y="171"/>
                      <a:pt x="565" y="171"/>
                    </a:cubicBezTo>
                    <a:cubicBezTo>
                      <a:pt x="565" y="166"/>
                      <a:pt x="564" y="161"/>
                      <a:pt x="564" y="156"/>
                    </a:cubicBezTo>
                    <a:cubicBezTo>
                      <a:pt x="564" y="154"/>
                      <a:pt x="564" y="152"/>
                      <a:pt x="565" y="150"/>
                    </a:cubicBezTo>
                    <a:cubicBezTo>
                      <a:pt x="565" y="145"/>
                      <a:pt x="565" y="141"/>
                      <a:pt x="563" y="136"/>
                    </a:cubicBezTo>
                    <a:moveTo>
                      <a:pt x="592" y="135"/>
                    </a:moveTo>
                    <a:cubicBezTo>
                      <a:pt x="590" y="135"/>
                      <a:pt x="588" y="136"/>
                      <a:pt x="586" y="136"/>
                    </a:cubicBezTo>
                    <a:cubicBezTo>
                      <a:pt x="585" y="136"/>
                      <a:pt x="583" y="136"/>
                      <a:pt x="582" y="135"/>
                    </a:cubicBezTo>
                    <a:cubicBezTo>
                      <a:pt x="582" y="137"/>
                      <a:pt x="582" y="139"/>
                      <a:pt x="583" y="140"/>
                    </a:cubicBezTo>
                    <a:cubicBezTo>
                      <a:pt x="586" y="140"/>
                      <a:pt x="589" y="139"/>
                      <a:pt x="591" y="138"/>
                    </a:cubicBezTo>
                    <a:cubicBezTo>
                      <a:pt x="592" y="137"/>
                      <a:pt x="592" y="136"/>
                      <a:pt x="592" y="135"/>
                    </a:cubicBezTo>
                    <a:moveTo>
                      <a:pt x="570" y="134"/>
                    </a:moveTo>
                    <a:cubicBezTo>
                      <a:pt x="569" y="134"/>
                      <a:pt x="569" y="134"/>
                      <a:pt x="568" y="134"/>
                    </a:cubicBezTo>
                    <a:cubicBezTo>
                      <a:pt x="569" y="137"/>
                      <a:pt x="569" y="141"/>
                      <a:pt x="570" y="144"/>
                    </a:cubicBezTo>
                    <a:cubicBezTo>
                      <a:pt x="572" y="143"/>
                      <a:pt x="574" y="142"/>
                      <a:pt x="577" y="141"/>
                    </a:cubicBezTo>
                    <a:cubicBezTo>
                      <a:pt x="577" y="139"/>
                      <a:pt x="577" y="137"/>
                      <a:pt x="577" y="135"/>
                    </a:cubicBezTo>
                    <a:cubicBezTo>
                      <a:pt x="574" y="134"/>
                      <a:pt x="572" y="134"/>
                      <a:pt x="570" y="134"/>
                    </a:cubicBezTo>
                    <a:moveTo>
                      <a:pt x="142" y="131"/>
                    </a:moveTo>
                    <a:cubicBezTo>
                      <a:pt x="139" y="136"/>
                      <a:pt x="137" y="140"/>
                      <a:pt x="134" y="145"/>
                    </a:cubicBezTo>
                    <a:cubicBezTo>
                      <a:pt x="118" y="171"/>
                      <a:pt x="112" y="200"/>
                      <a:pt x="103" y="229"/>
                    </a:cubicBezTo>
                    <a:cubicBezTo>
                      <a:pt x="100" y="239"/>
                      <a:pt x="96" y="249"/>
                      <a:pt x="83" y="249"/>
                    </a:cubicBezTo>
                    <a:cubicBezTo>
                      <a:pt x="83" y="249"/>
                      <a:pt x="83" y="249"/>
                      <a:pt x="83" y="249"/>
                    </a:cubicBezTo>
                    <a:cubicBezTo>
                      <a:pt x="75" y="249"/>
                      <a:pt x="66" y="246"/>
                      <a:pt x="58" y="243"/>
                    </a:cubicBezTo>
                    <a:cubicBezTo>
                      <a:pt x="50" y="241"/>
                      <a:pt x="43" y="239"/>
                      <a:pt x="35" y="239"/>
                    </a:cubicBezTo>
                    <a:cubicBezTo>
                      <a:pt x="31" y="239"/>
                      <a:pt x="26" y="240"/>
                      <a:pt x="21" y="242"/>
                    </a:cubicBezTo>
                    <a:cubicBezTo>
                      <a:pt x="7" y="247"/>
                      <a:pt x="5" y="264"/>
                      <a:pt x="5" y="279"/>
                    </a:cubicBezTo>
                    <a:cubicBezTo>
                      <a:pt x="4" y="279"/>
                      <a:pt x="3" y="279"/>
                      <a:pt x="3" y="279"/>
                    </a:cubicBezTo>
                    <a:cubicBezTo>
                      <a:pt x="1" y="279"/>
                      <a:pt x="0" y="280"/>
                      <a:pt x="0" y="282"/>
                    </a:cubicBezTo>
                    <a:cubicBezTo>
                      <a:pt x="1" y="287"/>
                      <a:pt x="3" y="291"/>
                      <a:pt x="5" y="296"/>
                    </a:cubicBezTo>
                    <a:cubicBezTo>
                      <a:pt x="4" y="299"/>
                      <a:pt x="4" y="301"/>
                      <a:pt x="4" y="303"/>
                    </a:cubicBezTo>
                    <a:cubicBezTo>
                      <a:pt x="4" y="305"/>
                      <a:pt x="5" y="306"/>
                      <a:pt x="7" y="306"/>
                    </a:cubicBezTo>
                    <a:cubicBezTo>
                      <a:pt x="7" y="306"/>
                      <a:pt x="7" y="306"/>
                      <a:pt x="8" y="305"/>
                    </a:cubicBezTo>
                    <a:cubicBezTo>
                      <a:pt x="15" y="325"/>
                      <a:pt x="25" y="344"/>
                      <a:pt x="29" y="365"/>
                    </a:cubicBezTo>
                    <a:cubicBezTo>
                      <a:pt x="30" y="370"/>
                      <a:pt x="31" y="375"/>
                      <a:pt x="33" y="380"/>
                    </a:cubicBezTo>
                    <a:cubicBezTo>
                      <a:pt x="33" y="380"/>
                      <a:pt x="34" y="380"/>
                      <a:pt x="34" y="381"/>
                    </a:cubicBezTo>
                    <a:cubicBezTo>
                      <a:pt x="35" y="384"/>
                      <a:pt x="36" y="387"/>
                      <a:pt x="38" y="390"/>
                    </a:cubicBezTo>
                    <a:cubicBezTo>
                      <a:pt x="42" y="397"/>
                      <a:pt x="48" y="402"/>
                      <a:pt x="56" y="403"/>
                    </a:cubicBezTo>
                    <a:cubicBezTo>
                      <a:pt x="57" y="403"/>
                      <a:pt x="59" y="403"/>
                      <a:pt x="60" y="403"/>
                    </a:cubicBezTo>
                    <a:cubicBezTo>
                      <a:pt x="59" y="401"/>
                      <a:pt x="58" y="399"/>
                      <a:pt x="57" y="397"/>
                    </a:cubicBezTo>
                    <a:cubicBezTo>
                      <a:pt x="49" y="395"/>
                      <a:pt x="42" y="389"/>
                      <a:pt x="37" y="376"/>
                    </a:cubicBezTo>
                    <a:cubicBezTo>
                      <a:pt x="32" y="362"/>
                      <a:pt x="31" y="346"/>
                      <a:pt x="25" y="332"/>
                    </a:cubicBezTo>
                    <a:cubicBezTo>
                      <a:pt x="20" y="320"/>
                      <a:pt x="15" y="308"/>
                      <a:pt x="10" y="295"/>
                    </a:cubicBezTo>
                    <a:cubicBezTo>
                      <a:pt x="11" y="287"/>
                      <a:pt x="11" y="279"/>
                      <a:pt x="11" y="271"/>
                    </a:cubicBezTo>
                    <a:cubicBezTo>
                      <a:pt x="11" y="252"/>
                      <a:pt x="23" y="245"/>
                      <a:pt x="37" y="245"/>
                    </a:cubicBezTo>
                    <a:cubicBezTo>
                      <a:pt x="43" y="245"/>
                      <a:pt x="50" y="247"/>
                      <a:pt x="57" y="249"/>
                    </a:cubicBezTo>
                    <a:cubicBezTo>
                      <a:pt x="65" y="251"/>
                      <a:pt x="75" y="255"/>
                      <a:pt x="84" y="255"/>
                    </a:cubicBezTo>
                    <a:cubicBezTo>
                      <a:pt x="90" y="255"/>
                      <a:pt x="96" y="253"/>
                      <a:pt x="100" y="248"/>
                    </a:cubicBezTo>
                    <a:cubicBezTo>
                      <a:pt x="112" y="234"/>
                      <a:pt x="113" y="211"/>
                      <a:pt x="118" y="195"/>
                    </a:cubicBezTo>
                    <a:cubicBezTo>
                      <a:pt x="123" y="175"/>
                      <a:pt x="133" y="153"/>
                      <a:pt x="147" y="136"/>
                    </a:cubicBezTo>
                    <a:cubicBezTo>
                      <a:pt x="145" y="134"/>
                      <a:pt x="144" y="133"/>
                      <a:pt x="142" y="131"/>
                    </a:cubicBezTo>
                    <a:moveTo>
                      <a:pt x="138" y="84"/>
                    </a:moveTo>
                    <a:cubicBezTo>
                      <a:pt x="139" y="87"/>
                      <a:pt x="140" y="90"/>
                      <a:pt x="141" y="93"/>
                    </a:cubicBezTo>
                    <a:cubicBezTo>
                      <a:pt x="143" y="96"/>
                      <a:pt x="146" y="98"/>
                      <a:pt x="148" y="100"/>
                    </a:cubicBezTo>
                    <a:cubicBezTo>
                      <a:pt x="148" y="98"/>
                      <a:pt x="150" y="98"/>
                      <a:pt x="151" y="98"/>
                    </a:cubicBezTo>
                    <a:cubicBezTo>
                      <a:pt x="152" y="98"/>
                      <a:pt x="152" y="98"/>
                      <a:pt x="153" y="99"/>
                    </a:cubicBezTo>
                    <a:cubicBezTo>
                      <a:pt x="154" y="101"/>
                      <a:pt x="154" y="103"/>
                      <a:pt x="155" y="105"/>
                    </a:cubicBezTo>
                    <a:cubicBezTo>
                      <a:pt x="155" y="106"/>
                      <a:pt x="155" y="106"/>
                      <a:pt x="156" y="106"/>
                    </a:cubicBezTo>
                    <a:cubicBezTo>
                      <a:pt x="165" y="113"/>
                      <a:pt x="156" y="116"/>
                      <a:pt x="149" y="123"/>
                    </a:cubicBezTo>
                    <a:cubicBezTo>
                      <a:pt x="148" y="124"/>
                      <a:pt x="147" y="126"/>
                      <a:pt x="146" y="127"/>
                    </a:cubicBezTo>
                    <a:cubicBezTo>
                      <a:pt x="147" y="128"/>
                      <a:pt x="149" y="130"/>
                      <a:pt x="150" y="131"/>
                    </a:cubicBezTo>
                    <a:cubicBezTo>
                      <a:pt x="156" y="125"/>
                      <a:pt x="162" y="119"/>
                      <a:pt x="169" y="114"/>
                    </a:cubicBezTo>
                    <a:cubicBezTo>
                      <a:pt x="170" y="113"/>
                      <a:pt x="170" y="110"/>
                      <a:pt x="169" y="110"/>
                    </a:cubicBezTo>
                    <a:cubicBezTo>
                      <a:pt x="165" y="106"/>
                      <a:pt x="148" y="94"/>
                      <a:pt x="138" y="84"/>
                    </a:cubicBezTo>
                    <a:moveTo>
                      <a:pt x="232" y="0"/>
                    </a:moveTo>
                    <a:cubicBezTo>
                      <a:pt x="228" y="0"/>
                      <a:pt x="224" y="1"/>
                      <a:pt x="220" y="2"/>
                    </a:cubicBezTo>
                    <a:cubicBezTo>
                      <a:pt x="183" y="11"/>
                      <a:pt x="150" y="45"/>
                      <a:pt x="123" y="70"/>
                    </a:cubicBezTo>
                    <a:cubicBezTo>
                      <a:pt x="122" y="71"/>
                      <a:pt x="122" y="72"/>
                      <a:pt x="122" y="73"/>
                    </a:cubicBezTo>
                    <a:cubicBezTo>
                      <a:pt x="126" y="78"/>
                      <a:pt x="129" y="82"/>
                      <a:pt x="133" y="86"/>
                    </a:cubicBezTo>
                    <a:cubicBezTo>
                      <a:pt x="133" y="85"/>
                      <a:pt x="133" y="84"/>
                      <a:pt x="133" y="84"/>
                    </a:cubicBezTo>
                    <a:cubicBezTo>
                      <a:pt x="132" y="82"/>
                      <a:pt x="133" y="81"/>
                      <a:pt x="135" y="80"/>
                    </a:cubicBezTo>
                    <a:cubicBezTo>
                      <a:pt x="131" y="76"/>
                      <a:pt x="129" y="72"/>
                      <a:pt x="131" y="70"/>
                    </a:cubicBezTo>
                    <a:cubicBezTo>
                      <a:pt x="140" y="62"/>
                      <a:pt x="150" y="53"/>
                      <a:pt x="160" y="45"/>
                    </a:cubicBezTo>
                    <a:cubicBezTo>
                      <a:pt x="173" y="34"/>
                      <a:pt x="206" y="5"/>
                      <a:pt x="229" y="5"/>
                    </a:cubicBezTo>
                    <a:cubicBezTo>
                      <a:pt x="237" y="5"/>
                      <a:pt x="243" y="8"/>
                      <a:pt x="248" y="15"/>
                    </a:cubicBezTo>
                    <a:cubicBezTo>
                      <a:pt x="256" y="26"/>
                      <a:pt x="254" y="63"/>
                      <a:pt x="274" y="63"/>
                    </a:cubicBezTo>
                    <a:cubicBezTo>
                      <a:pt x="276" y="63"/>
                      <a:pt x="277" y="63"/>
                      <a:pt x="279" y="63"/>
                    </a:cubicBezTo>
                    <a:cubicBezTo>
                      <a:pt x="296" y="59"/>
                      <a:pt x="311" y="53"/>
                      <a:pt x="329" y="51"/>
                    </a:cubicBezTo>
                    <a:cubicBezTo>
                      <a:pt x="331" y="51"/>
                      <a:pt x="334" y="51"/>
                      <a:pt x="337" y="51"/>
                    </a:cubicBezTo>
                    <a:cubicBezTo>
                      <a:pt x="361" y="51"/>
                      <a:pt x="385" y="59"/>
                      <a:pt x="404" y="75"/>
                    </a:cubicBezTo>
                    <a:cubicBezTo>
                      <a:pt x="405" y="75"/>
                      <a:pt x="406" y="76"/>
                      <a:pt x="407" y="76"/>
                    </a:cubicBezTo>
                    <a:cubicBezTo>
                      <a:pt x="407" y="76"/>
                      <a:pt x="408" y="75"/>
                      <a:pt x="408" y="75"/>
                    </a:cubicBezTo>
                    <a:cubicBezTo>
                      <a:pt x="419" y="62"/>
                      <a:pt x="430" y="49"/>
                      <a:pt x="442" y="36"/>
                    </a:cubicBezTo>
                    <a:cubicBezTo>
                      <a:pt x="446" y="31"/>
                      <a:pt x="458" y="12"/>
                      <a:pt x="466" y="12"/>
                    </a:cubicBezTo>
                    <a:cubicBezTo>
                      <a:pt x="466" y="12"/>
                      <a:pt x="466" y="12"/>
                      <a:pt x="467" y="12"/>
                    </a:cubicBezTo>
                    <a:cubicBezTo>
                      <a:pt x="497" y="17"/>
                      <a:pt x="527" y="43"/>
                      <a:pt x="548" y="64"/>
                    </a:cubicBezTo>
                    <a:cubicBezTo>
                      <a:pt x="560" y="75"/>
                      <a:pt x="573" y="86"/>
                      <a:pt x="585" y="98"/>
                    </a:cubicBezTo>
                    <a:cubicBezTo>
                      <a:pt x="590" y="104"/>
                      <a:pt x="599" y="113"/>
                      <a:pt x="599" y="122"/>
                    </a:cubicBezTo>
                    <a:cubicBezTo>
                      <a:pt x="600" y="123"/>
                      <a:pt x="600" y="124"/>
                      <a:pt x="600" y="125"/>
                    </a:cubicBezTo>
                    <a:cubicBezTo>
                      <a:pt x="599" y="129"/>
                      <a:pt x="598" y="132"/>
                      <a:pt x="597" y="136"/>
                    </a:cubicBezTo>
                    <a:cubicBezTo>
                      <a:pt x="598" y="136"/>
                      <a:pt x="599" y="135"/>
                      <a:pt x="600" y="134"/>
                    </a:cubicBezTo>
                    <a:cubicBezTo>
                      <a:pt x="609" y="127"/>
                      <a:pt x="603" y="116"/>
                      <a:pt x="599" y="108"/>
                    </a:cubicBezTo>
                    <a:cubicBezTo>
                      <a:pt x="591" y="95"/>
                      <a:pt x="578" y="84"/>
                      <a:pt x="567" y="74"/>
                    </a:cubicBezTo>
                    <a:cubicBezTo>
                      <a:pt x="549" y="58"/>
                      <a:pt x="533" y="42"/>
                      <a:pt x="514" y="29"/>
                    </a:cubicBezTo>
                    <a:cubicBezTo>
                      <a:pt x="502" y="20"/>
                      <a:pt x="480" y="6"/>
                      <a:pt x="464" y="6"/>
                    </a:cubicBezTo>
                    <a:cubicBezTo>
                      <a:pt x="464" y="6"/>
                      <a:pt x="463" y="6"/>
                      <a:pt x="462" y="6"/>
                    </a:cubicBezTo>
                    <a:cubicBezTo>
                      <a:pt x="458" y="6"/>
                      <a:pt x="456" y="10"/>
                      <a:pt x="454" y="12"/>
                    </a:cubicBezTo>
                    <a:cubicBezTo>
                      <a:pt x="443" y="26"/>
                      <a:pt x="432" y="39"/>
                      <a:pt x="421" y="51"/>
                    </a:cubicBezTo>
                    <a:cubicBezTo>
                      <a:pt x="413" y="60"/>
                      <a:pt x="410" y="65"/>
                      <a:pt x="405" y="65"/>
                    </a:cubicBezTo>
                    <a:cubicBezTo>
                      <a:pt x="402" y="65"/>
                      <a:pt x="398" y="63"/>
                      <a:pt x="392" y="60"/>
                    </a:cubicBezTo>
                    <a:cubicBezTo>
                      <a:pt x="383" y="54"/>
                      <a:pt x="372" y="51"/>
                      <a:pt x="362" y="48"/>
                    </a:cubicBezTo>
                    <a:cubicBezTo>
                      <a:pt x="353" y="46"/>
                      <a:pt x="345" y="46"/>
                      <a:pt x="336" y="46"/>
                    </a:cubicBezTo>
                    <a:cubicBezTo>
                      <a:pt x="321" y="46"/>
                      <a:pt x="306" y="48"/>
                      <a:pt x="292" y="53"/>
                    </a:cubicBezTo>
                    <a:cubicBezTo>
                      <a:pt x="285" y="54"/>
                      <a:pt x="280" y="57"/>
                      <a:pt x="276" y="57"/>
                    </a:cubicBezTo>
                    <a:cubicBezTo>
                      <a:pt x="271" y="57"/>
                      <a:pt x="267" y="54"/>
                      <a:pt x="264" y="47"/>
                    </a:cubicBezTo>
                    <a:cubicBezTo>
                      <a:pt x="257" y="34"/>
                      <a:pt x="258" y="19"/>
                      <a:pt x="250" y="8"/>
                    </a:cubicBezTo>
                    <a:cubicBezTo>
                      <a:pt x="246" y="2"/>
                      <a:pt x="239" y="0"/>
                      <a:pt x="23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45" name="Freeform 33"/>
              <p:cNvSpPr>
                <a:spLocks noEditPoints="1"/>
              </p:cNvSpPr>
              <p:nvPr/>
            </p:nvSpPr>
            <p:spPr bwMode="auto">
              <a:xfrm>
                <a:off x="2827338" y="2384425"/>
                <a:ext cx="808038" cy="806450"/>
              </a:xfrm>
              <a:custGeom>
                <a:avLst/>
                <a:gdLst>
                  <a:gd name="T0" fmla="*/ 6 w 375"/>
                  <a:gd name="T1" fmla="*/ 223 h 375"/>
                  <a:gd name="T2" fmla="*/ 7 w 375"/>
                  <a:gd name="T3" fmla="*/ 230 h 375"/>
                  <a:gd name="T4" fmla="*/ 7 w 375"/>
                  <a:gd name="T5" fmla="*/ 169 h 375"/>
                  <a:gd name="T6" fmla="*/ 9 w 375"/>
                  <a:gd name="T7" fmla="*/ 220 h 375"/>
                  <a:gd name="T8" fmla="*/ 7 w 375"/>
                  <a:gd name="T9" fmla="*/ 169 h 375"/>
                  <a:gd name="T10" fmla="*/ 91 w 375"/>
                  <a:gd name="T11" fmla="*/ 16 h 375"/>
                  <a:gd name="T12" fmla="*/ 46 w 375"/>
                  <a:gd name="T13" fmla="*/ 42 h 375"/>
                  <a:gd name="T14" fmla="*/ 41 w 375"/>
                  <a:gd name="T15" fmla="*/ 40 h 375"/>
                  <a:gd name="T16" fmla="*/ 5 w 375"/>
                  <a:gd name="T17" fmla="*/ 96 h 375"/>
                  <a:gd name="T18" fmla="*/ 10 w 375"/>
                  <a:gd name="T19" fmla="*/ 99 h 375"/>
                  <a:gd name="T20" fmla="*/ 2 w 375"/>
                  <a:gd name="T21" fmla="*/ 169 h 375"/>
                  <a:gd name="T22" fmla="*/ 31 w 375"/>
                  <a:gd name="T23" fmla="*/ 72 h 375"/>
                  <a:gd name="T24" fmla="*/ 62 w 375"/>
                  <a:gd name="T25" fmla="*/ 40 h 375"/>
                  <a:gd name="T26" fmla="*/ 65 w 375"/>
                  <a:gd name="T27" fmla="*/ 39 h 375"/>
                  <a:gd name="T28" fmla="*/ 160 w 375"/>
                  <a:gd name="T29" fmla="*/ 5 h 375"/>
                  <a:gd name="T30" fmla="*/ 164 w 375"/>
                  <a:gd name="T31" fmla="*/ 5 h 375"/>
                  <a:gd name="T32" fmla="*/ 169 w 375"/>
                  <a:gd name="T33" fmla="*/ 4 h 375"/>
                  <a:gd name="T34" fmla="*/ 241 w 375"/>
                  <a:gd name="T35" fmla="*/ 22 h 375"/>
                  <a:gd name="T36" fmla="*/ 243 w 375"/>
                  <a:gd name="T37" fmla="*/ 24 h 375"/>
                  <a:gd name="T38" fmla="*/ 284 w 375"/>
                  <a:gd name="T39" fmla="*/ 48 h 375"/>
                  <a:gd name="T40" fmla="*/ 286 w 375"/>
                  <a:gd name="T41" fmla="*/ 46 h 375"/>
                  <a:gd name="T42" fmla="*/ 289 w 375"/>
                  <a:gd name="T43" fmla="*/ 52 h 375"/>
                  <a:gd name="T44" fmla="*/ 304 w 375"/>
                  <a:gd name="T45" fmla="*/ 67 h 375"/>
                  <a:gd name="T46" fmla="*/ 308 w 375"/>
                  <a:gd name="T47" fmla="*/ 70 h 375"/>
                  <a:gd name="T48" fmla="*/ 313 w 375"/>
                  <a:gd name="T49" fmla="*/ 72 h 375"/>
                  <a:gd name="T50" fmla="*/ 313 w 375"/>
                  <a:gd name="T51" fmla="*/ 73 h 375"/>
                  <a:gd name="T52" fmla="*/ 312 w 375"/>
                  <a:gd name="T53" fmla="*/ 75 h 375"/>
                  <a:gd name="T54" fmla="*/ 336 w 375"/>
                  <a:gd name="T55" fmla="*/ 116 h 375"/>
                  <a:gd name="T56" fmla="*/ 344 w 375"/>
                  <a:gd name="T57" fmla="*/ 137 h 375"/>
                  <a:gd name="T58" fmla="*/ 185 w 375"/>
                  <a:gd name="T59" fmla="*/ 369 h 375"/>
                  <a:gd name="T60" fmla="*/ 55 w 375"/>
                  <a:gd name="T61" fmla="*/ 315 h 375"/>
                  <a:gd name="T62" fmla="*/ 12 w 375"/>
                  <a:gd name="T63" fmla="*/ 236 h 375"/>
                  <a:gd name="T64" fmla="*/ 9 w 375"/>
                  <a:gd name="T65" fmla="*/ 238 h 375"/>
                  <a:gd name="T66" fmla="*/ 180 w 375"/>
                  <a:gd name="T67" fmla="*/ 375 h 375"/>
                  <a:gd name="T68" fmla="*/ 322 w 375"/>
                  <a:gd name="T69" fmla="*/ 79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75" h="375">
                    <a:moveTo>
                      <a:pt x="8" y="222"/>
                    </a:moveTo>
                    <a:cubicBezTo>
                      <a:pt x="8" y="223"/>
                      <a:pt x="7" y="223"/>
                      <a:pt x="6" y="223"/>
                    </a:cubicBezTo>
                    <a:cubicBezTo>
                      <a:pt x="6" y="223"/>
                      <a:pt x="6" y="223"/>
                      <a:pt x="6" y="223"/>
                    </a:cubicBezTo>
                    <a:cubicBezTo>
                      <a:pt x="6" y="225"/>
                      <a:pt x="6" y="228"/>
                      <a:pt x="7" y="230"/>
                    </a:cubicBezTo>
                    <a:cubicBezTo>
                      <a:pt x="7" y="227"/>
                      <a:pt x="8" y="225"/>
                      <a:pt x="8" y="222"/>
                    </a:cubicBezTo>
                    <a:moveTo>
                      <a:pt x="7" y="169"/>
                    </a:moveTo>
                    <a:cubicBezTo>
                      <a:pt x="2" y="187"/>
                      <a:pt x="0" y="205"/>
                      <a:pt x="8" y="219"/>
                    </a:cubicBezTo>
                    <a:cubicBezTo>
                      <a:pt x="9" y="219"/>
                      <a:pt x="9" y="219"/>
                      <a:pt x="9" y="220"/>
                    </a:cubicBezTo>
                    <a:cubicBezTo>
                      <a:pt x="9" y="218"/>
                      <a:pt x="9" y="217"/>
                      <a:pt x="9" y="215"/>
                    </a:cubicBezTo>
                    <a:cubicBezTo>
                      <a:pt x="7" y="200"/>
                      <a:pt x="6" y="185"/>
                      <a:pt x="7" y="169"/>
                    </a:cubicBezTo>
                    <a:moveTo>
                      <a:pt x="165" y="0"/>
                    </a:moveTo>
                    <a:cubicBezTo>
                      <a:pt x="139" y="0"/>
                      <a:pt x="114" y="5"/>
                      <a:pt x="91" y="16"/>
                    </a:cubicBezTo>
                    <a:cubicBezTo>
                      <a:pt x="71" y="25"/>
                      <a:pt x="54" y="38"/>
                      <a:pt x="39" y="54"/>
                    </a:cubicBezTo>
                    <a:cubicBezTo>
                      <a:pt x="41" y="50"/>
                      <a:pt x="43" y="46"/>
                      <a:pt x="46" y="42"/>
                    </a:cubicBezTo>
                    <a:cubicBezTo>
                      <a:pt x="47" y="40"/>
                      <a:pt x="45" y="38"/>
                      <a:pt x="43" y="38"/>
                    </a:cubicBezTo>
                    <a:cubicBezTo>
                      <a:pt x="42" y="38"/>
                      <a:pt x="41" y="39"/>
                      <a:pt x="41" y="40"/>
                    </a:cubicBezTo>
                    <a:cubicBezTo>
                      <a:pt x="35" y="49"/>
                      <a:pt x="30" y="58"/>
                      <a:pt x="26" y="68"/>
                    </a:cubicBezTo>
                    <a:cubicBezTo>
                      <a:pt x="19" y="77"/>
                      <a:pt x="12" y="87"/>
                      <a:pt x="5" y="96"/>
                    </a:cubicBezTo>
                    <a:cubicBezTo>
                      <a:pt x="4" y="98"/>
                      <a:pt x="6" y="100"/>
                      <a:pt x="8" y="100"/>
                    </a:cubicBezTo>
                    <a:cubicBezTo>
                      <a:pt x="9" y="100"/>
                      <a:pt x="10" y="100"/>
                      <a:pt x="10" y="99"/>
                    </a:cubicBezTo>
                    <a:cubicBezTo>
                      <a:pt x="13" y="95"/>
                      <a:pt x="16" y="91"/>
                      <a:pt x="18" y="87"/>
                    </a:cubicBezTo>
                    <a:cubicBezTo>
                      <a:pt x="9" y="113"/>
                      <a:pt x="3" y="141"/>
                      <a:pt x="2" y="169"/>
                    </a:cubicBezTo>
                    <a:cubicBezTo>
                      <a:pt x="4" y="162"/>
                      <a:pt x="7" y="154"/>
                      <a:pt x="9" y="147"/>
                    </a:cubicBezTo>
                    <a:cubicBezTo>
                      <a:pt x="13" y="121"/>
                      <a:pt x="20" y="95"/>
                      <a:pt x="31" y="72"/>
                    </a:cubicBezTo>
                    <a:cubicBezTo>
                      <a:pt x="40" y="61"/>
                      <a:pt x="50" y="51"/>
                      <a:pt x="61" y="42"/>
                    </a:cubicBezTo>
                    <a:cubicBezTo>
                      <a:pt x="61" y="42"/>
                      <a:pt x="61" y="41"/>
                      <a:pt x="62" y="40"/>
                    </a:cubicBezTo>
                    <a:cubicBezTo>
                      <a:pt x="62" y="40"/>
                      <a:pt x="63" y="39"/>
                      <a:pt x="64" y="39"/>
                    </a:cubicBezTo>
                    <a:cubicBezTo>
                      <a:pt x="64" y="39"/>
                      <a:pt x="64" y="39"/>
                      <a:pt x="65" y="39"/>
                    </a:cubicBezTo>
                    <a:cubicBezTo>
                      <a:pt x="81" y="27"/>
                      <a:pt x="98" y="18"/>
                      <a:pt x="118" y="11"/>
                    </a:cubicBezTo>
                    <a:cubicBezTo>
                      <a:pt x="132" y="7"/>
                      <a:pt x="146" y="5"/>
                      <a:pt x="160" y="5"/>
                    </a:cubicBezTo>
                    <a:cubicBezTo>
                      <a:pt x="160" y="4"/>
                      <a:pt x="161" y="4"/>
                      <a:pt x="161" y="4"/>
                    </a:cubicBezTo>
                    <a:cubicBezTo>
                      <a:pt x="162" y="4"/>
                      <a:pt x="163" y="4"/>
                      <a:pt x="164" y="5"/>
                    </a:cubicBezTo>
                    <a:cubicBezTo>
                      <a:pt x="165" y="5"/>
                      <a:pt x="166" y="5"/>
                      <a:pt x="168" y="5"/>
                    </a:cubicBezTo>
                    <a:cubicBezTo>
                      <a:pt x="168" y="4"/>
                      <a:pt x="169" y="4"/>
                      <a:pt x="169" y="4"/>
                    </a:cubicBezTo>
                    <a:cubicBezTo>
                      <a:pt x="170" y="4"/>
                      <a:pt x="171" y="4"/>
                      <a:pt x="171" y="5"/>
                    </a:cubicBezTo>
                    <a:cubicBezTo>
                      <a:pt x="195" y="6"/>
                      <a:pt x="219" y="13"/>
                      <a:pt x="241" y="22"/>
                    </a:cubicBezTo>
                    <a:cubicBezTo>
                      <a:pt x="241" y="22"/>
                      <a:pt x="241" y="22"/>
                      <a:pt x="241" y="22"/>
                    </a:cubicBezTo>
                    <a:cubicBezTo>
                      <a:pt x="242" y="22"/>
                      <a:pt x="243" y="23"/>
                      <a:pt x="243" y="24"/>
                    </a:cubicBezTo>
                    <a:cubicBezTo>
                      <a:pt x="246" y="25"/>
                      <a:pt x="248" y="26"/>
                      <a:pt x="251" y="27"/>
                    </a:cubicBezTo>
                    <a:cubicBezTo>
                      <a:pt x="263" y="33"/>
                      <a:pt x="274" y="40"/>
                      <a:pt x="284" y="48"/>
                    </a:cubicBezTo>
                    <a:cubicBezTo>
                      <a:pt x="284" y="48"/>
                      <a:pt x="284" y="48"/>
                      <a:pt x="284" y="48"/>
                    </a:cubicBezTo>
                    <a:cubicBezTo>
                      <a:pt x="284" y="46"/>
                      <a:pt x="285" y="46"/>
                      <a:pt x="286" y="46"/>
                    </a:cubicBezTo>
                    <a:cubicBezTo>
                      <a:pt x="288" y="46"/>
                      <a:pt x="289" y="47"/>
                      <a:pt x="289" y="49"/>
                    </a:cubicBezTo>
                    <a:cubicBezTo>
                      <a:pt x="289" y="50"/>
                      <a:pt x="289" y="51"/>
                      <a:pt x="289" y="52"/>
                    </a:cubicBezTo>
                    <a:cubicBezTo>
                      <a:pt x="293" y="56"/>
                      <a:pt x="298" y="60"/>
                      <a:pt x="302" y="64"/>
                    </a:cubicBezTo>
                    <a:cubicBezTo>
                      <a:pt x="303" y="64"/>
                      <a:pt x="304" y="65"/>
                      <a:pt x="304" y="67"/>
                    </a:cubicBezTo>
                    <a:cubicBezTo>
                      <a:pt x="305" y="68"/>
                      <a:pt x="307" y="69"/>
                      <a:pt x="308" y="70"/>
                    </a:cubicBezTo>
                    <a:cubicBezTo>
                      <a:pt x="308" y="70"/>
                      <a:pt x="308" y="70"/>
                      <a:pt x="308" y="70"/>
                    </a:cubicBezTo>
                    <a:cubicBezTo>
                      <a:pt x="308" y="69"/>
                      <a:pt x="309" y="69"/>
                      <a:pt x="310" y="69"/>
                    </a:cubicBezTo>
                    <a:cubicBezTo>
                      <a:pt x="312" y="69"/>
                      <a:pt x="314" y="70"/>
                      <a:pt x="313" y="72"/>
                    </a:cubicBezTo>
                    <a:cubicBezTo>
                      <a:pt x="313" y="72"/>
                      <a:pt x="313" y="72"/>
                      <a:pt x="313" y="73"/>
                    </a:cubicBezTo>
                    <a:cubicBezTo>
                      <a:pt x="313" y="73"/>
                      <a:pt x="313" y="73"/>
                      <a:pt x="313" y="73"/>
                    </a:cubicBezTo>
                    <a:cubicBezTo>
                      <a:pt x="313" y="73"/>
                      <a:pt x="313" y="73"/>
                      <a:pt x="312" y="73"/>
                    </a:cubicBezTo>
                    <a:cubicBezTo>
                      <a:pt x="312" y="74"/>
                      <a:pt x="312" y="74"/>
                      <a:pt x="312" y="75"/>
                    </a:cubicBezTo>
                    <a:cubicBezTo>
                      <a:pt x="321" y="87"/>
                      <a:pt x="329" y="99"/>
                      <a:pt x="335" y="113"/>
                    </a:cubicBezTo>
                    <a:cubicBezTo>
                      <a:pt x="336" y="114"/>
                      <a:pt x="336" y="115"/>
                      <a:pt x="336" y="116"/>
                    </a:cubicBezTo>
                    <a:cubicBezTo>
                      <a:pt x="336" y="116"/>
                      <a:pt x="336" y="116"/>
                      <a:pt x="336" y="116"/>
                    </a:cubicBezTo>
                    <a:cubicBezTo>
                      <a:pt x="339" y="123"/>
                      <a:pt x="342" y="130"/>
                      <a:pt x="344" y="137"/>
                    </a:cubicBezTo>
                    <a:cubicBezTo>
                      <a:pt x="358" y="189"/>
                      <a:pt x="351" y="247"/>
                      <a:pt x="324" y="294"/>
                    </a:cubicBezTo>
                    <a:cubicBezTo>
                      <a:pt x="295" y="345"/>
                      <a:pt x="240" y="365"/>
                      <a:pt x="185" y="369"/>
                    </a:cubicBezTo>
                    <a:cubicBezTo>
                      <a:pt x="181" y="369"/>
                      <a:pt x="177" y="369"/>
                      <a:pt x="173" y="369"/>
                    </a:cubicBezTo>
                    <a:cubicBezTo>
                      <a:pt x="128" y="369"/>
                      <a:pt x="86" y="349"/>
                      <a:pt x="55" y="315"/>
                    </a:cubicBezTo>
                    <a:cubicBezTo>
                      <a:pt x="33" y="291"/>
                      <a:pt x="19" y="262"/>
                      <a:pt x="12" y="231"/>
                    </a:cubicBezTo>
                    <a:cubicBezTo>
                      <a:pt x="12" y="233"/>
                      <a:pt x="12" y="234"/>
                      <a:pt x="12" y="236"/>
                    </a:cubicBezTo>
                    <a:cubicBezTo>
                      <a:pt x="11" y="237"/>
                      <a:pt x="10" y="238"/>
                      <a:pt x="9" y="238"/>
                    </a:cubicBezTo>
                    <a:cubicBezTo>
                      <a:pt x="9" y="238"/>
                      <a:pt x="9" y="238"/>
                      <a:pt x="9" y="238"/>
                    </a:cubicBezTo>
                    <a:cubicBezTo>
                      <a:pt x="15" y="261"/>
                      <a:pt x="25" y="284"/>
                      <a:pt x="39" y="305"/>
                    </a:cubicBezTo>
                    <a:cubicBezTo>
                      <a:pt x="72" y="352"/>
                      <a:pt x="126" y="375"/>
                      <a:pt x="180" y="375"/>
                    </a:cubicBezTo>
                    <a:cubicBezTo>
                      <a:pt x="218" y="375"/>
                      <a:pt x="256" y="363"/>
                      <a:pt x="288" y="341"/>
                    </a:cubicBezTo>
                    <a:cubicBezTo>
                      <a:pt x="369" y="286"/>
                      <a:pt x="375" y="155"/>
                      <a:pt x="322" y="79"/>
                    </a:cubicBezTo>
                    <a:cubicBezTo>
                      <a:pt x="288" y="29"/>
                      <a:pt x="226" y="0"/>
                      <a:pt x="16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46" name="Freeform 34"/>
              <p:cNvSpPr>
                <a:spLocks noEditPoints="1"/>
              </p:cNvSpPr>
              <p:nvPr/>
            </p:nvSpPr>
            <p:spPr bwMode="auto">
              <a:xfrm>
                <a:off x="3122613" y="2682875"/>
                <a:ext cx="142875" cy="115888"/>
              </a:xfrm>
              <a:custGeom>
                <a:avLst/>
                <a:gdLst>
                  <a:gd name="T0" fmla="*/ 9 w 66"/>
                  <a:gd name="T1" fmla="*/ 46 h 54"/>
                  <a:gd name="T2" fmla="*/ 9 w 66"/>
                  <a:gd name="T3" fmla="*/ 51 h 54"/>
                  <a:gd name="T4" fmla="*/ 13 w 66"/>
                  <a:gd name="T5" fmla="*/ 54 h 54"/>
                  <a:gd name="T6" fmla="*/ 13 w 66"/>
                  <a:gd name="T7" fmla="*/ 53 h 54"/>
                  <a:gd name="T8" fmla="*/ 12 w 66"/>
                  <a:gd name="T9" fmla="*/ 51 h 54"/>
                  <a:gd name="T10" fmla="*/ 9 w 66"/>
                  <a:gd name="T11" fmla="*/ 46 h 54"/>
                  <a:gd name="T12" fmla="*/ 32 w 66"/>
                  <a:gd name="T13" fmla="*/ 0 h 54"/>
                  <a:gd name="T14" fmla="*/ 2 w 66"/>
                  <a:gd name="T15" fmla="*/ 17 h 54"/>
                  <a:gd name="T16" fmla="*/ 4 w 66"/>
                  <a:gd name="T17" fmla="*/ 21 h 54"/>
                  <a:gd name="T18" fmla="*/ 5 w 66"/>
                  <a:gd name="T19" fmla="*/ 21 h 54"/>
                  <a:gd name="T20" fmla="*/ 2 w 66"/>
                  <a:gd name="T21" fmla="*/ 45 h 54"/>
                  <a:gd name="T22" fmla="*/ 3 w 66"/>
                  <a:gd name="T23" fmla="*/ 45 h 54"/>
                  <a:gd name="T24" fmla="*/ 4 w 66"/>
                  <a:gd name="T25" fmla="*/ 46 h 54"/>
                  <a:gd name="T26" fmla="*/ 5 w 66"/>
                  <a:gd name="T27" fmla="*/ 38 h 54"/>
                  <a:gd name="T28" fmla="*/ 6 w 66"/>
                  <a:gd name="T29" fmla="*/ 36 h 54"/>
                  <a:gd name="T30" fmla="*/ 6 w 66"/>
                  <a:gd name="T31" fmla="*/ 33 h 54"/>
                  <a:gd name="T32" fmla="*/ 28 w 66"/>
                  <a:gd name="T33" fmla="*/ 14 h 54"/>
                  <a:gd name="T34" fmla="*/ 27 w 66"/>
                  <a:gd name="T35" fmla="*/ 8 h 54"/>
                  <a:gd name="T36" fmla="*/ 26 w 66"/>
                  <a:gd name="T37" fmla="*/ 8 h 54"/>
                  <a:gd name="T38" fmla="*/ 13 w 66"/>
                  <a:gd name="T39" fmla="*/ 13 h 54"/>
                  <a:gd name="T40" fmla="*/ 31 w 66"/>
                  <a:gd name="T41" fmla="*/ 6 h 54"/>
                  <a:gd name="T42" fmla="*/ 44 w 66"/>
                  <a:gd name="T43" fmla="*/ 10 h 54"/>
                  <a:gd name="T44" fmla="*/ 62 w 66"/>
                  <a:gd name="T45" fmla="*/ 36 h 54"/>
                  <a:gd name="T46" fmla="*/ 64 w 66"/>
                  <a:gd name="T47" fmla="*/ 29 h 54"/>
                  <a:gd name="T48" fmla="*/ 66 w 66"/>
                  <a:gd name="T49" fmla="*/ 27 h 54"/>
                  <a:gd name="T50" fmla="*/ 50 w 66"/>
                  <a:gd name="T51" fmla="*/ 7 h 54"/>
                  <a:gd name="T52" fmla="*/ 32 w 66"/>
                  <a:gd name="T53"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6" h="54">
                    <a:moveTo>
                      <a:pt x="9" y="46"/>
                    </a:moveTo>
                    <a:cubicBezTo>
                      <a:pt x="9" y="48"/>
                      <a:pt x="9" y="49"/>
                      <a:pt x="9" y="51"/>
                    </a:cubicBezTo>
                    <a:cubicBezTo>
                      <a:pt x="10" y="52"/>
                      <a:pt x="11" y="53"/>
                      <a:pt x="13" y="54"/>
                    </a:cubicBezTo>
                    <a:cubicBezTo>
                      <a:pt x="13" y="54"/>
                      <a:pt x="13" y="53"/>
                      <a:pt x="13" y="53"/>
                    </a:cubicBezTo>
                    <a:cubicBezTo>
                      <a:pt x="12" y="53"/>
                      <a:pt x="12" y="52"/>
                      <a:pt x="12" y="51"/>
                    </a:cubicBezTo>
                    <a:cubicBezTo>
                      <a:pt x="11" y="50"/>
                      <a:pt x="10" y="48"/>
                      <a:pt x="9" y="46"/>
                    </a:cubicBezTo>
                    <a:moveTo>
                      <a:pt x="32" y="0"/>
                    </a:moveTo>
                    <a:cubicBezTo>
                      <a:pt x="20" y="0"/>
                      <a:pt x="10" y="7"/>
                      <a:pt x="2" y="17"/>
                    </a:cubicBezTo>
                    <a:cubicBezTo>
                      <a:pt x="1" y="19"/>
                      <a:pt x="2" y="21"/>
                      <a:pt x="4" y="21"/>
                    </a:cubicBezTo>
                    <a:cubicBezTo>
                      <a:pt x="5" y="21"/>
                      <a:pt x="5" y="21"/>
                      <a:pt x="5" y="21"/>
                    </a:cubicBezTo>
                    <a:cubicBezTo>
                      <a:pt x="1" y="27"/>
                      <a:pt x="0" y="36"/>
                      <a:pt x="2" y="45"/>
                    </a:cubicBezTo>
                    <a:cubicBezTo>
                      <a:pt x="3" y="45"/>
                      <a:pt x="3" y="45"/>
                      <a:pt x="3" y="45"/>
                    </a:cubicBezTo>
                    <a:cubicBezTo>
                      <a:pt x="3" y="45"/>
                      <a:pt x="3" y="46"/>
                      <a:pt x="4" y="46"/>
                    </a:cubicBezTo>
                    <a:cubicBezTo>
                      <a:pt x="4" y="44"/>
                      <a:pt x="4" y="41"/>
                      <a:pt x="5" y="38"/>
                    </a:cubicBezTo>
                    <a:cubicBezTo>
                      <a:pt x="5" y="37"/>
                      <a:pt x="5" y="37"/>
                      <a:pt x="6" y="36"/>
                    </a:cubicBezTo>
                    <a:cubicBezTo>
                      <a:pt x="6" y="35"/>
                      <a:pt x="6" y="34"/>
                      <a:pt x="6" y="33"/>
                    </a:cubicBezTo>
                    <a:cubicBezTo>
                      <a:pt x="7" y="21"/>
                      <a:pt x="17" y="15"/>
                      <a:pt x="28" y="14"/>
                    </a:cubicBezTo>
                    <a:cubicBezTo>
                      <a:pt x="31" y="13"/>
                      <a:pt x="30" y="8"/>
                      <a:pt x="27" y="8"/>
                    </a:cubicBezTo>
                    <a:cubicBezTo>
                      <a:pt x="26" y="8"/>
                      <a:pt x="26" y="8"/>
                      <a:pt x="26" y="8"/>
                    </a:cubicBezTo>
                    <a:cubicBezTo>
                      <a:pt x="21" y="9"/>
                      <a:pt x="17" y="11"/>
                      <a:pt x="13" y="13"/>
                    </a:cubicBezTo>
                    <a:cubicBezTo>
                      <a:pt x="18" y="9"/>
                      <a:pt x="24" y="6"/>
                      <a:pt x="31" y="6"/>
                    </a:cubicBezTo>
                    <a:cubicBezTo>
                      <a:pt x="35" y="6"/>
                      <a:pt x="40" y="7"/>
                      <a:pt x="44" y="10"/>
                    </a:cubicBezTo>
                    <a:cubicBezTo>
                      <a:pt x="54" y="15"/>
                      <a:pt x="62" y="25"/>
                      <a:pt x="62" y="36"/>
                    </a:cubicBezTo>
                    <a:cubicBezTo>
                      <a:pt x="63" y="34"/>
                      <a:pt x="63" y="32"/>
                      <a:pt x="64" y="29"/>
                    </a:cubicBezTo>
                    <a:cubicBezTo>
                      <a:pt x="64" y="28"/>
                      <a:pt x="65" y="27"/>
                      <a:pt x="66" y="27"/>
                    </a:cubicBezTo>
                    <a:cubicBezTo>
                      <a:pt x="63" y="19"/>
                      <a:pt x="57" y="12"/>
                      <a:pt x="50" y="7"/>
                    </a:cubicBezTo>
                    <a:cubicBezTo>
                      <a:pt x="44" y="2"/>
                      <a:pt x="38" y="0"/>
                      <a:pt x="3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58" name="Freeform 46"/>
              <p:cNvSpPr/>
              <p:nvPr/>
            </p:nvSpPr>
            <p:spPr bwMode="auto">
              <a:xfrm>
                <a:off x="4086225" y="3302000"/>
                <a:ext cx="17463" cy="14288"/>
              </a:xfrm>
              <a:custGeom>
                <a:avLst/>
                <a:gdLst>
                  <a:gd name="T0" fmla="*/ 4 w 8"/>
                  <a:gd name="T1" fmla="*/ 0 h 6"/>
                  <a:gd name="T2" fmla="*/ 3 w 8"/>
                  <a:gd name="T3" fmla="*/ 1 h 6"/>
                  <a:gd name="T4" fmla="*/ 4 w 8"/>
                  <a:gd name="T5" fmla="*/ 6 h 6"/>
                  <a:gd name="T6" fmla="*/ 6 w 8"/>
                  <a:gd name="T7" fmla="*/ 5 h 6"/>
                  <a:gd name="T8" fmla="*/ 4 w 8"/>
                  <a:gd name="T9" fmla="*/ 0 h 6"/>
                </a:gdLst>
                <a:ahLst/>
                <a:cxnLst>
                  <a:cxn ang="0">
                    <a:pos x="T0" y="T1"/>
                  </a:cxn>
                  <a:cxn ang="0">
                    <a:pos x="T2" y="T3"/>
                  </a:cxn>
                  <a:cxn ang="0">
                    <a:pos x="T4" y="T5"/>
                  </a:cxn>
                  <a:cxn ang="0">
                    <a:pos x="T6" y="T7"/>
                  </a:cxn>
                  <a:cxn ang="0">
                    <a:pos x="T8" y="T9"/>
                  </a:cxn>
                </a:cxnLst>
                <a:rect l="0" t="0" r="r" b="b"/>
                <a:pathLst>
                  <a:path w="8" h="6">
                    <a:moveTo>
                      <a:pt x="4" y="0"/>
                    </a:moveTo>
                    <a:cubicBezTo>
                      <a:pt x="4" y="0"/>
                      <a:pt x="3" y="0"/>
                      <a:pt x="3" y="1"/>
                    </a:cubicBezTo>
                    <a:cubicBezTo>
                      <a:pt x="0" y="2"/>
                      <a:pt x="2" y="6"/>
                      <a:pt x="4" y="6"/>
                    </a:cubicBezTo>
                    <a:cubicBezTo>
                      <a:pt x="5" y="6"/>
                      <a:pt x="5" y="6"/>
                      <a:pt x="6" y="5"/>
                    </a:cubicBezTo>
                    <a:cubicBezTo>
                      <a:pt x="8" y="4"/>
                      <a:pt x="7"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60" name="Freeform 48"/>
              <p:cNvSpPr/>
              <p:nvPr/>
            </p:nvSpPr>
            <p:spPr bwMode="auto">
              <a:xfrm>
                <a:off x="2754313" y="2268538"/>
                <a:ext cx="71438" cy="123825"/>
              </a:xfrm>
              <a:custGeom>
                <a:avLst/>
                <a:gdLst>
                  <a:gd name="T0" fmla="*/ 3 w 33"/>
                  <a:gd name="T1" fmla="*/ 0 h 58"/>
                  <a:gd name="T2" fmla="*/ 0 w 33"/>
                  <a:gd name="T3" fmla="*/ 3 h 58"/>
                  <a:gd name="T4" fmla="*/ 8 w 33"/>
                  <a:gd name="T5" fmla="*/ 33 h 58"/>
                  <a:gd name="T6" fmla="*/ 18 w 33"/>
                  <a:gd name="T7" fmla="*/ 48 h 58"/>
                  <a:gd name="T8" fmla="*/ 23 w 33"/>
                  <a:gd name="T9" fmla="*/ 53 h 58"/>
                  <a:gd name="T10" fmla="*/ 27 w 33"/>
                  <a:gd name="T11" fmla="*/ 57 h 58"/>
                  <a:gd name="T12" fmla="*/ 28 w 33"/>
                  <a:gd name="T13" fmla="*/ 58 h 58"/>
                  <a:gd name="T14" fmla="*/ 31 w 33"/>
                  <a:gd name="T15" fmla="*/ 53 h 58"/>
                  <a:gd name="T16" fmla="*/ 26 w 33"/>
                  <a:gd name="T17" fmla="*/ 48 h 58"/>
                  <a:gd name="T18" fmla="*/ 22 w 33"/>
                  <a:gd name="T19" fmla="*/ 44 h 58"/>
                  <a:gd name="T20" fmla="*/ 13 w 33"/>
                  <a:gd name="T21" fmla="*/ 31 h 58"/>
                  <a:gd name="T22" fmla="*/ 5 w 33"/>
                  <a:gd name="T23" fmla="*/ 2 h 58"/>
                  <a:gd name="T24" fmla="*/ 3 w 33"/>
                  <a:gd name="T25"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58">
                    <a:moveTo>
                      <a:pt x="3" y="0"/>
                    </a:moveTo>
                    <a:cubicBezTo>
                      <a:pt x="2" y="0"/>
                      <a:pt x="0" y="2"/>
                      <a:pt x="0" y="3"/>
                    </a:cubicBezTo>
                    <a:cubicBezTo>
                      <a:pt x="2" y="14"/>
                      <a:pt x="3" y="24"/>
                      <a:pt x="8" y="33"/>
                    </a:cubicBezTo>
                    <a:cubicBezTo>
                      <a:pt x="10" y="39"/>
                      <a:pt x="14" y="44"/>
                      <a:pt x="18" y="48"/>
                    </a:cubicBezTo>
                    <a:cubicBezTo>
                      <a:pt x="20" y="50"/>
                      <a:pt x="21" y="51"/>
                      <a:pt x="23" y="53"/>
                    </a:cubicBezTo>
                    <a:cubicBezTo>
                      <a:pt x="24" y="54"/>
                      <a:pt x="25" y="56"/>
                      <a:pt x="27" y="57"/>
                    </a:cubicBezTo>
                    <a:cubicBezTo>
                      <a:pt x="27" y="58"/>
                      <a:pt x="28" y="58"/>
                      <a:pt x="28" y="58"/>
                    </a:cubicBezTo>
                    <a:cubicBezTo>
                      <a:pt x="31" y="58"/>
                      <a:pt x="33" y="55"/>
                      <a:pt x="31" y="53"/>
                    </a:cubicBezTo>
                    <a:cubicBezTo>
                      <a:pt x="29" y="52"/>
                      <a:pt x="28" y="50"/>
                      <a:pt x="26" y="48"/>
                    </a:cubicBezTo>
                    <a:cubicBezTo>
                      <a:pt x="25" y="47"/>
                      <a:pt x="23" y="45"/>
                      <a:pt x="22" y="44"/>
                    </a:cubicBezTo>
                    <a:cubicBezTo>
                      <a:pt x="18" y="40"/>
                      <a:pt x="15" y="36"/>
                      <a:pt x="13" y="31"/>
                    </a:cubicBezTo>
                    <a:cubicBezTo>
                      <a:pt x="8" y="22"/>
                      <a:pt x="7" y="12"/>
                      <a:pt x="5" y="2"/>
                    </a:cubicBezTo>
                    <a:cubicBezTo>
                      <a:pt x="5" y="1"/>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61" name="Freeform 49"/>
              <p:cNvSpPr/>
              <p:nvPr/>
            </p:nvSpPr>
            <p:spPr bwMode="auto">
              <a:xfrm>
                <a:off x="3670300" y="2381250"/>
                <a:ext cx="128588" cy="100013"/>
              </a:xfrm>
              <a:custGeom>
                <a:avLst/>
                <a:gdLst>
                  <a:gd name="T0" fmla="*/ 53 w 60"/>
                  <a:gd name="T1" fmla="*/ 0 h 46"/>
                  <a:gd name="T2" fmla="*/ 50 w 60"/>
                  <a:gd name="T3" fmla="*/ 4 h 46"/>
                  <a:gd name="T4" fmla="*/ 34 w 60"/>
                  <a:gd name="T5" fmla="*/ 28 h 46"/>
                  <a:gd name="T6" fmla="*/ 34 w 60"/>
                  <a:gd name="T7" fmla="*/ 31 h 46"/>
                  <a:gd name="T8" fmla="*/ 31 w 60"/>
                  <a:gd name="T9" fmla="*/ 34 h 46"/>
                  <a:gd name="T10" fmla="*/ 29 w 60"/>
                  <a:gd name="T11" fmla="*/ 31 h 46"/>
                  <a:gd name="T12" fmla="*/ 29 w 60"/>
                  <a:gd name="T13" fmla="*/ 31 h 46"/>
                  <a:gd name="T14" fmla="*/ 16 w 60"/>
                  <a:gd name="T15" fmla="*/ 35 h 46"/>
                  <a:gd name="T16" fmla="*/ 11 w 60"/>
                  <a:gd name="T17" fmla="*/ 37 h 46"/>
                  <a:gd name="T18" fmla="*/ 2 w 60"/>
                  <a:gd name="T19" fmla="*/ 41 h 46"/>
                  <a:gd name="T20" fmla="*/ 3 w 60"/>
                  <a:gd name="T21" fmla="*/ 46 h 46"/>
                  <a:gd name="T22" fmla="*/ 5 w 60"/>
                  <a:gd name="T23" fmla="*/ 46 h 46"/>
                  <a:gd name="T24" fmla="*/ 12 w 60"/>
                  <a:gd name="T25" fmla="*/ 42 h 46"/>
                  <a:gd name="T26" fmla="*/ 17 w 60"/>
                  <a:gd name="T27" fmla="*/ 40 h 46"/>
                  <a:gd name="T28" fmla="*/ 56 w 60"/>
                  <a:gd name="T29" fmla="*/ 2 h 46"/>
                  <a:gd name="T30" fmla="*/ 53 w 60"/>
                  <a:gd name="T3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 h="46">
                    <a:moveTo>
                      <a:pt x="53" y="0"/>
                    </a:moveTo>
                    <a:cubicBezTo>
                      <a:pt x="52" y="0"/>
                      <a:pt x="50" y="1"/>
                      <a:pt x="50" y="4"/>
                    </a:cubicBezTo>
                    <a:cubicBezTo>
                      <a:pt x="52" y="17"/>
                      <a:pt x="45" y="24"/>
                      <a:pt x="34" y="28"/>
                    </a:cubicBezTo>
                    <a:cubicBezTo>
                      <a:pt x="34" y="29"/>
                      <a:pt x="34" y="30"/>
                      <a:pt x="34" y="31"/>
                    </a:cubicBezTo>
                    <a:cubicBezTo>
                      <a:pt x="34" y="33"/>
                      <a:pt x="32" y="34"/>
                      <a:pt x="31" y="34"/>
                    </a:cubicBezTo>
                    <a:cubicBezTo>
                      <a:pt x="30" y="34"/>
                      <a:pt x="28" y="33"/>
                      <a:pt x="29" y="31"/>
                    </a:cubicBezTo>
                    <a:cubicBezTo>
                      <a:pt x="29" y="31"/>
                      <a:pt x="29" y="31"/>
                      <a:pt x="29" y="31"/>
                    </a:cubicBezTo>
                    <a:cubicBezTo>
                      <a:pt x="24" y="32"/>
                      <a:pt x="20" y="33"/>
                      <a:pt x="16" y="35"/>
                    </a:cubicBezTo>
                    <a:cubicBezTo>
                      <a:pt x="14" y="35"/>
                      <a:pt x="13" y="36"/>
                      <a:pt x="11" y="37"/>
                    </a:cubicBezTo>
                    <a:cubicBezTo>
                      <a:pt x="8" y="38"/>
                      <a:pt x="5" y="39"/>
                      <a:pt x="2" y="41"/>
                    </a:cubicBezTo>
                    <a:cubicBezTo>
                      <a:pt x="0" y="43"/>
                      <a:pt x="1" y="46"/>
                      <a:pt x="3" y="46"/>
                    </a:cubicBezTo>
                    <a:cubicBezTo>
                      <a:pt x="4" y="46"/>
                      <a:pt x="4" y="46"/>
                      <a:pt x="5" y="46"/>
                    </a:cubicBezTo>
                    <a:cubicBezTo>
                      <a:pt x="7" y="44"/>
                      <a:pt x="9" y="43"/>
                      <a:pt x="12" y="42"/>
                    </a:cubicBezTo>
                    <a:cubicBezTo>
                      <a:pt x="13" y="41"/>
                      <a:pt x="15" y="41"/>
                      <a:pt x="17" y="40"/>
                    </a:cubicBezTo>
                    <a:cubicBezTo>
                      <a:pt x="36" y="33"/>
                      <a:pt x="60" y="29"/>
                      <a:pt x="56" y="2"/>
                    </a:cubicBezTo>
                    <a:cubicBezTo>
                      <a:pt x="56" y="1"/>
                      <a:pt x="54" y="0"/>
                      <a:pt x="5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62" name="Freeform 50"/>
              <p:cNvSpPr/>
              <p:nvPr/>
            </p:nvSpPr>
            <p:spPr bwMode="auto">
              <a:xfrm>
                <a:off x="3819525" y="2695575"/>
                <a:ext cx="115888" cy="357188"/>
              </a:xfrm>
              <a:custGeom>
                <a:avLst/>
                <a:gdLst>
                  <a:gd name="T0" fmla="*/ 42 w 54"/>
                  <a:gd name="T1" fmla="*/ 0 h 166"/>
                  <a:gd name="T2" fmla="*/ 40 w 54"/>
                  <a:gd name="T3" fmla="*/ 3 h 166"/>
                  <a:gd name="T4" fmla="*/ 41 w 54"/>
                  <a:gd name="T5" fmla="*/ 87 h 166"/>
                  <a:gd name="T6" fmla="*/ 36 w 54"/>
                  <a:gd name="T7" fmla="*/ 126 h 166"/>
                  <a:gd name="T8" fmla="*/ 31 w 54"/>
                  <a:gd name="T9" fmla="*/ 145 h 166"/>
                  <a:gd name="T10" fmla="*/ 22 w 54"/>
                  <a:gd name="T11" fmla="*/ 154 h 166"/>
                  <a:gd name="T12" fmla="*/ 14 w 54"/>
                  <a:gd name="T13" fmla="*/ 153 h 166"/>
                  <a:gd name="T14" fmla="*/ 12 w 54"/>
                  <a:gd name="T15" fmla="*/ 149 h 166"/>
                  <a:gd name="T16" fmla="*/ 9 w 54"/>
                  <a:gd name="T17" fmla="*/ 144 h 166"/>
                  <a:gd name="T18" fmla="*/ 5 w 54"/>
                  <a:gd name="T19" fmla="*/ 137 h 166"/>
                  <a:gd name="T20" fmla="*/ 3 w 54"/>
                  <a:gd name="T21" fmla="*/ 136 h 166"/>
                  <a:gd name="T22" fmla="*/ 1 w 54"/>
                  <a:gd name="T23" fmla="*/ 140 h 166"/>
                  <a:gd name="T24" fmla="*/ 3 w 54"/>
                  <a:gd name="T25" fmla="*/ 146 h 166"/>
                  <a:gd name="T26" fmla="*/ 5 w 54"/>
                  <a:gd name="T27" fmla="*/ 148 h 166"/>
                  <a:gd name="T28" fmla="*/ 9 w 54"/>
                  <a:gd name="T29" fmla="*/ 155 h 166"/>
                  <a:gd name="T30" fmla="*/ 9 w 54"/>
                  <a:gd name="T31" fmla="*/ 155 h 166"/>
                  <a:gd name="T32" fmla="*/ 10 w 54"/>
                  <a:gd name="T33" fmla="*/ 156 h 166"/>
                  <a:gd name="T34" fmla="*/ 26 w 54"/>
                  <a:gd name="T35" fmla="*/ 166 h 166"/>
                  <a:gd name="T36" fmla="*/ 27 w 54"/>
                  <a:gd name="T37" fmla="*/ 166 h 166"/>
                  <a:gd name="T38" fmla="*/ 30 w 54"/>
                  <a:gd name="T39" fmla="*/ 165 h 166"/>
                  <a:gd name="T40" fmla="*/ 49 w 54"/>
                  <a:gd name="T41" fmla="*/ 75 h 166"/>
                  <a:gd name="T42" fmla="*/ 45 w 54"/>
                  <a:gd name="T43" fmla="*/ 2 h 166"/>
                  <a:gd name="T44" fmla="*/ 42 w 54"/>
                  <a:gd name="T45"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 h="166">
                    <a:moveTo>
                      <a:pt x="42" y="0"/>
                    </a:moveTo>
                    <a:cubicBezTo>
                      <a:pt x="41" y="0"/>
                      <a:pt x="39" y="1"/>
                      <a:pt x="40" y="3"/>
                    </a:cubicBezTo>
                    <a:cubicBezTo>
                      <a:pt x="50" y="32"/>
                      <a:pt x="46" y="57"/>
                      <a:pt x="41" y="87"/>
                    </a:cubicBezTo>
                    <a:cubicBezTo>
                      <a:pt x="39" y="99"/>
                      <a:pt x="38" y="113"/>
                      <a:pt x="36" y="126"/>
                    </a:cubicBezTo>
                    <a:cubicBezTo>
                      <a:pt x="35" y="132"/>
                      <a:pt x="33" y="138"/>
                      <a:pt x="31" y="145"/>
                    </a:cubicBezTo>
                    <a:cubicBezTo>
                      <a:pt x="31" y="151"/>
                      <a:pt x="28" y="154"/>
                      <a:pt x="22" y="154"/>
                    </a:cubicBezTo>
                    <a:cubicBezTo>
                      <a:pt x="20" y="154"/>
                      <a:pt x="17" y="154"/>
                      <a:pt x="14" y="153"/>
                    </a:cubicBezTo>
                    <a:cubicBezTo>
                      <a:pt x="13" y="152"/>
                      <a:pt x="13" y="150"/>
                      <a:pt x="12" y="149"/>
                    </a:cubicBezTo>
                    <a:cubicBezTo>
                      <a:pt x="11" y="148"/>
                      <a:pt x="10" y="146"/>
                      <a:pt x="9" y="144"/>
                    </a:cubicBezTo>
                    <a:cubicBezTo>
                      <a:pt x="7" y="142"/>
                      <a:pt x="6" y="140"/>
                      <a:pt x="5" y="137"/>
                    </a:cubicBezTo>
                    <a:cubicBezTo>
                      <a:pt x="5" y="136"/>
                      <a:pt x="4" y="136"/>
                      <a:pt x="3" y="136"/>
                    </a:cubicBezTo>
                    <a:cubicBezTo>
                      <a:pt x="2" y="136"/>
                      <a:pt x="0" y="138"/>
                      <a:pt x="1" y="140"/>
                    </a:cubicBezTo>
                    <a:cubicBezTo>
                      <a:pt x="1" y="142"/>
                      <a:pt x="2" y="144"/>
                      <a:pt x="3" y="146"/>
                    </a:cubicBezTo>
                    <a:cubicBezTo>
                      <a:pt x="4" y="146"/>
                      <a:pt x="4" y="147"/>
                      <a:pt x="5" y="148"/>
                    </a:cubicBezTo>
                    <a:cubicBezTo>
                      <a:pt x="7" y="150"/>
                      <a:pt x="8" y="152"/>
                      <a:pt x="9" y="155"/>
                    </a:cubicBezTo>
                    <a:cubicBezTo>
                      <a:pt x="9" y="155"/>
                      <a:pt x="9" y="155"/>
                      <a:pt x="9" y="155"/>
                    </a:cubicBezTo>
                    <a:cubicBezTo>
                      <a:pt x="10" y="155"/>
                      <a:pt x="10" y="155"/>
                      <a:pt x="10" y="156"/>
                    </a:cubicBezTo>
                    <a:cubicBezTo>
                      <a:pt x="14" y="160"/>
                      <a:pt x="19" y="164"/>
                      <a:pt x="26" y="166"/>
                    </a:cubicBezTo>
                    <a:cubicBezTo>
                      <a:pt x="27" y="166"/>
                      <a:pt x="27" y="166"/>
                      <a:pt x="27" y="166"/>
                    </a:cubicBezTo>
                    <a:cubicBezTo>
                      <a:pt x="28" y="166"/>
                      <a:pt x="29" y="165"/>
                      <a:pt x="30" y="165"/>
                    </a:cubicBezTo>
                    <a:cubicBezTo>
                      <a:pt x="42" y="137"/>
                      <a:pt x="43" y="105"/>
                      <a:pt x="49" y="75"/>
                    </a:cubicBezTo>
                    <a:cubicBezTo>
                      <a:pt x="53" y="49"/>
                      <a:pt x="54" y="27"/>
                      <a:pt x="45" y="2"/>
                    </a:cubicBezTo>
                    <a:cubicBezTo>
                      <a:pt x="45" y="1"/>
                      <a:pt x="44" y="0"/>
                      <a:pt x="4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63" name="Freeform 51"/>
              <p:cNvSpPr>
                <a:spLocks noEditPoints="1"/>
              </p:cNvSpPr>
              <p:nvPr/>
            </p:nvSpPr>
            <p:spPr bwMode="auto">
              <a:xfrm>
                <a:off x="3598863" y="3028950"/>
                <a:ext cx="244475" cy="204788"/>
              </a:xfrm>
              <a:custGeom>
                <a:avLst/>
                <a:gdLst>
                  <a:gd name="T0" fmla="*/ 3 w 113"/>
                  <a:gd name="T1" fmla="*/ 77 h 95"/>
                  <a:gd name="T2" fmla="*/ 1 w 113"/>
                  <a:gd name="T3" fmla="*/ 81 h 95"/>
                  <a:gd name="T4" fmla="*/ 4 w 113"/>
                  <a:gd name="T5" fmla="*/ 84 h 95"/>
                  <a:gd name="T6" fmla="*/ 9 w 113"/>
                  <a:gd name="T7" fmla="*/ 89 h 95"/>
                  <a:gd name="T8" fmla="*/ 22 w 113"/>
                  <a:gd name="T9" fmla="*/ 95 h 95"/>
                  <a:gd name="T10" fmla="*/ 31 w 113"/>
                  <a:gd name="T11" fmla="*/ 93 h 95"/>
                  <a:gd name="T12" fmla="*/ 31 w 113"/>
                  <a:gd name="T13" fmla="*/ 91 h 95"/>
                  <a:gd name="T14" fmla="*/ 31 w 113"/>
                  <a:gd name="T15" fmla="*/ 91 h 95"/>
                  <a:gd name="T16" fmla="*/ 31 w 113"/>
                  <a:gd name="T17" fmla="*/ 91 h 95"/>
                  <a:gd name="T18" fmla="*/ 31 w 113"/>
                  <a:gd name="T19" fmla="*/ 91 h 95"/>
                  <a:gd name="T20" fmla="*/ 30 w 113"/>
                  <a:gd name="T21" fmla="*/ 90 h 95"/>
                  <a:gd name="T22" fmla="*/ 29 w 113"/>
                  <a:gd name="T23" fmla="*/ 89 h 95"/>
                  <a:gd name="T24" fmla="*/ 28 w 113"/>
                  <a:gd name="T25" fmla="*/ 88 h 95"/>
                  <a:gd name="T26" fmla="*/ 22 w 113"/>
                  <a:gd name="T27" fmla="*/ 89 h 95"/>
                  <a:gd name="T28" fmla="*/ 10 w 113"/>
                  <a:gd name="T29" fmla="*/ 83 h 95"/>
                  <a:gd name="T30" fmla="*/ 6 w 113"/>
                  <a:gd name="T31" fmla="*/ 78 h 95"/>
                  <a:gd name="T32" fmla="*/ 6 w 113"/>
                  <a:gd name="T33" fmla="*/ 78 h 95"/>
                  <a:gd name="T34" fmla="*/ 3 w 113"/>
                  <a:gd name="T35" fmla="*/ 77 h 95"/>
                  <a:gd name="T36" fmla="*/ 111 w 113"/>
                  <a:gd name="T37" fmla="*/ 0 h 95"/>
                  <a:gd name="T38" fmla="*/ 111 w 113"/>
                  <a:gd name="T39" fmla="*/ 1 h 95"/>
                  <a:gd name="T40" fmla="*/ 108 w 113"/>
                  <a:gd name="T41" fmla="*/ 4 h 95"/>
                  <a:gd name="T42" fmla="*/ 106 w 113"/>
                  <a:gd name="T43" fmla="*/ 2 h 95"/>
                  <a:gd name="T44" fmla="*/ 106 w 113"/>
                  <a:gd name="T45" fmla="*/ 1 h 95"/>
                  <a:gd name="T46" fmla="*/ 85 w 113"/>
                  <a:gd name="T47" fmla="*/ 12 h 95"/>
                  <a:gd name="T48" fmla="*/ 86 w 113"/>
                  <a:gd name="T49" fmla="*/ 13 h 95"/>
                  <a:gd name="T50" fmla="*/ 84 w 113"/>
                  <a:gd name="T51" fmla="*/ 18 h 95"/>
                  <a:gd name="T52" fmla="*/ 83 w 113"/>
                  <a:gd name="T53" fmla="*/ 17 h 95"/>
                  <a:gd name="T54" fmla="*/ 81 w 113"/>
                  <a:gd name="T55" fmla="*/ 15 h 95"/>
                  <a:gd name="T56" fmla="*/ 72 w 113"/>
                  <a:gd name="T57" fmla="*/ 26 h 95"/>
                  <a:gd name="T58" fmla="*/ 73 w 113"/>
                  <a:gd name="T59" fmla="*/ 28 h 95"/>
                  <a:gd name="T60" fmla="*/ 71 w 113"/>
                  <a:gd name="T61" fmla="*/ 32 h 95"/>
                  <a:gd name="T62" fmla="*/ 69 w 113"/>
                  <a:gd name="T63" fmla="*/ 31 h 95"/>
                  <a:gd name="T64" fmla="*/ 67 w 113"/>
                  <a:gd name="T65" fmla="*/ 35 h 95"/>
                  <a:gd name="T66" fmla="*/ 64 w 113"/>
                  <a:gd name="T67" fmla="*/ 38 h 95"/>
                  <a:gd name="T68" fmla="*/ 64 w 113"/>
                  <a:gd name="T69" fmla="*/ 39 h 95"/>
                  <a:gd name="T70" fmla="*/ 61 w 113"/>
                  <a:gd name="T71" fmla="*/ 45 h 95"/>
                  <a:gd name="T72" fmla="*/ 62 w 113"/>
                  <a:gd name="T73" fmla="*/ 49 h 95"/>
                  <a:gd name="T74" fmla="*/ 59 w 113"/>
                  <a:gd name="T75" fmla="*/ 52 h 95"/>
                  <a:gd name="T76" fmla="*/ 58 w 113"/>
                  <a:gd name="T77" fmla="*/ 51 h 95"/>
                  <a:gd name="T78" fmla="*/ 53 w 113"/>
                  <a:gd name="T79" fmla="*/ 60 h 95"/>
                  <a:gd name="T80" fmla="*/ 53 w 113"/>
                  <a:gd name="T81" fmla="*/ 65 h 95"/>
                  <a:gd name="T82" fmla="*/ 51 w 113"/>
                  <a:gd name="T83" fmla="*/ 67 h 95"/>
                  <a:gd name="T84" fmla="*/ 49 w 113"/>
                  <a:gd name="T85" fmla="*/ 67 h 95"/>
                  <a:gd name="T86" fmla="*/ 44 w 113"/>
                  <a:gd name="T87" fmla="*/ 74 h 95"/>
                  <a:gd name="T88" fmla="*/ 44 w 113"/>
                  <a:gd name="T89" fmla="*/ 78 h 95"/>
                  <a:gd name="T90" fmla="*/ 41 w 113"/>
                  <a:gd name="T91" fmla="*/ 79 h 95"/>
                  <a:gd name="T92" fmla="*/ 40 w 113"/>
                  <a:gd name="T93" fmla="*/ 79 h 95"/>
                  <a:gd name="T94" fmla="*/ 34 w 113"/>
                  <a:gd name="T95" fmla="*/ 85 h 95"/>
                  <a:gd name="T96" fmla="*/ 36 w 113"/>
                  <a:gd name="T97" fmla="*/ 90 h 95"/>
                  <a:gd name="T98" fmla="*/ 43 w 113"/>
                  <a:gd name="T99" fmla="*/ 84 h 95"/>
                  <a:gd name="T100" fmla="*/ 63 w 113"/>
                  <a:gd name="T101" fmla="*/ 53 h 95"/>
                  <a:gd name="T102" fmla="*/ 110 w 113"/>
                  <a:gd name="T103" fmla="*/ 5 h 95"/>
                  <a:gd name="T104" fmla="*/ 112 w 113"/>
                  <a:gd name="T105" fmla="*/ 1 h 95"/>
                  <a:gd name="T106" fmla="*/ 111 w 113"/>
                  <a:gd name="T107" fmla="*/ 0 h 95"/>
                  <a:gd name="T108" fmla="*/ 111 w 113"/>
                  <a:gd name="T109"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3" h="95">
                    <a:moveTo>
                      <a:pt x="3" y="77"/>
                    </a:moveTo>
                    <a:cubicBezTo>
                      <a:pt x="1" y="77"/>
                      <a:pt x="0" y="78"/>
                      <a:pt x="1" y="81"/>
                    </a:cubicBezTo>
                    <a:cubicBezTo>
                      <a:pt x="2" y="82"/>
                      <a:pt x="3" y="83"/>
                      <a:pt x="4" y="84"/>
                    </a:cubicBezTo>
                    <a:cubicBezTo>
                      <a:pt x="5" y="86"/>
                      <a:pt x="7" y="88"/>
                      <a:pt x="9" y="89"/>
                    </a:cubicBezTo>
                    <a:cubicBezTo>
                      <a:pt x="13" y="93"/>
                      <a:pt x="18" y="95"/>
                      <a:pt x="22" y="95"/>
                    </a:cubicBezTo>
                    <a:cubicBezTo>
                      <a:pt x="25" y="95"/>
                      <a:pt x="28" y="94"/>
                      <a:pt x="31" y="93"/>
                    </a:cubicBezTo>
                    <a:cubicBezTo>
                      <a:pt x="30" y="92"/>
                      <a:pt x="31" y="92"/>
                      <a:pt x="31" y="91"/>
                    </a:cubicBezTo>
                    <a:cubicBezTo>
                      <a:pt x="31" y="91"/>
                      <a:pt x="31" y="91"/>
                      <a:pt x="31" y="91"/>
                    </a:cubicBezTo>
                    <a:cubicBezTo>
                      <a:pt x="31" y="91"/>
                      <a:pt x="31" y="91"/>
                      <a:pt x="31" y="91"/>
                    </a:cubicBezTo>
                    <a:cubicBezTo>
                      <a:pt x="31" y="91"/>
                      <a:pt x="31" y="91"/>
                      <a:pt x="31" y="91"/>
                    </a:cubicBezTo>
                    <a:cubicBezTo>
                      <a:pt x="31" y="91"/>
                      <a:pt x="31" y="91"/>
                      <a:pt x="30" y="90"/>
                    </a:cubicBezTo>
                    <a:cubicBezTo>
                      <a:pt x="30" y="90"/>
                      <a:pt x="29" y="89"/>
                      <a:pt x="29" y="89"/>
                    </a:cubicBezTo>
                    <a:cubicBezTo>
                      <a:pt x="29" y="88"/>
                      <a:pt x="29" y="88"/>
                      <a:pt x="28" y="88"/>
                    </a:cubicBezTo>
                    <a:cubicBezTo>
                      <a:pt x="26" y="89"/>
                      <a:pt x="24" y="89"/>
                      <a:pt x="22" y="89"/>
                    </a:cubicBezTo>
                    <a:cubicBezTo>
                      <a:pt x="18" y="89"/>
                      <a:pt x="14" y="87"/>
                      <a:pt x="10" y="83"/>
                    </a:cubicBezTo>
                    <a:cubicBezTo>
                      <a:pt x="9" y="82"/>
                      <a:pt x="7" y="80"/>
                      <a:pt x="6" y="78"/>
                    </a:cubicBezTo>
                    <a:cubicBezTo>
                      <a:pt x="6" y="78"/>
                      <a:pt x="6" y="78"/>
                      <a:pt x="6" y="78"/>
                    </a:cubicBezTo>
                    <a:cubicBezTo>
                      <a:pt x="5" y="77"/>
                      <a:pt x="4" y="77"/>
                      <a:pt x="3" y="77"/>
                    </a:cubicBezTo>
                    <a:moveTo>
                      <a:pt x="111" y="0"/>
                    </a:moveTo>
                    <a:cubicBezTo>
                      <a:pt x="111" y="0"/>
                      <a:pt x="111" y="1"/>
                      <a:pt x="111" y="1"/>
                    </a:cubicBezTo>
                    <a:cubicBezTo>
                      <a:pt x="111" y="3"/>
                      <a:pt x="110" y="4"/>
                      <a:pt x="108" y="4"/>
                    </a:cubicBezTo>
                    <a:cubicBezTo>
                      <a:pt x="107" y="4"/>
                      <a:pt x="106" y="3"/>
                      <a:pt x="106" y="2"/>
                    </a:cubicBezTo>
                    <a:cubicBezTo>
                      <a:pt x="106" y="2"/>
                      <a:pt x="106" y="1"/>
                      <a:pt x="106" y="1"/>
                    </a:cubicBezTo>
                    <a:cubicBezTo>
                      <a:pt x="98" y="4"/>
                      <a:pt x="91" y="8"/>
                      <a:pt x="85" y="12"/>
                    </a:cubicBezTo>
                    <a:cubicBezTo>
                      <a:pt x="86" y="12"/>
                      <a:pt x="86" y="13"/>
                      <a:pt x="86" y="13"/>
                    </a:cubicBezTo>
                    <a:cubicBezTo>
                      <a:pt x="88" y="15"/>
                      <a:pt x="86" y="18"/>
                      <a:pt x="84" y="18"/>
                    </a:cubicBezTo>
                    <a:cubicBezTo>
                      <a:pt x="84" y="18"/>
                      <a:pt x="83" y="17"/>
                      <a:pt x="83" y="17"/>
                    </a:cubicBezTo>
                    <a:cubicBezTo>
                      <a:pt x="82" y="16"/>
                      <a:pt x="82" y="16"/>
                      <a:pt x="81" y="15"/>
                    </a:cubicBezTo>
                    <a:cubicBezTo>
                      <a:pt x="78" y="18"/>
                      <a:pt x="75" y="22"/>
                      <a:pt x="72" y="26"/>
                    </a:cubicBezTo>
                    <a:cubicBezTo>
                      <a:pt x="73" y="26"/>
                      <a:pt x="73" y="27"/>
                      <a:pt x="73" y="28"/>
                    </a:cubicBezTo>
                    <a:cubicBezTo>
                      <a:pt x="74" y="30"/>
                      <a:pt x="72" y="32"/>
                      <a:pt x="71" y="32"/>
                    </a:cubicBezTo>
                    <a:cubicBezTo>
                      <a:pt x="70" y="32"/>
                      <a:pt x="69" y="31"/>
                      <a:pt x="69" y="31"/>
                    </a:cubicBezTo>
                    <a:cubicBezTo>
                      <a:pt x="68" y="32"/>
                      <a:pt x="67" y="33"/>
                      <a:pt x="67" y="35"/>
                    </a:cubicBezTo>
                    <a:cubicBezTo>
                      <a:pt x="68" y="36"/>
                      <a:pt x="66" y="38"/>
                      <a:pt x="64" y="38"/>
                    </a:cubicBezTo>
                    <a:cubicBezTo>
                      <a:pt x="64" y="39"/>
                      <a:pt x="64" y="39"/>
                      <a:pt x="64" y="39"/>
                    </a:cubicBezTo>
                    <a:cubicBezTo>
                      <a:pt x="63" y="41"/>
                      <a:pt x="62" y="43"/>
                      <a:pt x="61" y="45"/>
                    </a:cubicBezTo>
                    <a:cubicBezTo>
                      <a:pt x="62" y="46"/>
                      <a:pt x="62" y="48"/>
                      <a:pt x="62" y="49"/>
                    </a:cubicBezTo>
                    <a:cubicBezTo>
                      <a:pt x="62" y="51"/>
                      <a:pt x="61" y="52"/>
                      <a:pt x="59" y="52"/>
                    </a:cubicBezTo>
                    <a:cubicBezTo>
                      <a:pt x="59" y="52"/>
                      <a:pt x="58" y="51"/>
                      <a:pt x="58" y="51"/>
                    </a:cubicBezTo>
                    <a:cubicBezTo>
                      <a:pt x="57" y="54"/>
                      <a:pt x="55" y="57"/>
                      <a:pt x="53" y="60"/>
                    </a:cubicBezTo>
                    <a:cubicBezTo>
                      <a:pt x="54" y="61"/>
                      <a:pt x="54" y="63"/>
                      <a:pt x="53" y="65"/>
                    </a:cubicBezTo>
                    <a:cubicBezTo>
                      <a:pt x="53" y="67"/>
                      <a:pt x="52" y="67"/>
                      <a:pt x="51" y="67"/>
                    </a:cubicBezTo>
                    <a:cubicBezTo>
                      <a:pt x="50" y="67"/>
                      <a:pt x="50" y="67"/>
                      <a:pt x="49" y="67"/>
                    </a:cubicBezTo>
                    <a:cubicBezTo>
                      <a:pt x="48" y="69"/>
                      <a:pt x="46" y="72"/>
                      <a:pt x="44" y="74"/>
                    </a:cubicBezTo>
                    <a:cubicBezTo>
                      <a:pt x="46" y="75"/>
                      <a:pt x="46" y="77"/>
                      <a:pt x="44" y="78"/>
                    </a:cubicBezTo>
                    <a:cubicBezTo>
                      <a:pt x="43" y="79"/>
                      <a:pt x="42" y="79"/>
                      <a:pt x="41" y="79"/>
                    </a:cubicBezTo>
                    <a:cubicBezTo>
                      <a:pt x="41" y="79"/>
                      <a:pt x="41" y="79"/>
                      <a:pt x="40" y="79"/>
                    </a:cubicBezTo>
                    <a:cubicBezTo>
                      <a:pt x="38" y="81"/>
                      <a:pt x="36" y="83"/>
                      <a:pt x="34" y="85"/>
                    </a:cubicBezTo>
                    <a:cubicBezTo>
                      <a:pt x="35" y="87"/>
                      <a:pt x="36" y="88"/>
                      <a:pt x="36" y="90"/>
                    </a:cubicBezTo>
                    <a:cubicBezTo>
                      <a:pt x="39" y="88"/>
                      <a:pt x="41" y="86"/>
                      <a:pt x="43" y="84"/>
                    </a:cubicBezTo>
                    <a:cubicBezTo>
                      <a:pt x="52" y="75"/>
                      <a:pt x="58" y="64"/>
                      <a:pt x="63" y="53"/>
                    </a:cubicBezTo>
                    <a:cubicBezTo>
                      <a:pt x="75" y="30"/>
                      <a:pt x="85" y="14"/>
                      <a:pt x="110" y="5"/>
                    </a:cubicBezTo>
                    <a:cubicBezTo>
                      <a:pt x="112" y="4"/>
                      <a:pt x="113" y="2"/>
                      <a:pt x="112" y="1"/>
                    </a:cubicBezTo>
                    <a:cubicBezTo>
                      <a:pt x="112" y="0"/>
                      <a:pt x="112" y="0"/>
                      <a:pt x="111" y="0"/>
                    </a:cubicBezTo>
                    <a:cubicBezTo>
                      <a:pt x="111" y="0"/>
                      <a:pt x="111" y="0"/>
                      <a:pt x="11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64" name="Freeform 52"/>
              <p:cNvSpPr/>
              <p:nvPr/>
            </p:nvSpPr>
            <p:spPr bwMode="auto">
              <a:xfrm>
                <a:off x="3284538" y="3233738"/>
                <a:ext cx="407988" cy="266700"/>
              </a:xfrm>
              <a:custGeom>
                <a:avLst/>
                <a:gdLst>
                  <a:gd name="T0" fmla="*/ 170 w 189"/>
                  <a:gd name="T1" fmla="*/ 0 h 124"/>
                  <a:gd name="T2" fmla="*/ 167 w 189"/>
                  <a:gd name="T3" fmla="*/ 3 h 124"/>
                  <a:gd name="T4" fmla="*/ 174 w 189"/>
                  <a:gd name="T5" fmla="*/ 21 h 124"/>
                  <a:gd name="T6" fmla="*/ 178 w 189"/>
                  <a:gd name="T7" fmla="*/ 33 h 124"/>
                  <a:gd name="T8" fmla="*/ 176 w 189"/>
                  <a:gd name="T9" fmla="*/ 36 h 124"/>
                  <a:gd name="T10" fmla="*/ 175 w 189"/>
                  <a:gd name="T11" fmla="*/ 43 h 124"/>
                  <a:gd name="T12" fmla="*/ 176 w 189"/>
                  <a:gd name="T13" fmla="*/ 44 h 124"/>
                  <a:gd name="T14" fmla="*/ 175 w 189"/>
                  <a:gd name="T15" fmla="*/ 50 h 124"/>
                  <a:gd name="T16" fmla="*/ 174 w 189"/>
                  <a:gd name="T17" fmla="*/ 49 h 124"/>
                  <a:gd name="T18" fmla="*/ 172 w 189"/>
                  <a:gd name="T19" fmla="*/ 48 h 124"/>
                  <a:gd name="T20" fmla="*/ 168 w 189"/>
                  <a:gd name="T21" fmla="*/ 51 h 124"/>
                  <a:gd name="T22" fmla="*/ 169 w 189"/>
                  <a:gd name="T23" fmla="*/ 52 h 124"/>
                  <a:gd name="T24" fmla="*/ 166 w 189"/>
                  <a:gd name="T25" fmla="*/ 55 h 124"/>
                  <a:gd name="T26" fmla="*/ 164 w 189"/>
                  <a:gd name="T27" fmla="*/ 54 h 124"/>
                  <a:gd name="T28" fmla="*/ 163 w 189"/>
                  <a:gd name="T29" fmla="*/ 53 h 124"/>
                  <a:gd name="T30" fmla="*/ 153 w 189"/>
                  <a:gd name="T31" fmla="*/ 57 h 124"/>
                  <a:gd name="T32" fmla="*/ 151 w 189"/>
                  <a:gd name="T33" fmla="*/ 57 h 124"/>
                  <a:gd name="T34" fmla="*/ 101 w 189"/>
                  <a:gd name="T35" fmla="*/ 86 h 124"/>
                  <a:gd name="T36" fmla="*/ 97 w 189"/>
                  <a:gd name="T37" fmla="*/ 90 h 124"/>
                  <a:gd name="T38" fmla="*/ 43 w 189"/>
                  <a:gd name="T39" fmla="*/ 118 h 124"/>
                  <a:gd name="T40" fmla="*/ 36 w 189"/>
                  <a:gd name="T41" fmla="*/ 118 h 124"/>
                  <a:gd name="T42" fmla="*/ 25 w 189"/>
                  <a:gd name="T43" fmla="*/ 111 h 124"/>
                  <a:gd name="T44" fmla="*/ 19 w 189"/>
                  <a:gd name="T45" fmla="*/ 104 h 124"/>
                  <a:gd name="T46" fmla="*/ 5 w 189"/>
                  <a:gd name="T47" fmla="*/ 84 h 124"/>
                  <a:gd name="T48" fmla="*/ 3 w 189"/>
                  <a:gd name="T49" fmla="*/ 83 h 124"/>
                  <a:gd name="T50" fmla="*/ 1 w 189"/>
                  <a:gd name="T51" fmla="*/ 87 h 124"/>
                  <a:gd name="T52" fmla="*/ 8 w 189"/>
                  <a:gd name="T53" fmla="*/ 96 h 124"/>
                  <a:gd name="T54" fmla="*/ 16 w 189"/>
                  <a:gd name="T55" fmla="*/ 108 h 124"/>
                  <a:gd name="T56" fmla="*/ 35 w 189"/>
                  <a:gd name="T57" fmla="*/ 123 h 124"/>
                  <a:gd name="T58" fmla="*/ 44 w 189"/>
                  <a:gd name="T59" fmla="*/ 124 h 124"/>
                  <a:gd name="T60" fmla="*/ 92 w 189"/>
                  <a:gd name="T61" fmla="*/ 102 h 124"/>
                  <a:gd name="T62" fmla="*/ 134 w 189"/>
                  <a:gd name="T63" fmla="*/ 70 h 124"/>
                  <a:gd name="T64" fmla="*/ 165 w 189"/>
                  <a:gd name="T65" fmla="*/ 59 h 124"/>
                  <a:gd name="T66" fmla="*/ 172 w 189"/>
                  <a:gd name="T67" fmla="*/ 57 h 124"/>
                  <a:gd name="T68" fmla="*/ 172 w 189"/>
                  <a:gd name="T69" fmla="*/ 1 h 124"/>
                  <a:gd name="T70" fmla="*/ 170 w 189"/>
                  <a:gd name="T71"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9" h="124">
                    <a:moveTo>
                      <a:pt x="170" y="0"/>
                    </a:moveTo>
                    <a:cubicBezTo>
                      <a:pt x="168" y="0"/>
                      <a:pt x="167" y="1"/>
                      <a:pt x="167" y="3"/>
                    </a:cubicBezTo>
                    <a:cubicBezTo>
                      <a:pt x="169" y="9"/>
                      <a:pt x="172" y="15"/>
                      <a:pt x="174" y="21"/>
                    </a:cubicBezTo>
                    <a:cubicBezTo>
                      <a:pt x="176" y="25"/>
                      <a:pt x="177" y="29"/>
                      <a:pt x="178" y="33"/>
                    </a:cubicBezTo>
                    <a:cubicBezTo>
                      <a:pt x="178" y="34"/>
                      <a:pt x="178" y="35"/>
                      <a:pt x="176" y="36"/>
                    </a:cubicBezTo>
                    <a:cubicBezTo>
                      <a:pt x="176" y="39"/>
                      <a:pt x="176" y="41"/>
                      <a:pt x="175" y="43"/>
                    </a:cubicBezTo>
                    <a:cubicBezTo>
                      <a:pt x="175" y="44"/>
                      <a:pt x="176" y="44"/>
                      <a:pt x="176" y="44"/>
                    </a:cubicBezTo>
                    <a:cubicBezTo>
                      <a:pt x="179" y="46"/>
                      <a:pt x="177" y="50"/>
                      <a:pt x="175" y="50"/>
                    </a:cubicBezTo>
                    <a:cubicBezTo>
                      <a:pt x="175" y="50"/>
                      <a:pt x="174" y="49"/>
                      <a:pt x="174" y="49"/>
                    </a:cubicBezTo>
                    <a:cubicBezTo>
                      <a:pt x="173" y="49"/>
                      <a:pt x="172" y="48"/>
                      <a:pt x="172" y="48"/>
                    </a:cubicBezTo>
                    <a:cubicBezTo>
                      <a:pt x="171" y="49"/>
                      <a:pt x="170" y="50"/>
                      <a:pt x="168" y="51"/>
                    </a:cubicBezTo>
                    <a:cubicBezTo>
                      <a:pt x="168" y="51"/>
                      <a:pt x="168" y="51"/>
                      <a:pt x="169" y="52"/>
                    </a:cubicBezTo>
                    <a:cubicBezTo>
                      <a:pt x="170" y="54"/>
                      <a:pt x="168" y="55"/>
                      <a:pt x="166" y="55"/>
                    </a:cubicBezTo>
                    <a:cubicBezTo>
                      <a:pt x="165" y="55"/>
                      <a:pt x="164" y="55"/>
                      <a:pt x="164" y="54"/>
                    </a:cubicBezTo>
                    <a:cubicBezTo>
                      <a:pt x="164" y="54"/>
                      <a:pt x="163" y="53"/>
                      <a:pt x="163" y="53"/>
                    </a:cubicBezTo>
                    <a:cubicBezTo>
                      <a:pt x="160" y="54"/>
                      <a:pt x="157" y="55"/>
                      <a:pt x="153" y="57"/>
                    </a:cubicBezTo>
                    <a:cubicBezTo>
                      <a:pt x="152" y="57"/>
                      <a:pt x="152" y="57"/>
                      <a:pt x="151" y="57"/>
                    </a:cubicBezTo>
                    <a:cubicBezTo>
                      <a:pt x="132" y="63"/>
                      <a:pt x="116" y="73"/>
                      <a:pt x="101" y="86"/>
                    </a:cubicBezTo>
                    <a:cubicBezTo>
                      <a:pt x="100" y="87"/>
                      <a:pt x="98" y="88"/>
                      <a:pt x="97" y="90"/>
                    </a:cubicBezTo>
                    <a:cubicBezTo>
                      <a:pt x="82" y="103"/>
                      <a:pt x="64" y="118"/>
                      <a:pt x="43" y="118"/>
                    </a:cubicBezTo>
                    <a:cubicBezTo>
                      <a:pt x="41" y="118"/>
                      <a:pt x="39" y="118"/>
                      <a:pt x="36" y="118"/>
                    </a:cubicBezTo>
                    <a:cubicBezTo>
                      <a:pt x="32" y="117"/>
                      <a:pt x="28" y="114"/>
                      <a:pt x="25" y="111"/>
                    </a:cubicBezTo>
                    <a:cubicBezTo>
                      <a:pt x="23" y="109"/>
                      <a:pt x="21" y="106"/>
                      <a:pt x="19" y="104"/>
                    </a:cubicBezTo>
                    <a:cubicBezTo>
                      <a:pt x="13" y="97"/>
                      <a:pt x="9" y="89"/>
                      <a:pt x="5" y="84"/>
                    </a:cubicBezTo>
                    <a:cubicBezTo>
                      <a:pt x="5" y="83"/>
                      <a:pt x="4" y="83"/>
                      <a:pt x="3" y="83"/>
                    </a:cubicBezTo>
                    <a:cubicBezTo>
                      <a:pt x="1" y="83"/>
                      <a:pt x="0" y="85"/>
                      <a:pt x="1" y="87"/>
                    </a:cubicBezTo>
                    <a:cubicBezTo>
                      <a:pt x="3" y="90"/>
                      <a:pt x="5" y="93"/>
                      <a:pt x="8" y="96"/>
                    </a:cubicBezTo>
                    <a:cubicBezTo>
                      <a:pt x="10" y="100"/>
                      <a:pt x="13" y="104"/>
                      <a:pt x="16" y="108"/>
                    </a:cubicBezTo>
                    <a:cubicBezTo>
                      <a:pt x="21" y="114"/>
                      <a:pt x="27" y="120"/>
                      <a:pt x="35" y="123"/>
                    </a:cubicBezTo>
                    <a:cubicBezTo>
                      <a:pt x="38" y="124"/>
                      <a:pt x="41" y="124"/>
                      <a:pt x="44" y="124"/>
                    </a:cubicBezTo>
                    <a:cubicBezTo>
                      <a:pt x="61" y="124"/>
                      <a:pt x="81" y="111"/>
                      <a:pt x="92" y="102"/>
                    </a:cubicBezTo>
                    <a:cubicBezTo>
                      <a:pt x="106" y="90"/>
                      <a:pt x="117" y="78"/>
                      <a:pt x="134" y="70"/>
                    </a:cubicBezTo>
                    <a:cubicBezTo>
                      <a:pt x="144" y="65"/>
                      <a:pt x="154" y="61"/>
                      <a:pt x="165" y="59"/>
                    </a:cubicBezTo>
                    <a:cubicBezTo>
                      <a:pt x="167" y="59"/>
                      <a:pt x="170" y="59"/>
                      <a:pt x="172" y="57"/>
                    </a:cubicBezTo>
                    <a:cubicBezTo>
                      <a:pt x="189" y="43"/>
                      <a:pt x="178" y="18"/>
                      <a:pt x="172" y="1"/>
                    </a:cubicBezTo>
                    <a:cubicBezTo>
                      <a:pt x="172" y="0"/>
                      <a:pt x="171" y="0"/>
                      <a:pt x="17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65" name="Freeform 53"/>
              <p:cNvSpPr/>
              <p:nvPr/>
            </p:nvSpPr>
            <p:spPr bwMode="auto">
              <a:xfrm>
                <a:off x="3001963" y="3275013"/>
                <a:ext cx="239713" cy="117475"/>
              </a:xfrm>
              <a:custGeom>
                <a:avLst/>
                <a:gdLst>
                  <a:gd name="T0" fmla="*/ 4 w 111"/>
                  <a:gd name="T1" fmla="*/ 0 h 55"/>
                  <a:gd name="T2" fmla="*/ 1 w 111"/>
                  <a:gd name="T3" fmla="*/ 4 h 55"/>
                  <a:gd name="T4" fmla="*/ 6 w 111"/>
                  <a:gd name="T5" fmla="*/ 13 h 55"/>
                  <a:gd name="T6" fmla="*/ 8 w 111"/>
                  <a:gd name="T7" fmla="*/ 15 h 55"/>
                  <a:gd name="T8" fmla="*/ 10 w 111"/>
                  <a:gd name="T9" fmla="*/ 12 h 55"/>
                  <a:gd name="T10" fmla="*/ 13 w 111"/>
                  <a:gd name="T11" fmla="*/ 14 h 55"/>
                  <a:gd name="T12" fmla="*/ 16 w 111"/>
                  <a:gd name="T13" fmla="*/ 27 h 55"/>
                  <a:gd name="T14" fmla="*/ 78 w 111"/>
                  <a:gd name="T15" fmla="*/ 55 h 55"/>
                  <a:gd name="T16" fmla="*/ 108 w 111"/>
                  <a:gd name="T17" fmla="*/ 49 h 55"/>
                  <a:gd name="T18" fmla="*/ 108 w 111"/>
                  <a:gd name="T19" fmla="*/ 44 h 55"/>
                  <a:gd name="T20" fmla="*/ 107 w 111"/>
                  <a:gd name="T21" fmla="*/ 44 h 55"/>
                  <a:gd name="T22" fmla="*/ 78 w 111"/>
                  <a:gd name="T23" fmla="*/ 49 h 55"/>
                  <a:gd name="T24" fmla="*/ 13 w 111"/>
                  <a:gd name="T25" fmla="*/ 15 h 55"/>
                  <a:gd name="T26" fmla="*/ 11 w 111"/>
                  <a:gd name="T27" fmla="*/ 10 h 55"/>
                  <a:gd name="T28" fmla="*/ 6 w 111"/>
                  <a:gd name="T29" fmla="*/ 2 h 55"/>
                  <a:gd name="T30" fmla="*/ 4 w 111"/>
                  <a:gd name="T31"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1" h="55">
                    <a:moveTo>
                      <a:pt x="4" y="0"/>
                    </a:moveTo>
                    <a:cubicBezTo>
                      <a:pt x="2" y="0"/>
                      <a:pt x="0" y="2"/>
                      <a:pt x="1" y="4"/>
                    </a:cubicBezTo>
                    <a:cubicBezTo>
                      <a:pt x="3" y="7"/>
                      <a:pt x="4" y="10"/>
                      <a:pt x="6" y="13"/>
                    </a:cubicBezTo>
                    <a:cubicBezTo>
                      <a:pt x="6" y="14"/>
                      <a:pt x="7" y="15"/>
                      <a:pt x="8" y="15"/>
                    </a:cubicBezTo>
                    <a:cubicBezTo>
                      <a:pt x="7" y="14"/>
                      <a:pt x="9" y="12"/>
                      <a:pt x="10" y="12"/>
                    </a:cubicBezTo>
                    <a:cubicBezTo>
                      <a:pt x="11" y="12"/>
                      <a:pt x="12" y="13"/>
                      <a:pt x="13" y="14"/>
                    </a:cubicBezTo>
                    <a:cubicBezTo>
                      <a:pt x="15" y="19"/>
                      <a:pt x="16" y="23"/>
                      <a:pt x="16" y="27"/>
                    </a:cubicBezTo>
                    <a:cubicBezTo>
                      <a:pt x="32" y="45"/>
                      <a:pt x="54" y="55"/>
                      <a:pt x="78" y="55"/>
                    </a:cubicBezTo>
                    <a:cubicBezTo>
                      <a:pt x="87" y="55"/>
                      <a:pt x="98" y="53"/>
                      <a:pt x="108" y="49"/>
                    </a:cubicBezTo>
                    <a:cubicBezTo>
                      <a:pt x="111" y="49"/>
                      <a:pt x="110" y="44"/>
                      <a:pt x="108" y="44"/>
                    </a:cubicBezTo>
                    <a:cubicBezTo>
                      <a:pt x="107" y="44"/>
                      <a:pt x="107" y="44"/>
                      <a:pt x="107" y="44"/>
                    </a:cubicBezTo>
                    <a:cubicBezTo>
                      <a:pt x="97" y="48"/>
                      <a:pt x="87" y="49"/>
                      <a:pt x="78" y="49"/>
                    </a:cubicBezTo>
                    <a:cubicBezTo>
                      <a:pt x="52" y="49"/>
                      <a:pt x="29" y="37"/>
                      <a:pt x="13" y="15"/>
                    </a:cubicBezTo>
                    <a:cubicBezTo>
                      <a:pt x="13" y="13"/>
                      <a:pt x="12" y="12"/>
                      <a:pt x="11" y="10"/>
                    </a:cubicBezTo>
                    <a:cubicBezTo>
                      <a:pt x="9" y="8"/>
                      <a:pt x="7" y="5"/>
                      <a:pt x="6" y="2"/>
                    </a:cubicBezTo>
                    <a:cubicBezTo>
                      <a:pt x="5" y="0"/>
                      <a:pt x="4"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66" name="Freeform 54"/>
              <p:cNvSpPr/>
              <p:nvPr/>
            </p:nvSpPr>
            <p:spPr bwMode="auto">
              <a:xfrm>
                <a:off x="2747963" y="3186113"/>
                <a:ext cx="295275" cy="196850"/>
              </a:xfrm>
              <a:custGeom>
                <a:avLst/>
                <a:gdLst>
                  <a:gd name="T0" fmla="*/ 3 w 137"/>
                  <a:gd name="T1" fmla="*/ 0 h 91"/>
                  <a:gd name="T2" fmla="*/ 1 w 137"/>
                  <a:gd name="T3" fmla="*/ 1 h 91"/>
                  <a:gd name="T4" fmla="*/ 1 w 137"/>
                  <a:gd name="T5" fmla="*/ 2 h 91"/>
                  <a:gd name="T6" fmla="*/ 79 w 137"/>
                  <a:gd name="T7" fmla="*/ 91 h 91"/>
                  <a:gd name="T8" fmla="*/ 90 w 137"/>
                  <a:gd name="T9" fmla="*/ 91 h 91"/>
                  <a:gd name="T10" fmla="*/ 134 w 137"/>
                  <a:gd name="T11" fmla="*/ 68 h 91"/>
                  <a:gd name="T12" fmla="*/ 131 w 137"/>
                  <a:gd name="T13" fmla="*/ 55 h 91"/>
                  <a:gd name="T14" fmla="*/ 128 w 137"/>
                  <a:gd name="T15" fmla="*/ 53 h 91"/>
                  <a:gd name="T16" fmla="*/ 126 w 137"/>
                  <a:gd name="T17" fmla="*/ 56 h 91"/>
                  <a:gd name="T18" fmla="*/ 126 w 137"/>
                  <a:gd name="T19" fmla="*/ 57 h 91"/>
                  <a:gd name="T20" fmla="*/ 126 w 137"/>
                  <a:gd name="T21" fmla="*/ 58 h 91"/>
                  <a:gd name="T22" fmla="*/ 91 w 137"/>
                  <a:gd name="T23" fmla="*/ 86 h 91"/>
                  <a:gd name="T24" fmla="*/ 76 w 137"/>
                  <a:gd name="T25" fmla="*/ 85 h 91"/>
                  <a:gd name="T26" fmla="*/ 54 w 137"/>
                  <a:gd name="T27" fmla="*/ 79 h 91"/>
                  <a:gd name="T28" fmla="*/ 52 w 137"/>
                  <a:gd name="T29" fmla="*/ 80 h 91"/>
                  <a:gd name="T30" fmla="*/ 50 w 137"/>
                  <a:gd name="T31" fmla="*/ 78 h 91"/>
                  <a:gd name="T32" fmla="*/ 48 w 137"/>
                  <a:gd name="T33" fmla="*/ 76 h 91"/>
                  <a:gd name="T34" fmla="*/ 48 w 137"/>
                  <a:gd name="T35" fmla="*/ 76 h 91"/>
                  <a:gd name="T36" fmla="*/ 47 w 137"/>
                  <a:gd name="T37" fmla="*/ 76 h 91"/>
                  <a:gd name="T38" fmla="*/ 46 w 137"/>
                  <a:gd name="T39" fmla="*/ 76 h 91"/>
                  <a:gd name="T40" fmla="*/ 43 w 137"/>
                  <a:gd name="T41" fmla="*/ 73 h 91"/>
                  <a:gd name="T42" fmla="*/ 30 w 137"/>
                  <a:gd name="T43" fmla="*/ 61 h 91"/>
                  <a:gd name="T44" fmla="*/ 27 w 137"/>
                  <a:gd name="T45" fmla="*/ 63 h 91"/>
                  <a:gd name="T46" fmla="*/ 25 w 137"/>
                  <a:gd name="T47" fmla="*/ 61 h 91"/>
                  <a:gd name="T48" fmla="*/ 15 w 137"/>
                  <a:gd name="T49" fmla="*/ 39 h 91"/>
                  <a:gd name="T50" fmla="*/ 14 w 137"/>
                  <a:gd name="T51" fmla="*/ 37 h 91"/>
                  <a:gd name="T52" fmla="*/ 11 w 137"/>
                  <a:gd name="T53" fmla="*/ 28 h 91"/>
                  <a:gd name="T54" fmla="*/ 7 w 137"/>
                  <a:gd name="T55" fmla="*/ 11 h 91"/>
                  <a:gd name="T56" fmla="*/ 6 w 137"/>
                  <a:gd name="T57" fmla="*/ 3 h 91"/>
                  <a:gd name="T58" fmla="*/ 6 w 137"/>
                  <a:gd name="T59" fmla="*/ 1 h 91"/>
                  <a:gd name="T60" fmla="*/ 3 w 137"/>
                  <a:gd name="T61"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7" h="91">
                    <a:moveTo>
                      <a:pt x="3" y="0"/>
                    </a:moveTo>
                    <a:cubicBezTo>
                      <a:pt x="2" y="0"/>
                      <a:pt x="1" y="0"/>
                      <a:pt x="1" y="1"/>
                    </a:cubicBezTo>
                    <a:cubicBezTo>
                      <a:pt x="1" y="1"/>
                      <a:pt x="0" y="2"/>
                      <a:pt x="1" y="2"/>
                    </a:cubicBezTo>
                    <a:cubicBezTo>
                      <a:pt x="3" y="47"/>
                      <a:pt x="33" y="86"/>
                      <a:pt x="79" y="91"/>
                    </a:cubicBezTo>
                    <a:cubicBezTo>
                      <a:pt x="83" y="91"/>
                      <a:pt x="86" y="91"/>
                      <a:pt x="90" y="91"/>
                    </a:cubicBezTo>
                    <a:cubicBezTo>
                      <a:pt x="110" y="91"/>
                      <a:pt x="135" y="86"/>
                      <a:pt x="134" y="68"/>
                    </a:cubicBezTo>
                    <a:cubicBezTo>
                      <a:pt x="134" y="64"/>
                      <a:pt x="133" y="60"/>
                      <a:pt x="131" y="55"/>
                    </a:cubicBezTo>
                    <a:cubicBezTo>
                      <a:pt x="130" y="54"/>
                      <a:pt x="129" y="53"/>
                      <a:pt x="128" y="53"/>
                    </a:cubicBezTo>
                    <a:cubicBezTo>
                      <a:pt x="127" y="53"/>
                      <a:pt x="125" y="55"/>
                      <a:pt x="126" y="56"/>
                    </a:cubicBezTo>
                    <a:cubicBezTo>
                      <a:pt x="126" y="57"/>
                      <a:pt x="126" y="57"/>
                      <a:pt x="126" y="57"/>
                    </a:cubicBezTo>
                    <a:cubicBezTo>
                      <a:pt x="126" y="58"/>
                      <a:pt x="126" y="58"/>
                      <a:pt x="126" y="58"/>
                    </a:cubicBezTo>
                    <a:cubicBezTo>
                      <a:pt x="137" y="81"/>
                      <a:pt x="111" y="86"/>
                      <a:pt x="91" y="86"/>
                    </a:cubicBezTo>
                    <a:cubicBezTo>
                      <a:pt x="85" y="86"/>
                      <a:pt x="80" y="85"/>
                      <a:pt x="76" y="85"/>
                    </a:cubicBezTo>
                    <a:cubicBezTo>
                      <a:pt x="68" y="84"/>
                      <a:pt x="61" y="82"/>
                      <a:pt x="54" y="79"/>
                    </a:cubicBezTo>
                    <a:cubicBezTo>
                      <a:pt x="53" y="79"/>
                      <a:pt x="53" y="80"/>
                      <a:pt x="52" y="80"/>
                    </a:cubicBezTo>
                    <a:cubicBezTo>
                      <a:pt x="51" y="80"/>
                      <a:pt x="50" y="79"/>
                      <a:pt x="50" y="78"/>
                    </a:cubicBezTo>
                    <a:cubicBezTo>
                      <a:pt x="49" y="78"/>
                      <a:pt x="49" y="77"/>
                      <a:pt x="48" y="76"/>
                    </a:cubicBezTo>
                    <a:cubicBezTo>
                      <a:pt x="48" y="76"/>
                      <a:pt x="48" y="76"/>
                      <a:pt x="48" y="76"/>
                    </a:cubicBezTo>
                    <a:cubicBezTo>
                      <a:pt x="47" y="76"/>
                      <a:pt x="47" y="76"/>
                      <a:pt x="47" y="76"/>
                    </a:cubicBezTo>
                    <a:cubicBezTo>
                      <a:pt x="47" y="76"/>
                      <a:pt x="46" y="76"/>
                      <a:pt x="46" y="76"/>
                    </a:cubicBezTo>
                    <a:cubicBezTo>
                      <a:pt x="44" y="76"/>
                      <a:pt x="43" y="75"/>
                      <a:pt x="43" y="73"/>
                    </a:cubicBezTo>
                    <a:cubicBezTo>
                      <a:pt x="38" y="70"/>
                      <a:pt x="34" y="66"/>
                      <a:pt x="30" y="61"/>
                    </a:cubicBezTo>
                    <a:cubicBezTo>
                      <a:pt x="30" y="62"/>
                      <a:pt x="28" y="63"/>
                      <a:pt x="27" y="63"/>
                    </a:cubicBezTo>
                    <a:cubicBezTo>
                      <a:pt x="26" y="63"/>
                      <a:pt x="25" y="62"/>
                      <a:pt x="25" y="61"/>
                    </a:cubicBezTo>
                    <a:cubicBezTo>
                      <a:pt x="22" y="53"/>
                      <a:pt x="19" y="46"/>
                      <a:pt x="15" y="39"/>
                    </a:cubicBezTo>
                    <a:cubicBezTo>
                      <a:pt x="14" y="39"/>
                      <a:pt x="14" y="38"/>
                      <a:pt x="14" y="37"/>
                    </a:cubicBezTo>
                    <a:cubicBezTo>
                      <a:pt x="13" y="34"/>
                      <a:pt x="12" y="31"/>
                      <a:pt x="11" y="28"/>
                    </a:cubicBezTo>
                    <a:cubicBezTo>
                      <a:pt x="9" y="23"/>
                      <a:pt x="8" y="17"/>
                      <a:pt x="7" y="11"/>
                    </a:cubicBezTo>
                    <a:cubicBezTo>
                      <a:pt x="6" y="9"/>
                      <a:pt x="6" y="6"/>
                      <a:pt x="6" y="3"/>
                    </a:cubicBezTo>
                    <a:cubicBezTo>
                      <a:pt x="6" y="2"/>
                      <a:pt x="6" y="2"/>
                      <a:pt x="6" y="1"/>
                    </a:cubicBezTo>
                    <a:cubicBezTo>
                      <a:pt x="5" y="0"/>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67" name="Freeform 55"/>
              <p:cNvSpPr/>
              <p:nvPr/>
            </p:nvSpPr>
            <p:spPr bwMode="auto">
              <a:xfrm>
                <a:off x="2547938" y="2906713"/>
                <a:ext cx="219075" cy="119063"/>
              </a:xfrm>
              <a:custGeom>
                <a:avLst/>
                <a:gdLst>
                  <a:gd name="T0" fmla="*/ 4 w 102"/>
                  <a:gd name="T1" fmla="*/ 0 h 55"/>
                  <a:gd name="T2" fmla="*/ 1 w 102"/>
                  <a:gd name="T3" fmla="*/ 4 h 55"/>
                  <a:gd name="T4" fmla="*/ 37 w 102"/>
                  <a:gd name="T5" fmla="*/ 53 h 55"/>
                  <a:gd name="T6" fmla="*/ 52 w 102"/>
                  <a:gd name="T7" fmla="*/ 55 h 55"/>
                  <a:gd name="T8" fmla="*/ 99 w 102"/>
                  <a:gd name="T9" fmla="*/ 46 h 55"/>
                  <a:gd name="T10" fmla="*/ 98 w 102"/>
                  <a:gd name="T11" fmla="*/ 41 h 55"/>
                  <a:gd name="T12" fmla="*/ 97 w 102"/>
                  <a:gd name="T13" fmla="*/ 41 h 55"/>
                  <a:gd name="T14" fmla="*/ 51 w 102"/>
                  <a:gd name="T15" fmla="*/ 49 h 55"/>
                  <a:gd name="T16" fmla="*/ 45 w 102"/>
                  <a:gd name="T17" fmla="*/ 49 h 55"/>
                  <a:gd name="T18" fmla="*/ 45 w 102"/>
                  <a:gd name="T19" fmla="*/ 50 h 55"/>
                  <a:gd name="T20" fmla="*/ 43 w 102"/>
                  <a:gd name="T21" fmla="*/ 53 h 55"/>
                  <a:gd name="T22" fmla="*/ 40 w 102"/>
                  <a:gd name="T23" fmla="*/ 51 h 55"/>
                  <a:gd name="T24" fmla="*/ 39 w 102"/>
                  <a:gd name="T25" fmla="*/ 48 h 55"/>
                  <a:gd name="T26" fmla="*/ 10 w 102"/>
                  <a:gd name="T27" fmla="*/ 10 h 55"/>
                  <a:gd name="T28" fmla="*/ 6 w 102"/>
                  <a:gd name="T29" fmla="*/ 1 h 55"/>
                  <a:gd name="T30" fmla="*/ 5 w 102"/>
                  <a:gd name="T31" fmla="*/ 0 h 55"/>
                  <a:gd name="T32" fmla="*/ 4 w 102"/>
                  <a:gd name="T33"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2" h="55">
                    <a:moveTo>
                      <a:pt x="4" y="0"/>
                    </a:moveTo>
                    <a:cubicBezTo>
                      <a:pt x="2" y="0"/>
                      <a:pt x="0" y="2"/>
                      <a:pt x="1" y="4"/>
                    </a:cubicBezTo>
                    <a:cubicBezTo>
                      <a:pt x="8" y="20"/>
                      <a:pt x="18" y="47"/>
                      <a:pt x="37" y="53"/>
                    </a:cubicBezTo>
                    <a:cubicBezTo>
                      <a:pt x="42" y="54"/>
                      <a:pt x="47" y="55"/>
                      <a:pt x="52" y="55"/>
                    </a:cubicBezTo>
                    <a:cubicBezTo>
                      <a:pt x="68" y="55"/>
                      <a:pt x="84" y="49"/>
                      <a:pt x="99" y="46"/>
                    </a:cubicBezTo>
                    <a:cubicBezTo>
                      <a:pt x="102" y="46"/>
                      <a:pt x="101" y="41"/>
                      <a:pt x="98" y="41"/>
                    </a:cubicBezTo>
                    <a:cubicBezTo>
                      <a:pt x="98" y="41"/>
                      <a:pt x="98" y="41"/>
                      <a:pt x="97" y="41"/>
                    </a:cubicBezTo>
                    <a:cubicBezTo>
                      <a:pt x="83" y="44"/>
                      <a:pt x="67" y="49"/>
                      <a:pt x="51" y="49"/>
                    </a:cubicBezTo>
                    <a:cubicBezTo>
                      <a:pt x="49" y="49"/>
                      <a:pt x="47" y="49"/>
                      <a:pt x="45" y="49"/>
                    </a:cubicBezTo>
                    <a:cubicBezTo>
                      <a:pt x="45" y="49"/>
                      <a:pt x="45" y="50"/>
                      <a:pt x="45" y="50"/>
                    </a:cubicBezTo>
                    <a:cubicBezTo>
                      <a:pt x="46" y="52"/>
                      <a:pt x="44" y="53"/>
                      <a:pt x="43" y="53"/>
                    </a:cubicBezTo>
                    <a:cubicBezTo>
                      <a:pt x="42" y="53"/>
                      <a:pt x="40" y="53"/>
                      <a:pt x="40" y="51"/>
                    </a:cubicBezTo>
                    <a:cubicBezTo>
                      <a:pt x="40" y="50"/>
                      <a:pt x="39" y="49"/>
                      <a:pt x="39" y="48"/>
                    </a:cubicBezTo>
                    <a:cubicBezTo>
                      <a:pt x="25" y="44"/>
                      <a:pt x="16" y="25"/>
                      <a:pt x="10" y="10"/>
                    </a:cubicBezTo>
                    <a:cubicBezTo>
                      <a:pt x="8" y="7"/>
                      <a:pt x="7" y="4"/>
                      <a:pt x="6" y="1"/>
                    </a:cubicBezTo>
                    <a:cubicBezTo>
                      <a:pt x="6" y="0"/>
                      <a:pt x="5" y="0"/>
                      <a:pt x="5" y="0"/>
                    </a:cubicBezTo>
                    <a:cubicBezTo>
                      <a:pt x="5" y="0"/>
                      <a:pt x="4"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68" name="Freeform 56"/>
              <p:cNvSpPr>
                <a:spLocks noEditPoints="1"/>
              </p:cNvSpPr>
              <p:nvPr/>
            </p:nvSpPr>
            <p:spPr bwMode="auto">
              <a:xfrm>
                <a:off x="2841625" y="2463800"/>
                <a:ext cx="733425" cy="431800"/>
              </a:xfrm>
              <a:custGeom>
                <a:avLst/>
                <a:gdLst>
                  <a:gd name="T0" fmla="*/ 323 w 341"/>
                  <a:gd name="T1" fmla="*/ 123 h 201"/>
                  <a:gd name="T2" fmla="*/ 321 w 341"/>
                  <a:gd name="T3" fmla="*/ 128 h 201"/>
                  <a:gd name="T4" fmla="*/ 320 w 341"/>
                  <a:gd name="T5" fmla="*/ 130 h 201"/>
                  <a:gd name="T6" fmla="*/ 335 w 341"/>
                  <a:gd name="T7" fmla="*/ 175 h 201"/>
                  <a:gd name="T8" fmla="*/ 338 w 341"/>
                  <a:gd name="T9" fmla="*/ 177 h 201"/>
                  <a:gd name="T10" fmla="*/ 340 w 341"/>
                  <a:gd name="T11" fmla="*/ 173 h 201"/>
                  <a:gd name="T12" fmla="*/ 329 w 341"/>
                  <a:gd name="T13" fmla="*/ 138 h 201"/>
                  <a:gd name="T14" fmla="*/ 329 w 341"/>
                  <a:gd name="T15" fmla="*/ 138 h 201"/>
                  <a:gd name="T16" fmla="*/ 326 w 341"/>
                  <a:gd name="T17" fmla="*/ 139 h 201"/>
                  <a:gd name="T18" fmla="*/ 323 w 341"/>
                  <a:gd name="T19" fmla="*/ 137 h 201"/>
                  <a:gd name="T20" fmla="*/ 323 w 341"/>
                  <a:gd name="T21" fmla="*/ 124 h 201"/>
                  <a:gd name="T22" fmla="*/ 323 w 341"/>
                  <a:gd name="T23" fmla="*/ 123 h 201"/>
                  <a:gd name="T24" fmla="*/ 314 w 341"/>
                  <a:gd name="T25" fmla="*/ 118 h 201"/>
                  <a:gd name="T26" fmla="*/ 317 w 341"/>
                  <a:gd name="T27" fmla="*/ 123 h 201"/>
                  <a:gd name="T28" fmla="*/ 317 w 341"/>
                  <a:gd name="T29" fmla="*/ 118 h 201"/>
                  <a:gd name="T30" fmla="*/ 316 w 341"/>
                  <a:gd name="T31" fmla="*/ 118 h 201"/>
                  <a:gd name="T32" fmla="*/ 314 w 341"/>
                  <a:gd name="T33" fmla="*/ 118 h 201"/>
                  <a:gd name="T34" fmla="*/ 265 w 341"/>
                  <a:gd name="T35" fmla="*/ 42 h 201"/>
                  <a:gd name="T36" fmla="*/ 263 w 341"/>
                  <a:gd name="T37" fmla="*/ 44 h 201"/>
                  <a:gd name="T38" fmla="*/ 261 w 341"/>
                  <a:gd name="T39" fmla="*/ 45 h 201"/>
                  <a:gd name="T40" fmla="*/ 313 w 341"/>
                  <a:gd name="T41" fmla="*/ 116 h 201"/>
                  <a:gd name="T42" fmla="*/ 313 w 341"/>
                  <a:gd name="T43" fmla="*/ 116 h 201"/>
                  <a:gd name="T44" fmla="*/ 313 w 341"/>
                  <a:gd name="T45" fmla="*/ 104 h 201"/>
                  <a:gd name="T46" fmla="*/ 301 w 341"/>
                  <a:gd name="T47" fmla="*/ 83 h 201"/>
                  <a:gd name="T48" fmla="*/ 298 w 341"/>
                  <a:gd name="T49" fmla="*/ 80 h 201"/>
                  <a:gd name="T50" fmla="*/ 299 w 341"/>
                  <a:gd name="T51" fmla="*/ 80 h 201"/>
                  <a:gd name="T52" fmla="*/ 265 w 341"/>
                  <a:gd name="T53" fmla="*/ 42 h 201"/>
                  <a:gd name="T54" fmla="*/ 212 w 341"/>
                  <a:gd name="T55" fmla="*/ 11 h 201"/>
                  <a:gd name="T56" fmla="*/ 211 w 341"/>
                  <a:gd name="T57" fmla="*/ 14 h 201"/>
                  <a:gd name="T58" fmla="*/ 210 w 341"/>
                  <a:gd name="T59" fmla="*/ 15 h 201"/>
                  <a:gd name="T60" fmla="*/ 258 w 341"/>
                  <a:gd name="T61" fmla="*/ 42 h 201"/>
                  <a:gd name="T62" fmla="*/ 258 w 341"/>
                  <a:gd name="T63" fmla="*/ 36 h 201"/>
                  <a:gd name="T64" fmla="*/ 228 w 341"/>
                  <a:gd name="T65" fmla="*/ 17 h 201"/>
                  <a:gd name="T66" fmla="*/ 228 w 341"/>
                  <a:gd name="T67" fmla="*/ 17 h 201"/>
                  <a:gd name="T68" fmla="*/ 225 w 341"/>
                  <a:gd name="T69" fmla="*/ 16 h 201"/>
                  <a:gd name="T70" fmla="*/ 212 w 341"/>
                  <a:gd name="T71" fmla="*/ 11 h 201"/>
                  <a:gd name="T72" fmla="*/ 157 w 341"/>
                  <a:gd name="T73" fmla="*/ 0 h 201"/>
                  <a:gd name="T74" fmla="*/ 44 w 341"/>
                  <a:gd name="T75" fmla="*/ 65 h 201"/>
                  <a:gd name="T76" fmla="*/ 3 w 341"/>
                  <a:gd name="T77" fmla="*/ 178 h 201"/>
                  <a:gd name="T78" fmla="*/ 3 w 341"/>
                  <a:gd name="T79" fmla="*/ 183 h 201"/>
                  <a:gd name="T80" fmla="*/ 2 w 341"/>
                  <a:gd name="T81" fmla="*/ 185 h 201"/>
                  <a:gd name="T82" fmla="*/ 1 w 341"/>
                  <a:gd name="T83" fmla="*/ 193 h 201"/>
                  <a:gd name="T84" fmla="*/ 0 w 341"/>
                  <a:gd name="T85" fmla="*/ 197 h 201"/>
                  <a:gd name="T86" fmla="*/ 3 w 341"/>
                  <a:gd name="T87" fmla="*/ 201 h 201"/>
                  <a:gd name="T88" fmla="*/ 3 w 341"/>
                  <a:gd name="T89" fmla="*/ 201 h 201"/>
                  <a:gd name="T90" fmla="*/ 6 w 341"/>
                  <a:gd name="T91" fmla="*/ 199 h 201"/>
                  <a:gd name="T92" fmla="*/ 6 w 341"/>
                  <a:gd name="T93" fmla="*/ 194 h 201"/>
                  <a:gd name="T94" fmla="*/ 41 w 341"/>
                  <a:gd name="T95" fmla="*/ 79 h 201"/>
                  <a:gd name="T96" fmla="*/ 161 w 341"/>
                  <a:gd name="T97" fmla="*/ 5 h 201"/>
                  <a:gd name="T98" fmla="*/ 169 w 341"/>
                  <a:gd name="T99" fmla="*/ 6 h 201"/>
                  <a:gd name="T100" fmla="*/ 206 w 341"/>
                  <a:gd name="T101" fmla="*/ 13 h 201"/>
                  <a:gd name="T102" fmla="*/ 206 w 341"/>
                  <a:gd name="T103" fmla="*/ 12 h 201"/>
                  <a:gd name="T104" fmla="*/ 206 w 341"/>
                  <a:gd name="T105" fmla="*/ 9 h 201"/>
                  <a:gd name="T106" fmla="*/ 169 w 341"/>
                  <a:gd name="T107" fmla="*/ 0 h 201"/>
                  <a:gd name="T108" fmla="*/ 157 w 341"/>
                  <a:gd name="T109" fmla="*/ 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41" h="201">
                    <a:moveTo>
                      <a:pt x="323" y="123"/>
                    </a:moveTo>
                    <a:cubicBezTo>
                      <a:pt x="322" y="125"/>
                      <a:pt x="322" y="126"/>
                      <a:pt x="321" y="128"/>
                    </a:cubicBezTo>
                    <a:cubicBezTo>
                      <a:pt x="321" y="129"/>
                      <a:pt x="320" y="130"/>
                      <a:pt x="320" y="130"/>
                    </a:cubicBezTo>
                    <a:cubicBezTo>
                      <a:pt x="326" y="144"/>
                      <a:pt x="331" y="160"/>
                      <a:pt x="335" y="175"/>
                    </a:cubicBezTo>
                    <a:cubicBezTo>
                      <a:pt x="335" y="176"/>
                      <a:pt x="336" y="177"/>
                      <a:pt x="338" y="177"/>
                    </a:cubicBezTo>
                    <a:cubicBezTo>
                      <a:pt x="339" y="177"/>
                      <a:pt x="341" y="175"/>
                      <a:pt x="340" y="173"/>
                    </a:cubicBezTo>
                    <a:cubicBezTo>
                      <a:pt x="337" y="161"/>
                      <a:pt x="333" y="150"/>
                      <a:pt x="329" y="138"/>
                    </a:cubicBezTo>
                    <a:cubicBezTo>
                      <a:pt x="329" y="138"/>
                      <a:pt x="329" y="138"/>
                      <a:pt x="329" y="138"/>
                    </a:cubicBezTo>
                    <a:cubicBezTo>
                      <a:pt x="328" y="139"/>
                      <a:pt x="327" y="139"/>
                      <a:pt x="326" y="139"/>
                    </a:cubicBezTo>
                    <a:cubicBezTo>
                      <a:pt x="325" y="139"/>
                      <a:pt x="323" y="138"/>
                      <a:pt x="323" y="137"/>
                    </a:cubicBezTo>
                    <a:cubicBezTo>
                      <a:pt x="323" y="132"/>
                      <a:pt x="323" y="128"/>
                      <a:pt x="323" y="124"/>
                    </a:cubicBezTo>
                    <a:cubicBezTo>
                      <a:pt x="323" y="124"/>
                      <a:pt x="323" y="123"/>
                      <a:pt x="323" y="123"/>
                    </a:cubicBezTo>
                    <a:moveTo>
                      <a:pt x="314" y="118"/>
                    </a:moveTo>
                    <a:cubicBezTo>
                      <a:pt x="315" y="119"/>
                      <a:pt x="316" y="121"/>
                      <a:pt x="317" y="123"/>
                    </a:cubicBezTo>
                    <a:cubicBezTo>
                      <a:pt x="317" y="121"/>
                      <a:pt x="317" y="120"/>
                      <a:pt x="317" y="118"/>
                    </a:cubicBezTo>
                    <a:cubicBezTo>
                      <a:pt x="317" y="118"/>
                      <a:pt x="316" y="118"/>
                      <a:pt x="316" y="118"/>
                    </a:cubicBezTo>
                    <a:cubicBezTo>
                      <a:pt x="315" y="118"/>
                      <a:pt x="315" y="118"/>
                      <a:pt x="314" y="118"/>
                    </a:cubicBezTo>
                    <a:moveTo>
                      <a:pt x="265" y="42"/>
                    </a:moveTo>
                    <a:cubicBezTo>
                      <a:pt x="264" y="43"/>
                      <a:pt x="263" y="44"/>
                      <a:pt x="263" y="44"/>
                    </a:cubicBezTo>
                    <a:cubicBezTo>
                      <a:pt x="262" y="45"/>
                      <a:pt x="262" y="45"/>
                      <a:pt x="261" y="45"/>
                    </a:cubicBezTo>
                    <a:cubicBezTo>
                      <a:pt x="283" y="64"/>
                      <a:pt x="300" y="89"/>
                      <a:pt x="313" y="116"/>
                    </a:cubicBezTo>
                    <a:cubicBezTo>
                      <a:pt x="313" y="116"/>
                      <a:pt x="313" y="116"/>
                      <a:pt x="313" y="116"/>
                    </a:cubicBezTo>
                    <a:cubicBezTo>
                      <a:pt x="313" y="112"/>
                      <a:pt x="313" y="108"/>
                      <a:pt x="313" y="104"/>
                    </a:cubicBezTo>
                    <a:cubicBezTo>
                      <a:pt x="309" y="97"/>
                      <a:pt x="305" y="90"/>
                      <a:pt x="301" y="83"/>
                    </a:cubicBezTo>
                    <a:cubicBezTo>
                      <a:pt x="299" y="83"/>
                      <a:pt x="298" y="82"/>
                      <a:pt x="298" y="80"/>
                    </a:cubicBezTo>
                    <a:cubicBezTo>
                      <a:pt x="298" y="80"/>
                      <a:pt x="299" y="80"/>
                      <a:pt x="299" y="80"/>
                    </a:cubicBezTo>
                    <a:cubicBezTo>
                      <a:pt x="289" y="66"/>
                      <a:pt x="277" y="53"/>
                      <a:pt x="265" y="42"/>
                    </a:cubicBezTo>
                    <a:moveTo>
                      <a:pt x="212" y="11"/>
                    </a:moveTo>
                    <a:cubicBezTo>
                      <a:pt x="212" y="12"/>
                      <a:pt x="211" y="13"/>
                      <a:pt x="211" y="14"/>
                    </a:cubicBezTo>
                    <a:cubicBezTo>
                      <a:pt x="211" y="14"/>
                      <a:pt x="210" y="15"/>
                      <a:pt x="210" y="15"/>
                    </a:cubicBezTo>
                    <a:cubicBezTo>
                      <a:pt x="228" y="21"/>
                      <a:pt x="244" y="31"/>
                      <a:pt x="258" y="42"/>
                    </a:cubicBezTo>
                    <a:cubicBezTo>
                      <a:pt x="258" y="40"/>
                      <a:pt x="258" y="38"/>
                      <a:pt x="258" y="36"/>
                    </a:cubicBezTo>
                    <a:cubicBezTo>
                      <a:pt x="248" y="29"/>
                      <a:pt x="239" y="23"/>
                      <a:pt x="228" y="17"/>
                    </a:cubicBezTo>
                    <a:cubicBezTo>
                      <a:pt x="228" y="17"/>
                      <a:pt x="228" y="17"/>
                      <a:pt x="228" y="17"/>
                    </a:cubicBezTo>
                    <a:cubicBezTo>
                      <a:pt x="227" y="17"/>
                      <a:pt x="226" y="17"/>
                      <a:pt x="225" y="16"/>
                    </a:cubicBezTo>
                    <a:cubicBezTo>
                      <a:pt x="221" y="14"/>
                      <a:pt x="217" y="12"/>
                      <a:pt x="212" y="11"/>
                    </a:cubicBezTo>
                    <a:moveTo>
                      <a:pt x="157" y="0"/>
                    </a:moveTo>
                    <a:cubicBezTo>
                      <a:pt x="111" y="0"/>
                      <a:pt x="74" y="31"/>
                      <a:pt x="44" y="65"/>
                    </a:cubicBezTo>
                    <a:cubicBezTo>
                      <a:pt x="17" y="96"/>
                      <a:pt x="10" y="138"/>
                      <a:pt x="3" y="178"/>
                    </a:cubicBezTo>
                    <a:cubicBezTo>
                      <a:pt x="3" y="180"/>
                      <a:pt x="3" y="181"/>
                      <a:pt x="3" y="183"/>
                    </a:cubicBezTo>
                    <a:cubicBezTo>
                      <a:pt x="3" y="184"/>
                      <a:pt x="3" y="185"/>
                      <a:pt x="2" y="185"/>
                    </a:cubicBezTo>
                    <a:cubicBezTo>
                      <a:pt x="2" y="188"/>
                      <a:pt x="1" y="190"/>
                      <a:pt x="1" y="193"/>
                    </a:cubicBezTo>
                    <a:cubicBezTo>
                      <a:pt x="1" y="194"/>
                      <a:pt x="0" y="196"/>
                      <a:pt x="0" y="197"/>
                    </a:cubicBezTo>
                    <a:cubicBezTo>
                      <a:pt x="0" y="199"/>
                      <a:pt x="1" y="201"/>
                      <a:pt x="3" y="201"/>
                    </a:cubicBezTo>
                    <a:cubicBezTo>
                      <a:pt x="3" y="201"/>
                      <a:pt x="3" y="201"/>
                      <a:pt x="3" y="201"/>
                    </a:cubicBezTo>
                    <a:cubicBezTo>
                      <a:pt x="4" y="201"/>
                      <a:pt x="5" y="200"/>
                      <a:pt x="6" y="199"/>
                    </a:cubicBezTo>
                    <a:cubicBezTo>
                      <a:pt x="6" y="197"/>
                      <a:pt x="6" y="196"/>
                      <a:pt x="6" y="194"/>
                    </a:cubicBezTo>
                    <a:cubicBezTo>
                      <a:pt x="13" y="154"/>
                      <a:pt x="18" y="114"/>
                      <a:pt x="41" y="79"/>
                    </a:cubicBezTo>
                    <a:cubicBezTo>
                      <a:pt x="67" y="39"/>
                      <a:pt x="113" y="5"/>
                      <a:pt x="161" y="5"/>
                    </a:cubicBezTo>
                    <a:cubicBezTo>
                      <a:pt x="163" y="5"/>
                      <a:pt x="166" y="6"/>
                      <a:pt x="169" y="6"/>
                    </a:cubicBezTo>
                    <a:cubicBezTo>
                      <a:pt x="182" y="7"/>
                      <a:pt x="194" y="9"/>
                      <a:pt x="206" y="13"/>
                    </a:cubicBezTo>
                    <a:cubicBezTo>
                      <a:pt x="205" y="13"/>
                      <a:pt x="205" y="12"/>
                      <a:pt x="206" y="12"/>
                    </a:cubicBezTo>
                    <a:cubicBezTo>
                      <a:pt x="206" y="11"/>
                      <a:pt x="206" y="10"/>
                      <a:pt x="206" y="9"/>
                    </a:cubicBezTo>
                    <a:cubicBezTo>
                      <a:pt x="195" y="5"/>
                      <a:pt x="182" y="2"/>
                      <a:pt x="169" y="0"/>
                    </a:cubicBezTo>
                    <a:cubicBezTo>
                      <a:pt x="165" y="0"/>
                      <a:pt x="161" y="0"/>
                      <a:pt x="15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76" name="Freeform 64"/>
              <p:cNvSpPr/>
              <p:nvPr/>
            </p:nvSpPr>
            <p:spPr bwMode="auto">
              <a:xfrm>
                <a:off x="2817813" y="2392363"/>
                <a:ext cx="763588" cy="471488"/>
              </a:xfrm>
              <a:custGeom>
                <a:avLst/>
                <a:gdLst>
                  <a:gd name="T0" fmla="*/ 156 w 355"/>
                  <a:gd name="T1" fmla="*/ 6 h 219"/>
                  <a:gd name="T2" fmla="*/ 130 w 355"/>
                  <a:gd name="T3" fmla="*/ 26 h 219"/>
                  <a:gd name="T4" fmla="*/ 123 w 355"/>
                  <a:gd name="T5" fmla="*/ 13 h 219"/>
                  <a:gd name="T6" fmla="*/ 114 w 355"/>
                  <a:gd name="T7" fmla="*/ 18 h 219"/>
                  <a:gd name="T8" fmla="*/ 93 w 355"/>
                  <a:gd name="T9" fmla="*/ 26 h 219"/>
                  <a:gd name="T10" fmla="*/ 82 w 355"/>
                  <a:gd name="T11" fmla="*/ 28 h 219"/>
                  <a:gd name="T12" fmla="*/ 67 w 355"/>
                  <a:gd name="T13" fmla="*/ 36 h 219"/>
                  <a:gd name="T14" fmla="*/ 55 w 355"/>
                  <a:gd name="T15" fmla="*/ 57 h 219"/>
                  <a:gd name="T16" fmla="*/ 45 w 355"/>
                  <a:gd name="T17" fmla="*/ 60 h 219"/>
                  <a:gd name="T18" fmla="*/ 25 w 355"/>
                  <a:gd name="T19" fmla="*/ 122 h 219"/>
                  <a:gd name="T20" fmla="*/ 11 w 355"/>
                  <a:gd name="T21" fmla="*/ 219 h 219"/>
                  <a:gd name="T22" fmla="*/ 22 w 355"/>
                  <a:gd name="T23" fmla="*/ 139 h 219"/>
                  <a:gd name="T24" fmla="*/ 37 w 355"/>
                  <a:gd name="T25" fmla="*/ 115 h 219"/>
                  <a:gd name="T26" fmla="*/ 47 w 355"/>
                  <a:gd name="T27" fmla="*/ 84 h 219"/>
                  <a:gd name="T28" fmla="*/ 67 w 355"/>
                  <a:gd name="T29" fmla="*/ 75 h 219"/>
                  <a:gd name="T30" fmla="*/ 84 w 355"/>
                  <a:gd name="T31" fmla="*/ 62 h 219"/>
                  <a:gd name="T32" fmla="*/ 106 w 355"/>
                  <a:gd name="T33" fmla="*/ 35 h 219"/>
                  <a:gd name="T34" fmla="*/ 125 w 355"/>
                  <a:gd name="T35" fmla="*/ 26 h 219"/>
                  <a:gd name="T36" fmla="*/ 143 w 355"/>
                  <a:gd name="T37" fmla="*/ 34 h 219"/>
                  <a:gd name="T38" fmla="*/ 163 w 355"/>
                  <a:gd name="T39" fmla="*/ 17 h 219"/>
                  <a:gd name="T40" fmla="*/ 175 w 355"/>
                  <a:gd name="T41" fmla="*/ 23 h 219"/>
                  <a:gd name="T42" fmla="*/ 183 w 355"/>
                  <a:gd name="T43" fmla="*/ 31 h 219"/>
                  <a:gd name="T44" fmla="*/ 202 w 355"/>
                  <a:gd name="T45" fmla="*/ 27 h 219"/>
                  <a:gd name="T46" fmla="*/ 208 w 355"/>
                  <a:gd name="T47" fmla="*/ 34 h 219"/>
                  <a:gd name="T48" fmla="*/ 221 w 355"/>
                  <a:gd name="T49" fmla="*/ 23 h 219"/>
                  <a:gd name="T50" fmla="*/ 222 w 355"/>
                  <a:gd name="T51" fmla="*/ 47 h 219"/>
                  <a:gd name="T52" fmla="*/ 242 w 355"/>
                  <a:gd name="T53" fmla="*/ 29 h 219"/>
                  <a:gd name="T54" fmla="*/ 236 w 355"/>
                  <a:gd name="T55" fmla="*/ 49 h 219"/>
                  <a:gd name="T56" fmla="*/ 245 w 355"/>
                  <a:gd name="T57" fmla="*/ 44 h 219"/>
                  <a:gd name="T58" fmla="*/ 258 w 355"/>
                  <a:gd name="T59" fmla="*/ 44 h 219"/>
                  <a:gd name="T60" fmla="*/ 269 w 355"/>
                  <a:gd name="T61" fmla="*/ 69 h 219"/>
                  <a:gd name="T62" fmla="*/ 276 w 355"/>
                  <a:gd name="T63" fmla="*/ 75 h 219"/>
                  <a:gd name="T64" fmla="*/ 291 w 355"/>
                  <a:gd name="T65" fmla="*/ 87 h 219"/>
                  <a:gd name="T66" fmla="*/ 302 w 355"/>
                  <a:gd name="T67" fmla="*/ 97 h 219"/>
                  <a:gd name="T68" fmla="*/ 309 w 355"/>
                  <a:gd name="T69" fmla="*/ 113 h 219"/>
                  <a:gd name="T70" fmla="*/ 317 w 355"/>
                  <a:gd name="T71" fmla="*/ 123 h 219"/>
                  <a:gd name="T72" fmla="*/ 324 w 355"/>
                  <a:gd name="T73" fmla="*/ 137 h 219"/>
                  <a:gd name="T74" fmla="*/ 328 w 355"/>
                  <a:gd name="T75" fmla="*/ 156 h 219"/>
                  <a:gd name="T76" fmla="*/ 334 w 355"/>
                  <a:gd name="T77" fmla="*/ 154 h 219"/>
                  <a:gd name="T78" fmla="*/ 342 w 355"/>
                  <a:gd name="T79" fmla="*/ 172 h 219"/>
                  <a:gd name="T80" fmla="*/ 352 w 355"/>
                  <a:gd name="T81" fmla="*/ 161 h 219"/>
                  <a:gd name="T82" fmla="*/ 345 w 355"/>
                  <a:gd name="T83" fmla="*/ 145 h 219"/>
                  <a:gd name="T84" fmla="*/ 340 w 355"/>
                  <a:gd name="T85" fmla="*/ 109 h 219"/>
                  <a:gd name="T86" fmla="*/ 331 w 355"/>
                  <a:gd name="T87" fmla="*/ 106 h 219"/>
                  <a:gd name="T88" fmla="*/ 324 w 355"/>
                  <a:gd name="T89" fmla="*/ 106 h 219"/>
                  <a:gd name="T90" fmla="*/ 316 w 355"/>
                  <a:gd name="T91" fmla="*/ 97 h 219"/>
                  <a:gd name="T92" fmla="*/ 318 w 355"/>
                  <a:gd name="T93" fmla="*/ 69 h 219"/>
                  <a:gd name="T94" fmla="*/ 309 w 355"/>
                  <a:gd name="T95" fmla="*/ 64 h 219"/>
                  <a:gd name="T96" fmla="*/ 298 w 355"/>
                  <a:gd name="T97" fmla="*/ 61 h 219"/>
                  <a:gd name="T98" fmla="*/ 291 w 355"/>
                  <a:gd name="T99" fmla="*/ 42 h 219"/>
                  <a:gd name="T100" fmla="*/ 271 w 355"/>
                  <a:gd name="T101" fmla="*/ 49 h 219"/>
                  <a:gd name="T102" fmla="*/ 257 w 355"/>
                  <a:gd name="T103" fmla="*/ 30 h 219"/>
                  <a:gd name="T104" fmla="*/ 248 w 355"/>
                  <a:gd name="T105" fmla="*/ 31 h 219"/>
                  <a:gd name="T106" fmla="*/ 246 w 355"/>
                  <a:gd name="T107" fmla="*/ 18 h 219"/>
                  <a:gd name="T108" fmla="*/ 226 w 355"/>
                  <a:gd name="T109" fmla="*/ 28 h 219"/>
                  <a:gd name="T110" fmla="*/ 219 w 355"/>
                  <a:gd name="T111" fmla="*/ 10 h 219"/>
                  <a:gd name="T112" fmla="*/ 202 w 355"/>
                  <a:gd name="T113" fmla="*/ 10 h 219"/>
                  <a:gd name="T114" fmla="*/ 186 w 355"/>
                  <a:gd name="T115" fmla="*/ 7 h 219"/>
                  <a:gd name="T116" fmla="*/ 172 w 355"/>
                  <a:gd name="T117" fmla="*/ 1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5" h="219">
                    <a:moveTo>
                      <a:pt x="166" y="0"/>
                    </a:moveTo>
                    <a:cubicBezTo>
                      <a:pt x="166" y="0"/>
                      <a:pt x="165" y="0"/>
                      <a:pt x="165" y="1"/>
                    </a:cubicBezTo>
                    <a:cubicBezTo>
                      <a:pt x="164" y="1"/>
                      <a:pt x="164" y="1"/>
                      <a:pt x="164" y="1"/>
                    </a:cubicBezTo>
                    <a:cubicBezTo>
                      <a:pt x="163" y="5"/>
                      <a:pt x="161" y="8"/>
                      <a:pt x="159" y="12"/>
                    </a:cubicBezTo>
                    <a:cubicBezTo>
                      <a:pt x="159" y="11"/>
                      <a:pt x="159" y="9"/>
                      <a:pt x="159" y="8"/>
                    </a:cubicBezTo>
                    <a:cubicBezTo>
                      <a:pt x="159" y="6"/>
                      <a:pt x="157" y="6"/>
                      <a:pt x="156" y="6"/>
                    </a:cubicBezTo>
                    <a:cubicBezTo>
                      <a:pt x="155" y="6"/>
                      <a:pt x="154" y="6"/>
                      <a:pt x="154" y="7"/>
                    </a:cubicBezTo>
                    <a:cubicBezTo>
                      <a:pt x="152" y="10"/>
                      <a:pt x="150" y="13"/>
                      <a:pt x="149" y="16"/>
                    </a:cubicBezTo>
                    <a:cubicBezTo>
                      <a:pt x="149" y="14"/>
                      <a:pt x="149" y="11"/>
                      <a:pt x="149" y="8"/>
                    </a:cubicBezTo>
                    <a:cubicBezTo>
                      <a:pt x="148" y="7"/>
                      <a:pt x="147" y="5"/>
                      <a:pt x="146" y="5"/>
                    </a:cubicBezTo>
                    <a:cubicBezTo>
                      <a:pt x="145" y="5"/>
                      <a:pt x="145" y="5"/>
                      <a:pt x="144" y="6"/>
                    </a:cubicBezTo>
                    <a:cubicBezTo>
                      <a:pt x="139" y="12"/>
                      <a:pt x="134" y="19"/>
                      <a:pt x="130" y="26"/>
                    </a:cubicBezTo>
                    <a:cubicBezTo>
                      <a:pt x="130" y="23"/>
                      <a:pt x="130" y="20"/>
                      <a:pt x="131" y="17"/>
                    </a:cubicBezTo>
                    <a:cubicBezTo>
                      <a:pt x="131" y="16"/>
                      <a:pt x="129" y="14"/>
                      <a:pt x="128" y="14"/>
                    </a:cubicBezTo>
                    <a:cubicBezTo>
                      <a:pt x="127" y="14"/>
                      <a:pt x="126" y="15"/>
                      <a:pt x="126" y="15"/>
                    </a:cubicBezTo>
                    <a:cubicBezTo>
                      <a:pt x="122" y="20"/>
                      <a:pt x="119" y="25"/>
                      <a:pt x="116" y="30"/>
                    </a:cubicBezTo>
                    <a:cubicBezTo>
                      <a:pt x="116" y="29"/>
                      <a:pt x="116" y="28"/>
                      <a:pt x="116" y="27"/>
                    </a:cubicBezTo>
                    <a:cubicBezTo>
                      <a:pt x="119" y="22"/>
                      <a:pt x="121" y="17"/>
                      <a:pt x="123" y="13"/>
                    </a:cubicBezTo>
                    <a:cubicBezTo>
                      <a:pt x="123" y="13"/>
                      <a:pt x="123" y="13"/>
                      <a:pt x="123" y="13"/>
                    </a:cubicBezTo>
                    <a:cubicBezTo>
                      <a:pt x="123" y="13"/>
                      <a:pt x="123" y="13"/>
                      <a:pt x="123" y="13"/>
                    </a:cubicBezTo>
                    <a:cubicBezTo>
                      <a:pt x="123" y="13"/>
                      <a:pt x="123" y="13"/>
                      <a:pt x="123" y="13"/>
                    </a:cubicBezTo>
                    <a:cubicBezTo>
                      <a:pt x="124" y="10"/>
                      <a:pt x="122" y="8"/>
                      <a:pt x="120" y="8"/>
                    </a:cubicBezTo>
                    <a:cubicBezTo>
                      <a:pt x="120" y="8"/>
                      <a:pt x="119" y="9"/>
                      <a:pt x="118" y="10"/>
                    </a:cubicBezTo>
                    <a:cubicBezTo>
                      <a:pt x="117" y="13"/>
                      <a:pt x="115" y="15"/>
                      <a:pt x="114" y="18"/>
                    </a:cubicBezTo>
                    <a:cubicBezTo>
                      <a:pt x="114" y="17"/>
                      <a:pt x="113" y="16"/>
                      <a:pt x="111" y="16"/>
                    </a:cubicBezTo>
                    <a:cubicBezTo>
                      <a:pt x="111" y="16"/>
                      <a:pt x="110" y="16"/>
                      <a:pt x="110" y="16"/>
                    </a:cubicBezTo>
                    <a:cubicBezTo>
                      <a:pt x="104" y="20"/>
                      <a:pt x="100" y="25"/>
                      <a:pt x="97" y="31"/>
                    </a:cubicBezTo>
                    <a:cubicBezTo>
                      <a:pt x="97" y="30"/>
                      <a:pt x="97" y="28"/>
                      <a:pt x="98" y="27"/>
                    </a:cubicBezTo>
                    <a:cubicBezTo>
                      <a:pt x="98" y="25"/>
                      <a:pt x="96" y="25"/>
                      <a:pt x="95" y="25"/>
                    </a:cubicBezTo>
                    <a:cubicBezTo>
                      <a:pt x="94" y="25"/>
                      <a:pt x="93" y="25"/>
                      <a:pt x="93" y="26"/>
                    </a:cubicBezTo>
                    <a:cubicBezTo>
                      <a:pt x="89" y="31"/>
                      <a:pt x="86" y="36"/>
                      <a:pt x="84" y="42"/>
                    </a:cubicBezTo>
                    <a:cubicBezTo>
                      <a:pt x="84" y="38"/>
                      <a:pt x="84" y="35"/>
                      <a:pt x="84" y="32"/>
                    </a:cubicBezTo>
                    <a:cubicBezTo>
                      <a:pt x="84" y="32"/>
                      <a:pt x="84" y="32"/>
                      <a:pt x="84" y="32"/>
                    </a:cubicBezTo>
                    <a:cubicBezTo>
                      <a:pt x="84" y="32"/>
                      <a:pt x="84" y="32"/>
                      <a:pt x="84" y="32"/>
                    </a:cubicBezTo>
                    <a:cubicBezTo>
                      <a:pt x="84" y="31"/>
                      <a:pt x="84" y="31"/>
                      <a:pt x="84" y="31"/>
                    </a:cubicBezTo>
                    <a:cubicBezTo>
                      <a:pt x="84" y="29"/>
                      <a:pt x="83" y="28"/>
                      <a:pt x="82" y="28"/>
                    </a:cubicBezTo>
                    <a:cubicBezTo>
                      <a:pt x="81" y="28"/>
                      <a:pt x="80" y="29"/>
                      <a:pt x="79" y="30"/>
                    </a:cubicBezTo>
                    <a:cubicBezTo>
                      <a:pt x="76" y="38"/>
                      <a:pt x="73" y="45"/>
                      <a:pt x="70" y="53"/>
                    </a:cubicBezTo>
                    <a:cubicBezTo>
                      <a:pt x="70" y="48"/>
                      <a:pt x="71" y="43"/>
                      <a:pt x="72" y="38"/>
                    </a:cubicBezTo>
                    <a:cubicBezTo>
                      <a:pt x="72" y="37"/>
                      <a:pt x="71" y="36"/>
                      <a:pt x="70" y="35"/>
                    </a:cubicBezTo>
                    <a:cubicBezTo>
                      <a:pt x="69" y="35"/>
                      <a:pt x="69" y="35"/>
                      <a:pt x="69" y="35"/>
                    </a:cubicBezTo>
                    <a:cubicBezTo>
                      <a:pt x="68" y="35"/>
                      <a:pt x="67" y="36"/>
                      <a:pt x="67" y="36"/>
                    </a:cubicBezTo>
                    <a:cubicBezTo>
                      <a:pt x="66" y="37"/>
                      <a:pt x="66" y="38"/>
                      <a:pt x="66" y="38"/>
                    </a:cubicBezTo>
                    <a:cubicBezTo>
                      <a:pt x="61" y="49"/>
                      <a:pt x="57" y="59"/>
                      <a:pt x="53" y="70"/>
                    </a:cubicBezTo>
                    <a:cubicBezTo>
                      <a:pt x="53" y="66"/>
                      <a:pt x="54" y="62"/>
                      <a:pt x="55" y="58"/>
                    </a:cubicBezTo>
                    <a:cubicBezTo>
                      <a:pt x="55" y="58"/>
                      <a:pt x="55" y="58"/>
                      <a:pt x="55" y="58"/>
                    </a:cubicBezTo>
                    <a:cubicBezTo>
                      <a:pt x="55" y="58"/>
                      <a:pt x="55" y="58"/>
                      <a:pt x="55" y="58"/>
                    </a:cubicBezTo>
                    <a:cubicBezTo>
                      <a:pt x="55" y="58"/>
                      <a:pt x="55" y="58"/>
                      <a:pt x="55" y="57"/>
                    </a:cubicBezTo>
                    <a:cubicBezTo>
                      <a:pt x="55" y="56"/>
                      <a:pt x="53" y="55"/>
                      <a:pt x="52" y="55"/>
                    </a:cubicBezTo>
                    <a:cubicBezTo>
                      <a:pt x="51" y="55"/>
                      <a:pt x="50" y="55"/>
                      <a:pt x="49" y="57"/>
                    </a:cubicBezTo>
                    <a:cubicBezTo>
                      <a:pt x="49" y="57"/>
                      <a:pt x="49" y="58"/>
                      <a:pt x="49" y="59"/>
                    </a:cubicBezTo>
                    <a:cubicBezTo>
                      <a:pt x="48" y="59"/>
                      <a:pt x="48" y="58"/>
                      <a:pt x="47" y="58"/>
                    </a:cubicBezTo>
                    <a:cubicBezTo>
                      <a:pt x="46" y="58"/>
                      <a:pt x="46" y="59"/>
                      <a:pt x="45" y="60"/>
                    </a:cubicBezTo>
                    <a:cubicBezTo>
                      <a:pt x="45" y="60"/>
                      <a:pt x="45" y="60"/>
                      <a:pt x="45" y="60"/>
                    </a:cubicBezTo>
                    <a:cubicBezTo>
                      <a:pt x="45" y="60"/>
                      <a:pt x="45" y="60"/>
                      <a:pt x="45" y="60"/>
                    </a:cubicBezTo>
                    <a:cubicBezTo>
                      <a:pt x="45" y="60"/>
                      <a:pt x="45" y="60"/>
                      <a:pt x="45" y="60"/>
                    </a:cubicBezTo>
                    <a:cubicBezTo>
                      <a:pt x="40" y="71"/>
                      <a:pt x="38" y="82"/>
                      <a:pt x="36" y="93"/>
                    </a:cubicBezTo>
                    <a:cubicBezTo>
                      <a:pt x="35" y="93"/>
                      <a:pt x="35" y="93"/>
                      <a:pt x="34" y="93"/>
                    </a:cubicBezTo>
                    <a:cubicBezTo>
                      <a:pt x="33" y="93"/>
                      <a:pt x="32" y="93"/>
                      <a:pt x="32" y="95"/>
                    </a:cubicBezTo>
                    <a:cubicBezTo>
                      <a:pt x="29" y="104"/>
                      <a:pt x="27" y="113"/>
                      <a:pt x="25" y="122"/>
                    </a:cubicBezTo>
                    <a:cubicBezTo>
                      <a:pt x="25" y="122"/>
                      <a:pt x="25" y="122"/>
                      <a:pt x="25" y="122"/>
                    </a:cubicBezTo>
                    <a:cubicBezTo>
                      <a:pt x="24" y="122"/>
                      <a:pt x="22" y="123"/>
                      <a:pt x="22" y="124"/>
                    </a:cubicBezTo>
                    <a:cubicBezTo>
                      <a:pt x="20" y="130"/>
                      <a:pt x="17" y="136"/>
                      <a:pt x="14" y="143"/>
                    </a:cubicBezTo>
                    <a:cubicBezTo>
                      <a:pt x="12" y="150"/>
                      <a:pt x="9" y="158"/>
                      <a:pt x="7" y="165"/>
                    </a:cubicBezTo>
                    <a:cubicBezTo>
                      <a:pt x="2" y="183"/>
                      <a:pt x="0" y="202"/>
                      <a:pt x="9" y="218"/>
                    </a:cubicBezTo>
                    <a:cubicBezTo>
                      <a:pt x="9" y="219"/>
                      <a:pt x="10" y="219"/>
                      <a:pt x="11" y="219"/>
                    </a:cubicBezTo>
                    <a:cubicBezTo>
                      <a:pt x="11" y="219"/>
                      <a:pt x="11" y="219"/>
                      <a:pt x="11" y="219"/>
                    </a:cubicBezTo>
                    <a:cubicBezTo>
                      <a:pt x="12" y="219"/>
                      <a:pt x="13" y="219"/>
                      <a:pt x="13" y="218"/>
                    </a:cubicBezTo>
                    <a:cubicBezTo>
                      <a:pt x="14" y="218"/>
                      <a:pt x="14" y="217"/>
                      <a:pt x="14" y="216"/>
                    </a:cubicBezTo>
                    <a:cubicBezTo>
                      <a:pt x="14" y="215"/>
                      <a:pt x="14" y="215"/>
                      <a:pt x="13" y="215"/>
                    </a:cubicBezTo>
                    <a:cubicBezTo>
                      <a:pt x="5" y="201"/>
                      <a:pt x="7" y="183"/>
                      <a:pt x="12" y="165"/>
                    </a:cubicBezTo>
                    <a:cubicBezTo>
                      <a:pt x="15" y="156"/>
                      <a:pt x="18" y="147"/>
                      <a:pt x="22" y="139"/>
                    </a:cubicBezTo>
                    <a:cubicBezTo>
                      <a:pt x="22" y="140"/>
                      <a:pt x="22" y="140"/>
                      <a:pt x="22" y="141"/>
                    </a:cubicBezTo>
                    <a:cubicBezTo>
                      <a:pt x="22" y="143"/>
                      <a:pt x="23" y="144"/>
                      <a:pt x="25" y="144"/>
                    </a:cubicBezTo>
                    <a:cubicBezTo>
                      <a:pt x="26" y="144"/>
                      <a:pt x="27" y="143"/>
                      <a:pt x="27" y="142"/>
                    </a:cubicBezTo>
                    <a:cubicBezTo>
                      <a:pt x="29" y="133"/>
                      <a:pt x="30" y="124"/>
                      <a:pt x="32" y="115"/>
                    </a:cubicBezTo>
                    <a:cubicBezTo>
                      <a:pt x="32" y="116"/>
                      <a:pt x="34" y="117"/>
                      <a:pt x="35" y="117"/>
                    </a:cubicBezTo>
                    <a:cubicBezTo>
                      <a:pt x="36" y="117"/>
                      <a:pt x="37" y="116"/>
                      <a:pt x="37" y="115"/>
                    </a:cubicBezTo>
                    <a:cubicBezTo>
                      <a:pt x="39" y="109"/>
                      <a:pt x="40" y="104"/>
                      <a:pt x="40" y="98"/>
                    </a:cubicBezTo>
                    <a:cubicBezTo>
                      <a:pt x="41" y="98"/>
                      <a:pt x="41" y="98"/>
                      <a:pt x="41" y="98"/>
                    </a:cubicBezTo>
                    <a:cubicBezTo>
                      <a:pt x="42" y="98"/>
                      <a:pt x="43" y="97"/>
                      <a:pt x="43" y="96"/>
                    </a:cubicBezTo>
                    <a:cubicBezTo>
                      <a:pt x="43" y="96"/>
                      <a:pt x="43" y="96"/>
                      <a:pt x="43" y="96"/>
                    </a:cubicBezTo>
                    <a:cubicBezTo>
                      <a:pt x="43" y="96"/>
                      <a:pt x="43" y="96"/>
                      <a:pt x="43" y="96"/>
                    </a:cubicBezTo>
                    <a:cubicBezTo>
                      <a:pt x="45" y="92"/>
                      <a:pt x="46" y="88"/>
                      <a:pt x="47" y="84"/>
                    </a:cubicBezTo>
                    <a:cubicBezTo>
                      <a:pt x="48" y="85"/>
                      <a:pt x="49" y="86"/>
                      <a:pt x="50" y="86"/>
                    </a:cubicBezTo>
                    <a:cubicBezTo>
                      <a:pt x="51" y="86"/>
                      <a:pt x="52" y="86"/>
                      <a:pt x="52" y="85"/>
                    </a:cubicBezTo>
                    <a:cubicBezTo>
                      <a:pt x="57" y="76"/>
                      <a:pt x="61" y="66"/>
                      <a:pt x="64" y="56"/>
                    </a:cubicBezTo>
                    <a:cubicBezTo>
                      <a:pt x="64" y="62"/>
                      <a:pt x="63" y="68"/>
                      <a:pt x="62" y="74"/>
                    </a:cubicBezTo>
                    <a:cubicBezTo>
                      <a:pt x="61" y="76"/>
                      <a:pt x="63" y="77"/>
                      <a:pt x="64" y="77"/>
                    </a:cubicBezTo>
                    <a:cubicBezTo>
                      <a:pt x="66" y="77"/>
                      <a:pt x="67" y="77"/>
                      <a:pt x="67" y="75"/>
                    </a:cubicBezTo>
                    <a:cubicBezTo>
                      <a:pt x="67" y="75"/>
                      <a:pt x="67" y="75"/>
                      <a:pt x="67" y="75"/>
                    </a:cubicBezTo>
                    <a:cubicBezTo>
                      <a:pt x="67" y="75"/>
                      <a:pt x="67" y="75"/>
                      <a:pt x="67" y="75"/>
                    </a:cubicBezTo>
                    <a:cubicBezTo>
                      <a:pt x="71" y="66"/>
                      <a:pt x="75" y="55"/>
                      <a:pt x="79" y="45"/>
                    </a:cubicBezTo>
                    <a:cubicBezTo>
                      <a:pt x="79" y="51"/>
                      <a:pt x="78" y="56"/>
                      <a:pt x="78" y="61"/>
                    </a:cubicBezTo>
                    <a:cubicBezTo>
                      <a:pt x="78" y="63"/>
                      <a:pt x="80" y="64"/>
                      <a:pt x="81" y="64"/>
                    </a:cubicBezTo>
                    <a:cubicBezTo>
                      <a:pt x="82" y="64"/>
                      <a:pt x="83" y="63"/>
                      <a:pt x="84" y="62"/>
                    </a:cubicBezTo>
                    <a:cubicBezTo>
                      <a:pt x="86" y="55"/>
                      <a:pt x="87" y="48"/>
                      <a:pt x="90" y="42"/>
                    </a:cubicBezTo>
                    <a:cubicBezTo>
                      <a:pt x="89" y="46"/>
                      <a:pt x="89" y="50"/>
                      <a:pt x="89" y="54"/>
                    </a:cubicBezTo>
                    <a:cubicBezTo>
                      <a:pt x="89" y="55"/>
                      <a:pt x="91" y="56"/>
                      <a:pt x="92" y="56"/>
                    </a:cubicBezTo>
                    <a:cubicBezTo>
                      <a:pt x="93" y="56"/>
                      <a:pt x="94" y="56"/>
                      <a:pt x="94" y="55"/>
                    </a:cubicBezTo>
                    <a:cubicBezTo>
                      <a:pt x="97" y="44"/>
                      <a:pt x="100" y="33"/>
                      <a:pt x="107" y="25"/>
                    </a:cubicBezTo>
                    <a:cubicBezTo>
                      <a:pt x="107" y="28"/>
                      <a:pt x="107" y="32"/>
                      <a:pt x="106" y="35"/>
                    </a:cubicBezTo>
                    <a:cubicBezTo>
                      <a:pt x="106" y="37"/>
                      <a:pt x="107" y="38"/>
                      <a:pt x="109" y="38"/>
                    </a:cubicBezTo>
                    <a:cubicBezTo>
                      <a:pt x="109" y="38"/>
                      <a:pt x="109" y="38"/>
                      <a:pt x="109" y="38"/>
                    </a:cubicBezTo>
                    <a:cubicBezTo>
                      <a:pt x="109" y="39"/>
                      <a:pt x="109" y="40"/>
                      <a:pt x="109" y="41"/>
                    </a:cubicBezTo>
                    <a:cubicBezTo>
                      <a:pt x="109" y="43"/>
                      <a:pt x="110" y="44"/>
                      <a:pt x="112" y="44"/>
                    </a:cubicBezTo>
                    <a:cubicBezTo>
                      <a:pt x="113" y="44"/>
                      <a:pt x="114" y="44"/>
                      <a:pt x="114" y="43"/>
                    </a:cubicBezTo>
                    <a:cubicBezTo>
                      <a:pt x="118" y="37"/>
                      <a:pt x="121" y="31"/>
                      <a:pt x="125" y="26"/>
                    </a:cubicBezTo>
                    <a:cubicBezTo>
                      <a:pt x="125" y="29"/>
                      <a:pt x="125" y="33"/>
                      <a:pt x="125" y="36"/>
                    </a:cubicBezTo>
                    <a:cubicBezTo>
                      <a:pt x="125" y="38"/>
                      <a:pt x="127" y="39"/>
                      <a:pt x="128" y="39"/>
                    </a:cubicBezTo>
                    <a:cubicBezTo>
                      <a:pt x="129" y="39"/>
                      <a:pt x="130" y="39"/>
                      <a:pt x="131" y="38"/>
                    </a:cubicBezTo>
                    <a:cubicBezTo>
                      <a:pt x="134" y="30"/>
                      <a:pt x="138" y="23"/>
                      <a:pt x="143" y="16"/>
                    </a:cubicBezTo>
                    <a:cubicBezTo>
                      <a:pt x="143" y="21"/>
                      <a:pt x="142" y="26"/>
                      <a:pt x="140" y="31"/>
                    </a:cubicBezTo>
                    <a:cubicBezTo>
                      <a:pt x="139" y="33"/>
                      <a:pt x="141" y="34"/>
                      <a:pt x="143" y="34"/>
                    </a:cubicBezTo>
                    <a:cubicBezTo>
                      <a:pt x="143" y="34"/>
                      <a:pt x="144" y="34"/>
                      <a:pt x="145" y="33"/>
                    </a:cubicBezTo>
                    <a:cubicBezTo>
                      <a:pt x="149" y="28"/>
                      <a:pt x="152" y="23"/>
                      <a:pt x="155" y="17"/>
                    </a:cubicBezTo>
                    <a:cubicBezTo>
                      <a:pt x="155" y="19"/>
                      <a:pt x="155" y="22"/>
                      <a:pt x="156" y="24"/>
                    </a:cubicBezTo>
                    <a:cubicBezTo>
                      <a:pt x="156" y="25"/>
                      <a:pt x="157" y="26"/>
                      <a:pt x="158" y="26"/>
                    </a:cubicBezTo>
                    <a:cubicBezTo>
                      <a:pt x="159" y="26"/>
                      <a:pt x="161" y="25"/>
                      <a:pt x="161" y="24"/>
                    </a:cubicBezTo>
                    <a:cubicBezTo>
                      <a:pt x="162" y="22"/>
                      <a:pt x="162" y="20"/>
                      <a:pt x="163" y="17"/>
                    </a:cubicBezTo>
                    <a:cubicBezTo>
                      <a:pt x="163" y="19"/>
                      <a:pt x="165" y="20"/>
                      <a:pt x="166" y="20"/>
                    </a:cubicBezTo>
                    <a:cubicBezTo>
                      <a:pt x="167" y="20"/>
                      <a:pt x="168" y="19"/>
                      <a:pt x="168" y="18"/>
                    </a:cubicBezTo>
                    <a:cubicBezTo>
                      <a:pt x="169" y="17"/>
                      <a:pt x="170" y="15"/>
                      <a:pt x="171" y="14"/>
                    </a:cubicBezTo>
                    <a:cubicBezTo>
                      <a:pt x="171" y="16"/>
                      <a:pt x="171" y="18"/>
                      <a:pt x="171" y="21"/>
                    </a:cubicBezTo>
                    <a:cubicBezTo>
                      <a:pt x="170" y="22"/>
                      <a:pt x="172" y="23"/>
                      <a:pt x="173" y="23"/>
                    </a:cubicBezTo>
                    <a:cubicBezTo>
                      <a:pt x="174" y="23"/>
                      <a:pt x="175" y="23"/>
                      <a:pt x="175" y="23"/>
                    </a:cubicBezTo>
                    <a:cubicBezTo>
                      <a:pt x="177" y="21"/>
                      <a:pt x="180" y="18"/>
                      <a:pt x="184" y="16"/>
                    </a:cubicBezTo>
                    <a:cubicBezTo>
                      <a:pt x="182" y="20"/>
                      <a:pt x="181" y="24"/>
                      <a:pt x="178" y="29"/>
                    </a:cubicBezTo>
                    <a:cubicBezTo>
                      <a:pt x="177" y="31"/>
                      <a:pt x="179" y="33"/>
                      <a:pt x="180" y="33"/>
                    </a:cubicBezTo>
                    <a:cubicBezTo>
                      <a:pt x="181" y="33"/>
                      <a:pt x="182" y="32"/>
                      <a:pt x="183" y="31"/>
                    </a:cubicBezTo>
                    <a:cubicBezTo>
                      <a:pt x="183" y="31"/>
                      <a:pt x="183" y="31"/>
                      <a:pt x="183" y="31"/>
                    </a:cubicBezTo>
                    <a:cubicBezTo>
                      <a:pt x="183" y="31"/>
                      <a:pt x="183" y="31"/>
                      <a:pt x="183" y="31"/>
                    </a:cubicBezTo>
                    <a:cubicBezTo>
                      <a:pt x="187" y="26"/>
                      <a:pt x="190" y="22"/>
                      <a:pt x="194" y="18"/>
                    </a:cubicBezTo>
                    <a:cubicBezTo>
                      <a:pt x="194" y="19"/>
                      <a:pt x="193" y="20"/>
                      <a:pt x="193" y="22"/>
                    </a:cubicBezTo>
                    <a:cubicBezTo>
                      <a:pt x="192" y="24"/>
                      <a:pt x="194" y="25"/>
                      <a:pt x="195" y="25"/>
                    </a:cubicBezTo>
                    <a:cubicBezTo>
                      <a:pt x="196" y="25"/>
                      <a:pt x="197" y="25"/>
                      <a:pt x="197" y="24"/>
                    </a:cubicBezTo>
                    <a:cubicBezTo>
                      <a:pt x="200" y="22"/>
                      <a:pt x="202" y="20"/>
                      <a:pt x="204" y="18"/>
                    </a:cubicBezTo>
                    <a:cubicBezTo>
                      <a:pt x="203" y="21"/>
                      <a:pt x="203" y="24"/>
                      <a:pt x="202" y="27"/>
                    </a:cubicBezTo>
                    <a:cubicBezTo>
                      <a:pt x="201" y="29"/>
                      <a:pt x="203" y="31"/>
                      <a:pt x="204" y="31"/>
                    </a:cubicBezTo>
                    <a:cubicBezTo>
                      <a:pt x="205" y="31"/>
                      <a:pt x="206" y="30"/>
                      <a:pt x="206" y="30"/>
                    </a:cubicBezTo>
                    <a:cubicBezTo>
                      <a:pt x="209" y="26"/>
                      <a:pt x="212" y="23"/>
                      <a:pt x="215" y="20"/>
                    </a:cubicBezTo>
                    <a:cubicBezTo>
                      <a:pt x="215" y="22"/>
                      <a:pt x="214" y="24"/>
                      <a:pt x="213" y="26"/>
                    </a:cubicBezTo>
                    <a:cubicBezTo>
                      <a:pt x="211" y="28"/>
                      <a:pt x="209" y="31"/>
                      <a:pt x="208" y="34"/>
                    </a:cubicBezTo>
                    <a:cubicBezTo>
                      <a:pt x="208" y="34"/>
                      <a:pt x="208" y="34"/>
                      <a:pt x="208" y="34"/>
                    </a:cubicBezTo>
                    <a:cubicBezTo>
                      <a:pt x="208" y="34"/>
                      <a:pt x="208" y="34"/>
                      <a:pt x="208" y="34"/>
                    </a:cubicBezTo>
                    <a:cubicBezTo>
                      <a:pt x="208" y="34"/>
                      <a:pt x="208" y="34"/>
                      <a:pt x="208" y="34"/>
                    </a:cubicBezTo>
                    <a:cubicBezTo>
                      <a:pt x="207" y="37"/>
                      <a:pt x="208" y="38"/>
                      <a:pt x="210" y="38"/>
                    </a:cubicBezTo>
                    <a:cubicBezTo>
                      <a:pt x="211" y="38"/>
                      <a:pt x="212" y="38"/>
                      <a:pt x="212" y="37"/>
                    </a:cubicBezTo>
                    <a:cubicBezTo>
                      <a:pt x="214" y="34"/>
                      <a:pt x="216" y="32"/>
                      <a:pt x="217" y="29"/>
                    </a:cubicBezTo>
                    <a:cubicBezTo>
                      <a:pt x="219" y="27"/>
                      <a:pt x="220" y="25"/>
                      <a:pt x="221" y="23"/>
                    </a:cubicBezTo>
                    <a:cubicBezTo>
                      <a:pt x="220" y="29"/>
                      <a:pt x="219" y="36"/>
                      <a:pt x="217" y="42"/>
                    </a:cubicBezTo>
                    <a:cubicBezTo>
                      <a:pt x="217" y="43"/>
                      <a:pt x="217" y="44"/>
                      <a:pt x="217" y="45"/>
                    </a:cubicBezTo>
                    <a:cubicBezTo>
                      <a:pt x="216" y="45"/>
                      <a:pt x="216" y="46"/>
                      <a:pt x="217" y="46"/>
                    </a:cubicBezTo>
                    <a:cubicBezTo>
                      <a:pt x="217" y="48"/>
                      <a:pt x="218" y="49"/>
                      <a:pt x="220" y="49"/>
                    </a:cubicBezTo>
                    <a:cubicBezTo>
                      <a:pt x="220" y="49"/>
                      <a:pt x="221" y="48"/>
                      <a:pt x="221" y="48"/>
                    </a:cubicBezTo>
                    <a:cubicBezTo>
                      <a:pt x="221" y="48"/>
                      <a:pt x="222" y="47"/>
                      <a:pt x="222" y="47"/>
                    </a:cubicBezTo>
                    <a:cubicBezTo>
                      <a:pt x="222" y="46"/>
                      <a:pt x="223" y="45"/>
                      <a:pt x="223" y="44"/>
                    </a:cubicBezTo>
                    <a:cubicBezTo>
                      <a:pt x="225" y="39"/>
                      <a:pt x="228" y="35"/>
                      <a:pt x="230" y="31"/>
                    </a:cubicBezTo>
                    <a:cubicBezTo>
                      <a:pt x="230" y="32"/>
                      <a:pt x="230" y="32"/>
                      <a:pt x="230" y="33"/>
                    </a:cubicBezTo>
                    <a:cubicBezTo>
                      <a:pt x="230" y="35"/>
                      <a:pt x="231" y="37"/>
                      <a:pt x="233" y="37"/>
                    </a:cubicBezTo>
                    <a:cubicBezTo>
                      <a:pt x="233" y="37"/>
                      <a:pt x="234" y="36"/>
                      <a:pt x="234" y="36"/>
                    </a:cubicBezTo>
                    <a:cubicBezTo>
                      <a:pt x="237" y="33"/>
                      <a:pt x="239" y="31"/>
                      <a:pt x="242" y="29"/>
                    </a:cubicBezTo>
                    <a:cubicBezTo>
                      <a:pt x="240" y="33"/>
                      <a:pt x="239" y="38"/>
                      <a:pt x="237" y="43"/>
                    </a:cubicBezTo>
                    <a:cubicBezTo>
                      <a:pt x="237" y="44"/>
                      <a:pt x="236" y="46"/>
                      <a:pt x="236" y="47"/>
                    </a:cubicBezTo>
                    <a:cubicBezTo>
                      <a:pt x="236" y="47"/>
                      <a:pt x="236" y="47"/>
                      <a:pt x="236" y="47"/>
                    </a:cubicBezTo>
                    <a:cubicBezTo>
                      <a:pt x="236" y="47"/>
                      <a:pt x="236" y="47"/>
                      <a:pt x="236" y="47"/>
                    </a:cubicBezTo>
                    <a:cubicBezTo>
                      <a:pt x="236" y="47"/>
                      <a:pt x="236" y="47"/>
                      <a:pt x="236" y="47"/>
                    </a:cubicBezTo>
                    <a:cubicBezTo>
                      <a:pt x="236" y="48"/>
                      <a:pt x="236" y="48"/>
                      <a:pt x="236" y="49"/>
                    </a:cubicBezTo>
                    <a:cubicBezTo>
                      <a:pt x="237" y="50"/>
                      <a:pt x="238" y="50"/>
                      <a:pt x="239" y="50"/>
                    </a:cubicBezTo>
                    <a:cubicBezTo>
                      <a:pt x="239" y="50"/>
                      <a:pt x="239" y="50"/>
                      <a:pt x="239" y="50"/>
                    </a:cubicBezTo>
                    <a:cubicBezTo>
                      <a:pt x="240" y="50"/>
                      <a:pt x="241" y="50"/>
                      <a:pt x="241" y="49"/>
                    </a:cubicBezTo>
                    <a:cubicBezTo>
                      <a:pt x="241" y="48"/>
                      <a:pt x="242" y="46"/>
                      <a:pt x="242" y="45"/>
                    </a:cubicBezTo>
                    <a:cubicBezTo>
                      <a:pt x="242" y="44"/>
                      <a:pt x="243" y="44"/>
                      <a:pt x="243" y="43"/>
                    </a:cubicBezTo>
                    <a:cubicBezTo>
                      <a:pt x="243" y="43"/>
                      <a:pt x="244" y="44"/>
                      <a:pt x="245" y="44"/>
                    </a:cubicBezTo>
                    <a:cubicBezTo>
                      <a:pt x="245" y="44"/>
                      <a:pt x="246" y="43"/>
                      <a:pt x="246" y="43"/>
                    </a:cubicBezTo>
                    <a:cubicBezTo>
                      <a:pt x="250" y="39"/>
                      <a:pt x="251" y="36"/>
                      <a:pt x="252" y="36"/>
                    </a:cubicBezTo>
                    <a:cubicBezTo>
                      <a:pt x="252" y="36"/>
                      <a:pt x="253" y="38"/>
                      <a:pt x="253" y="43"/>
                    </a:cubicBezTo>
                    <a:cubicBezTo>
                      <a:pt x="253" y="45"/>
                      <a:pt x="254" y="45"/>
                      <a:pt x="256" y="45"/>
                    </a:cubicBezTo>
                    <a:cubicBezTo>
                      <a:pt x="257" y="45"/>
                      <a:pt x="258" y="45"/>
                      <a:pt x="258" y="44"/>
                    </a:cubicBezTo>
                    <a:cubicBezTo>
                      <a:pt x="258" y="44"/>
                      <a:pt x="258" y="44"/>
                      <a:pt x="258" y="44"/>
                    </a:cubicBezTo>
                    <a:cubicBezTo>
                      <a:pt x="259" y="44"/>
                      <a:pt x="261" y="47"/>
                      <a:pt x="262" y="51"/>
                    </a:cubicBezTo>
                    <a:cubicBezTo>
                      <a:pt x="264" y="54"/>
                      <a:pt x="265" y="58"/>
                      <a:pt x="265" y="58"/>
                    </a:cubicBezTo>
                    <a:cubicBezTo>
                      <a:pt x="265" y="59"/>
                      <a:pt x="266" y="60"/>
                      <a:pt x="267" y="60"/>
                    </a:cubicBezTo>
                    <a:cubicBezTo>
                      <a:pt x="268" y="60"/>
                      <a:pt x="269" y="60"/>
                      <a:pt x="269" y="59"/>
                    </a:cubicBezTo>
                    <a:cubicBezTo>
                      <a:pt x="269" y="59"/>
                      <a:pt x="269" y="59"/>
                      <a:pt x="269" y="59"/>
                    </a:cubicBezTo>
                    <a:cubicBezTo>
                      <a:pt x="269" y="62"/>
                      <a:pt x="269" y="66"/>
                      <a:pt x="269" y="69"/>
                    </a:cubicBezTo>
                    <a:cubicBezTo>
                      <a:pt x="269" y="71"/>
                      <a:pt x="269" y="73"/>
                      <a:pt x="269" y="75"/>
                    </a:cubicBezTo>
                    <a:cubicBezTo>
                      <a:pt x="269" y="75"/>
                      <a:pt x="269" y="76"/>
                      <a:pt x="269" y="76"/>
                    </a:cubicBezTo>
                    <a:cubicBezTo>
                      <a:pt x="269" y="78"/>
                      <a:pt x="270" y="79"/>
                      <a:pt x="271" y="79"/>
                    </a:cubicBezTo>
                    <a:cubicBezTo>
                      <a:pt x="272" y="79"/>
                      <a:pt x="272" y="79"/>
                      <a:pt x="272" y="78"/>
                    </a:cubicBezTo>
                    <a:cubicBezTo>
                      <a:pt x="273" y="78"/>
                      <a:pt x="273" y="78"/>
                      <a:pt x="274" y="77"/>
                    </a:cubicBezTo>
                    <a:cubicBezTo>
                      <a:pt x="274" y="77"/>
                      <a:pt x="275" y="76"/>
                      <a:pt x="276" y="75"/>
                    </a:cubicBezTo>
                    <a:cubicBezTo>
                      <a:pt x="279" y="70"/>
                      <a:pt x="283" y="65"/>
                      <a:pt x="286" y="60"/>
                    </a:cubicBezTo>
                    <a:cubicBezTo>
                      <a:pt x="286" y="63"/>
                      <a:pt x="285" y="66"/>
                      <a:pt x="285" y="70"/>
                    </a:cubicBezTo>
                    <a:cubicBezTo>
                      <a:pt x="285" y="71"/>
                      <a:pt x="286" y="73"/>
                      <a:pt x="288" y="73"/>
                    </a:cubicBezTo>
                    <a:cubicBezTo>
                      <a:pt x="288" y="73"/>
                      <a:pt x="289" y="72"/>
                      <a:pt x="290" y="72"/>
                    </a:cubicBezTo>
                    <a:cubicBezTo>
                      <a:pt x="291" y="70"/>
                      <a:pt x="292" y="69"/>
                      <a:pt x="293" y="68"/>
                    </a:cubicBezTo>
                    <a:cubicBezTo>
                      <a:pt x="293" y="74"/>
                      <a:pt x="292" y="80"/>
                      <a:pt x="291" y="87"/>
                    </a:cubicBezTo>
                    <a:cubicBezTo>
                      <a:pt x="291" y="89"/>
                      <a:pt x="292" y="91"/>
                      <a:pt x="294" y="91"/>
                    </a:cubicBezTo>
                    <a:cubicBezTo>
                      <a:pt x="295" y="91"/>
                      <a:pt x="296" y="90"/>
                      <a:pt x="296" y="89"/>
                    </a:cubicBezTo>
                    <a:cubicBezTo>
                      <a:pt x="298" y="85"/>
                      <a:pt x="300" y="81"/>
                      <a:pt x="301" y="78"/>
                    </a:cubicBezTo>
                    <a:cubicBezTo>
                      <a:pt x="301" y="82"/>
                      <a:pt x="301" y="86"/>
                      <a:pt x="301" y="90"/>
                    </a:cubicBezTo>
                    <a:cubicBezTo>
                      <a:pt x="301" y="92"/>
                      <a:pt x="302" y="93"/>
                      <a:pt x="303" y="93"/>
                    </a:cubicBezTo>
                    <a:cubicBezTo>
                      <a:pt x="303" y="94"/>
                      <a:pt x="303" y="95"/>
                      <a:pt x="302" y="97"/>
                    </a:cubicBezTo>
                    <a:cubicBezTo>
                      <a:pt x="302" y="98"/>
                      <a:pt x="303" y="100"/>
                      <a:pt x="305" y="100"/>
                    </a:cubicBezTo>
                    <a:cubicBezTo>
                      <a:pt x="305" y="100"/>
                      <a:pt x="305" y="100"/>
                      <a:pt x="305" y="100"/>
                    </a:cubicBezTo>
                    <a:cubicBezTo>
                      <a:pt x="307" y="100"/>
                      <a:pt x="308" y="99"/>
                      <a:pt x="309" y="99"/>
                    </a:cubicBezTo>
                    <a:cubicBezTo>
                      <a:pt x="311" y="99"/>
                      <a:pt x="312" y="101"/>
                      <a:pt x="313" y="104"/>
                    </a:cubicBezTo>
                    <a:cubicBezTo>
                      <a:pt x="312" y="107"/>
                      <a:pt x="311" y="109"/>
                      <a:pt x="310" y="113"/>
                    </a:cubicBezTo>
                    <a:cubicBezTo>
                      <a:pt x="310" y="113"/>
                      <a:pt x="309" y="113"/>
                      <a:pt x="309" y="113"/>
                    </a:cubicBezTo>
                    <a:cubicBezTo>
                      <a:pt x="309" y="115"/>
                      <a:pt x="310" y="116"/>
                      <a:pt x="312" y="116"/>
                    </a:cubicBezTo>
                    <a:cubicBezTo>
                      <a:pt x="312" y="116"/>
                      <a:pt x="312" y="116"/>
                      <a:pt x="312" y="116"/>
                    </a:cubicBezTo>
                    <a:cubicBezTo>
                      <a:pt x="312" y="116"/>
                      <a:pt x="312" y="116"/>
                      <a:pt x="313" y="116"/>
                    </a:cubicBezTo>
                    <a:cubicBezTo>
                      <a:pt x="313" y="118"/>
                      <a:pt x="314" y="118"/>
                      <a:pt x="315" y="118"/>
                    </a:cubicBezTo>
                    <a:cubicBezTo>
                      <a:pt x="315" y="118"/>
                      <a:pt x="316" y="118"/>
                      <a:pt x="316" y="118"/>
                    </a:cubicBezTo>
                    <a:cubicBezTo>
                      <a:pt x="316" y="120"/>
                      <a:pt x="317" y="121"/>
                      <a:pt x="317" y="123"/>
                    </a:cubicBezTo>
                    <a:cubicBezTo>
                      <a:pt x="318" y="124"/>
                      <a:pt x="318" y="124"/>
                      <a:pt x="319" y="124"/>
                    </a:cubicBezTo>
                    <a:cubicBezTo>
                      <a:pt x="320" y="124"/>
                      <a:pt x="320" y="124"/>
                      <a:pt x="321" y="124"/>
                    </a:cubicBezTo>
                    <a:cubicBezTo>
                      <a:pt x="321" y="125"/>
                      <a:pt x="321" y="127"/>
                      <a:pt x="321" y="129"/>
                    </a:cubicBezTo>
                    <a:cubicBezTo>
                      <a:pt x="322" y="130"/>
                      <a:pt x="323" y="131"/>
                      <a:pt x="324" y="131"/>
                    </a:cubicBezTo>
                    <a:cubicBezTo>
                      <a:pt x="324" y="131"/>
                      <a:pt x="324" y="131"/>
                      <a:pt x="324" y="131"/>
                    </a:cubicBezTo>
                    <a:cubicBezTo>
                      <a:pt x="324" y="133"/>
                      <a:pt x="324" y="135"/>
                      <a:pt x="324" y="137"/>
                    </a:cubicBezTo>
                    <a:cubicBezTo>
                      <a:pt x="324" y="141"/>
                      <a:pt x="324" y="145"/>
                      <a:pt x="324" y="149"/>
                    </a:cubicBezTo>
                    <a:cubicBezTo>
                      <a:pt x="324" y="149"/>
                      <a:pt x="324" y="149"/>
                      <a:pt x="324" y="149"/>
                    </a:cubicBezTo>
                    <a:cubicBezTo>
                      <a:pt x="324" y="150"/>
                      <a:pt x="325" y="150"/>
                      <a:pt x="325" y="151"/>
                    </a:cubicBezTo>
                    <a:cubicBezTo>
                      <a:pt x="326" y="151"/>
                      <a:pt x="326" y="151"/>
                      <a:pt x="327" y="151"/>
                    </a:cubicBezTo>
                    <a:cubicBezTo>
                      <a:pt x="327" y="151"/>
                      <a:pt x="328" y="151"/>
                      <a:pt x="328" y="151"/>
                    </a:cubicBezTo>
                    <a:cubicBezTo>
                      <a:pt x="328" y="153"/>
                      <a:pt x="328" y="154"/>
                      <a:pt x="328" y="156"/>
                    </a:cubicBezTo>
                    <a:cubicBezTo>
                      <a:pt x="327" y="157"/>
                      <a:pt x="327" y="159"/>
                      <a:pt x="327" y="161"/>
                    </a:cubicBezTo>
                    <a:cubicBezTo>
                      <a:pt x="327" y="162"/>
                      <a:pt x="328" y="163"/>
                      <a:pt x="330" y="163"/>
                    </a:cubicBezTo>
                    <a:cubicBezTo>
                      <a:pt x="330" y="163"/>
                      <a:pt x="330" y="163"/>
                      <a:pt x="331" y="163"/>
                    </a:cubicBezTo>
                    <a:cubicBezTo>
                      <a:pt x="331" y="163"/>
                      <a:pt x="332" y="162"/>
                      <a:pt x="332" y="161"/>
                    </a:cubicBezTo>
                    <a:cubicBezTo>
                      <a:pt x="333" y="159"/>
                      <a:pt x="333" y="158"/>
                      <a:pt x="334" y="156"/>
                    </a:cubicBezTo>
                    <a:cubicBezTo>
                      <a:pt x="334" y="155"/>
                      <a:pt x="334" y="155"/>
                      <a:pt x="334" y="154"/>
                    </a:cubicBezTo>
                    <a:cubicBezTo>
                      <a:pt x="334" y="155"/>
                      <a:pt x="334" y="156"/>
                      <a:pt x="334" y="157"/>
                    </a:cubicBezTo>
                    <a:cubicBezTo>
                      <a:pt x="334" y="161"/>
                      <a:pt x="334" y="165"/>
                      <a:pt x="334" y="170"/>
                    </a:cubicBezTo>
                    <a:cubicBezTo>
                      <a:pt x="334" y="171"/>
                      <a:pt x="336" y="172"/>
                      <a:pt x="337" y="172"/>
                    </a:cubicBezTo>
                    <a:cubicBezTo>
                      <a:pt x="338" y="172"/>
                      <a:pt x="339" y="172"/>
                      <a:pt x="340" y="171"/>
                    </a:cubicBezTo>
                    <a:cubicBezTo>
                      <a:pt x="340" y="171"/>
                      <a:pt x="340" y="171"/>
                      <a:pt x="340" y="171"/>
                    </a:cubicBezTo>
                    <a:cubicBezTo>
                      <a:pt x="341" y="172"/>
                      <a:pt x="341" y="172"/>
                      <a:pt x="342" y="172"/>
                    </a:cubicBezTo>
                    <a:cubicBezTo>
                      <a:pt x="343" y="172"/>
                      <a:pt x="343" y="172"/>
                      <a:pt x="344" y="171"/>
                    </a:cubicBezTo>
                    <a:cubicBezTo>
                      <a:pt x="345" y="170"/>
                      <a:pt x="346" y="169"/>
                      <a:pt x="348" y="167"/>
                    </a:cubicBezTo>
                    <a:cubicBezTo>
                      <a:pt x="348" y="175"/>
                      <a:pt x="349" y="182"/>
                      <a:pt x="349" y="189"/>
                    </a:cubicBezTo>
                    <a:cubicBezTo>
                      <a:pt x="349" y="191"/>
                      <a:pt x="351" y="192"/>
                      <a:pt x="352" y="192"/>
                    </a:cubicBezTo>
                    <a:cubicBezTo>
                      <a:pt x="354" y="192"/>
                      <a:pt x="355" y="191"/>
                      <a:pt x="355" y="189"/>
                    </a:cubicBezTo>
                    <a:cubicBezTo>
                      <a:pt x="354" y="180"/>
                      <a:pt x="354" y="171"/>
                      <a:pt x="352" y="161"/>
                    </a:cubicBezTo>
                    <a:cubicBezTo>
                      <a:pt x="353" y="160"/>
                      <a:pt x="351" y="158"/>
                      <a:pt x="350" y="158"/>
                    </a:cubicBezTo>
                    <a:cubicBezTo>
                      <a:pt x="349" y="158"/>
                      <a:pt x="349" y="159"/>
                      <a:pt x="348" y="159"/>
                    </a:cubicBezTo>
                    <a:cubicBezTo>
                      <a:pt x="347" y="160"/>
                      <a:pt x="347" y="160"/>
                      <a:pt x="346" y="161"/>
                    </a:cubicBezTo>
                    <a:cubicBezTo>
                      <a:pt x="347" y="156"/>
                      <a:pt x="348" y="152"/>
                      <a:pt x="350" y="147"/>
                    </a:cubicBezTo>
                    <a:cubicBezTo>
                      <a:pt x="350" y="145"/>
                      <a:pt x="349" y="144"/>
                      <a:pt x="347" y="144"/>
                    </a:cubicBezTo>
                    <a:cubicBezTo>
                      <a:pt x="346" y="144"/>
                      <a:pt x="345" y="144"/>
                      <a:pt x="345" y="145"/>
                    </a:cubicBezTo>
                    <a:cubicBezTo>
                      <a:pt x="343" y="148"/>
                      <a:pt x="341" y="151"/>
                      <a:pt x="340" y="153"/>
                    </a:cubicBezTo>
                    <a:cubicBezTo>
                      <a:pt x="340" y="150"/>
                      <a:pt x="340" y="146"/>
                      <a:pt x="339" y="142"/>
                    </a:cubicBezTo>
                    <a:cubicBezTo>
                      <a:pt x="339" y="141"/>
                      <a:pt x="338" y="140"/>
                      <a:pt x="337" y="139"/>
                    </a:cubicBezTo>
                    <a:cubicBezTo>
                      <a:pt x="340" y="131"/>
                      <a:pt x="341" y="122"/>
                      <a:pt x="341" y="112"/>
                    </a:cubicBezTo>
                    <a:cubicBezTo>
                      <a:pt x="341" y="112"/>
                      <a:pt x="341" y="112"/>
                      <a:pt x="341" y="112"/>
                    </a:cubicBezTo>
                    <a:cubicBezTo>
                      <a:pt x="341" y="111"/>
                      <a:pt x="341" y="110"/>
                      <a:pt x="340" y="109"/>
                    </a:cubicBezTo>
                    <a:cubicBezTo>
                      <a:pt x="340" y="109"/>
                      <a:pt x="339" y="109"/>
                      <a:pt x="339" y="109"/>
                    </a:cubicBezTo>
                    <a:cubicBezTo>
                      <a:pt x="338" y="109"/>
                      <a:pt x="336" y="110"/>
                      <a:pt x="336" y="111"/>
                    </a:cubicBezTo>
                    <a:cubicBezTo>
                      <a:pt x="335" y="114"/>
                      <a:pt x="334" y="117"/>
                      <a:pt x="333" y="120"/>
                    </a:cubicBezTo>
                    <a:cubicBezTo>
                      <a:pt x="332" y="121"/>
                      <a:pt x="331" y="121"/>
                      <a:pt x="330" y="122"/>
                    </a:cubicBezTo>
                    <a:cubicBezTo>
                      <a:pt x="330" y="121"/>
                      <a:pt x="330" y="120"/>
                      <a:pt x="329" y="119"/>
                    </a:cubicBezTo>
                    <a:cubicBezTo>
                      <a:pt x="329" y="115"/>
                      <a:pt x="330" y="110"/>
                      <a:pt x="331" y="106"/>
                    </a:cubicBezTo>
                    <a:cubicBezTo>
                      <a:pt x="331" y="104"/>
                      <a:pt x="330" y="102"/>
                      <a:pt x="328" y="102"/>
                    </a:cubicBezTo>
                    <a:cubicBezTo>
                      <a:pt x="327" y="102"/>
                      <a:pt x="326" y="103"/>
                      <a:pt x="325" y="104"/>
                    </a:cubicBezTo>
                    <a:cubicBezTo>
                      <a:pt x="325" y="104"/>
                      <a:pt x="325" y="104"/>
                      <a:pt x="325" y="104"/>
                    </a:cubicBezTo>
                    <a:cubicBezTo>
                      <a:pt x="325" y="104"/>
                      <a:pt x="325" y="104"/>
                      <a:pt x="325" y="104"/>
                    </a:cubicBezTo>
                    <a:cubicBezTo>
                      <a:pt x="325" y="105"/>
                      <a:pt x="325" y="105"/>
                      <a:pt x="325" y="106"/>
                    </a:cubicBezTo>
                    <a:cubicBezTo>
                      <a:pt x="325" y="106"/>
                      <a:pt x="325" y="106"/>
                      <a:pt x="324" y="106"/>
                    </a:cubicBezTo>
                    <a:cubicBezTo>
                      <a:pt x="324" y="105"/>
                      <a:pt x="323" y="105"/>
                      <a:pt x="322" y="104"/>
                    </a:cubicBezTo>
                    <a:cubicBezTo>
                      <a:pt x="322" y="103"/>
                      <a:pt x="322" y="102"/>
                      <a:pt x="322" y="101"/>
                    </a:cubicBezTo>
                    <a:cubicBezTo>
                      <a:pt x="322" y="101"/>
                      <a:pt x="322" y="100"/>
                      <a:pt x="322" y="100"/>
                    </a:cubicBezTo>
                    <a:cubicBezTo>
                      <a:pt x="322" y="98"/>
                      <a:pt x="321" y="96"/>
                      <a:pt x="319" y="96"/>
                    </a:cubicBezTo>
                    <a:cubicBezTo>
                      <a:pt x="319" y="96"/>
                      <a:pt x="318" y="96"/>
                      <a:pt x="318" y="97"/>
                    </a:cubicBezTo>
                    <a:cubicBezTo>
                      <a:pt x="317" y="97"/>
                      <a:pt x="316" y="97"/>
                      <a:pt x="316" y="97"/>
                    </a:cubicBezTo>
                    <a:cubicBezTo>
                      <a:pt x="315" y="96"/>
                      <a:pt x="315" y="96"/>
                      <a:pt x="314" y="95"/>
                    </a:cubicBezTo>
                    <a:cubicBezTo>
                      <a:pt x="313" y="93"/>
                      <a:pt x="311" y="93"/>
                      <a:pt x="309" y="93"/>
                    </a:cubicBezTo>
                    <a:cubicBezTo>
                      <a:pt x="308" y="93"/>
                      <a:pt x="314" y="78"/>
                      <a:pt x="317" y="71"/>
                    </a:cubicBezTo>
                    <a:cubicBezTo>
                      <a:pt x="317" y="70"/>
                      <a:pt x="317" y="70"/>
                      <a:pt x="317" y="69"/>
                    </a:cubicBezTo>
                    <a:cubicBezTo>
                      <a:pt x="318" y="69"/>
                      <a:pt x="318" y="69"/>
                      <a:pt x="318" y="69"/>
                    </a:cubicBezTo>
                    <a:cubicBezTo>
                      <a:pt x="318" y="69"/>
                      <a:pt x="318" y="69"/>
                      <a:pt x="318" y="69"/>
                    </a:cubicBezTo>
                    <a:cubicBezTo>
                      <a:pt x="318" y="68"/>
                      <a:pt x="318" y="68"/>
                      <a:pt x="318" y="68"/>
                    </a:cubicBezTo>
                    <a:cubicBezTo>
                      <a:pt x="319" y="66"/>
                      <a:pt x="317" y="65"/>
                      <a:pt x="315" y="65"/>
                    </a:cubicBezTo>
                    <a:cubicBezTo>
                      <a:pt x="314" y="65"/>
                      <a:pt x="313" y="65"/>
                      <a:pt x="313" y="66"/>
                    </a:cubicBezTo>
                    <a:cubicBezTo>
                      <a:pt x="313" y="66"/>
                      <a:pt x="313" y="66"/>
                      <a:pt x="313" y="66"/>
                    </a:cubicBezTo>
                    <a:cubicBezTo>
                      <a:pt x="311" y="70"/>
                      <a:pt x="309" y="73"/>
                      <a:pt x="307" y="77"/>
                    </a:cubicBezTo>
                    <a:cubicBezTo>
                      <a:pt x="308" y="72"/>
                      <a:pt x="309" y="68"/>
                      <a:pt x="309" y="64"/>
                    </a:cubicBezTo>
                    <a:cubicBezTo>
                      <a:pt x="309" y="63"/>
                      <a:pt x="309" y="63"/>
                      <a:pt x="309" y="63"/>
                    </a:cubicBezTo>
                    <a:cubicBezTo>
                      <a:pt x="309" y="61"/>
                      <a:pt x="308" y="60"/>
                      <a:pt x="307" y="60"/>
                    </a:cubicBezTo>
                    <a:cubicBezTo>
                      <a:pt x="307" y="60"/>
                      <a:pt x="307" y="60"/>
                      <a:pt x="307" y="60"/>
                    </a:cubicBezTo>
                    <a:cubicBezTo>
                      <a:pt x="306" y="60"/>
                      <a:pt x="305" y="61"/>
                      <a:pt x="304" y="61"/>
                    </a:cubicBezTo>
                    <a:cubicBezTo>
                      <a:pt x="302" y="65"/>
                      <a:pt x="300" y="68"/>
                      <a:pt x="298" y="72"/>
                    </a:cubicBezTo>
                    <a:cubicBezTo>
                      <a:pt x="298" y="68"/>
                      <a:pt x="298" y="65"/>
                      <a:pt x="298" y="61"/>
                    </a:cubicBezTo>
                    <a:cubicBezTo>
                      <a:pt x="298" y="60"/>
                      <a:pt x="296" y="58"/>
                      <a:pt x="295" y="58"/>
                    </a:cubicBezTo>
                    <a:cubicBezTo>
                      <a:pt x="294" y="58"/>
                      <a:pt x="294" y="58"/>
                      <a:pt x="293" y="59"/>
                    </a:cubicBezTo>
                    <a:cubicBezTo>
                      <a:pt x="293" y="60"/>
                      <a:pt x="292" y="60"/>
                      <a:pt x="291" y="61"/>
                    </a:cubicBezTo>
                    <a:cubicBezTo>
                      <a:pt x="292" y="57"/>
                      <a:pt x="293" y="52"/>
                      <a:pt x="294" y="48"/>
                    </a:cubicBezTo>
                    <a:cubicBezTo>
                      <a:pt x="294" y="47"/>
                      <a:pt x="294" y="46"/>
                      <a:pt x="294" y="45"/>
                    </a:cubicBezTo>
                    <a:cubicBezTo>
                      <a:pt x="294" y="43"/>
                      <a:pt x="293" y="42"/>
                      <a:pt x="291" y="42"/>
                    </a:cubicBezTo>
                    <a:cubicBezTo>
                      <a:pt x="290" y="42"/>
                      <a:pt x="289" y="42"/>
                      <a:pt x="289" y="44"/>
                    </a:cubicBezTo>
                    <a:cubicBezTo>
                      <a:pt x="289" y="44"/>
                      <a:pt x="289" y="44"/>
                      <a:pt x="289" y="44"/>
                    </a:cubicBezTo>
                    <a:cubicBezTo>
                      <a:pt x="285" y="53"/>
                      <a:pt x="280" y="60"/>
                      <a:pt x="274" y="68"/>
                    </a:cubicBezTo>
                    <a:cubicBezTo>
                      <a:pt x="274" y="62"/>
                      <a:pt x="275" y="56"/>
                      <a:pt x="275" y="51"/>
                    </a:cubicBezTo>
                    <a:cubicBezTo>
                      <a:pt x="276" y="49"/>
                      <a:pt x="274" y="48"/>
                      <a:pt x="273" y="48"/>
                    </a:cubicBezTo>
                    <a:cubicBezTo>
                      <a:pt x="272" y="48"/>
                      <a:pt x="271" y="48"/>
                      <a:pt x="271" y="49"/>
                    </a:cubicBezTo>
                    <a:cubicBezTo>
                      <a:pt x="269" y="50"/>
                      <a:pt x="268" y="51"/>
                      <a:pt x="267" y="51"/>
                    </a:cubicBezTo>
                    <a:cubicBezTo>
                      <a:pt x="265" y="51"/>
                      <a:pt x="265" y="43"/>
                      <a:pt x="264" y="37"/>
                    </a:cubicBezTo>
                    <a:cubicBezTo>
                      <a:pt x="263" y="36"/>
                      <a:pt x="262" y="35"/>
                      <a:pt x="261" y="35"/>
                    </a:cubicBezTo>
                    <a:cubicBezTo>
                      <a:pt x="260" y="35"/>
                      <a:pt x="260" y="35"/>
                      <a:pt x="260" y="35"/>
                    </a:cubicBezTo>
                    <a:cubicBezTo>
                      <a:pt x="259" y="36"/>
                      <a:pt x="258" y="36"/>
                      <a:pt x="258" y="37"/>
                    </a:cubicBezTo>
                    <a:cubicBezTo>
                      <a:pt x="258" y="34"/>
                      <a:pt x="257" y="32"/>
                      <a:pt x="257" y="30"/>
                    </a:cubicBezTo>
                    <a:cubicBezTo>
                      <a:pt x="257" y="28"/>
                      <a:pt x="255" y="28"/>
                      <a:pt x="254" y="28"/>
                    </a:cubicBezTo>
                    <a:cubicBezTo>
                      <a:pt x="253" y="28"/>
                      <a:pt x="253" y="28"/>
                      <a:pt x="252" y="28"/>
                    </a:cubicBezTo>
                    <a:cubicBezTo>
                      <a:pt x="251" y="30"/>
                      <a:pt x="249" y="32"/>
                      <a:pt x="248" y="33"/>
                    </a:cubicBezTo>
                    <a:cubicBezTo>
                      <a:pt x="248" y="33"/>
                      <a:pt x="248" y="32"/>
                      <a:pt x="248" y="31"/>
                    </a:cubicBezTo>
                    <a:cubicBezTo>
                      <a:pt x="248" y="31"/>
                      <a:pt x="248" y="31"/>
                      <a:pt x="248" y="31"/>
                    </a:cubicBezTo>
                    <a:cubicBezTo>
                      <a:pt x="248" y="31"/>
                      <a:pt x="248" y="31"/>
                      <a:pt x="248" y="31"/>
                    </a:cubicBezTo>
                    <a:cubicBezTo>
                      <a:pt x="248" y="31"/>
                      <a:pt x="248" y="31"/>
                      <a:pt x="248" y="31"/>
                    </a:cubicBezTo>
                    <a:cubicBezTo>
                      <a:pt x="248" y="30"/>
                      <a:pt x="248" y="29"/>
                      <a:pt x="247" y="29"/>
                    </a:cubicBezTo>
                    <a:cubicBezTo>
                      <a:pt x="248" y="26"/>
                      <a:pt x="248" y="24"/>
                      <a:pt x="249" y="22"/>
                    </a:cubicBezTo>
                    <a:cubicBezTo>
                      <a:pt x="249" y="21"/>
                      <a:pt x="249" y="20"/>
                      <a:pt x="248" y="20"/>
                    </a:cubicBezTo>
                    <a:cubicBezTo>
                      <a:pt x="248" y="19"/>
                      <a:pt x="247" y="18"/>
                      <a:pt x="246" y="18"/>
                    </a:cubicBezTo>
                    <a:cubicBezTo>
                      <a:pt x="246" y="18"/>
                      <a:pt x="246" y="18"/>
                      <a:pt x="246" y="18"/>
                    </a:cubicBezTo>
                    <a:cubicBezTo>
                      <a:pt x="245" y="18"/>
                      <a:pt x="245" y="19"/>
                      <a:pt x="244" y="19"/>
                    </a:cubicBezTo>
                    <a:cubicBezTo>
                      <a:pt x="242" y="21"/>
                      <a:pt x="240" y="23"/>
                      <a:pt x="237" y="25"/>
                    </a:cubicBezTo>
                    <a:cubicBezTo>
                      <a:pt x="238" y="24"/>
                      <a:pt x="238" y="23"/>
                      <a:pt x="238" y="22"/>
                    </a:cubicBezTo>
                    <a:cubicBezTo>
                      <a:pt x="239" y="20"/>
                      <a:pt x="237" y="19"/>
                      <a:pt x="236" y="19"/>
                    </a:cubicBezTo>
                    <a:cubicBezTo>
                      <a:pt x="235" y="19"/>
                      <a:pt x="234" y="19"/>
                      <a:pt x="234" y="20"/>
                    </a:cubicBezTo>
                    <a:cubicBezTo>
                      <a:pt x="231" y="22"/>
                      <a:pt x="228" y="25"/>
                      <a:pt x="226" y="28"/>
                    </a:cubicBezTo>
                    <a:cubicBezTo>
                      <a:pt x="227" y="24"/>
                      <a:pt x="228" y="19"/>
                      <a:pt x="229" y="15"/>
                    </a:cubicBezTo>
                    <a:cubicBezTo>
                      <a:pt x="229" y="13"/>
                      <a:pt x="228" y="12"/>
                      <a:pt x="226" y="12"/>
                    </a:cubicBezTo>
                    <a:cubicBezTo>
                      <a:pt x="225" y="12"/>
                      <a:pt x="225" y="12"/>
                      <a:pt x="224" y="12"/>
                    </a:cubicBezTo>
                    <a:cubicBezTo>
                      <a:pt x="224" y="13"/>
                      <a:pt x="224" y="13"/>
                      <a:pt x="224" y="13"/>
                    </a:cubicBezTo>
                    <a:cubicBezTo>
                      <a:pt x="224" y="11"/>
                      <a:pt x="223" y="10"/>
                      <a:pt x="221" y="10"/>
                    </a:cubicBezTo>
                    <a:cubicBezTo>
                      <a:pt x="220" y="10"/>
                      <a:pt x="220" y="10"/>
                      <a:pt x="219" y="10"/>
                    </a:cubicBezTo>
                    <a:cubicBezTo>
                      <a:pt x="216" y="13"/>
                      <a:pt x="213" y="15"/>
                      <a:pt x="210" y="18"/>
                    </a:cubicBezTo>
                    <a:cubicBezTo>
                      <a:pt x="211" y="15"/>
                      <a:pt x="211" y="13"/>
                      <a:pt x="212" y="10"/>
                    </a:cubicBezTo>
                    <a:cubicBezTo>
                      <a:pt x="213" y="8"/>
                      <a:pt x="211" y="7"/>
                      <a:pt x="209" y="7"/>
                    </a:cubicBezTo>
                    <a:cubicBezTo>
                      <a:pt x="209" y="7"/>
                      <a:pt x="208" y="7"/>
                      <a:pt x="208" y="7"/>
                    </a:cubicBezTo>
                    <a:cubicBezTo>
                      <a:pt x="205" y="10"/>
                      <a:pt x="203" y="12"/>
                      <a:pt x="201" y="14"/>
                    </a:cubicBezTo>
                    <a:cubicBezTo>
                      <a:pt x="201" y="13"/>
                      <a:pt x="202" y="11"/>
                      <a:pt x="202" y="10"/>
                    </a:cubicBezTo>
                    <a:cubicBezTo>
                      <a:pt x="203" y="8"/>
                      <a:pt x="202" y="7"/>
                      <a:pt x="200" y="7"/>
                    </a:cubicBezTo>
                    <a:cubicBezTo>
                      <a:pt x="199" y="7"/>
                      <a:pt x="198" y="7"/>
                      <a:pt x="198" y="7"/>
                    </a:cubicBezTo>
                    <a:cubicBezTo>
                      <a:pt x="195" y="10"/>
                      <a:pt x="192" y="12"/>
                      <a:pt x="190" y="15"/>
                    </a:cubicBezTo>
                    <a:cubicBezTo>
                      <a:pt x="190" y="13"/>
                      <a:pt x="190" y="11"/>
                      <a:pt x="191" y="10"/>
                    </a:cubicBezTo>
                    <a:cubicBezTo>
                      <a:pt x="191" y="8"/>
                      <a:pt x="190" y="6"/>
                      <a:pt x="188" y="6"/>
                    </a:cubicBezTo>
                    <a:cubicBezTo>
                      <a:pt x="188" y="6"/>
                      <a:pt x="187" y="7"/>
                      <a:pt x="186" y="7"/>
                    </a:cubicBezTo>
                    <a:cubicBezTo>
                      <a:pt x="180" y="12"/>
                      <a:pt x="178" y="13"/>
                      <a:pt x="176" y="14"/>
                    </a:cubicBezTo>
                    <a:cubicBezTo>
                      <a:pt x="177" y="11"/>
                      <a:pt x="177" y="7"/>
                      <a:pt x="177" y="3"/>
                    </a:cubicBezTo>
                    <a:cubicBezTo>
                      <a:pt x="177" y="2"/>
                      <a:pt x="177" y="1"/>
                      <a:pt x="176" y="1"/>
                    </a:cubicBezTo>
                    <a:cubicBezTo>
                      <a:pt x="176" y="0"/>
                      <a:pt x="175" y="0"/>
                      <a:pt x="174" y="0"/>
                    </a:cubicBezTo>
                    <a:cubicBezTo>
                      <a:pt x="174" y="0"/>
                      <a:pt x="173" y="0"/>
                      <a:pt x="173" y="1"/>
                    </a:cubicBezTo>
                    <a:cubicBezTo>
                      <a:pt x="172" y="1"/>
                      <a:pt x="172" y="1"/>
                      <a:pt x="172" y="1"/>
                    </a:cubicBezTo>
                    <a:cubicBezTo>
                      <a:pt x="171" y="3"/>
                      <a:pt x="170" y="5"/>
                      <a:pt x="169" y="6"/>
                    </a:cubicBezTo>
                    <a:cubicBezTo>
                      <a:pt x="169" y="5"/>
                      <a:pt x="169" y="4"/>
                      <a:pt x="169" y="2"/>
                    </a:cubicBezTo>
                    <a:cubicBezTo>
                      <a:pt x="169" y="2"/>
                      <a:pt x="169" y="1"/>
                      <a:pt x="169" y="1"/>
                    </a:cubicBezTo>
                    <a:cubicBezTo>
                      <a:pt x="168" y="0"/>
                      <a:pt x="167" y="0"/>
                      <a:pt x="16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77" name="Freeform 65"/>
              <p:cNvSpPr>
                <a:spLocks noEditPoints="1"/>
              </p:cNvSpPr>
              <p:nvPr/>
            </p:nvSpPr>
            <p:spPr bwMode="auto">
              <a:xfrm>
                <a:off x="3122613" y="2730500"/>
                <a:ext cx="157163" cy="115888"/>
              </a:xfrm>
              <a:custGeom>
                <a:avLst/>
                <a:gdLst>
                  <a:gd name="T0" fmla="*/ 34 w 73"/>
                  <a:gd name="T1" fmla="*/ 46 h 54"/>
                  <a:gd name="T2" fmla="*/ 33 w 73"/>
                  <a:gd name="T3" fmla="*/ 46 h 54"/>
                  <a:gd name="T4" fmla="*/ 35 w 73"/>
                  <a:gd name="T5" fmla="*/ 46 h 54"/>
                  <a:gd name="T6" fmla="*/ 34 w 73"/>
                  <a:gd name="T7" fmla="*/ 46 h 54"/>
                  <a:gd name="T8" fmla="*/ 4 w 73"/>
                  <a:gd name="T9" fmla="*/ 46 h 54"/>
                  <a:gd name="T10" fmla="*/ 22 w 73"/>
                  <a:gd name="T11" fmla="*/ 54 h 54"/>
                  <a:gd name="T12" fmla="*/ 30 w 73"/>
                  <a:gd name="T13" fmla="*/ 53 h 54"/>
                  <a:gd name="T14" fmla="*/ 36 w 73"/>
                  <a:gd name="T15" fmla="*/ 51 h 54"/>
                  <a:gd name="T16" fmla="*/ 29 w 73"/>
                  <a:gd name="T17" fmla="*/ 52 h 54"/>
                  <a:gd name="T18" fmla="*/ 4 w 73"/>
                  <a:gd name="T19" fmla="*/ 46 h 54"/>
                  <a:gd name="T20" fmla="*/ 0 w 73"/>
                  <a:gd name="T21" fmla="*/ 32 h 54"/>
                  <a:gd name="T22" fmla="*/ 0 w 73"/>
                  <a:gd name="T23" fmla="*/ 39 h 54"/>
                  <a:gd name="T24" fmla="*/ 1 w 73"/>
                  <a:gd name="T25" fmla="*/ 39 h 54"/>
                  <a:gd name="T26" fmla="*/ 1 w 73"/>
                  <a:gd name="T27" fmla="*/ 39 h 54"/>
                  <a:gd name="T28" fmla="*/ 4 w 73"/>
                  <a:gd name="T29" fmla="*/ 39 h 54"/>
                  <a:gd name="T30" fmla="*/ 0 w 73"/>
                  <a:gd name="T31" fmla="*/ 32 h 54"/>
                  <a:gd name="T32" fmla="*/ 69 w 73"/>
                  <a:gd name="T33" fmla="*/ 0 h 54"/>
                  <a:gd name="T34" fmla="*/ 67 w 73"/>
                  <a:gd name="T35" fmla="*/ 3 h 54"/>
                  <a:gd name="T36" fmla="*/ 67 w 73"/>
                  <a:gd name="T37" fmla="*/ 5 h 54"/>
                  <a:gd name="T38" fmla="*/ 69 w 73"/>
                  <a:gd name="T39" fmla="*/ 8 h 54"/>
                  <a:gd name="T40" fmla="*/ 65 w 73"/>
                  <a:gd name="T41" fmla="*/ 22 h 54"/>
                  <a:gd name="T42" fmla="*/ 60 w 73"/>
                  <a:gd name="T43" fmla="*/ 35 h 54"/>
                  <a:gd name="T44" fmla="*/ 72 w 73"/>
                  <a:gd name="T45" fmla="*/ 3 h 54"/>
                  <a:gd name="T46" fmla="*/ 69 w 73"/>
                  <a:gd name="T4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3" h="54">
                    <a:moveTo>
                      <a:pt x="34" y="46"/>
                    </a:moveTo>
                    <a:cubicBezTo>
                      <a:pt x="34" y="46"/>
                      <a:pt x="33" y="46"/>
                      <a:pt x="33" y="46"/>
                    </a:cubicBezTo>
                    <a:cubicBezTo>
                      <a:pt x="34" y="46"/>
                      <a:pt x="34" y="46"/>
                      <a:pt x="35" y="46"/>
                    </a:cubicBezTo>
                    <a:cubicBezTo>
                      <a:pt x="35" y="46"/>
                      <a:pt x="34" y="46"/>
                      <a:pt x="34" y="46"/>
                    </a:cubicBezTo>
                    <a:moveTo>
                      <a:pt x="4" y="46"/>
                    </a:moveTo>
                    <a:cubicBezTo>
                      <a:pt x="7" y="51"/>
                      <a:pt x="14" y="54"/>
                      <a:pt x="22" y="54"/>
                    </a:cubicBezTo>
                    <a:cubicBezTo>
                      <a:pt x="24" y="54"/>
                      <a:pt x="27" y="53"/>
                      <a:pt x="30" y="53"/>
                    </a:cubicBezTo>
                    <a:cubicBezTo>
                      <a:pt x="32" y="52"/>
                      <a:pt x="34" y="52"/>
                      <a:pt x="36" y="51"/>
                    </a:cubicBezTo>
                    <a:cubicBezTo>
                      <a:pt x="33" y="52"/>
                      <a:pt x="31" y="52"/>
                      <a:pt x="29" y="52"/>
                    </a:cubicBezTo>
                    <a:cubicBezTo>
                      <a:pt x="20" y="52"/>
                      <a:pt x="12" y="50"/>
                      <a:pt x="4" y="46"/>
                    </a:cubicBezTo>
                    <a:moveTo>
                      <a:pt x="0" y="32"/>
                    </a:moveTo>
                    <a:cubicBezTo>
                      <a:pt x="0" y="34"/>
                      <a:pt x="0" y="37"/>
                      <a:pt x="0" y="39"/>
                    </a:cubicBezTo>
                    <a:cubicBezTo>
                      <a:pt x="1" y="39"/>
                      <a:pt x="1" y="39"/>
                      <a:pt x="1" y="39"/>
                    </a:cubicBezTo>
                    <a:cubicBezTo>
                      <a:pt x="1" y="39"/>
                      <a:pt x="1" y="39"/>
                      <a:pt x="1" y="39"/>
                    </a:cubicBezTo>
                    <a:cubicBezTo>
                      <a:pt x="2" y="39"/>
                      <a:pt x="3" y="39"/>
                      <a:pt x="4" y="39"/>
                    </a:cubicBezTo>
                    <a:cubicBezTo>
                      <a:pt x="3" y="37"/>
                      <a:pt x="1" y="35"/>
                      <a:pt x="0" y="32"/>
                    </a:cubicBezTo>
                    <a:moveTo>
                      <a:pt x="69" y="0"/>
                    </a:moveTo>
                    <a:cubicBezTo>
                      <a:pt x="68" y="0"/>
                      <a:pt x="66" y="1"/>
                      <a:pt x="67" y="3"/>
                    </a:cubicBezTo>
                    <a:cubicBezTo>
                      <a:pt x="67" y="4"/>
                      <a:pt x="67" y="4"/>
                      <a:pt x="67" y="5"/>
                    </a:cubicBezTo>
                    <a:cubicBezTo>
                      <a:pt x="68" y="5"/>
                      <a:pt x="69" y="6"/>
                      <a:pt x="69" y="8"/>
                    </a:cubicBezTo>
                    <a:cubicBezTo>
                      <a:pt x="68" y="13"/>
                      <a:pt x="67" y="18"/>
                      <a:pt x="65" y="22"/>
                    </a:cubicBezTo>
                    <a:cubicBezTo>
                      <a:pt x="64" y="27"/>
                      <a:pt x="62" y="32"/>
                      <a:pt x="60" y="35"/>
                    </a:cubicBezTo>
                    <a:cubicBezTo>
                      <a:pt x="68" y="27"/>
                      <a:pt x="73" y="15"/>
                      <a:pt x="72" y="3"/>
                    </a:cubicBezTo>
                    <a:cubicBezTo>
                      <a:pt x="72" y="1"/>
                      <a:pt x="70" y="0"/>
                      <a:pt x="6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79" name="Freeform 67"/>
              <p:cNvSpPr>
                <a:spLocks noEditPoints="1"/>
              </p:cNvSpPr>
              <p:nvPr/>
            </p:nvSpPr>
            <p:spPr bwMode="auto">
              <a:xfrm>
                <a:off x="3116263" y="2741613"/>
                <a:ext cx="155575" cy="100013"/>
              </a:xfrm>
              <a:custGeom>
                <a:avLst/>
                <a:gdLst>
                  <a:gd name="T0" fmla="*/ 28 w 72"/>
                  <a:gd name="T1" fmla="*/ 41 h 47"/>
                  <a:gd name="T2" fmla="*/ 33 w 72"/>
                  <a:gd name="T3" fmla="*/ 40 h 47"/>
                  <a:gd name="T4" fmla="*/ 37 w 72"/>
                  <a:gd name="T5" fmla="*/ 41 h 47"/>
                  <a:gd name="T6" fmla="*/ 38 w 72"/>
                  <a:gd name="T7" fmla="*/ 41 h 47"/>
                  <a:gd name="T8" fmla="*/ 36 w 72"/>
                  <a:gd name="T9" fmla="*/ 41 h 47"/>
                  <a:gd name="T10" fmla="*/ 32 w 72"/>
                  <a:gd name="T11" fmla="*/ 42 h 47"/>
                  <a:gd name="T12" fmla="*/ 24 w 72"/>
                  <a:gd name="T13" fmla="*/ 41 h 47"/>
                  <a:gd name="T14" fmla="*/ 28 w 72"/>
                  <a:gd name="T15" fmla="*/ 41 h 47"/>
                  <a:gd name="T16" fmla="*/ 42 w 72"/>
                  <a:gd name="T17" fmla="*/ 30 h 47"/>
                  <a:gd name="T18" fmla="*/ 49 w 72"/>
                  <a:gd name="T19" fmla="*/ 27 h 47"/>
                  <a:gd name="T20" fmla="*/ 44 w 72"/>
                  <a:gd name="T21" fmla="*/ 30 h 47"/>
                  <a:gd name="T22" fmla="*/ 42 w 72"/>
                  <a:gd name="T23" fmla="*/ 30 h 47"/>
                  <a:gd name="T24" fmla="*/ 42 w 72"/>
                  <a:gd name="T25" fmla="*/ 30 h 47"/>
                  <a:gd name="T26" fmla="*/ 12 w 72"/>
                  <a:gd name="T27" fmla="*/ 19 h 47"/>
                  <a:gd name="T28" fmla="*/ 12 w 72"/>
                  <a:gd name="T29" fmla="*/ 18 h 47"/>
                  <a:gd name="T30" fmla="*/ 17 w 72"/>
                  <a:gd name="T31" fmla="*/ 23 h 47"/>
                  <a:gd name="T32" fmla="*/ 15 w 72"/>
                  <a:gd name="T33" fmla="*/ 24 h 47"/>
                  <a:gd name="T34" fmla="*/ 16 w 72"/>
                  <a:gd name="T35" fmla="*/ 26 h 47"/>
                  <a:gd name="T36" fmla="*/ 16 w 72"/>
                  <a:gd name="T37" fmla="*/ 27 h 47"/>
                  <a:gd name="T38" fmla="*/ 12 w 72"/>
                  <a:gd name="T39" fmla="*/ 24 h 47"/>
                  <a:gd name="T40" fmla="*/ 12 w 72"/>
                  <a:gd name="T41" fmla="*/ 19 h 47"/>
                  <a:gd name="T42" fmla="*/ 70 w 72"/>
                  <a:gd name="T43" fmla="*/ 0 h 47"/>
                  <a:gd name="T44" fmla="*/ 69 w 72"/>
                  <a:gd name="T45" fmla="*/ 0 h 47"/>
                  <a:gd name="T46" fmla="*/ 67 w 72"/>
                  <a:gd name="T47" fmla="*/ 2 h 47"/>
                  <a:gd name="T48" fmla="*/ 65 w 72"/>
                  <a:gd name="T49" fmla="*/ 9 h 47"/>
                  <a:gd name="T50" fmla="*/ 64 w 72"/>
                  <a:gd name="T51" fmla="*/ 13 h 47"/>
                  <a:gd name="T52" fmla="*/ 64 w 72"/>
                  <a:gd name="T53" fmla="*/ 9 h 47"/>
                  <a:gd name="T54" fmla="*/ 61 w 72"/>
                  <a:gd name="T55" fmla="*/ 6 h 47"/>
                  <a:gd name="T56" fmla="*/ 59 w 72"/>
                  <a:gd name="T57" fmla="*/ 8 h 47"/>
                  <a:gd name="T58" fmla="*/ 59 w 72"/>
                  <a:gd name="T59" fmla="*/ 9 h 47"/>
                  <a:gd name="T60" fmla="*/ 59 w 72"/>
                  <a:gd name="T61" fmla="*/ 9 h 47"/>
                  <a:gd name="T62" fmla="*/ 59 w 72"/>
                  <a:gd name="T63" fmla="*/ 9 h 47"/>
                  <a:gd name="T64" fmla="*/ 56 w 72"/>
                  <a:gd name="T65" fmla="*/ 17 h 47"/>
                  <a:gd name="T66" fmla="*/ 39 w 72"/>
                  <a:gd name="T67" fmla="*/ 26 h 47"/>
                  <a:gd name="T68" fmla="*/ 34 w 72"/>
                  <a:gd name="T69" fmla="*/ 28 h 47"/>
                  <a:gd name="T70" fmla="*/ 34 w 72"/>
                  <a:gd name="T71" fmla="*/ 28 h 47"/>
                  <a:gd name="T72" fmla="*/ 12 w 72"/>
                  <a:gd name="T73" fmla="*/ 10 h 47"/>
                  <a:gd name="T74" fmla="*/ 10 w 72"/>
                  <a:gd name="T75" fmla="*/ 9 h 47"/>
                  <a:gd name="T76" fmla="*/ 9 w 72"/>
                  <a:gd name="T77" fmla="*/ 9 h 47"/>
                  <a:gd name="T78" fmla="*/ 8 w 72"/>
                  <a:gd name="T79" fmla="*/ 11 h 47"/>
                  <a:gd name="T80" fmla="*/ 7 w 72"/>
                  <a:gd name="T81" fmla="*/ 19 h 47"/>
                  <a:gd name="T82" fmla="*/ 6 w 72"/>
                  <a:gd name="T83" fmla="*/ 18 h 47"/>
                  <a:gd name="T84" fmla="*/ 5 w 72"/>
                  <a:gd name="T85" fmla="*/ 18 h 47"/>
                  <a:gd name="T86" fmla="*/ 4 w 72"/>
                  <a:gd name="T87" fmla="*/ 17 h 47"/>
                  <a:gd name="T88" fmla="*/ 1 w 72"/>
                  <a:gd name="T89" fmla="*/ 21 h 47"/>
                  <a:gd name="T90" fmla="*/ 3 w 72"/>
                  <a:gd name="T91" fmla="*/ 27 h 47"/>
                  <a:gd name="T92" fmla="*/ 7 w 72"/>
                  <a:gd name="T93" fmla="*/ 34 h 47"/>
                  <a:gd name="T94" fmla="*/ 4 w 72"/>
                  <a:gd name="T95" fmla="*/ 34 h 47"/>
                  <a:gd name="T96" fmla="*/ 4 w 72"/>
                  <a:gd name="T97" fmla="*/ 34 h 47"/>
                  <a:gd name="T98" fmla="*/ 3 w 72"/>
                  <a:gd name="T99" fmla="*/ 34 h 47"/>
                  <a:gd name="T100" fmla="*/ 2 w 72"/>
                  <a:gd name="T101" fmla="*/ 39 h 47"/>
                  <a:gd name="T102" fmla="*/ 7 w 72"/>
                  <a:gd name="T103" fmla="*/ 41 h 47"/>
                  <a:gd name="T104" fmla="*/ 32 w 72"/>
                  <a:gd name="T105" fmla="*/ 47 h 47"/>
                  <a:gd name="T106" fmla="*/ 39 w 72"/>
                  <a:gd name="T107" fmla="*/ 46 h 47"/>
                  <a:gd name="T108" fmla="*/ 63 w 72"/>
                  <a:gd name="T109" fmla="*/ 30 h 47"/>
                  <a:gd name="T110" fmla="*/ 68 w 72"/>
                  <a:gd name="T111" fmla="*/ 17 h 47"/>
                  <a:gd name="T112" fmla="*/ 72 w 72"/>
                  <a:gd name="T113" fmla="*/ 3 h 47"/>
                  <a:gd name="T114" fmla="*/ 70 w 72"/>
                  <a:gd name="T115" fmla="*/ 0 h 47"/>
                  <a:gd name="T116" fmla="*/ 70 w 72"/>
                  <a:gd name="T117"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2" h="47">
                    <a:moveTo>
                      <a:pt x="28" y="41"/>
                    </a:moveTo>
                    <a:cubicBezTo>
                      <a:pt x="30" y="41"/>
                      <a:pt x="31" y="40"/>
                      <a:pt x="33" y="40"/>
                    </a:cubicBezTo>
                    <a:cubicBezTo>
                      <a:pt x="34" y="41"/>
                      <a:pt x="36" y="41"/>
                      <a:pt x="37" y="41"/>
                    </a:cubicBezTo>
                    <a:cubicBezTo>
                      <a:pt x="37" y="41"/>
                      <a:pt x="38" y="41"/>
                      <a:pt x="38" y="41"/>
                    </a:cubicBezTo>
                    <a:cubicBezTo>
                      <a:pt x="37" y="41"/>
                      <a:pt x="37" y="41"/>
                      <a:pt x="36" y="41"/>
                    </a:cubicBezTo>
                    <a:cubicBezTo>
                      <a:pt x="35" y="42"/>
                      <a:pt x="33" y="42"/>
                      <a:pt x="32" y="42"/>
                    </a:cubicBezTo>
                    <a:cubicBezTo>
                      <a:pt x="30" y="42"/>
                      <a:pt x="27" y="41"/>
                      <a:pt x="24" y="41"/>
                    </a:cubicBezTo>
                    <a:cubicBezTo>
                      <a:pt x="26" y="41"/>
                      <a:pt x="27" y="41"/>
                      <a:pt x="28" y="41"/>
                    </a:cubicBezTo>
                    <a:moveTo>
                      <a:pt x="42" y="30"/>
                    </a:moveTo>
                    <a:cubicBezTo>
                      <a:pt x="44" y="29"/>
                      <a:pt x="47" y="28"/>
                      <a:pt x="49" y="27"/>
                    </a:cubicBezTo>
                    <a:cubicBezTo>
                      <a:pt x="48" y="28"/>
                      <a:pt x="46" y="29"/>
                      <a:pt x="44" y="30"/>
                    </a:cubicBezTo>
                    <a:cubicBezTo>
                      <a:pt x="43" y="30"/>
                      <a:pt x="42" y="30"/>
                      <a:pt x="42" y="30"/>
                    </a:cubicBezTo>
                    <a:cubicBezTo>
                      <a:pt x="42" y="30"/>
                      <a:pt x="42" y="30"/>
                      <a:pt x="42" y="30"/>
                    </a:cubicBezTo>
                    <a:moveTo>
                      <a:pt x="12" y="19"/>
                    </a:moveTo>
                    <a:cubicBezTo>
                      <a:pt x="12" y="19"/>
                      <a:pt x="12" y="18"/>
                      <a:pt x="12" y="18"/>
                    </a:cubicBezTo>
                    <a:cubicBezTo>
                      <a:pt x="13" y="20"/>
                      <a:pt x="15" y="21"/>
                      <a:pt x="17" y="23"/>
                    </a:cubicBezTo>
                    <a:cubicBezTo>
                      <a:pt x="16" y="23"/>
                      <a:pt x="15" y="24"/>
                      <a:pt x="15" y="24"/>
                    </a:cubicBezTo>
                    <a:cubicBezTo>
                      <a:pt x="15" y="25"/>
                      <a:pt x="15" y="26"/>
                      <a:pt x="16" y="26"/>
                    </a:cubicBezTo>
                    <a:cubicBezTo>
                      <a:pt x="16" y="26"/>
                      <a:pt x="16" y="27"/>
                      <a:pt x="16" y="27"/>
                    </a:cubicBezTo>
                    <a:cubicBezTo>
                      <a:pt x="14" y="26"/>
                      <a:pt x="13" y="25"/>
                      <a:pt x="12" y="24"/>
                    </a:cubicBezTo>
                    <a:cubicBezTo>
                      <a:pt x="12" y="22"/>
                      <a:pt x="12" y="21"/>
                      <a:pt x="12" y="19"/>
                    </a:cubicBezTo>
                    <a:moveTo>
                      <a:pt x="70" y="0"/>
                    </a:moveTo>
                    <a:cubicBezTo>
                      <a:pt x="69" y="0"/>
                      <a:pt x="69" y="0"/>
                      <a:pt x="69" y="0"/>
                    </a:cubicBezTo>
                    <a:cubicBezTo>
                      <a:pt x="68" y="0"/>
                      <a:pt x="67" y="1"/>
                      <a:pt x="67" y="2"/>
                    </a:cubicBezTo>
                    <a:cubicBezTo>
                      <a:pt x="66" y="5"/>
                      <a:pt x="66" y="7"/>
                      <a:pt x="65" y="9"/>
                    </a:cubicBezTo>
                    <a:cubicBezTo>
                      <a:pt x="65" y="11"/>
                      <a:pt x="64" y="12"/>
                      <a:pt x="64" y="13"/>
                    </a:cubicBezTo>
                    <a:cubicBezTo>
                      <a:pt x="64" y="12"/>
                      <a:pt x="64" y="10"/>
                      <a:pt x="64" y="9"/>
                    </a:cubicBezTo>
                    <a:cubicBezTo>
                      <a:pt x="64" y="7"/>
                      <a:pt x="62" y="6"/>
                      <a:pt x="61" y="6"/>
                    </a:cubicBezTo>
                    <a:cubicBezTo>
                      <a:pt x="60" y="6"/>
                      <a:pt x="59" y="7"/>
                      <a:pt x="59" y="8"/>
                    </a:cubicBezTo>
                    <a:cubicBezTo>
                      <a:pt x="59" y="8"/>
                      <a:pt x="59" y="9"/>
                      <a:pt x="59" y="9"/>
                    </a:cubicBezTo>
                    <a:cubicBezTo>
                      <a:pt x="59" y="9"/>
                      <a:pt x="59" y="9"/>
                      <a:pt x="59" y="9"/>
                    </a:cubicBezTo>
                    <a:cubicBezTo>
                      <a:pt x="59" y="9"/>
                      <a:pt x="59" y="9"/>
                      <a:pt x="59" y="9"/>
                    </a:cubicBezTo>
                    <a:cubicBezTo>
                      <a:pt x="58" y="12"/>
                      <a:pt x="57" y="15"/>
                      <a:pt x="56" y="17"/>
                    </a:cubicBezTo>
                    <a:cubicBezTo>
                      <a:pt x="50" y="20"/>
                      <a:pt x="45" y="24"/>
                      <a:pt x="39" y="26"/>
                    </a:cubicBezTo>
                    <a:cubicBezTo>
                      <a:pt x="37" y="27"/>
                      <a:pt x="36" y="28"/>
                      <a:pt x="34" y="28"/>
                    </a:cubicBezTo>
                    <a:cubicBezTo>
                      <a:pt x="34" y="28"/>
                      <a:pt x="34" y="28"/>
                      <a:pt x="34" y="28"/>
                    </a:cubicBezTo>
                    <a:cubicBezTo>
                      <a:pt x="25" y="25"/>
                      <a:pt x="18" y="17"/>
                      <a:pt x="12" y="10"/>
                    </a:cubicBezTo>
                    <a:cubicBezTo>
                      <a:pt x="12" y="9"/>
                      <a:pt x="11" y="9"/>
                      <a:pt x="10" y="9"/>
                    </a:cubicBezTo>
                    <a:cubicBezTo>
                      <a:pt x="10" y="9"/>
                      <a:pt x="10" y="9"/>
                      <a:pt x="9" y="9"/>
                    </a:cubicBezTo>
                    <a:cubicBezTo>
                      <a:pt x="8" y="10"/>
                      <a:pt x="8" y="10"/>
                      <a:pt x="8" y="11"/>
                    </a:cubicBezTo>
                    <a:cubicBezTo>
                      <a:pt x="7" y="14"/>
                      <a:pt x="7" y="17"/>
                      <a:pt x="7" y="19"/>
                    </a:cubicBezTo>
                    <a:cubicBezTo>
                      <a:pt x="6" y="19"/>
                      <a:pt x="6" y="18"/>
                      <a:pt x="6" y="18"/>
                    </a:cubicBezTo>
                    <a:cubicBezTo>
                      <a:pt x="6" y="18"/>
                      <a:pt x="6" y="18"/>
                      <a:pt x="5" y="18"/>
                    </a:cubicBezTo>
                    <a:cubicBezTo>
                      <a:pt x="5" y="18"/>
                      <a:pt x="5" y="17"/>
                      <a:pt x="4" y="17"/>
                    </a:cubicBezTo>
                    <a:cubicBezTo>
                      <a:pt x="3" y="17"/>
                      <a:pt x="1" y="19"/>
                      <a:pt x="1" y="21"/>
                    </a:cubicBezTo>
                    <a:cubicBezTo>
                      <a:pt x="2" y="23"/>
                      <a:pt x="3" y="25"/>
                      <a:pt x="3" y="27"/>
                    </a:cubicBezTo>
                    <a:cubicBezTo>
                      <a:pt x="4" y="30"/>
                      <a:pt x="6" y="32"/>
                      <a:pt x="7" y="34"/>
                    </a:cubicBezTo>
                    <a:cubicBezTo>
                      <a:pt x="6" y="34"/>
                      <a:pt x="5" y="34"/>
                      <a:pt x="4" y="34"/>
                    </a:cubicBezTo>
                    <a:cubicBezTo>
                      <a:pt x="4" y="34"/>
                      <a:pt x="4" y="34"/>
                      <a:pt x="4" y="34"/>
                    </a:cubicBezTo>
                    <a:cubicBezTo>
                      <a:pt x="4" y="34"/>
                      <a:pt x="4" y="34"/>
                      <a:pt x="3" y="34"/>
                    </a:cubicBezTo>
                    <a:cubicBezTo>
                      <a:pt x="1" y="34"/>
                      <a:pt x="0" y="38"/>
                      <a:pt x="2" y="39"/>
                    </a:cubicBezTo>
                    <a:cubicBezTo>
                      <a:pt x="4" y="40"/>
                      <a:pt x="5" y="40"/>
                      <a:pt x="7" y="41"/>
                    </a:cubicBezTo>
                    <a:cubicBezTo>
                      <a:pt x="15" y="45"/>
                      <a:pt x="23" y="47"/>
                      <a:pt x="32" y="47"/>
                    </a:cubicBezTo>
                    <a:cubicBezTo>
                      <a:pt x="34" y="47"/>
                      <a:pt x="36" y="47"/>
                      <a:pt x="39" y="46"/>
                    </a:cubicBezTo>
                    <a:cubicBezTo>
                      <a:pt x="49" y="45"/>
                      <a:pt x="58" y="40"/>
                      <a:pt x="63" y="30"/>
                    </a:cubicBezTo>
                    <a:cubicBezTo>
                      <a:pt x="65" y="27"/>
                      <a:pt x="67" y="22"/>
                      <a:pt x="68" y="17"/>
                    </a:cubicBezTo>
                    <a:cubicBezTo>
                      <a:pt x="70" y="13"/>
                      <a:pt x="71" y="8"/>
                      <a:pt x="72" y="3"/>
                    </a:cubicBezTo>
                    <a:cubicBezTo>
                      <a:pt x="72" y="1"/>
                      <a:pt x="71" y="0"/>
                      <a:pt x="70" y="0"/>
                    </a:cubicBezTo>
                    <a:cubicBezTo>
                      <a:pt x="70" y="0"/>
                      <a:pt x="70" y="0"/>
                      <a:pt x="7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22" name="Freeform 110"/>
              <p:cNvSpPr/>
              <p:nvPr/>
            </p:nvSpPr>
            <p:spPr bwMode="auto">
              <a:xfrm>
                <a:off x="2600325" y="2924175"/>
                <a:ext cx="47625" cy="96838"/>
              </a:xfrm>
              <a:custGeom>
                <a:avLst/>
                <a:gdLst>
                  <a:gd name="T0" fmla="*/ 4 w 22"/>
                  <a:gd name="T1" fmla="*/ 0 h 45"/>
                  <a:gd name="T2" fmla="*/ 2 w 22"/>
                  <a:gd name="T3" fmla="*/ 5 h 45"/>
                  <a:gd name="T4" fmla="*/ 5 w 22"/>
                  <a:gd name="T5" fmla="*/ 9 h 45"/>
                  <a:gd name="T6" fmla="*/ 8 w 22"/>
                  <a:gd name="T7" fmla="*/ 15 h 45"/>
                  <a:gd name="T8" fmla="*/ 15 w 22"/>
                  <a:gd name="T9" fmla="*/ 40 h 45"/>
                  <a:gd name="T10" fmla="*/ 16 w 22"/>
                  <a:gd name="T11" fmla="*/ 43 h 45"/>
                  <a:gd name="T12" fmla="*/ 19 w 22"/>
                  <a:gd name="T13" fmla="*/ 45 h 45"/>
                  <a:gd name="T14" fmla="*/ 21 w 22"/>
                  <a:gd name="T15" fmla="*/ 42 h 45"/>
                  <a:gd name="T16" fmla="*/ 21 w 22"/>
                  <a:gd name="T17" fmla="*/ 41 h 45"/>
                  <a:gd name="T18" fmla="*/ 14 w 22"/>
                  <a:gd name="T19" fmla="*/ 15 h 45"/>
                  <a:gd name="T20" fmla="*/ 12 w 22"/>
                  <a:gd name="T21" fmla="*/ 10 h 45"/>
                  <a:gd name="T22" fmla="*/ 5 w 22"/>
                  <a:gd name="T23" fmla="*/ 1 h 45"/>
                  <a:gd name="T24" fmla="*/ 4 w 22"/>
                  <a:gd name="T25"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45">
                    <a:moveTo>
                      <a:pt x="4" y="0"/>
                    </a:moveTo>
                    <a:cubicBezTo>
                      <a:pt x="1" y="0"/>
                      <a:pt x="0" y="3"/>
                      <a:pt x="2" y="5"/>
                    </a:cubicBezTo>
                    <a:cubicBezTo>
                      <a:pt x="3" y="6"/>
                      <a:pt x="4" y="7"/>
                      <a:pt x="5" y="9"/>
                    </a:cubicBezTo>
                    <a:cubicBezTo>
                      <a:pt x="6" y="11"/>
                      <a:pt x="7" y="13"/>
                      <a:pt x="8" y="15"/>
                    </a:cubicBezTo>
                    <a:cubicBezTo>
                      <a:pt x="12" y="23"/>
                      <a:pt x="13" y="32"/>
                      <a:pt x="15" y="40"/>
                    </a:cubicBezTo>
                    <a:cubicBezTo>
                      <a:pt x="15" y="41"/>
                      <a:pt x="16" y="42"/>
                      <a:pt x="16" y="43"/>
                    </a:cubicBezTo>
                    <a:cubicBezTo>
                      <a:pt x="16" y="45"/>
                      <a:pt x="18" y="45"/>
                      <a:pt x="19" y="45"/>
                    </a:cubicBezTo>
                    <a:cubicBezTo>
                      <a:pt x="20" y="45"/>
                      <a:pt x="22" y="44"/>
                      <a:pt x="21" y="42"/>
                    </a:cubicBezTo>
                    <a:cubicBezTo>
                      <a:pt x="21" y="42"/>
                      <a:pt x="21" y="41"/>
                      <a:pt x="21" y="41"/>
                    </a:cubicBezTo>
                    <a:cubicBezTo>
                      <a:pt x="19" y="32"/>
                      <a:pt x="17" y="24"/>
                      <a:pt x="14" y="15"/>
                    </a:cubicBezTo>
                    <a:cubicBezTo>
                      <a:pt x="14" y="14"/>
                      <a:pt x="13" y="12"/>
                      <a:pt x="12" y="10"/>
                    </a:cubicBezTo>
                    <a:cubicBezTo>
                      <a:pt x="10" y="7"/>
                      <a:pt x="8" y="4"/>
                      <a:pt x="5" y="1"/>
                    </a:cubicBezTo>
                    <a:cubicBezTo>
                      <a:pt x="5" y="0"/>
                      <a:pt x="4"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23" name="Freeform 111"/>
              <p:cNvSpPr/>
              <p:nvPr/>
            </p:nvSpPr>
            <p:spPr bwMode="auto">
              <a:xfrm>
                <a:off x="2651125" y="2935288"/>
                <a:ext cx="23813" cy="66675"/>
              </a:xfrm>
              <a:custGeom>
                <a:avLst/>
                <a:gdLst>
                  <a:gd name="T0" fmla="*/ 3 w 11"/>
                  <a:gd name="T1" fmla="*/ 0 h 31"/>
                  <a:gd name="T2" fmla="*/ 0 w 11"/>
                  <a:gd name="T3" fmla="*/ 3 h 31"/>
                  <a:gd name="T4" fmla="*/ 0 w 11"/>
                  <a:gd name="T5" fmla="*/ 4 h 31"/>
                  <a:gd name="T6" fmla="*/ 2 w 11"/>
                  <a:gd name="T7" fmla="*/ 9 h 31"/>
                  <a:gd name="T8" fmla="*/ 6 w 11"/>
                  <a:gd name="T9" fmla="*/ 28 h 31"/>
                  <a:gd name="T10" fmla="*/ 9 w 11"/>
                  <a:gd name="T11" fmla="*/ 31 h 31"/>
                  <a:gd name="T12" fmla="*/ 11 w 11"/>
                  <a:gd name="T13" fmla="*/ 28 h 31"/>
                  <a:gd name="T14" fmla="*/ 8 w 11"/>
                  <a:gd name="T15" fmla="*/ 7 h 31"/>
                  <a:gd name="T16" fmla="*/ 5 w 11"/>
                  <a:gd name="T17" fmla="*/ 2 h 31"/>
                  <a:gd name="T18" fmla="*/ 5 w 11"/>
                  <a:gd name="T19" fmla="*/ 2 h 31"/>
                  <a:gd name="T20" fmla="*/ 3 w 11"/>
                  <a:gd name="T21"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31">
                    <a:moveTo>
                      <a:pt x="3" y="0"/>
                    </a:moveTo>
                    <a:cubicBezTo>
                      <a:pt x="1" y="0"/>
                      <a:pt x="0" y="2"/>
                      <a:pt x="0" y="3"/>
                    </a:cubicBezTo>
                    <a:cubicBezTo>
                      <a:pt x="0" y="4"/>
                      <a:pt x="0" y="4"/>
                      <a:pt x="0" y="4"/>
                    </a:cubicBezTo>
                    <a:cubicBezTo>
                      <a:pt x="1" y="6"/>
                      <a:pt x="2" y="7"/>
                      <a:pt x="2" y="9"/>
                    </a:cubicBezTo>
                    <a:cubicBezTo>
                      <a:pt x="5" y="15"/>
                      <a:pt x="5" y="21"/>
                      <a:pt x="6" y="28"/>
                    </a:cubicBezTo>
                    <a:cubicBezTo>
                      <a:pt x="6" y="30"/>
                      <a:pt x="7" y="31"/>
                      <a:pt x="9" y="31"/>
                    </a:cubicBezTo>
                    <a:cubicBezTo>
                      <a:pt x="10" y="31"/>
                      <a:pt x="11" y="30"/>
                      <a:pt x="11" y="28"/>
                    </a:cubicBezTo>
                    <a:cubicBezTo>
                      <a:pt x="11" y="21"/>
                      <a:pt x="10" y="14"/>
                      <a:pt x="8" y="7"/>
                    </a:cubicBezTo>
                    <a:cubicBezTo>
                      <a:pt x="7" y="6"/>
                      <a:pt x="6" y="4"/>
                      <a:pt x="5" y="2"/>
                    </a:cubicBezTo>
                    <a:cubicBezTo>
                      <a:pt x="5" y="2"/>
                      <a:pt x="5" y="2"/>
                      <a:pt x="5" y="2"/>
                    </a:cubicBezTo>
                    <a:cubicBezTo>
                      <a:pt x="4" y="1"/>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24" name="Freeform 112"/>
              <p:cNvSpPr/>
              <p:nvPr/>
            </p:nvSpPr>
            <p:spPr bwMode="auto">
              <a:xfrm>
                <a:off x="2686050" y="2924175"/>
                <a:ext cx="20638" cy="68263"/>
              </a:xfrm>
              <a:custGeom>
                <a:avLst/>
                <a:gdLst>
                  <a:gd name="T0" fmla="*/ 4 w 10"/>
                  <a:gd name="T1" fmla="*/ 0 h 32"/>
                  <a:gd name="T2" fmla="*/ 1 w 10"/>
                  <a:gd name="T3" fmla="*/ 3 h 32"/>
                  <a:gd name="T4" fmla="*/ 1 w 10"/>
                  <a:gd name="T5" fmla="*/ 4 h 32"/>
                  <a:gd name="T6" fmla="*/ 3 w 10"/>
                  <a:gd name="T7" fmla="*/ 9 h 32"/>
                  <a:gd name="T8" fmla="*/ 4 w 10"/>
                  <a:gd name="T9" fmla="*/ 29 h 32"/>
                  <a:gd name="T10" fmla="*/ 8 w 10"/>
                  <a:gd name="T11" fmla="*/ 32 h 32"/>
                  <a:gd name="T12" fmla="*/ 10 w 10"/>
                  <a:gd name="T13" fmla="*/ 29 h 32"/>
                  <a:gd name="T14" fmla="*/ 8 w 10"/>
                  <a:gd name="T15" fmla="*/ 8 h 32"/>
                  <a:gd name="T16" fmla="*/ 7 w 10"/>
                  <a:gd name="T17" fmla="*/ 2 h 32"/>
                  <a:gd name="T18" fmla="*/ 6 w 10"/>
                  <a:gd name="T19" fmla="*/ 1 h 32"/>
                  <a:gd name="T20" fmla="*/ 4 w 10"/>
                  <a:gd name="T2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32">
                    <a:moveTo>
                      <a:pt x="4" y="0"/>
                    </a:moveTo>
                    <a:cubicBezTo>
                      <a:pt x="2" y="0"/>
                      <a:pt x="0" y="1"/>
                      <a:pt x="1" y="3"/>
                    </a:cubicBezTo>
                    <a:cubicBezTo>
                      <a:pt x="1" y="3"/>
                      <a:pt x="1" y="4"/>
                      <a:pt x="1" y="4"/>
                    </a:cubicBezTo>
                    <a:cubicBezTo>
                      <a:pt x="2" y="6"/>
                      <a:pt x="2" y="7"/>
                      <a:pt x="3" y="9"/>
                    </a:cubicBezTo>
                    <a:cubicBezTo>
                      <a:pt x="4" y="16"/>
                      <a:pt x="4" y="23"/>
                      <a:pt x="4" y="29"/>
                    </a:cubicBezTo>
                    <a:cubicBezTo>
                      <a:pt x="5" y="31"/>
                      <a:pt x="6" y="32"/>
                      <a:pt x="8" y="32"/>
                    </a:cubicBezTo>
                    <a:cubicBezTo>
                      <a:pt x="9" y="32"/>
                      <a:pt x="10" y="31"/>
                      <a:pt x="10" y="29"/>
                    </a:cubicBezTo>
                    <a:cubicBezTo>
                      <a:pt x="9" y="22"/>
                      <a:pt x="9" y="15"/>
                      <a:pt x="8" y="8"/>
                    </a:cubicBezTo>
                    <a:cubicBezTo>
                      <a:pt x="7" y="6"/>
                      <a:pt x="7" y="4"/>
                      <a:pt x="7" y="2"/>
                    </a:cubicBezTo>
                    <a:cubicBezTo>
                      <a:pt x="6" y="2"/>
                      <a:pt x="6" y="2"/>
                      <a:pt x="6" y="1"/>
                    </a:cubicBezTo>
                    <a:cubicBezTo>
                      <a:pt x="6" y="0"/>
                      <a:pt x="5"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25" name="Freeform 113"/>
              <p:cNvSpPr/>
              <p:nvPr/>
            </p:nvSpPr>
            <p:spPr bwMode="auto">
              <a:xfrm>
                <a:off x="2722563" y="2925763"/>
                <a:ext cx="19050" cy="58738"/>
              </a:xfrm>
              <a:custGeom>
                <a:avLst/>
                <a:gdLst>
                  <a:gd name="T0" fmla="*/ 3 w 9"/>
                  <a:gd name="T1" fmla="*/ 0 h 27"/>
                  <a:gd name="T2" fmla="*/ 0 w 9"/>
                  <a:gd name="T3" fmla="*/ 2 h 27"/>
                  <a:gd name="T4" fmla="*/ 1 w 9"/>
                  <a:gd name="T5" fmla="*/ 5 h 27"/>
                  <a:gd name="T6" fmla="*/ 3 w 9"/>
                  <a:gd name="T7" fmla="*/ 24 h 27"/>
                  <a:gd name="T8" fmla="*/ 6 w 9"/>
                  <a:gd name="T9" fmla="*/ 27 h 27"/>
                  <a:gd name="T10" fmla="*/ 9 w 9"/>
                  <a:gd name="T11" fmla="*/ 24 h 27"/>
                  <a:gd name="T12" fmla="*/ 6 w 9"/>
                  <a:gd name="T13" fmla="*/ 4 h 27"/>
                  <a:gd name="T14" fmla="*/ 6 w 9"/>
                  <a:gd name="T15" fmla="*/ 2 h 27"/>
                  <a:gd name="T16" fmla="*/ 3 w 9"/>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27">
                    <a:moveTo>
                      <a:pt x="3" y="0"/>
                    </a:moveTo>
                    <a:cubicBezTo>
                      <a:pt x="1" y="0"/>
                      <a:pt x="0" y="1"/>
                      <a:pt x="0" y="2"/>
                    </a:cubicBezTo>
                    <a:cubicBezTo>
                      <a:pt x="0" y="3"/>
                      <a:pt x="0" y="4"/>
                      <a:pt x="1" y="5"/>
                    </a:cubicBezTo>
                    <a:cubicBezTo>
                      <a:pt x="1" y="11"/>
                      <a:pt x="3" y="17"/>
                      <a:pt x="3" y="24"/>
                    </a:cubicBezTo>
                    <a:cubicBezTo>
                      <a:pt x="3" y="26"/>
                      <a:pt x="5" y="27"/>
                      <a:pt x="6" y="27"/>
                    </a:cubicBezTo>
                    <a:cubicBezTo>
                      <a:pt x="8" y="27"/>
                      <a:pt x="9" y="26"/>
                      <a:pt x="9" y="24"/>
                    </a:cubicBezTo>
                    <a:cubicBezTo>
                      <a:pt x="8" y="18"/>
                      <a:pt x="7" y="11"/>
                      <a:pt x="6" y="4"/>
                    </a:cubicBezTo>
                    <a:cubicBezTo>
                      <a:pt x="6" y="4"/>
                      <a:pt x="6" y="3"/>
                      <a:pt x="6" y="2"/>
                    </a:cubicBezTo>
                    <a:cubicBezTo>
                      <a:pt x="5" y="1"/>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26" name="Freeform 114"/>
              <p:cNvSpPr/>
              <p:nvPr/>
            </p:nvSpPr>
            <p:spPr bwMode="auto">
              <a:xfrm>
                <a:off x="2760663" y="2949575"/>
                <a:ext cx="15875" cy="41275"/>
              </a:xfrm>
              <a:custGeom>
                <a:avLst/>
                <a:gdLst>
                  <a:gd name="T0" fmla="*/ 3 w 7"/>
                  <a:gd name="T1" fmla="*/ 0 h 19"/>
                  <a:gd name="T2" fmla="*/ 1 w 7"/>
                  <a:gd name="T3" fmla="*/ 1 h 19"/>
                  <a:gd name="T4" fmla="*/ 0 w 7"/>
                  <a:gd name="T5" fmla="*/ 4 h 19"/>
                  <a:gd name="T6" fmla="*/ 2 w 7"/>
                  <a:gd name="T7" fmla="*/ 17 h 19"/>
                  <a:gd name="T8" fmla="*/ 4 w 7"/>
                  <a:gd name="T9" fmla="*/ 19 h 19"/>
                  <a:gd name="T10" fmla="*/ 7 w 7"/>
                  <a:gd name="T11" fmla="*/ 16 h 19"/>
                  <a:gd name="T12" fmla="*/ 6 w 7"/>
                  <a:gd name="T13" fmla="*/ 8 h 19"/>
                  <a:gd name="T14" fmla="*/ 5 w 7"/>
                  <a:gd name="T15" fmla="*/ 2 h 19"/>
                  <a:gd name="T16" fmla="*/ 3 w 7"/>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9">
                    <a:moveTo>
                      <a:pt x="3" y="0"/>
                    </a:moveTo>
                    <a:cubicBezTo>
                      <a:pt x="2" y="0"/>
                      <a:pt x="2" y="1"/>
                      <a:pt x="1" y="1"/>
                    </a:cubicBezTo>
                    <a:cubicBezTo>
                      <a:pt x="0" y="2"/>
                      <a:pt x="0" y="2"/>
                      <a:pt x="0" y="4"/>
                    </a:cubicBezTo>
                    <a:cubicBezTo>
                      <a:pt x="1" y="8"/>
                      <a:pt x="1" y="13"/>
                      <a:pt x="2" y="17"/>
                    </a:cubicBezTo>
                    <a:cubicBezTo>
                      <a:pt x="2" y="19"/>
                      <a:pt x="3" y="19"/>
                      <a:pt x="4" y="19"/>
                    </a:cubicBezTo>
                    <a:cubicBezTo>
                      <a:pt x="6" y="19"/>
                      <a:pt x="7" y="18"/>
                      <a:pt x="7" y="16"/>
                    </a:cubicBezTo>
                    <a:cubicBezTo>
                      <a:pt x="7" y="13"/>
                      <a:pt x="6" y="11"/>
                      <a:pt x="6" y="8"/>
                    </a:cubicBezTo>
                    <a:cubicBezTo>
                      <a:pt x="6" y="6"/>
                      <a:pt x="6" y="4"/>
                      <a:pt x="5" y="2"/>
                    </a:cubicBezTo>
                    <a:cubicBezTo>
                      <a:pt x="5" y="1"/>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27" name="Freeform 115"/>
              <p:cNvSpPr/>
              <p:nvPr/>
            </p:nvSpPr>
            <p:spPr bwMode="auto">
              <a:xfrm>
                <a:off x="2778125" y="3262313"/>
                <a:ext cx="34925" cy="60325"/>
              </a:xfrm>
              <a:custGeom>
                <a:avLst/>
                <a:gdLst>
                  <a:gd name="T0" fmla="*/ 3 w 16"/>
                  <a:gd name="T1" fmla="*/ 0 h 28"/>
                  <a:gd name="T2" fmla="*/ 2 w 16"/>
                  <a:gd name="T3" fmla="*/ 0 h 28"/>
                  <a:gd name="T4" fmla="*/ 0 w 16"/>
                  <a:gd name="T5" fmla="*/ 2 h 28"/>
                  <a:gd name="T6" fmla="*/ 1 w 16"/>
                  <a:gd name="T7" fmla="*/ 4 h 28"/>
                  <a:gd name="T8" fmla="*/ 11 w 16"/>
                  <a:gd name="T9" fmla="*/ 26 h 28"/>
                  <a:gd name="T10" fmla="*/ 13 w 16"/>
                  <a:gd name="T11" fmla="*/ 28 h 28"/>
                  <a:gd name="T12" fmla="*/ 16 w 16"/>
                  <a:gd name="T13" fmla="*/ 26 h 28"/>
                  <a:gd name="T14" fmla="*/ 16 w 16"/>
                  <a:gd name="T15" fmla="*/ 25 h 28"/>
                  <a:gd name="T16" fmla="*/ 10 w 16"/>
                  <a:gd name="T17" fmla="*/ 10 h 28"/>
                  <a:gd name="T18" fmla="*/ 6 w 16"/>
                  <a:gd name="T19" fmla="*/ 1 h 28"/>
                  <a:gd name="T20" fmla="*/ 3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3" y="0"/>
                    </a:moveTo>
                    <a:cubicBezTo>
                      <a:pt x="3" y="0"/>
                      <a:pt x="2" y="0"/>
                      <a:pt x="2" y="0"/>
                    </a:cubicBezTo>
                    <a:cubicBezTo>
                      <a:pt x="1" y="1"/>
                      <a:pt x="1" y="1"/>
                      <a:pt x="0" y="2"/>
                    </a:cubicBezTo>
                    <a:cubicBezTo>
                      <a:pt x="0" y="3"/>
                      <a:pt x="0" y="4"/>
                      <a:pt x="1" y="4"/>
                    </a:cubicBezTo>
                    <a:cubicBezTo>
                      <a:pt x="5" y="11"/>
                      <a:pt x="8" y="18"/>
                      <a:pt x="11" y="26"/>
                    </a:cubicBezTo>
                    <a:cubicBezTo>
                      <a:pt x="11" y="27"/>
                      <a:pt x="12" y="28"/>
                      <a:pt x="13" y="28"/>
                    </a:cubicBezTo>
                    <a:cubicBezTo>
                      <a:pt x="14" y="28"/>
                      <a:pt x="16" y="27"/>
                      <a:pt x="16" y="26"/>
                    </a:cubicBezTo>
                    <a:cubicBezTo>
                      <a:pt x="16" y="26"/>
                      <a:pt x="16" y="25"/>
                      <a:pt x="16" y="25"/>
                    </a:cubicBezTo>
                    <a:cubicBezTo>
                      <a:pt x="14" y="20"/>
                      <a:pt x="12" y="15"/>
                      <a:pt x="10" y="10"/>
                    </a:cubicBezTo>
                    <a:cubicBezTo>
                      <a:pt x="9" y="7"/>
                      <a:pt x="7" y="4"/>
                      <a:pt x="6" y="1"/>
                    </a:cubicBezTo>
                    <a:cubicBezTo>
                      <a:pt x="5" y="0"/>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28" name="Freeform 116"/>
              <p:cNvSpPr/>
              <p:nvPr/>
            </p:nvSpPr>
            <p:spPr bwMode="auto">
              <a:xfrm>
                <a:off x="2841625" y="3341688"/>
                <a:ext cx="9525" cy="7938"/>
              </a:xfrm>
              <a:custGeom>
                <a:avLst/>
                <a:gdLst>
                  <a:gd name="T0" fmla="*/ 1 w 5"/>
                  <a:gd name="T1" fmla="*/ 0 h 4"/>
                  <a:gd name="T2" fmla="*/ 0 w 5"/>
                  <a:gd name="T3" fmla="*/ 1 h 4"/>
                  <a:gd name="T4" fmla="*/ 3 w 5"/>
                  <a:gd name="T5" fmla="*/ 4 h 4"/>
                  <a:gd name="T6" fmla="*/ 4 w 5"/>
                  <a:gd name="T7" fmla="*/ 4 h 4"/>
                  <a:gd name="T8" fmla="*/ 5 w 5"/>
                  <a:gd name="T9" fmla="*/ 4 h 4"/>
                  <a:gd name="T10" fmla="*/ 5 w 5"/>
                  <a:gd name="T11" fmla="*/ 4 h 4"/>
                  <a:gd name="T12" fmla="*/ 1 w 5"/>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1" y="0"/>
                    </a:moveTo>
                    <a:cubicBezTo>
                      <a:pt x="1" y="0"/>
                      <a:pt x="0" y="0"/>
                      <a:pt x="0" y="1"/>
                    </a:cubicBezTo>
                    <a:cubicBezTo>
                      <a:pt x="0" y="3"/>
                      <a:pt x="1" y="4"/>
                      <a:pt x="3" y="4"/>
                    </a:cubicBezTo>
                    <a:cubicBezTo>
                      <a:pt x="3" y="4"/>
                      <a:pt x="4" y="4"/>
                      <a:pt x="4" y="4"/>
                    </a:cubicBezTo>
                    <a:cubicBezTo>
                      <a:pt x="4" y="4"/>
                      <a:pt x="4" y="4"/>
                      <a:pt x="5" y="4"/>
                    </a:cubicBezTo>
                    <a:cubicBezTo>
                      <a:pt x="5" y="4"/>
                      <a:pt x="5" y="4"/>
                      <a:pt x="5" y="4"/>
                    </a:cubicBezTo>
                    <a:cubicBezTo>
                      <a:pt x="4" y="2"/>
                      <a:pt x="3" y="1"/>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29" name="Freeform 117"/>
              <p:cNvSpPr/>
              <p:nvPr/>
            </p:nvSpPr>
            <p:spPr bwMode="auto">
              <a:xfrm>
                <a:off x="2830513" y="3311525"/>
                <a:ext cx="87313" cy="47625"/>
              </a:xfrm>
              <a:custGeom>
                <a:avLst/>
                <a:gdLst>
                  <a:gd name="T0" fmla="*/ 3 w 41"/>
                  <a:gd name="T1" fmla="*/ 0 h 22"/>
                  <a:gd name="T2" fmla="*/ 1 w 41"/>
                  <a:gd name="T3" fmla="*/ 2 h 22"/>
                  <a:gd name="T4" fmla="*/ 1 w 41"/>
                  <a:gd name="T5" fmla="*/ 4 h 22"/>
                  <a:gd name="T6" fmla="*/ 6 w 41"/>
                  <a:gd name="T7" fmla="*/ 14 h 22"/>
                  <a:gd name="T8" fmla="*/ 10 w 41"/>
                  <a:gd name="T9" fmla="*/ 18 h 22"/>
                  <a:gd name="T10" fmla="*/ 10 w 41"/>
                  <a:gd name="T11" fmla="*/ 18 h 22"/>
                  <a:gd name="T12" fmla="*/ 12 w 41"/>
                  <a:gd name="T13" fmla="*/ 20 h 22"/>
                  <a:gd name="T14" fmla="*/ 14 w 41"/>
                  <a:gd name="T15" fmla="*/ 22 h 22"/>
                  <a:gd name="T16" fmla="*/ 16 w 41"/>
                  <a:gd name="T17" fmla="*/ 21 h 22"/>
                  <a:gd name="T18" fmla="*/ 17 w 41"/>
                  <a:gd name="T19" fmla="*/ 19 h 22"/>
                  <a:gd name="T20" fmla="*/ 18 w 41"/>
                  <a:gd name="T21" fmla="*/ 16 h 22"/>
                  <a:gd name="T22" fmla="*/ 18 w 41"/>
                  <a:gd name="T23" fmla="*/ 14 h 22"/>
                  <a:gd name="T24" fmla="*/ 26 w 41"/>
                  <a:gd name="T25" fmla="*/ 21 h 22"/>
                  <a:gd name="T26" fmla="*/ 28 w 41"/>
                  <a:gd name="T27" fmla="*/ 21 h 22"/>
                  <a:gd name="T28" fmla="*/ 30 w 41"/>
                  <a:gd name="T29" fmla="*/ 20 h 22"/>
                  <a:gd name="T30" fmla="*/ 32 w 41"/>
                  <a:gd name="T31" fmla="*/ 17 h 22"/>
                  <a:gd name="T32" fmla="*/ 32 w 41"/>
                  <a:gd name="T33" fmla="*/ 17 h 22"/>
                  <a:gd name="T34" fmla="*/ 32 w 41"/>
                  <a:gd name="T35" fmla="*/ 17 h 22"/>
                  <a:gd name="T36" fmla="*/ 36 w 41"/>
                  <a:gd name="T37" fmla="*/ 20 h 22"/>
                  <a:gd name="T38" fmla="*/ 38 w 41"/>
                  <a:gd name="T39" fmla="*/ 21 h 22"/>
                  <a:gd name="T40" fmla="*/ 41 w 41"/>
                  <a:gd name="T41" fmla="*/ 18 h 22"/>
                  <a:gd name="T42" fmla="*/ 40 w 41"/>
                  <a:gd name="T43" fmla="*/ 16 h 22"/>
                  <a:gd name="T44" fmla="*/ 33 w 41"/>
                  <a:gd name="T45" fmla="*/ 11 h 22"/>
                  <a:gd name="T46" fmla="*/ 33 w 41"/>
                  <a:gd name="T47" fmla="*/ 11 h 22"/>
                  <a:gd name="T48" fmla="*/ 31 w 41"/>
                  <a:gd name="T49" fmla="*/ 10 h 22"/>
                  <a:gd name="T50" fmla="*/ 30 w 41"/>
                  <a:gd name="T51" fmla="*/ 11 h 22"/>
                  <a:gd name="T52" fmla="*/ 29 w 41"/>
                  <a:gd name="T53" fmla="*/ 12 h 22"/>
                  <a:gd name="T54" fmla="*/ 26 w 41"/>
                  <a:gd name="T55" fmla="*/ 15 h 22"/>
                  <a:gd name="T56" fmla="*/ 18 w 41"/>
                  <a:gd name="T57" fmla="*/ 7 h 22"/>
                  <a:gd name="T58" fmla="*/ 16 w 41"/>
                  <a:gd name="T59" fmla="*/ 6 h 22"/>
                  <a:gd name="T60" fmla="*/ 15 w 41"/>
                  <a:gd name="T61" fmla="*/ 5 h 22"/>
                  <a:gd name="T62" fmla="*/ 14 w 41"/>
                  <a:gd name="T63" fmla="*/ 5 h 22"/>
                  <a:gd name="T64" fmla="*/ 12 w 41"/>
                  <a:gd name="T65" fmla="*/ 8 h 22"/>
                  <a:gd name="T66" fmla="*/ 12 w 41"/>
                  <a:gd name="T67" fmla="*/ 10 h 22"/>
                  <a:gd name="T68" fmla="*/ 5 w 41"/>
                  <a:gd name="T69" fmla="*/ 1 h 22"/>
                  <a:gd name="T70" fmla="*/ 3 w 41"/>
                  <a:gd name="T7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1" h="22">
                    <a:moveTo>
                      <a:pt x="3" y="0"/>
                    </a:moveTo>
                    <a:cubicBezTo>
                      <a:pt x="2" y="0"/>
                      <a:pt x="1" y="1"/>
                      <a:pt x="1" y="2"/>
                    </a:cubicBezTo>
                    <a:cubicBezTo>
                      <a:pt x="0" y="2"/>
                      <a:pt x="0" y="3"/>
                      <a:pt x="1" y="4"/>
                    </a:cubicBezTo>
                    <a:cubicBezTo>
                      <a:pt x="2" y="7"/>
                      <a:pt x="4" y="10"/>
                      <a:pt x="6" y="14"/>
                    </a:cubicBezTo>
                    <a:cubicBezTo>
                      <a:pt x="8" y="15"/>
                      <a:pt x="9" y="16"/>
                      <a:pt x="10" y="18"/>
                    </a:cubicBezTo>
                    <a:cubicBezTo>
                      <a:pt x="10" y="18"/>
                      <a:pt x="10" y="18"/>
                      <a:pt x="10" y="18"/>
                    </a:cubicBezTo>
                    <a:cubicBezTo>
                      <a:pt x="11" y="19"/>
                      <a:pt x="11" y="20"/>
                      <a:pt x="12" y="20"/>
                    </a:cubicBezTo>
                    <a:cubicBezTo>
                      <a:pt x="12" y="21"/>
                      <a:pt x="13" y="22"/>
                      <a:pt x="14" y="22"/>
                    </a:cubicBezTo>
                    <a:cubicBezTo>
                      <a:pt x="15" y="22"/>
                      <a:pt x="15" y="21"/>
                      <a:pt x="16" y="21"/>
                    </a:cubicBezTo>
                    <a:cubicBezTo>
                      <a:pt x="17" y="21"/>
                      <a:pt x="17" y="20"/>
                      <a:pt x="17" y="19"/>
                    </a:cubicBezTo>
                    <a:cubicBezTo>
                      <a:pt x="18" y="19"/>
                      <a:pt x="19" y="18"/>
                      <a:pt x="18" y="16"/>
                    </a:cubicBezTo>
                    <a:cubicBezTo>
                      <a:pt x="18" y="16"/>
                      <a:pt x="18" y="15"/>
                      <a:pt x="18" y="14"/>
                    </a:cubicBezTo>
                    <a:cubicBezTo>
                      <a:pt x="20" y="17"/>
                      <a:pt x="23" y="20"/>
                      <a:pt x="26" y="21"/>
                    </a:cubicBezTo>
                    <a:cubicBezTo>
                      <a:pt x="26" y="21"/>
                      <a:pt x="27" y="21"/>
                      <a:pt x="28" y="21"/>
                    </a:cubicBezTo>
                    <a:cubicBezTo>
                      <a:pt x="28" y="21"/>
                      <a:pt x="29" y="21"/>
                      <a:pt x="30" y="20"/>
                    </a:cubicBezTo>
                    <a:cubicBezTo>
                      <a:pt x="30" y="19"/>
                      <a:pt x="31" y="18"/>
                      <a:pt x="32" y="17"/>
                    </a:cubicBezTo>
                    <a:cubicBezTo>
                      <a:pt x="32" y="17"/>
                      <a:pt x="32" y="17"/>
                      <a:pt x="32" y="17"/>
                    </a:cubicBezTo>
                    <a:cubicBezTo>
                      <a:pt x="32" y="17"/>
                      <a:pt x="32" y="17"/>
                      <a:pt x="32" y="17"/>
                    </a:cubicBezTo>
                    <a:cubicBezTo>
                      <a:pt x="34" y="18"/>
                      <a:pt x="35" y="19"/>
                      <a:pt x="36" y="20"/>
                    </a:cubicBezTo>
                    <a:cubicBezTo>
                      <a:pt x="37" y="21"/>
                      <a:pt x="38" y="21"/>
                      <a:pt x="38" y="21"/>
                    </a:cubicBezTo>
                    <a:cubicBezTo>
                      <a:pt x="40" y="21"/>
                      <a:pt x="41" y="19"/>
                      <a:pt x="41" y="18"/>
                    </a:cubicBezTo>
                    <a:cubicBezTo>
                      <a:pt x="41" y="17"/>
                      <a:pt x="41" y="17"/>
                      <a:pt x="40" y="16"/>
                    </a:cubicBezTo>
                    <a:cubicBezTo>
                      <a:pt x="38" y="14"/>
                      <a:pt x="36" y="13"/>
                      <a:pt x="33" y="11"/>
                    </a:cubicBezTo>
                    <a:cubicBezTo>
                      <a:pt x="33" y="11"/>
                      <a:pt x="33" y="11"/>
                      <a:pt x="33" y="11"/>
                    </a:cubicBezTo>
                    <a:cubicBezTo>
                      <a:pt x="32" y="11"/>
                      <a:pt x="32" y="10"/>
                      <a:pt x="31" y="10"/>
                    </a:cubicBezTo>
                    <a:cubicBezTo>
                      <a:pt x="31" y="10"/>
                      <a:pt x="31" y="11"/>
                      <a:pt x="30" y="11"/>
                    </a:cubicBezTo>
                    <a:cubicBezTo>
                      <a:pt x="30" y="11"/>
                      <a:pt x="29" y="11"/>
                      <a:pt x="29" y="12"/>
                    </a:cubicBezTo>
                    <a:cubicBezTo>
                      <a:pt x="28" y="13"/>
                      <a:pt x="27" y="14"/>
                      <a:pt x="26" y="15"/>
                    </a:cubicBezTo>
                    <a:cubicBezTo>
                      <a:pt x="23" y="13"/>
                      <a:pt x="21" y="9"/>
                      <a:pt x="18" y="7"/>
                    </a:cubicBezTo>
                    <a:cubicBezTo>
                      <a:pt x="17" y="6"/>
                      <a:pt x="17" y="6"/>
                      <a:pt x="16" y="6"/>
                    </a:cubicBezTo>
                    <a:cubicBezTo>
                      <a:pt x="16" y="5"/>
                      <a:pt x="15" y="5"/>
                      <a:pt x="15" y="5"/>
                    </a:cubicBezTo>
                    <a:cubicBezTo>
                      <a:pt x="15" y="5"/>
                      <a:pt x="15" y="5"/>
                      <a:pt x="14" y="5"/>
                    </a:cubicBezTo>
                    <a:cubicBezTo>
                      <a:pt x="13" y="5"/>
                      <a:pt x="12" y="6"/>
                      <a:pt x="12" y="8"/>
                    </a:cubicBezTo>
                    <a:cubicBezTo>
                      <a:pt x="12" y="8"/>
                      <a:pt x="12" y="9"/>
                      <a:pt x="12" y="10"/>
                    </a:cubicBezTo>
                    <a:cubicBezTo>
                      <a:pt x="10" y="7"/>
                      <a:pt x="8" y="4"/>
                      <a:pt x="5" y="1"/>
                    </a:cubicBezTo>
                    <a:cubicBezTo>
                      <a:pt x="5" y="0"/>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30" name="Freeform 118"/>
              <p:cNvSpPr/>
              <p:nvPr/>
            </p:nvSpPr>
            <p:spPr bwMode="auto">
              <a:xfrm>
                <a:off x="2935288" y="3346450"/>
                <a:ext cx="34925" cy="20638"/>
              </a:xfrm>
              <a:custGeom>
                <a:avLst/>
                <a:gdLst>
                  <a:gd name="T0" fmla="*/ 3 w 16"/>
                  <a:gd name="T1" fmla="*/ 0 h 10"/>
                  <a:gd name="T2" fmla="*/ 1 w 16"/>
                  <a:gd name="T3" fmla="*/ 1 h 10"/>
                  <a:gd name="T4" fmla="*/ 2 w 16"/>
                  <a:gd name="T5" fmla="*/ 5 h 10"/>
                  <a:gd name="T6" fmla="*/ 13 w 16"/>
                  <a:gd name="T7" fmla="*/ 10 h 10"/>
                  <a:gd name="T8" fmla="*/ 13 w 16"/>
                  <a:gd name="T9" fmla="*/ 10 h 10"/>
                  <a:gd name="T10" fmla="*/ 13 w 16"/>
                  <a:gd name="T11" fmla="*/ 10 h 10"/>
                  <a:gd name="T12" fmla="*/ 16 w 16"/>
                  <a:gd name="T13" fmla="*/ 7 h 10"/>
                  <a:gd name="T14" fmla="*/ 13 w 16"/>
                  <a:gd name="T15" fmla="*/ 4 h 10"/>
                  <a:gd name="T16" fmla="*/ 13 w 16"/>
                  <a:gd name="T17" fmla="*/ 4 h 10"/>
                  <a:gd name="T18" fmla="*/ 5 w 16"/>
                  <a:gd name="T19" fmla="*/ 0 h 10"/>
                  <a:gd name="T20" fmla="*/ 4 w 16"/>
                  <a:gd name="T21" fmla="*/ 0 h 10"/>
                  <a:gd name="T22" fmla="*/ 3 w 16"/>
                  <a:gd name="T23"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10">
                    <a:moveTo>
                      <a:pt x="3" y="0"/>
                    </a:moveTo>
                    <a:cubicBezTo>
                      <a:pt x="2" y="0"/>
                      <a:pt x="2" y="0"/>
                      <a:pt x="1" y="1"/>
                    </a:cubicBezTo>
                    <a:cubicBezTo>
                      <a:pt x="0" y="2"/>
                      <a:pt x="0" y="4"/>
                      <a:pt x="2" y="5"/>
                    </a:cubicBezTo>
                    <a:cubicBezTo>
                      <a:pt x="6" y="7"/>
                      <a:pt x="9" y="10"/>
                      <a:pt x="13" y="10"/>
                    </a:cubicBezTo>
                    <a:cubicBezTo>
                      <a:pt x="13" y="10"/>
                      <a:pt x="13" y="10"/>
                      <a:pt x="13" y="10"/>
                    </a:cubicBezTo>
                    <a:cubicBezTo>
                      <a:pt x="13" y="10"/>
                      <a:pt x="13" y="10"/>
                      <a:pt x="13" y="10"/>
                    </a:cubicBezTo>
                    <a:cubicBezTo>
                      <a:pt x="15" y="10"/>
                      <a:pt x="16" y="8"/>
                      <a:pt x="16" y="7"/>
                    </a:cubicBezTo>
                    <a:cubicBezTo>
                      <a:pt x="16" y="6"/>
                      <a:pt x="15" y="4"/>
                      <a:pt x="13" y="4"/>
                    </a:cubicBezTo>
                    <a:cubicBezTo>
                      <a:pt x="13" y="4"/>
                      <a:pt x="13" y="4"/>
                      <a:pt x="13" y="4"/>
                    </a:cubicBezTo>
                    <a:cubicBezTo>
                      <a:pt x="10" y="4"/>
                      <a:pt x="8" y="2"/>
                      <a:pt x="5" y="0"/>
                    </a:cubicBezTo>
                    <a:cubicBezTo>
                      <a:pt x="5" y="0"/>
                      <a:pt x="5" y="0"/>
                      <a:pt x="4" y="0"/>
                    </a:cubicBezTo>
                    <a:cubicBezTo>
                      <a:pt x="4" y="0"/>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31" name="Freeform 119"/>
              <p:cNvSpPr/>
              <p:nvPr/>
            </p:nvSpPr>
            <p:spPr bwMode="auto">
              <a:xfrm>
                <a:off x="2965450" y="3332163"/>
                <a:ext cx="11113" cy="11113"/>
              </a:xfrm>
              <a:custGeom>
                <a:avLst/>
                <a:gdLst>
                  <a:gd name="T0" fmla="*/ 2 w 5"/>
                  <a:gd name="T1" fmla="*/ 0 h 5"/>
                  <a:gd name="T2" fmla="*/ 1 w 5"/>
                  <a:gd name="T3" fmla="*/ 0 h 5"/>
                  <a:gd name="T4" fmla="*/ 0 w 5"/>
                  <a:gd name="T5" fmla="*/ 4 h 5"/>
                  <a:gd name="T6" fmla="*/ 2 w 5"/>
                  <a:gd name="T7" fmla="*/ 5 h 5"/>
                  <a:gd name="T8" fmla="*/ 4 w 5"/>
                  <a:gd name="T9" fmla="*/ 5 h 5"/>
                  <a:gd name="T10" fmla="*/ 5 w 5"/>
                  <a:gd name="T11" fmla="*/ 2 h 5"/>
                  <a:gd name="T12" fmla="*/ 2 w 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 h="5">
                    <a:moveTo>
                      <a:pt x="2" y="0"/>
                    </a:moveTo>
                    <a:cubicBezTo>
                      <a:pt x="2" y="0"/>
                      <a:pt x="2" y="0"/>
                      <a:pt x="1" y="0"/>
                    </a:cubicBezTo>
                    <a:cubicBezTo>
                      <a:pt x="0" y="1"/>
                      <a:pt x="0" y="3"/>
                      <a:pt x="0" y="4"/>
                    </a:cubicBezTo>
                    <a:cubicBezTo>
                      <a:pt x="1" y="5"/>
                      <a:pt x="2" y="5"/>
                      <a:pt x="2" y="5"/>
                    </a:cubicBezTo>
                    <a:cubicBezTo>
                      <a:pt x="3" y="5"/>
                      <a:pt x="3" y="5"/>
                      <a:pt x="4" y="5"/>
                    </a:cubicBezTo>
                    <a:cubicBezTo>
                      <a:pt x="5" y="4"/>
                      <a:pt x="5" y="3"/>
                      <a:pt x="5" y="2"/>
                    </a:cubicBezTo>
                    <a:cubicBezTo>
                      <a:pt x="5" y="1"/>
                      <a:pt x="4"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32" name="Freeform 120"/>
              <p:cNvSpPr/>
              <p:nvPr/>
            </p:nvSpPr>
            <p:spPr bwMode="auto">
              <a:xfrm>
                <a:off x="2995613" y="3317875"/>
                <a:ext cx="12700" cy="11113"/>
              </a:xfrm>
              <a:custGeom>
                <a:avLst/>
                <a:gdLst>
                  <a:gd name="T0" fmla="*/ 3 w 6"/>
                  <a:gd name="T1" fmla="*/ 0 h 5"/>
                  <a:gd name="T2" fmla="*/ 2 w 6"/>
                  <a:gd name="T3" fmla="*/ 0 h 5"/>
                  <a:gd name="T4" fmla="*/ 1 w 6"/>
                  <a:gd name="T5" fmla="*/ 4 h 5"/>
                  <a:gd name="T6" fmla="*/ 3 w 6"/>
                  <a:gd name="T7" fmla="*/ 5 h 5"/>
                  <a:gd name="T8" fmla="*/ 4 w 6"/>
                  <a:gd name="T9" fmla="*/ 5 h 5"/>
                  <a:gd name="T10" fmla="*/ 5 w 6"/>
                  <a:gd name="T11" fmla="*/ 1 h 5"/>
                  <a:gd name="T12" fmla="*/ 3 w 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3" y="0"/>
                    </a:moveTo>
                    <a:cubicBezTo>
                      <a:pt x="2" y="0"/>
                      <a:pt x="2" y="0"/>
                      <a:pt x="2" y="0"/>
                    </a:cubicBezTo>
                    <a:cubicBezTo>
                      <a:pt x="0" y="1"/>
                      <a:pt x="0" y="3"/>
                      <a:pt x="1" y="4"/>
                    </a:cubicBezTo>
                    <a:cubicBezTo>
                      <a:pt x="1" y="5"/>
                      <a:pt x="2" y="5"/>
                      <a:pt x="3" y="5"/>
                    </a:cubicBezTo>
                    <a:cubicBezTo>
                      <a:pt x="3" y="5"/>
                      <a:pt x="4" y="5"/>
                      <a:pt x="4" y="5"/>
                    </a:cubicBezTo>
                    <a:cubicBezTo>
                      <a:pt x="6" y="4"/>
                      <a:pt x="6" y="2"/>
                      <a:pt x="5" y="1"/>
                    </a:cubicBezTo>
                    <a:cubicBezTo>
                      <a:pt x="5" y="0"/>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33" name="Freeform 121"/>
              <p:cNvSpPr/>
              <p:nvPr/>
            </p:nvSpPr>
            <p:spPr bwMode="auto">
              <a:xfrm>
                <a:off x="3067050" y="3316288"/>
                <a:ext cx="42863" cy="33338"/>
              </a:xfrm>
              <a:custGeom>
                <a:avLst/>
                <a:gdLst>
                  <a:gd name="T0" fmla="*/ 4 w 20"/>
                  <a:gd name="T1" fmla="*/ 0 h 16"/>
                  <a:gd name="T2" fmla="*/ 3 w 20"/>
                  <a:gd name="T3" fmla="*/ 5 h 16"/>
                  <a:gd name="T4" fmla="*/ 9 w 20"/>
                  <a:gd name="T5" fmla="*/ 11 h 16"/>
                  <a:gd name="T6" fmla="*/ 14 w 20"/>
                  <a:gd name="T7" fmla="*/ 16 h 16"/>
                  <a:gd name="T8" fmla="*/ 15 w 20"/>
                  <a:gd name="T9" fmla="*/ 16 h 16"/>
                  <a:gd name="T10" fmla="*/ 17 w 20"/>
                  <a:gd name="T11" fmla="*/ 11 h 16"/>
                  <a:gd name="T12" fmla="*/ 13 w 20"/>
                  <a:gd name="T13" fmla="*/ 7 h 16"/>
                  <a:gd name="T14" fmla="*/ 6 w 20"/>
                  <a:gd name="T15" fmla="*/ 0 h 16"/>
                  <a:gd name="T16" fmla="*/ 4 w 20"/>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6">
                    <a:moveTo>
                      <a:pt x="4" y="0"/>
                    </a:moveTo>
                    <a:cubicBezTo>
                      <a:pt x="2" y="0"/>
                      <a:pt x="0" y="3"/>
                      <a:pt x="3" y="5"/>
                    </a:cubicBezTo>
                    <a:cubicBezTo>
                      <a:pt x="5" y="7"/>
                      <a:pt x="7" y="9"/>
                      <a:pt x="9" y="11"/>
                    </a:cubicBezTo>
                    <a:cubicBezTo>
                      <a:pt x="11" y="12"/>
                      <a:pt x="12" y="15"/>
                      <a:pt x="14" y="16"/>
                    </a:cubicBezTo>
                    <a:cubicBezTo>
                      <a:pt x="15" y="16"/>
                      <a:pt x="15" y="16"/>
                      <a:pt x="15" y="16"/>
                    </a:cubicBezTo>
                    <a:cubicBezTo>
                      <a:pt x="18" y="16"/>
                      <a:pt x="20" y="12"/>
                      <a:pt x="17" y="11"/>
                    </a:cubicBezTo>
                    <a:cubicBezTo>
                      <a:pt x="16" y="11"/>
                      <a:pt x="14" y="8"/>
                      <a:pt x="13" y="7"/>
                    </a:cubicBezTo>
                    <a:cubicBezTo>
                      <a:pt x="10" y="4"/>
                      <a:pt x="8" y="2"/>
                      <a:pt x="6" y="0"/>
                    </a:cubicBezTo>
                    <a:cubicBezTo>
                      <a:pt x="5" y="0"/>
                      <a:pt x="5"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34" name="Freeform 122"/>
              <p:cNvSpPr/>
              <p:nvPr/>
            </p:nvSpPr>
            <p:spPr bwMode="auto">
              <a:xfrm>
                <a:off x="3122613" y="3324225"/>
                <a:ext cx="46038" cy="38100"/>
              </a:xfrm>
              <a:custGeom>
                <a:avLst/>
                <a:gdLst>
                  <a:gd name="T0" fmla="*/ 4 w 21"/>
                  <a:gd name="T1" fmla="*/ 0 h 18"/>
                  <a:gd name="T2" fmla="*/ 3 w 21"/>
                  <a:gd name="T3" fmla="*/ 0 h 18"/>
                  <a:gd name="T4" fmla="*/ 2 w 21"/>
                  <a:gd name="T5" fmla="*/ 4 h 18"/>
                  <a:gd name="T6" fmla="*/ 15 w 21"/>
                  <a:gd name="T7" fmla="*/ 18 h 18"/>
                  <a:gd name="T8" fmla="*/ 17 w 21"/>
                  <a:gd name="T9" fmla="*/ 18 h 18"/>
                  <a:gd name="T10" fmla="*/ 18 w 21"/>
                  <a:gd name="T11" fmla="*/ 13 h 18"/>
                  <a:gd name="T12" fmla="*/ 8 w 21"/>
                  <a:gd name="T13" fmla="*/ 3 h 18"/>
                  <a:gd name="T14" fmla="*/ 6 w 21"/>
                  <a:gd name="T15" fmla="*/ 1 h 18"/>
                  <a:gd name="T16" fmla="*/ 4 w 21"/>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8">
                    <a:moveTo>
                      <a:pt x="4" y="0"/>
                    </a:moveTo>
                    <a:cubicBezTo>
                      <a:pt x="4" y="0"/>
                      <a:pt x="3" y="0"/>
                      <a:pt x="3" y="0"/>
                    </a:cubicBezTo>
                    <a:cubicBezTo>
                      <a:pt x="1" y="1"/>
                      <a:pt x="0" y="3"/>
                      <a:pt x="2" y="4"/>
                    </a:cubicBezTo>
                    <a:cubicBezTo>
                      <a:pt x="6" y="9"/>
                      <a:pt x="10" y="15"/>
                      <a:pt x="15" y="18"/>
                    </a:cubicBezTo>
                    <a:cubicBezTo>
                      <a:pt x="16" y="18"/>
                      <a:pt x="16" y="18"/>
                      <a:pt x="17" y="18"/>
                    </a:cubicBezTo>
                    <a:cubicBezTo>
                      <a:pt x="19" y="18"/>
                      <a:pt x="21" y="15"/>
                      <a:pt x="18" y="13"/>
                    </a:cubicBezTo>
                    <a:cubicBezTo>
                      <a:pt x="14" y="11"/>
                      <a:pt x="11" y="7"/>
                      <a:pt x="8" y="3"/>
                    </a:cubicBezTo>
                    <a:cubicBezTo>
                      <a:pt x="7" y="2"/>
                      <a:pt x="7" y="1"/>
                      <a:pt x="6" y="1"/>
                    </a:cubicBezTo>
                    <a:cubicBezTo>
                      <a:pt x="5" y="0"/>
                      <a:pt x="5"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35" name="Freeform 123"/>
              <p:cNvSpPr/>
              <p:nvPr/>
            </p:nvSpPr>
            <p:spPr bwMode="auto">
              <a:xfrm>
                <a:off x="3149600" y="3322638"/>
                <a:ext cx="14288" cy="9525"/>
              </a:xfrm>
              <a:custGeom>
                <a:avLst/>
                <a:gdLst>
                  <a:gd name="T0" fmla="*/ 4 w 7"/>
                  <a:gd name="T1" fmla="*/ 0 h 5"/>
                  <a:gd name="T2" fmla="*/ 3 w 7"/>
                  <a:gd name="T3" fmla="*/ 0 h 5"/>
                  <a:gd name="T4" fmla="*/ 2 w 7"/>
                  <a:gd name="T5" fmla="*/ 1 h 5"/>
                  <a:gd name="T6" fmla="*/ 4 w 7"/>
                  <a:gd name="T7" fmla="*/ 5 h 5"/>
                  <a:gd name="T8" fmla="*/ 5 w 7"/>
                  <a:gd name="T9" fmla="*/ 5 h 5"/>
                  <a:gd name="T10" fmla="*/ 7 w 7"/>
                  <a:gd name="T11" fmla="*/ 3 h 5"/>
                  <a:gd name="T12" fmla="*/ 4 w 7"/>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4" y="0"/>
                    </a:moveTo>
                    <a:cubicBezTo>
                      <a:pt x="3" y="0"/>
                      <a:pt x="3" y="0"/>
                      <a:pt x="3" y="0"/>
                    </a:cubicBezTo>
                    <a:cubicBezTo>
                      <a:pt x="2" y="0"/>
                      <a:pt x="2" y="1"/>
                      <a:pt x="2" y="1"/>
                    </a:cubicBezTo>
                    <a:cubicBezTo>
                      <a:pt x="0" y="2"/>
                      <a:pt x="2" y="5"/>
                      <a:pt x="4" y="5"/>
                    </a:cubicBezTo>
                    <a:cubicBezTo>
                      <a:pt x="4" y="5"/>
                      <a:pt x="5" y="5"/>
                      <a:pt x="5" y="5"/>
                    </a:cubicBezTo>
                    <a:cubicBezTo>
                      <a:pt x="6" y="5"/>
                      <a:pt x="7" y="4"/>
                      <a:pt x="7" y="3"/>
                    </a:cubicBezTo>
                    <a:cubicBezTo>
                      <a:pt x="6" y="1"/>
                      <a:pt x="5"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36" name="Freeform 124"/>
              <p:cNvSpPr/>
              <p:nvPr/>
            </p:nvSpPr>
            <p:spPr bwMode="auto">
              <a:xfrm>
                <a:off x="3203575" y="3328988"/>
                <a:ext cx="14288" cy="12700"/>
              </a:xfrm>
              <a:custGeom>
                <a:avLst/>
                <a:gdLst>
                  <a:gd name="T0" fmla="*/ 3 w 7"/>
                  <a:gd name="T1" fmla="*/ 0 h 6"/>
                  <a:gd name="T2" fmla="*/ 2 w 7"/>
                  <a:gd name="T3" fmla="*/ 1 h 6"/>
                  <a:gd name="T4" fmla="*/ 3 w 7"/>
                  <a:gd name="T5" fmla="*/ 6 h 6"/>
                  <a:gd name="T6" fmla="*/ 3 w 7"/>
                  <a:gd name="T7" fmla="*/ 6 h 6"/>
                  <a:gd name="T8" fmla="*/ 4 w 7"/>
                  <a:gd name="T9" fmla="*/ 6 h 6"/>
                  <a:gd name="T10" fmla="*/ 5 w 7"/>
                  <a:gd name="T11" fmla="*/ 5 h 6"/>
                  <a:gd name="T12" fmla="*/ 3 w 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 h="6">
                    <a:moveTo>
                      <a:pt x="3" y="0"/>
                    </a:moveTo>
                    <a:cubicBezTo>
                      <a:pt x="3" y="0"/>
                      <a:pt x="2" y="1"/>
                      <a:pt x="2" y="1"/>
                    </a:cubicBezTo>
                    <a:cubicBezTo>
                      <a:pt x="0" y="2"/>
                      <a:pt x="1" y="5"/>
                      <a:pt x="3" y="6"/>
                    </a:cubicBezTo>
                    <a:cubicBezTo>
                      <a:pt x="3" y="6"/>
                      <a:pt x="3" y="6"/>
                      <a:pt x="3" y="6"/>
                    </a:cubicBezTo>
                    <a:cubicBezTo>
                      <a:pt x="3" y="6"/>
                      <a:pt x="3" y="6"/>
                      <a:pt x="4" y="6"/>
                    </a:cubicBezTo>
                    <a:cubicBezTo>
                      <a:pt x="4" y="6"/>
                      <a:pt x="4" y="6"/>
                      <a:pt x="5" y="5"/>
                    </a:cubicBezTo>
                    <a:cubicBezTo>
                      <a:pt x="7" y="4"/>
                      <a:pt x="6"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37" name="Freeform 125"/>
              <p:cNvSpPr/>
              <p:nvPr/>
            </p:nvSpPr>
            <p:spPr bwMode="auto">
              <a:xfrm>
                <a:off x="3629025" y="3324225"/>
                <a:ext cx="22225" cy="28575"/>
              </a:xfrm>
              <a:custGeom>
                <a:avLst/>
                <a:gdLst>
                  <a:gd name="T0" fmla="*/ 3 w 10"/>
                  <a:gd name="T1" fmla="*/ 0 h 13"/>
                  <a:gd name="T2" fmla="*/ 1 w 10"/>
                  <a:gd name="T3" fmla="*/ 0 h 13"/>
                  <a:gd name="T4" fmla="*/ 0 w 10"/>
                  <a:gd name="T5" fmla="*/ 3 h 13"/>
                  <a:gd name="T6" fmla="*/ 0 w 10"/>
                  <a:gd name="T7" fmla="*/ 4 h 13"/>
                  <a:gd name="T8" fmla="*/ 3 w 10"/>
                  <a:gd name="T9" fmla="*/ 11 h 13"/>
                  <a:gd name="T10" fmla="*/ 4 w 10"/>
                  <a:gd name="T11" fmla="*/ 12 h 13"/>
                  <a:gd name="T12" fmla="*/ 6 w 10"/>
                  <a:gd name="T13" fmla="*/ 13 h 13"/>
                  <a:gd name="T14" fmla="*/ 9 w 10"/>
                  <a:gd name="T15" fmla="*/ 10 h 13"/>
                  <a:gd name="T16" fmla="*/ 8 w 10"/>
                  <a:gd name="T17" fmla="*/ 9 h 13"/>
                  <a:gd name="T18" fmla="*/ 5 w 10"/>
                  <a:gd name="T19" fmla="*/ 2 h 13"/>
                  <a:gd name="T20" fmla="*/ 3 w 10"/>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3">
                    <a:moveTo>
                      <a:pt x="3" y="0"/>
                    </a:moveTo>
                    <a:cubicBezTo>
                      <a:pt x="2" y="0"/>
                      <a:pt x="2" y="0"/>
                      <a:pt x="1" y="0"/>
                    </a:cubicBezTo>
                    <a:cubicBezTo>
                      <a:pt x="0" y="1"/>
                      <a:pt x="0" y="2"/>
                      <a:pt x="0" y="3"/>
                    </a:cubicBezTo>
                    <a:cubicBezTo>
                      <a:pt x="0" y="4"/>
                      <a:pt x="0" y="4"/>
                      <a:pt x="0" y="4"/>
                    </a:cubicBezTo>
                    <a:cubicBezTo>
                      <a:pt x="1" y="7"/>
                      <a:pt x="2" y="9"/>
                      <a:pt x="3" y="11"/>
                    </a:cubicBezTo>
                    <a:cubicBezTo>
                      <a:pt x="3" y="11"/>
                      <a:pt x="4" y="12"/>
                      <a:pt x="4" y="12"/>
                    </a:cubicBezTo>
                    <a:cubicBezTo>
                      <a:pt x="4" y="13"/>
                      <a:pt x="5" y="13"/>
                      <a:pt x="6" y="13"/>
                    </a:cubicBezTo>
                    <a:cubicBezTo>
                      <a:pt x="8" y="13"/>
                      <a:pt x="10" y="12"/>
                      <a:pt x="9" y="10"/>
                    </a:cubicBezTo>
                    <a:cubicBezTo>
                      <a:pt x="8" y="9"/>
                      <a:pt x="8" y="9"/>
                      <a:pt x="8" y="9"/>
                    </a:cubicBezTo>
                    <a:cubicBezTo>
                      <a:pt x="7" y="6"/>
                      <a:pt x="6" y="4"/>
                      <a:pt x="5" y="2"/>
                    </a:cubicBezTo>
                    <a:cubicBezTo>
                      <a:pt x="5" y="1"/>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38" name="Freeform 126"/>
              <p:cNvSpPr/>
              <p:nvPr/>
            </p:nvSpPr>
            <p:spPr bwMode="auto">
              <a:xfrm>
                <a:off x="3632200" y="3302000"/>
                <a:ext cx="38100" cy="39688"/>
              </a:xfrm>
              <a:custGeom>
                <a:avLst/>
                <a:gdLst>
                  <a:gd name="T0" fmla="*/ 4 w 18"/>
                  <a:gd name="T1" fmla="*/ 0 h 18"/>
                  <a:gd name="T2" fmla="*/ 2 w 18"/>
                  <a:gd name="T3" fmla="*/ 4 h 18"/>
                  <a:gd name="T4" fmla="*/ 11 w 18"/>
                  <a:gd name="T5" fmla="*/ 16 h 18"/>
                  <a:gd name="T6" fmla="*/ 13 w 18"/>
                  <a:gd name="T7" fmla="*/ 17 h 18"/>
                  <a:gd name="T8" fmla="*/ 14 w 18"/>
                  <a:gd name="T9" fmla="*/ 18 h 18"/>
                  <a:gd name="T10" fmla="*/ 15 w 18"/>
                  <a:gd name="T11" fmla="*/ 12 h 18"/>
                  <a:gd name="T12" fmla="*/ 14 w 18"/>
                  <a:gd name="T13" fmla="*/ 11 h 18"/>
                  <a:gd name="T14" fmla="*/ 6 w 18"/>
                  <a:gd name="T15" fmla="*/ 1 h 18"/>
                  <a:gd name="T16" fmla="*/ 4 w 18"/>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8">
                    <a:moveTo>
                      <a:pt x="4" y="0"/>
                    </a:moveTo>
                    <a:cubicBezTo>
                      <a:pt x="2" y="0"/>
                      <a:pt x="0" y="2"/>
                      <a:pt x="2" y="4"/>
                    </a:cubicBezTo>
                    <a:cubicBezTo>
                      <a:pt x="5" y="8"/>
                      <a:pt x="7" y="12"/>
                      <a:pt x="11" y="16"/>
                    </a:cubicBezTo>
                    <a:cubicBezTo>
                      <a:pt x="11" y="16"/>
                      <a:pt x="12" y="17"/>
                      <a:pt x="13" y="17"/>
                    </a:cubicBezTo>
                    <a:cubicBezTo>
                      <a:pt x="13" y="17"/>
                      <a:pt x="14" y="18"/>
                      <a:pt x="14" y="18"/>
                    </a:cubicBezTo>
                    <a:cubicBezTo>
                      <a:pt x="16" y="18"/>
                      <a:pt x="18" y="14"/>
                      <a:pt x="15" y="12"/>
                    </a:cubicBezTo>
                    <a:cubicBezTo>
                      <a:pt x="15" y="12"/>
                      <a:pt x="14" y="12"/>
                      <a:pt x="14" y="11"/>
                    </a:cubicBezTo>
                    <a:cubicBezTo>
                      <a:pt x="11" y="8"/>
                      <a:pt x="9" y="5"/>
                      <a:pt x="6" y="1"/>
                    </a:cubicBezTo>
                    <a:cubicBezTo>
                      <a:pt x="6" y="0"/>
                      <a:pt x="5"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39" name="Freeform 127"/>
              <p:cNvSpPr/>
              <p:nvPr/>
            </p:nvSpPr>
            <p:spPr bwMode="auto">
              <a:xfrm>
                <a:off x="3622675" y="3259138"/>
                <a:ext cx="11113" cy="11113"/>
              </a:xfrm>
              <a:custGeom>
                <a:avLst/>
                <a:gdLst>
                  <a:gd name="T0" fmla="*/ 3 w 5"/>
                  <a:gd name="T1" fmla="*/ 0 h 5"/>
                  <a:gd name="T2" fmla="*/ 2 w 5"/>
                  <a:gd name="T3" fmla="*/ 0 h 5"/>
                  <a:gd name="T4" fmla="*/ 0 w 5"/>
                  <a:gd name="T5" fmla="*/ 1 h 5"/>
                  <a:gd name="T6" fmla="*/ 1 w 5"/>
                  <a:gd name="T7" fmla="*/ 5 h 5"/>
                  <a:gd name="T8" fmla="*/ 3 w 5"/>
                  <a:gd name="T9" fmla="*/ 5 h 5"/>
                  <a:gd name="T10" fmla="*/ 4 w 5"/>
                  <a:gd name="T11" fmla="*/ 5 h 5"/>
                  <a:gd name="T12" fmla="*/ 5 w 5"/>
                  <a:gd name="T13" fmla="*/ 3 h 5"/>
                  <a:gd name="T14" fmla="*/ 3 w 5"/>
                  <a:gd name="T15" fmla="*/ 0 h 5"/>
                  <a:gd name="T16" fmla="*/ 3 w 5"/>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
                    <a:moveTo>
                      <a:pt x="3" y="0"/>
                    </a:moveTo>
                    <a:cubicBezTo>
                      <a:pt x="2" y="0"/>
                      <a:pt x="2" y="0"/>
                      <a:pt x="2" y="0"/>
                    </a:cubicBezTo>
                    <a:cubicBezTo>
                      <a:pt x="1" y="0"/>
                      <a:pt x="1" y="1"/>
                      <a:pt x="0" y="1"/>
                    </a:cubicBezTo>
                    <a:cubicBezTo>
                      <a:pt x="0" y="3"/>
                      <a:pt x="0" y="4"/>
                      <a:pt x="1" y="5"/>
                    </a:cubicBezTo>
                    <a:cubicBezTo>
                      <a:pt x="2" y="5"/>
                      <a:pt x="2" y="5"/>
                      <a:pt x="3" y="5"/>
                    </a:cubicBezTo>
                    <a:cubicBezTo>
                      <a:pt x="3" y="5"/>
                      <a:pt x="4" y="5"/>
                      <a:pt x="4" y="5"/>
                    </a:cubicBezTo>
                    <a:cubicBezTo>
                      <a:pt x="5" y="4"/>
                      <a:pt x="5" y="4"/>
                      <a:pt x="5" y="3"/>
                    </a:cubicBezTo>
                    <a:cubicBezTo>
                      <a:pt x="5" y="2"/>
                      <a:pt x="4" y="1"/>
                      <a:pt x="3" y="0"/>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40" name="Freeform 128"/>
              <p:cNvSpPr/>
              <p:nvPr/>
            </p:nvSpPr>
            <p:spPr bwMode="auto">
              <a:xfrm>
                <a:off x="3617913" y="3244850"/>
                <a:ext cx="14288" cy="11113"/>
              </a:xfrm>
              <a:custGeom>
                <a:avLst/>
                <a:gdLst>
                  <a:gd name="T0" fmla="*/ 3 w 6"/>
                  <a:gd name="T1" fmla="*/ 0 h 5"/>
                  <a:gd name="T2" fmla="*/ 2 w 6"/>
                  <a:gd name="T3" fmla="*/ 0 h 5"/>
                  <a:gd name="T4" fmla="*/ 1 w 6"/>
                  <a:gd name="T5" fmla="*/ 2 h 5"/>
                  <a:gd name="T6" fmla="*/ 1 w 6"/>
                  <a:gd name="T7" fmla="*/ 5 h 5"/>
                  <a:gd name="T8" fmla="*/ 3 w 6"/>
                  <a:gd name="T9" fmla="*/ 5 h 5"/>
                  <a:gd name="T10" fmla="*/ 4 w 6"/>
                  <a:gd name="T11" fmla="*/ 5 h 5"/>
                  <a:gd name="T12" fmla="*/ 6 w 6"/>
                  <a:gd name="T13" fmla="*/ 2 h 5"/>
                  <a:gd name="T14" fmla="*/ 3 w 6"/>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5">
                    <a:moveTo>
                      <a:pt x="3" y="0"/>
                    </a:moveTo>
                    <a:cubicBezTo>
                      <a:pt x="3" y="0"/>
                      <a:pt x="2" y="0"/>
                      <a:pt x="2" y="0"/>
                    </a:cubicBezTo>
                    <a:cubicBezTo>
                      <a:pt x="1" y="1"/>
                      <a:pt x="1" y="1"/>
                      <a:pt x="1" y="2"/>
                    </a:cubicBezTo>
                    <a:cubicBezTo>
                      <a:pt x="0" y="3"/>
                      <a:pt x="1" y="4"/>
                      <a:pt x="1" y="5"/>
                    </a:cubicBezTo>
                    <a:cubicBezTo>
                      <a:pt x="2" y="5"/>
                      <a:pt x="2" y="5"/>
                      <a:pt x="3" y="5"/>
                    </a:cubicBezTo>
                    <a:cubicBezTo>
                      <a:pt x="3" y="5"/>
                      <a:pt x="4" y="5"/>
                      <a:pt x="4" y="5"/>
                    </a:cubicBezTo>
                    <a:cubicBezTo>
                      <a:pt x="3" y="4"/>
                      <a:pt x="4" y="2"/>
                      <a:pt x="6" y="2"/>
                    </a:cubicBezTo>
                    <a:cubicBezTo>
                      <a:pt x="5" y="1"/>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41" name="Freeform 129"/>
              <p:cNvSpPr/>
              <p:nvPr/>
            </p:nvSpPr>
            <p:spPr bwMode="auto">
              <a:xfrm>
                <a:off x="3624263" y="3246438"/>
                <a:ext cx="44450" cy="65088"/>
              </a:xfrm>
              <a:custGeom>
                <a:avLst/>
                <a:gdLst>
                  <a:gd name="T0" fmla="*/ 4 w 20"/>
                  <a:gd name="T1" fmla="*/ 0 h 30"/>
                  <a:gd name="T2" fmla="*/ 3 w 20"/>
                  <a:gd name="T3" fmla="*/ 1 h 30"/>
                  <a:gd name="T4" fmla="*/ 1 w 20"/>
                  <a:gd name="T5" fmla="*/ 4 h 30"/>
                  <a:gd name="T6" fmla="*/ 1 w 20"/>
                  <a:gd name="T7" fmla="*/ 5 h 30"/>
                  <a:gd name="T8" fmla="*/ 2 w 20"/>
                  <a:gd name="T9" fmla="*/ 6 h 30"/>
                  <a:gd name="T10" fmla="*/ 4 w 20"/>
                  <a:gd name="T11" fmla="*/ 9 h 30"/>
                  <a:gd name="T12" fmla="*/ 15 w 20"/>
                  <a:gd name="T13" fmla="*/ 28 h 30"/>
                  <a:gd name="T14" fmla="*/ 17 w 20"/>
                  <a:gd name="T15" fmla="*/ 30 h 30"/>
                  <a:gd name="T16" fmla="*/ 18 w 20"/>
                  <a:gd name="T17" fmla="*/ 30 h 30"/>
                  <a:gd name="T18" fmla="*/ 20 w 20"/>
                  <a:gd name="T19" fmla="*/ 27 h 30"/>
                  <a:gd name="T20" fmla="*/ 16 w 20"/>
                  <a:gd name="T21" fmla="*/ 15 h 30"/>
                  <a:gd name="T22" fmla="*/ 5 w 20"/>
                  <a:gd name="T23" fmla="*/ 1 h 30"/>
                  <a:gd name="T24" fmla="*/ 4 w 20"/>
                  <a:gd name="T2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30">
                    <a:moveTo>
                      <a:pt x="4" y="0"/>
                    </a:moveTo>
                    <a:cubicBezTo>
                      <a:pt x="3" y="0"/>
                      <a:pt x="3" y="1"/>
                      <a:pt x="3" y="1"/>
                    </a:cubicBezTo>
                    <a:cubicBezTo>
                      <a:pt x="1" y="1"/>
                      <a:pt x="0" y="3"/>
                      <a:pt x="1" y="4"/>
                    </a:cubicBezTo>
                    <a:cubicBezTo>
                      <a:pt x="1" y="5"/>
                      <a:pt x="1" y="5"/>
                      <a:pt x="1" y="5"/>
                    </a:cubicBezTo>
                    <a:cubicBezTo>
                      <a:pt x="2" y="5"/>
                      <a:pt x="2" y="6"/>
                      <a:pt x="2" y="6"/>
                    </a:cubicBezTo>
                    <a:cubicBezTo>
                      <a:pt x="3" y="7"/>
                      <a:pt x="4" y="8"/>
                      <a:pt x="4" y="9"/>
                    </a:cubicBezTo>
                    <a:cubicBezTo>
                      <a:pt x="9" y="15"/>
                      <a:pt x="13" y="21"/>
                      <a:pt x="15" y="28"/>
                    </a:cubicBezTo>
                    <a:cubicBezTo>
                      <a:pt x="15" y="29"/>
                      <a:pt x="16" y="30"/>
                      <a:pt x="17" y="30"/>
                    </a:cubicBezTo>
                    <a:cubicBezTo>
                      <a:pt x="18" y="30"/>
                      <a:pt x="18" y="30"/>
                      <a:pt x="18" y="30"/>
                    </a:cubicBezTo>
                    <a:cubicBezTo>
                      <a:pt x="20" y="29"/>
                      <a:pt x="20" y="28"/>
                      <a:pt x="20" y="27"/>
                    </a:cubicBezTo>
                    <a:cubicBezTo>
                      <a:pt x="19" y="23"/>
                      <a:pt x="18" y="19"/>
                      <a:pt x="16" y="15"/>
                    </a:cubicBezTo>
                    <a:cubicBezTo>
                      <a:pt x="13" y="10"/>
                      <a:pt x="9" y="6"/>
                      <a:pt x="5" y="1"/>
                    </a:cubicBezTo>
                    <a:cubicBezTo>
                      <a:pt x="5" y="1"/>
                      <a:pt x="4"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42" name="Freeform 130"/>
              <p:cNvSpPr>
                <a:spLocks noEditPoints="1"/>
              </p:cNvSpPr>
              <p:nvPr/>
            </p:nvSpPr>
            <p:spPr bwMode="auto">
              <a:xfrm>
                <a:off x="3629025" y="3186113"/>
                <a:ext cx="49213" cy="47625"/>
              </a:xfrm>
              <a:custGeom>
                <a:avLst/>
                <a:gdLst>
                  <a:gd name="T0" fmla="*/ 17 w 23"/>
                  <a:gd name="T1" fmla="*/ 18 h 22"/>
                  <a:gd name="T2" fmla="*/ 17 w 23"/>
                  <a:gd name="T3" fmla="*/ 18 h 22"/>
                  <a:gd name="T4" fmla="*/ 17 w 23"/>
                  <a:gd name="T5" fmla="*/ 18 h 22"/>
                  <a:gd name="T6" fmla="*/ 4 w 23"/>
                  <a:gd name="T7" fmla="*/ 0 h 22"/>
                  <a:gd name="T8" fmla="*/ 2 w 23"/>
                  <a:gd name="T9" fmla="*/ 5 h 22"/>
                  <a:gd name="T10" fmla="*/ 11 w 23"/>
                  <a:gd name="T11" fmla="*/ 12 h 22"/>
                  <a:gd name="T12" fmla="*/ 14 w 23"/>
                  <a:gd name="T13" fmla="*/ 15 h 22"/>
                  <a:gd name="T14" fmla="*/ 15 w 23"/>
                  <a:gd name="T15" fmla="*/ 16 h 22"/>
                  <a:gd name="T16" fmla="*/ 16 w 23"/>
                  <a:gd name="T17" fmla="*/ 17 h 22"/>
                  <a:gd name="T18" fmla="*/ 17 w 23"/>
                  <a:gd name="T19" fmla="*/ 18 h 22"/>
                  <a:gd name="T20" fmla="*/ 17 w 23"/>
                  <a:gd name="T21" fmla="*/ 18 h 22"/>
                  <a:gd name="T22" fmla="*/ 17 w 23"/>
                  <a:gd name="T23" fmla="*/ 20 h 22"/>
                  <a:gd name="T24" fmla="*/ 19 w 23"/>
                  <a:gd name="T25" fmla="*/ 22 h 22"/>
                  <a:gd name="T26" fmla="*/ 22 w 23"/>
                  <a:gd name="T27" fmla="*/ 21 h 22"/>
                  <a:gd name="T28" fmla="*/ 22 w 23"/>
                  <a:gd name="T29" fmla="*/ 17 h 22"/>
                  <a:gd name="T30" fmla="*/ 20 w 23"/>
                  <a:gd name="T31" fmla="*/ 12 h 22"/>
                  <a:gd name="T32" fmla="*/ 5 w 23"/>
                  <a:gd name="T33" fmla="*/ 1 h 22"/>
                  <a:gd name="T34" fmla="*/ 4 w 23"/>
                  <a:gd name="T3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22">
                    <a:moveTo>
                      <a:pt x="17" y="18"/>
                    </a:moveTo>
                    <a:cubicBezTo>
                      <a:pt x="17" y="18"/>
                      <a:pt x="17" y="18"/>
                      <a:pt x="17" y="18"/>
                    </a:cubicBezTo>
                    <a:cubicBezTo>
                      <a:pt x="17" y="18"/>
                      <a:pt x="17" y="18"/>
                      <a:pt x="17" y="18"/>
                    </a:cubicBezTo>
                    <a:moveTo>
                      <a:pt x="4" y="0"/>
                    </a:moveTo>
                    <a:cubicBezTo>
                      <a:pt x="2" y="0"/>
                      <a:pt x="0" y="4"/>
                      <a:pt x="2" y="5"/>
                    </a:cubicBezTo>
                    <a:cubicBezTo>
                      <a:pt x="5" y="7"/>
                      <a:pt x="8" y="10"/>
                      <a:pt x="11" y="12"/>
                    </a:cubicBezTo>
                    <a:cubicBezTo>
                      <a:pt x="12" y="13"/>
                      <a:pt x="13" y="14"/>
                      <a:pt x="14" y="15"/>
                    </a:cubicBezTo>
                    <a:cubicBezTo>
                      <a:pt x="15" y="15"/>
                      <a:pt x="15" y="15"/>
                      <a:pt x="15" y="16"/>
                    </a:cubicBezTo>
                    <a:cubicBezTo>
                      <a:pt x="15" y="16"/>
                      <a:pt x="16" y="17"/>
                      <a:pt x="16" y="17"/>
                    </a:cubicBezTo>
                    <a:cubicBezTo>
                      <a:pt x="17" y="18"/>
                      <a:pt x="17" y="18"/>
                      <a:pt x="17" y="18"/>
                    </a:cubicBezTo>
                    <a:cubicBezTo>
                      <a:pt x="17" y="18"/>
                      <a:pt x="17" y="18"/>
                      <a:pt x="17" y="18"/>
                    </a:cubicBezTo>
                    <a:cubicBezTo>
                      <a:pt x="17" y="19"/>
                      <a:pt x="16" y="19"/>
                      <a:pt x="17" y="20"/>
                    </a:cubicBezTo>
                    <a:cubicBezTo>
                      <a:pt x="17" y="21"/>
                      <a:pt x="18" y="22"/>
                      <a:pt x="19" y="22"/>
                    </a:cubicBezTo>
                    <a:cubicBezTo>
                      <a:pt x="20" y="22"/>
                      <a:pt x="21" y="21"/>
                      <a:pt x="22" y="21"/>
                    </a:cubicBezTo>
                    <a:cubicBezTo>
                      <a:pt x="23" y="19"/>
                      <a:pt x="23" y="18"/>
                      <a:pt x="22" y="17"/>
                    </a:cubicBezTo>
                    <a:cubicBezTo>
                      <a:pt x="22" y="15"/>
                      <a:pt x="21" y="14"/>
                      <a:pt x="20" y="12"/>
                    </a:cubicBezTo>
                    <a:cubicBezTo>
                      <a:pt x="15" y="7"/>
                      <a:pt x="8" y="2"/>
                      <a:pt x="5" y="1"/>
                    </a:cubicBezTo>
                    <a:cubicBezTo>
                      <a:pt x="5" y="0"/>
                      <a:pt x="4"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43" name="Freeform 131"/>
              <p:cNvSpPr/>
              <p:nvPr/>
            </p:nvSpPr>
            <p:spPr bwMode="auto">
              <a:xfrm>
                <a:off x="3662363" y="3167063"/>
                <a:ext cx="36513" cy="31750"/>
              </a:xfrm>
              <a:custGeom>
                <a:avLst/>
                <a:gdLst>
                  <a:gd name="T0" fmla="*/ 3 w 17"/>
                  <a:gd name="T1" fmla="*/ 0 h 15"/>
                  <a:gd name="T2" fmla="*/ 1 w 17"/>
                  <a:gd name="T3" fmla="*/ 5 h 15"/>
                  <a:gd name="T4" fmla="*/ 11 w 17"/>
                  <a:gd name="T5" fmla="*/ 15 h 15"/>
                  <a:gd name="T6" fmla="*/ 12 w 17"/>
                  <a:gd name="T7" fmla="*/ 15 h 15"/>
                  <a:gd name="T8" fmla="*/ 15 w 17"/>
                  <a:gd name="T9" fmla="*/ 14 h 15"/>
                  <a:gd name="T10" fmla="*/ 15 w 17"/>
                  <a:gd name="T11" fmla="*/ 10 h 15"/>
                  <a:gd name="T12" fmla="*/ 13 w 17"/>
                  <a:gd name="T13" fmla="*/ 9 h 15"/>
                  <a:gd name="T14" fmla="*/ 12 w 17"/>
                  <a:gd name="T15" fmla="*/ 10 h 15"/>
                  <a:gd name="T16" fmla="*/ 11 w 17"/>
                  <a:gd name="T17" fmla="*/ 9 h 15"/>
                  <a:gd name="T18" fmla="*/ 9 w 17"/>
                  <a:gd name="T19" fmla="*/ 7 h 15"/>
                  <a:gd name="T20" fmla="*/ 5 w 17"/>
                  <a:gd name="T21" fmla="*/ 1 h 15"/>
                  <a:gd name="T22" fmla="*/ 3 w 17"/>
                  <a:gd name="T23"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 h="15">
                    <a:moveTo>
                      <a:pt x="3" y="0"/>
                    </a:moveTo>
                    <a:cubicBezTo>
                      <a:pt x="1" y="0"/>
                      <a:pt x="0" y="3"/>
                      <a:pt x="1" y="5"/>
                    </a:cubicBezTo>
                    <a:cubicBezTo>
                      <a:pt x="4" y="8"/>
                      <a:pt x="7" y="14"/>
                      <a:pt x="11" y="15"/>
                    </a:cubicBezTo>
                    <a:cubicBezTo>
                      <a:pt x="12" y="15"/>
                      <a:pt x="12" y="15"/>
                      <a:pt x="12" y="15"/>
                    </a:cubicBezTo>
                    <a:cubicBezTo>
                      <a:pt x="13" y="15"/>
                      <a:pt x="14" y="15"/>
                      <a:pt x="15" y="14"/>
                    </a:cubicBezTo>
                    <a:cubicBezTo>
                      <a:pt x="17" y="13"/>
                      <a:pt x="17" y="11"/>
                      <a:pt x="15" y="10"/>
                    </a:cubicBezTo>
                    <a:cubicBezTo>
                      <a:pt x="15" y="10"/>
                      <a:pt x="14" y="9"/>
                      <a:pt x="13" y="9"/>
                    </a:cubicBezTo>
                    <a:cubicBezTo>
                      <a:pt x="13" y="9"/>
                      <a:pt x="13" y="9"/>
                      <a:pt x="12" y="10"/>
                    </a:cubicBezTo>
                    <a:cubicBezTo>
                      <a:pt x="13" y="9"/>
                      <a:pt x="12" y="9"/>
                      <a:pt x="11" y="9"/>
                    </a:cubicBezTo>
                    <a:cubicBezTo>
                      <a:pt x="10" y="8"/>
                      <a:pt x="10" y="7"/>
                      <a:pt x="9" y="7"/>
                    </a:cubicBezTo>
                    <a:cubicBezTo>
                      <a:pt x="8" y="5"/>
                      <a:pt x="6" y="3"/>
                      <a:pt x="5" y="1"/>
                    </a:cubicBezTo>
                    <a:cubicBezTo>
                      <a:pt x="4" y="1"/>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44" name="Freeform 132"/>
              <p:cNvSpPr/>
              <p:nvPr/>
            </p:nvSpPr>
            <p:spPr bwMode="auto">
              <a:xfrm>
                <a:off x="3670300" y="3125788"/>
                <a:ext cx="14288" cy="12700"/>
              </a:xfrm>
              <a:custGeom>
                <a:avLst/>
                <a:gdLst>
                  <a:gd name="T0" fmla="*/ 3 w 7"/>
                  <a:gd name="T1" fmla="*/ 0 h 6"/>
                  <a:gd name="T2" fmla="*/ 2 w 7"/>
                  <a:gd name="T3" fmla="*/ 1 h 6"/>
                  <a:gd name="T4" fmla="*/ 1 w 7"/>
                  <a:gd name="T5" fmla="*/ 4 h 6"/>
                  <a:gd name="T6" fmla="*/ 3 w 7"/>
                  <a:gd name="T7" fmla="*/ 6 h 6"/>
                  <a:gd name="T8" fmla="*/ 4 w 7"/>
                  <a:gd name="T9" fmla="*/ 5 h 6"/>
                  <a:gd name="T10" fmla="*/ 3 w 7"/>
                  <a:gd name="T11" fmla="*/ 0 h 6"/>
                  <a:gd name="T12" fmla="*/ 3 w 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 h="6">
                    <a:moveTo>
                      <a:pt x="3" y="0"/>
                    </a:moveTo>
                    <a:cubicBezTo>
                      <a:pt x="3" y="0"/>
                      <a:pt x="2" y="0"/>
                      <a:pt x="2" y="1"/>
                    </a:cubicBezTo>
                    <a:cubicBezTo>
                      <a:pt x="0" y="1"/>
                      <a:pt x="0" y="3"/>
                      <a:pt x="1" y="4"/>
                    </a:cubicBezTo>
                    <a:cubicBezTo>
                      <a:pt x="1" y="5"/>
                      <a:pt x="2" y="6"/>
                      <a:pt x="3" y="6"/>
                    </a:cubicBezTo>
                    <a:cubicBezTo>
                      <a:pt x="3" y="6"/>
                      <a:pt x="4" y="6"/>
                      <a:pt x="4" y="5"/>
                    </a:cubicBezTo>
                    <a:cubicBezTo>
                      <a:pt x="7" y="4"/>
                      <a:pt x="6" y="0"/>
                      <a:pt x="3" y="0"/>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45" name="Freeform 133"/>
              <p:cNvSpPr/>
              <p:nvPr/>
            </p:nvSpPr>
            <p:spPr bwMode="auto">
              <a:xfrm>
                <a:off x="3678238" y="3089275"/>
                <a:ext cx="15875" cy="11113"/>
              </a:xfrm>
              <a:custGeom>
                <a:avLst/>
                <a:gdLst>
                  <a:gd name="T0" fmla="*/ 4 w 7"/>
                  <a:gd name="T1" fmla="*/ 0 h 5"/>
                  <a:gd name="T2" fmla="*/ 3 w 7"/>
                  <a:gd name="T3" fmla="*/ 0 h 5"/>
                  <a:gd name="T4" fmla="*/ 4 w 7"/>
                  <a:gd name="T5" fmla="*/ 5 h 5"/>
                  <a:gd name="T6" fmla="*/ 4 w 7"/>
                  <a:gd name="T7" fmla="*/ 5 h 5"/>
                  <a:gd name="T8" fmla="*/ 5 w 7"/>
                  <a:gd name="T9" fmla="*/ 5 h 5"/>
                  <a:gd name="T10" fmla="*/ 6 w 7"/>
                  <a:gd name="T11" fmla="*/ 0 h 5"/>
                  <a:gd name="T12" fmla="*/ 4 w 7"/>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4" y="0"/>
                    </a:moveTo>
                    <a:cubicBezTo>
                      <a:pt x="4" y="0"/>
                      <a:pt x="3" y="0"/>
                      <a:pt x="3" y="0"/>
                    </a:cubicBezTo>
                    <a:cubicBezTo>
                      <a:pt x="0" y="2"/>
                      <a:pt x="2" y="5"/>
                      <a:pt x="4" y="5"/>
                    </a:cubicBezTo>
                    <a:cubicBezTo>
                      <a:pt x="4" y="5"/>
                      <a:pt x="4" y="5"/>
                      <a:pt x="4" y="5"/>
                    </a:cubicBezTo>
                    <a:cubicBezTo>
                      <a:pt x="5" y="5"/>
                      <a:pt x="5" y="5"/>
                      <a:pt x="5" y="5"/>
                    </a:cubicBezTo>
                    <a:cubicBezTo>
                      <a:pt x="7" y="4"/>
                      <a:pt x="7" y="2"/>
                      <a:pt x="6" y="0"/>
                    </a:cubicBezTo>
                    <a:cubicBezTo>
                      <a:pt x="5" y="0"/>
                      <a:pt x="5"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46" name="Freeform 134"/>
              <p:cNvSpPr/>
              <p:nvPr/>
            </p:nvSpPr>
            <p:spPr bwMode="auto">
              <a:xfrm>
                <a:off x="3706813" y="3081338"/>
                <a:ext cx="38100" cy="30163"/>
              </a:xfrm>
              <a:custGeom>
                <a:avLst/>
                <a:gdLst>
                  <a:gd name="T0" fmla="*/ 4 w 18"/>
                  <a:gd name="T1" fmla="*/ 0 h 14"/>
                  <a:gd name="T2" fmla="*/ 3 w 18"/>
                  <a:gd name="T3" fmla="*/ 5 h 14"/>
                  <a:gd name="T4" fmla="*/ 12 w 18"/>
                  <a:gd name="T5" fmla="*/ 14 h 14"/>
                  <a:gd name="T6" fmla="*/ 14 w 18"/>
                  <a:gd name="T7" fmla="*/ 14 h 14"/>
                  <a:gd name="T8" fmla="*/ 14 w 18"/>
                  <a:gd name="T9" fmla="*/ 14 h 14"/>
                  <a:gd name="T10" fmla="*/ 17 w 18"/>
                  <a:gd name="T11" fmla="*/ 11 h 14"/>
                  <a:gd name="T12" fmla="*/ 16 w 18"/>
                  <a:gd name="T13" fmla="*/ 10 h 14"/>
                  <a:gd name="T14" fmla="*/ 5 w 18"/>
                  <a:gd name="T15" fmla="*/ 1 h 14"/>
                  <a:gd name="T16" fmla="*/ 4 w 18"/>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
                    <a:moveTo>
                      <a:pt x="4" y="0"/>
                    </a:moveTo>
                    <a:cubicBezTo>
                      <a:pt x="2" y="0"/>
                      <a:pt x="0" y="4"/>
                      <a:pt x="3" y="5"/>
                    </a:cubicBezTo>
                    <a:cubicBezTo>
                      <a:pt x="6" y="8"/>
                      <a:pt x="9" y="11"/>
                      <a:pt x="12" y="14"/>
                    </a:cubicBezTo>
                    <a:cubicBezTo>
                      <a:pt x="13" y="14"/>
                      <a:pt x="14" y="14"/>
                      <a:pt x="14" y="14"/>
                    </a:cubicBezTo>
                    <a:cubicBezTo>
                      <a:pt x="14" y="14"/>
                      <a:pt x="14" y="14"/>
                      <a:pt x="14" y="14"/>
                    </a:cubicBezTo>
                    <a:cubicBezTo>
                      <a:pt x="16" y="14"/>
                      <a:pt x="18" y="12"/>
                      <a:pt x="17" y="11"/>
                    </a:cubicBezTo>
                    <a:cubicBezTo>
                      <a:pt x="17" y="10"/>
                      <a:pt x="16" y="10"/>
                      <a:pt x="16" y="10"/>
                    </a:cubicBezTo>
                    <a:cubicBezTo>
                      <a:pt x="13" y="7"/>
                      <a:pt x="9" y="4"/>
                      <a:pt x="5" y="1"/>
                    </a:cubicBezTo>
                    <a:cubicBezTo>
                      <a:pt x="5" y="0"/>
                      <a:pt x="4"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47" name="Freeform 135"/>
              <p:cNvSpPr/>
              <p:nvPr/>
            </p:nvSpPr>
            <p:spPr bwMode="auto">
              <a:xfrm>
                <a:off x="3719513" y="3019425"/>
                <a:ext cx="15875" cy="9525"/>
              </a:xfrm>
              <a:custGeom>
                <a:avLst/>
                <a:gdLst>
                  <a:gd name="T0" fmla="*/ 3 w 7"/>
                  <a:gd name="T1" fmla="*/ 0 h 5"/>
                  <a:gd name="T2" fmla="*/ 2 w 7"/>
                  <a:gd name="T3" fmla="*/ 0 h 5"/>
                  <a:gd name="T4" fmla="*/ 2 w 7"/>
                  <a:gd name="T5" fmla="*/ 0 h 5"/>
                  <a:gd name="T6" fmla="*/ 0 w 7"/>
                  <a:gd name="T7" fmla="*/ 2 h 5"/>
                  <a:gd name="T8" fmla="*/ 3 w 7"/>
                  <a:gd name="T9" fmla="*/ 5 h 5"/>
                  <a:gd name="T10" fmla="*/ 4 w 7"/>
                  <a:gd name="T11" fmla="*/ 5 h 5"/>
                  <a:gd name="T12" fmla="*/ 3 w 7"/>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3" y="0"/>
                    </a:moveTo>
                    <a:cubicBezTo>
                      <a:pt x="3" y="0"/>
                      <a:pt x="2" y="0"/>
                      <a:pt x="2" y="0"/>
                    </a:cubicBezTo>
                    <a:cubicBezTo>
                      <a:pt x="2" y="0"/>
                      <a:pt x="2" y="0"/>
                      <a:pt x="2" y="0"/>
                    </a:cubicBezTo>
                    <a:cubicBezTo>
                      <a:pt x="1" y="0"/>
                      <a:pt x="0" y="1"/>
                      <a:pt x="0" y="2"/>
                    </a:cubicBezTo>
                    <a:cubicBezTo>
                      <a:pt x="0" y="3"/>
                      <a:pt x="1" y="5"/>
                      <a:pt x="3" y="5"/>
                    </a:cubicBezTo>
                    <a:cubicBezTo>
                      <a:pt x="3" y="5"/>
                      <a:pt x="4" y="5"/>
                      <a:pt x="4" y="5"/>
                    </a:cubicBezTo>
                    <a:cubicBezTo>
                      <a:pt x="7" y="3"/>
                      <a:pt x="5"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48" name="Freeform 136"/>
              <p:cNvSpPr/>
              <p:nvPr/>
            </p:nvSpPr>
            <p:spPr bwMode="auto">
              <a:xfrm>
                <a:off x="3678238" y="3132138"/>
                <a:ext cx="36513" cy="41275"/>
              </a:xfrm>
              <a:custGeom>
                <a:avLst/>
                <a:gdLst>
                  <a:gd name="T0" fmla="*/ 3 w 17"/>
                  <a:gd name="T1" fmla="*/ 0 h 19"/>
                  <a:gd name="T2" fmla="*/ 2 w 17"/>
                  <a:gd name="T3" fmla="*/ 6 h 19"/>
                  <a:gd name="T4" fmla="*/ 11 w 17"/>
                  <a:gd name="T5" fmla="*/ 16 h 19"/>
                  <a:gd name="T6" fmla="*/ 12 w 17"/>
                  <a:gd name="T7" fmla="*/ 19 h 19"/>
                  <a:gd name="T8" fmla="*/ 14 w 17"/>
                  <a:gd name="T9" fmla="*/ 19 h 19"/>
                  <a:gd name="T10" fmla="*/ 16 w 17"/>
                  <a:gd name="T11" fmla="*/ 17 h 19"/>
                  <a:gd name="T12" fmla="*/ 16 w 17"/>
                  <a:gd name="T13" fmla="*/ 12 h 19"/>
                  <a:gd name="T14" fmla="*/ 5 w 17"/>
                  <a:gd name="T15" fmla="*/ 1 h 19"/>
                  <a:gd name="T16" fmla="*/ 3 w 17"/>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9">
                    <a:moveTo>
                      <a:pt x="3" y="0"/>
                    </a:moveTo>
                    <a:cubicBezTo>
                      <a:pt x="1" y="0"/>
                      <a:pt x="0" y="4"/>
                      <a:pt x="2" y="6"/>
                    </a:cubicBezTo>
                    <a:cubicBezTo>
                      <a:pt x="5" y="8"/>
                      <a:pt x="12" y="11"/>
                      <a:pt x="11" y="16"/>
                    </a:cubicBezTo>
                    <a:cubicBezTo>
                      <a:pt x="11" y="17"/>
                      <a:pt x="11" y="18"/>
                      <a:pt x="12" y="19"/>
                    </a:cubicBezTo>
                    <a:cubicBezTo>
                      <a:pt x="13" y="19"/>
                      <a:pt x="13" y="19"/>
                      <a:pt x="14" y="19"/>
                    </a:cubicBezTo>
                    <a:cubicBezTo>
                      <a:pt x="15" y="19"/>
                      <a:pt x="16" y="19"/>
                      <a:pt x="16" y="17"/>
                    </a:cubicBezTo>
                    <a:cubicBezTo>
                      <a:pt x="17" y="15"/>
                      <a:pt x="17" y="13"/>
                      <a:pt x="16" y="12"/>
                    </a:cubicBezTo>
                    <a:cubicBezTo>
                      <a:pt x="14" y="7"/>
                      <a:pt x="9" y="4"/>
                      <a:pt x="5" y="1"/>
                    </a:cubicBezTo>
                    <a:cubicBezTo>
                      <a:pt x="4" y="1"/>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49" name="Freeform 137"/>
              <p:cNvSpPr/>
              <p:nvPr/>
            </p:nvSpPr>
            <p:spPr bwMode="auto">
              <a:xfrm>
                <a:off x="3695700" y="3098800"/>
                <a:ext cx="36513" cy="42863"/>
              </a:xfrm>
              <a:custGeom>
                <a:avLst/>
                <a:gdLst>
                  <a:gd name="T0" fmla="*/ 4 w 17"/>
                  <a:gd name="T1" fmla="*/ 0 h 20"/>
                  <a:gd name="T2" fmla="*/ 2 w 17"/>
                  <a:gd name="T3" fmla="*/ 4 h 20"/>
                  <a:gd name="T4" fmla="*/ 11 w 17"/>
                  <a:gd name="T5" fmla="*/ 17 h 20"/>
                  <a:gd name="T6" fmla="*/ 13 w 17"/>
                  <a:gd name="T7" fmla="*/ 19 h 20"/>
                  <a:gd name="T8" fmla="*/ 14 w 17"/>
                  <a:gd name="T9" fmla="*/ 20 h 20"/>
                  <a:gd name="T10" fmla="*/ 17 w 17"/>
                  <a:gd name="T11" fmla="*/ 17 h 20"/>
                  <a:gd name="T12" fmla="*/ 16 w 17"/>
                  <a:gd name="T13" fmla="*/ 13 h 20"/>
                  <a:gd name="T14" fmla="*/ 6 w 17"/>
                  <a:gd name="T15" fmla="*/ 0 h 20"/>
                  <a:gd name="T16" fmla="*/ 4 w 17"/>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0">
                    <a:moveTo>
                      <a:pt x="4" y="0"/>
                    </a:moveTo>
                    <a:cubicBezTo>
                      <a:pt x="2" y="0"/>
                      <a:pt x="0" y="2"/>
                      <a:pt x="2" y="4"/>
                    </a:cubicBezTo>
                    <a:cubicBezTo>
                      <a:pt x="5" y="7"/>
                      <a:pt x="11" y="12"/>
                      <a:pt x="11" y="17"/>
                    </a:cubicBezTo>
                    <a:cubicBezTo>
                      <a:pt x="12" y="18"/>
                      <a:pt x="12" y="19"/>
                      <a:pt x="13" y="19"/>
                    </a:cubicBezTo>
                    <a:cubicBezTo>
                      <a:pt x="13" y="19"/>
                      <a:pt x="14" y="20"/>
                      <a:pt x="14" y="20"/>
                    </a:cubicBezTo>
                    <a:cubicBezTo>
                      <a:pt x="16" y="20"/>
                      <a:pt x="17" y="19"/>
                      <a:pt x="17" y="17"/>
                    </a:cubicBezTo>
                    <a:cubicBezTo>
                      <a:pt x="17" y="16"/>
                      <a:pt x="17" y="14"/>
                      <a:pt x="16" y="13"/>
                    </a:cubicBezTo>
                    <a:cubicBezTo>
                      <a:pt x="14" y="8"/>
                      <a:pt x="10" y="4"/>
                      <a:pt x="6" y="0"/>
                    </a:cubicBezTo>
                    <a:cubicBezTo>
                      <a:pt x="5" y="0"/>
                      <a:pt x="5"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50" name="Freeform 138"/>
              <p:cNvSpPr/>
              <p:nvPr/>
            </p:nvSpPr>
            <p:spPr bwMode="auto">
              <a:xfrm>
                <a:off x="3708400" y="3028950"/>
                <a:ext cx="50800" cy="69850"/>
              </a:xfrm>
              <a:custGeom>
                <a:avLst/>
                <a:gdLst>
                  <a:gd name="T0" fmla="*/ 3 w 23"/>
                  <a:gd name="T1" fmla="*/ 0 h 32"/>
                  <a:gd name="T2" fmla="*/ 3 w 23"/>
                  <a:gd name="T3" fmla="*/ 0 h 32"/>
                  <a:gd name="T4" fmla="*/ 1 w 23"/>
                  <a:gd name="T5" fmla="*/ 4 h 32"/>
                  <a:gd name="T6" fmla="*/ 1 w 23"/>
                  <a:gd name="T7" fmla="*/ 5 h 32"/>
                  <a:gd name="T8" fmla="*/ 17 w 23"/>
                  <a:gd name="T9" fmla="*/ 30 h 32"/>
                  <a:gd name="T10" fmla="*/ 18 w 23"/>
                  <a:gd name="T11" fmla="*/ 31 h 32"/>
                  <a:gd name="T12" fmla="*/ 20 w 23"/>
                  <a:gd name="T13" fmla="*/ 32 h 32"/>
                  <a:gd name="T14" fmla="*/ 22 w 23"/>
                  <a:gd name="T15" fmla="*/ 28 h 32"/>
                  <a:gd name="T16" fmla="*/ 21 w 23"/>
                  <a:gd name="T17" fmla="*/ 26 h 32"/>
                  <a:gd name="T18" fmla="*/ 5 w 23"/>
                  <a:gd name="T19" fmla="*/ 1 h 32"/>
                  <a:gd name="T20" fmla="*/ 3 w 23"/>
                  <a:gd name="T2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32">
                    <a:moveTo>
                      <a:pt x="3" y="0"/>
                    </a:moveTo>
                    <a:cubicBezTo>
                      <a:pt x="3" y="0"/>
                      <a:pt x="3" y="0"/>
                      <a:pt x="3" y="0"/>
                    </a:cubicBezTo>
                    <a:cubicBezTo>
                      <a:pt x="1" y="1"/>
                      <a:pt x="0" y="2"/>
                      <a:pt x="1" y="4"/>
                    </a:cubicBezTo>
                    <a:cubicBezTo>
                      <a:pt x="1" y="4"/>
                      <a:pt x="1" y="5"/>
                      <a:pt x="1" y="5"/>
                    </a:cubicBezTo>
                    <a:cubicBezTo>
                      <a:pt x="8" y="12"/>
                      <a:pt x="14" y="21"/>
                      <a:pt x="17" y="30"/>
                    </a:cubicBezTo>
                    <a:cubicBezTo>
                      <a:pt x="17" y="30"/>
                      <a:pt x="18" y="31"/>
                      <a:pt x="18" y="31"/>
                    </a:cubicBezTo>
                    <a:cubicBezTo>
                      <a:pt x="18" y="31"/>
                      <a:pt x="19" y="32"/>
                      <a:pt x="20" y="32"/>
                    </a:cubicBezTo>
                    <a:cubicBezTo>
                      <a:pt x="21" y="32"/>
                      <a:pt x="23" y="30"/>
                      <a:pt x="22" y="28"/>
                    </a:cubicBezTo>
                    <a:cubicBezTo>
                      <a:pt x="22" y="27"/>
                      <a:pt x="22" y="26"/>
                      <a:pt x="21" y="26"/>
                    </a:cubicBezTo>
                    <a:cubicBezTo>
                      <a:pt x="18" y="16"/>
                      <a:pt x="12" y="8"/>
                      <a:pt x="5" y="1"/>
                    </a:cubicBezTo>
                    <a:cubicBezTo>
                      <a:pt x="5" y="1"/>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51" name="Freeform 139"/>
              <p:cNvSpPr/>
              <p:nvPr/>
            </p:nvSpPr>
            <p:spPr bwMode="auto">
              <a:xfrm>
                <a:off x="3743325" y="3009900"/>
                <a:ext cx="46038" cy="58738"/>
              </a:xfrm>
              <a:custGeom>
                <a:avLst/>
                <a:gdLst>
                  <a:gd name="T0" fmla="*/ 3 w 21"/>
                  <a:gd name="T1" fmla="*/ 0 h 27"/>
                  <a:gd name="T2" fmla="*/ 1 w 21"/>
                  <a:gd name="T3" fmla="*/ 4 h 27"/>
                  <a:gd name="T4" fmla="*/ 14 w 21"/>
                  <a:gd name="T5" fmla="*/ 24 h 27"/>
                  <a:gd name="T6" fmla="*/ 16 w 21"/>
                  <a:gd name="T7" fmla="*/ 26 h 27"/>
                  <a:gd name="T8" fmla="*/ 17 w 21"/>
                  <a:gd name="T9" fmla="*/ 27 h 27"/>
                  <a:gd name="T10" fmla="*/ 19 w 21"/>
                  <a:gd name="T11" fmla="*/ 22 h 27"/>
                  <a:gd name="T12" fmla="*/ 18 w 21"/>
                  <a:gd name="T13" fmla="*/ 21 h 27"/>
                  <a:gd name="T14" fmla="*/ 6 w 21"/>
                  <a:gd name="T15" fmla="*/ 1 h 27"/>
                  <a:gd name="T16" fmla="*/ 3 w 21"/>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7">
                    <a:moveTo>
                      <a:pt x="3" y="0"/>
                    </a:moveTo>
                    <a:cubicBezTo>
                      <a:pt x="2" y="0"/>
                      <a:pt x="0" y="2"/>
                      <a:pt x="1" y="4"/>
                    </a:cubicBezTo>
                    <a:cubicBezTo>
                      <a:pt x="5" y="11"/>
                      <a:pt x="9" y="18"/>
                      <a:pt x="14" y="24"/>
                    </a:cubicBezTo>
                    <a:cubicBezTo>
                      <a:pt x="15" y="25"/>
                      <a:pt x="15" y="25"/>
                      <a:pt x="16" y="26"/>
                    </a:cubicBezTo>
                    <a:cubicBezTo>
                      <a:pt x="16" y="26"/>
                      <a:pt x="17" y="27"/>
                      <a:pt x="17" y="27"/>
                    </a:cubicBezTo>
                    <a:cubicBezTo>
                      <a:pt x="19" y="27"/>
                      <a:pt x="21" y="24"/>
                      <a:pt x="19" y="22"/>
                    </a:cubicBezTo>
                    <a:cubicBezTo>
                      <a:pt x="19" y="22"/>
                      <a:pt x="19" y="21"/>
                      <a:pt x="18" y="21"/>
                    </a:cubicBezTo>
                    <a:cubicBezTo>
                      <a:pt x="14" y="15"/>
                      <a:pt x="10" y="8"/>
                      <a:pt x="6" y="1"/>
                    </a:cubicBezTo>
                    <a:cubicBezTo>
                      <a:pt x="5" y="0"/>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52" name="Freeform 140"/>
              <p:cNvSpPr/>
              <p:nvPr/>
            </p:nvSpPr>
            <p:spPr bwMode="auto">
              <a:xfrm>
                <a:off x="3798888" y="3008313"/>
                <a:ext cx="39688" cy="30163"/>
              </a:xfrm>
              <a:custGeom>
                <a:avLst/>
                <a:gdLst>
                  <a:gd name="T0" fmla="*/ 4 w 18"/>
                  <a:gd name="T1" fmla="*/ 0 h 14"/>
                  <a:gd name="T2" fmla="*/ 3 w 18"/>
                  <a:gd name="T3" fmla="*/ 0 h 14"/>
                  <a:gd name="T4" fmla="*/ 3 w 18"/>
                  <a:gd name="T5" fmla="*/ 5 h 14"/>
                  <a:gd name="T6" fmla="*/ 10 w 18"/>
                  <a:gd name="T7" fmla="*/ 7 h 14"/>
                  <a:gd name="T8" fmla="*/ 13 w 18"/>
                  <a:gd name="T9" fmla="*/ 11 h 14"/>
                  <a:gd name="T10" fmla="*/ 13 w 18"/>
                  <a:gd name="T11" fmla="*/ 12 h 14"/>
                  <a:gd name="T12" fmla="*/ 15 w 18"/>
                  <a:gd name="T13" fmla="*/ 14 h 14"/>
                  <a:gd name="T14" fmla="*/ 18 w 18"/>
                  <a:gd name="T15" fmla="*/ 11 h 14"/>
                  <a:gd name="T16" fmla="*/ 18 w 18"/>
                  <a:gd name="T17" fmla="*/ 10 h 14"/>
                  <a:gd name="T18" fmla="*/ 18 w 18"/>
                  <a:gd name="T19" fmla="*/ 10 h 14"/>
                  <a:gd name="T20" fmla="*/ 14 w 18"/>
                  <a:gd name="T21" fmla="*/ 3 h 14"/>
                  <a:gd name="T22" fmla="*/ 9 w 18"/>
                  <a:gd name="T23" fmla="*/ 1 h 14"/>
                  <a:gd name="T24" fmla="*/ 5 w 18"/>
                  <a:gd name="T25" fmla="*/ 0 h 14"/>
                  <a:gd name="T26" fmla="*/ 4 w 18"/>
                  <a:gd name="T2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4">
                    <a:moveTo>
                      <a:pt x="4" y="0"/>
                    </a:moveTo>
                    <a:cubicBezTo>
                      <a:pt x="4" y="0"/>
                      <a:pt x="3" y="0"/>
                      <a:pt x="3" y="0"/>
                    </a:cubicBezTo>
                    <a:cubicBezTo>
                      <a:pt x="1" y="1"/>
                      <a:pt x="0" y="4"/>
                      <a:pt x="3" y="5"/>
                    </a:cubicBezTo>
                    <a:cubicBezTo>
                      <a:pt x="5" y="5"/>
                      <a:pt x="8" y="6"/>
                      <a:pt x="10" y="7"/>
                    </a:cubicBezTo>
                    <a:cubicBezTo>
                      <a:pt x="11" y="8"/>
                      <a:pt x="12" y="9"/>
                      <a:pt x="13" y="11"/>
                    </a:cubicBezTo>
                    <a:cubicBezTo>
                      <a:pt x="13" y="11"/>
                      <a:pt x="13" y="12"/>
                      <a:pt x="13" y="12"/>
                    </a:cubicBezTo>
                    <a:cubicBezTo>
                      <a:pt x="13" y="13"/>
                      <a:pt x="14" y="14"/>
                      <a:pt x="15" y="14"/>
                    </a:cubicBezTo>
                    <a:cubicBezTo>
                      <a:pt x="17" y="14"/>
                      <a:pt x="18" y="13"/>
                      <a:pt x="18" y="11"/>
                    </a:cubicBezTo>
                    <a:cubicBezTo>
                      <a:pt x="18" y="11"/>
                      <a:pt x="18" y="10"/>
                      <a:pt x="18" y="10"/>
                    </a:cubicBezTo>
                    <a:cubicBezTo>
                      <a:pt x="18" y="10"/>
                      <a:pt x="18" y="10"/>
                      <a:pt x="18" y="10"/>
                    </a:cubicBezTo>
                    <a:cubicBezTo>
                      <a:pt x="17" y="7"/>
                      <a:pt x="16" y="5"/>
                      <a:pt x="14" y="3"/>
                    </a:cubicBezTo>
                    <a:cubicBezTo>
                      <a:pt x="12" y="2"/>
                      <a:pt x="10" y="1"/>
                      <a:pt x="9" y="1"/>
                    </a:cubicBezTo>
                    <a:cubicBezTo>
                      <a:pt x="7" y="0"/>
                      <a:pt x="6" y="0"/>
                      <a:pt x="5" y="0"/>
                    </a:cubicBezTo>
                    <a:cubicBezTo>
                      <a:pt x="4" y="0"/>
                      <a:pt x="4"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53" name="Freeform 141"/>
              <p:cNvSpPr/>
              <p:nvPr/>
            </p:nvSpPr>
            <p:spPr bwMode="auto">
              <a:xfrm>
                <a:off x="3849688" y="2984500"/>
                <a:ext cx="12700" cy="12700"/>
              </a:xfrm>
              <a:custGeom>
                <a:avLst/>
                <a:gdLst>
                  <a:gd name="T0" fmla="*/ 3 w 6"/>
                  <a:gd name="T1" fmla="*/ 0 h 6"/>
                  <a:gd name="T2" fmla="*/ 2 w 6"/>
                  <a:gd name="T3" fmla="*/ 1 h 6"/>
                  <a:gd name="T4" fmla="*/ 2 w 6"/>
                  <a:gd name="T5" fmla="*/ 5 h 6"/>
                  <a:gd name="T6" fmla="*/ 3 w 6"/>
                  <a:gd name="T7" fmla="*/ 6 h 6"/>
                  <a:gd name="T8" fmla="*/ 5 w 6"/>
                  <a:gd name="T9" fmla="*/ 6 h 6"/>
                  <a:gd name="T10" fmla="*/ 5 w 6"/>
                  <a:gd name="T11" fmla="*/ 1 h 6"/>
                  <a:gd name="T12" fmla="*/ 3 w 6"/>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6" h="6">
                    <a:moveTo>
                      <a:pt x="3" y="0"/>
                    </a:moveTo>
                    <a:cubicBezTo>
                      <a:pt x="3" y="0"/>
                      <a:pt x="2" y="0"/>
                      <a:pt x="2" y="1"/>
                    </a:cubicBezTo>
                    <a:cubicBezTo>
                      <a:pt x="0" y="2"/>
                      <a:pt x="0" y="4"/>
                      <a:pt x="2" y="5"/>
                    </a:cubicBezTo>
                    <a:cubicBezTo>
                      <a:pt x="2" y="6"/>
                      <a:pt x="3" y="6"/>
                      <a:pt x="3" y="6"/>
                    </a:cubicBezTo>
                    <a:cubicBezTo>
                      <a:pt x="4" y="6"/>
                      <a:pt x="4" y="6"/>
                      <a:pt x="5" y="6"/>
                    </a:cubicBezTo>
                    <a:cubicBezTo>
                      <a:pt x="6" y="5"/>
                      <a:pt x="6" y="2"/>
                      <a:pt x="5" y="1"/>
                    </a:cubicBezTo>
                    <a:cubicBezTo>
                      <a:pt x="4" y="1"/>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54" name="Freeform 142"/>
              <p:cNvSpPr/>
              <p:nvPr/>
            </p:nvSpPr>
            <p:spPr bwMode="auto">
              <a:xfrm>
                <a:off x="2771775" y="2260600"/>
                <a:ext cx="34925" cy="88900"/>
              </a:xfrm>
              <a:custGeom>
                <a:avLst/>
                <a:gdLst>
                  <a:gd name="T0" fmla="*/ 3 w 16"/>
                  <a:gd name="T1" fmla="*/ 0 h 41"/>
                  <a:gd name="T2" fmla="*/ 3 w 16"/>
                  <a:gd name="T3" fmla="*/ 0 h 41"/>
                  <a:gd name="T4" fmla="*/ 1 w 16"/>
                  <a:gd name="T5" fmla="*/ 4 h 41"/>
                  <a:gd name="T6" fmla="*/ 1 w 16"/>
                  <a:gd name="T7" fmla="*/ 6 h 41"/>
                  <a:gd name="T8" fmla="*/ 11 w 16"/>
                  <a:gd name="T9" fmla="*/ 39 h 41"/>
                  <a:gd name="T10" fmla="*/ 13 w 16"/>
                  <a:gd name="T11" fmla="*/ 41 h 41"/>
                  <a:gd name="T12" fmla="*/ 16 w 16"/>
                  <a:gd name="T13" fmla="*/ 37 h 41"/>
                  <a:gd name="T14" fmla="*/ 9 w 16"/>
                  <a:gd name="T15" fmla="*/ 13 h 41"/>
                  <a:gd name="T16" fmla="*/ 6 w 16"/>
                  <a:gd name="T17" fmla="*/ 4 h 41"/>
                  <a:gd name="T18" fmla="*/ 6 w 16"/>
                  <a:gd name="T19" fmla="*/ 2 h 41"/>
                  <a:gd name="T20" fmla="*/ 3 w 16"/>
                  <a:gd name="T2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41">
                    <a:moveTo>
                      <a:pt x="3" y="0"/>
                    </a:moveTo>
                    <a:cubicBezTo>
                      <a:pt x="3" y="0"/>
                      <a:pt x="3" y="0"/>
                      <a:pt x="3" y="0"/>
                    </a:cubicBezTo>
                    <a:cubicBezTo>
                      <a:pt x="1" y="1"/>
                      <a:pt x="0" y="2"/>
                      <a:pt x="1" y="4"/>
                    </a:cubicBezTo>
                    <a:cubicBezTo>
                      <a:pt x="1" y="4"/>
                      <a:pt x="1" y="5"/>
                      <a:pt x="1" y="6"/>
                    </a:cubicBezTo>
                    <a:cubicBezTo>
                      <a:pt x="4" y="17"/>
                      <a:pt x="8" y="28"/>
                      <a:pt x="11" y="39"/>
                    </a:cubicBezTo>
                    <a:cubicBezTo>
                      <a:pt x="11" y="40"/>
                      <a:pt x="12" y="41"/>
                      <a:pt x="13" y="41"/>
                    </a:cubicBezTo>
                    <a:cubicBezTo>
                      <a:pt x="15" y="41"/>
                      <a:pt x="16" y="39"/>
                      <a:pt x="16" y="37"/>
                    </a:cubicBezTo>
                    <a:cubicBezTo>
                      <a:pt x="14" y="29"/>
                      <a:pt x="11" y="21"/>
                      <a:pt x="9" y="13"/>
                    </a:cubicBezTo>
                    <a:cubicBezTo>
                      <a:pt x="8" y="10"/>
                      <a:pt x="7" y="7"/>
                      <a:pt x="6" y="4"/>
                    </a:cubicBezTo>
                    <a:cubicBezTo>
                      <a:pt x="6" y="3"/>
                      <a:pt x="6" y="3"/>
                      <a:pt x="6" y="2"/>
                    </a:cubicBezTo>
                    <a:cubicBezTo>
                      <a:pt x="5" y="1"/>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55" name="Freeform 143"/>
              <p:cNvSpPr/>
              <p:nvPr/>
            </p:nvSpPr>
            <p:spPr bwMode="auto">
              <a:xfrm>
                <a:off x="2806700" y="2300288"/>
                <a:ext cx="17463" cy="26988"/>
              </a:xfrm>
              <a:custGeom>
                <a:avLst/>
                <a:gdLst>
                  <a:gd name="T0" fmla="*/ 3 w 8"/>
                  <a:gd name="T1" fmla="*/ 0 h 13"/>
                  <a:gd name="T2" fmla="*/ 0 w 8"/>
                  <a:gd name="T3" fmla="*/ 2 h 13"/>
                  <a:gd name="T4" fmla="*/ 0 w 8"/>
                  <a:gd name="T5" fmla="*/ 4 h 13"/>
                  <a:gd name="T6" fmla="*/ 3 w 8"/>
                  <a:gd name="T7" fmla="*/ 11 h 13"/>
                  <a:gd name="T8" fmla="*/ 5 w 8"/>
                  <a:gd name="T9" fmla="*/ 13 h 13"/>
                  <a:gd name="T10" fmla="*/ 7 w 8"/>
                  <a:gd name="T11" fmla="*/ 12 h 13"/>
                  <a:gd name="T12" fmla="*/ 8 w 8"/>
                  <a:gd name="T13" fmla="*/ 9 h 13"/>
                  <a:gd name="T14" fmla="*/ 7 w 8"/>
                  <a:gd name="T15" fmla="*/ 7 h 13"/>
                  <a:gd name="T16" fmla="*/ 5 w 8"/>
                  <a:gd name="T17" fmla="*/ 1 h 13"/>
                  <a:gd name="T18" fmla="*/ 3 w 8"/>
                  <a:gd name="T1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3">
                    <a:moveTo>
                      <a:pt x="3" y="0"/>
                    </a:moveTo>
                    <a:cubicBezTo>
                      <a:pt x="2" y="0"/>
                      <a:pt x="0" y="0"/>
                      <a:pt x="0" y="2"/>
                    </a:cubicBezTo>
                    <a:cubicBezTo>
                      <a:pt x="0" y="2"/>
                      <a:pt x="0" y="3"/>
                      <a:pt x="0" y="4"/>
                    </a:cubicBezTo>
                    <a:cubicBezTo>
                      <a:pt x="1" y="6"/>
                      <a:pt x="2" y="9"/>
                      <a:pt x="3" y="11"/>
                    </a:cubicBezTo>
                    <a:cubicBezTo>
                      <a:pt x="3" y="12"/>
                      <a:pt x="4" y="13"/>
                      <a:pt x="5" y="13"/>
                    </a:cubicBezTo>
                    <a:cubicBezTo>
                      <a:pt x="6" y="13"/>
                      <a:pt x="6" y="12"/>
                      <a:pt x="7" y="12"/>
                    </a:cubicBezTo>
                    <a:cubicBezTo>
                      <a:pt x="8" y="11"/>
                      <a:pt x="8" y="10"/>
                      <a:pt x="8" y="9"/>
                    </a:cubicBezTo>
                    <a:cubicBezTo>
                      <a:pt x="7" y="8"/>
                      <a:pt x="7" y="8"/>
                      <a:pt x="7" y="7"/>
                    </a:cubicBezTo>
                    <a:cubicBezTo>
                      <a:pt x="6" y="5"/>
                      <a:pt x="6" y="3"/>
                      <a:pt x="5" y="1"/>
                    </a:cubicBezTo>
                    <a:cubicBezTo>
                      <a:pt x="4" y="0"/>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56" name="Freeform 144"/>
              <p:cNvSpPr/>
              <p:nvPr/>
            </p:nvSpPr>
            <p:spPr bwMode="auto">
              <a:xfrm>
                <a:off x="3698875" y="2368550"/>
                <a:ext cx="19050" cy="65088"/>
              </a:xfrm>
              <a:custGeom>
                <a:avLst/>
                <a:gdLst>
                  <a:gd name="T0" fmla="*/ 3 w 9"/>
                  <a:gd name="T1" fmla="*/ 0 h 30"/>
                  <a:gd name="T2" fmla="*/ 1 w 9"/>
                  <a:gd name="T3" fmla="*/ 4 h 30"/>
                  <a:gd name="T4" fmla="*/ 1 w 9"/>
                  <a:gd name="T5" fmla="*/ 6 h 30"/>
                  <a:gd name="T6" fmla="*/ 3 w 9"/>
                  <a:gd name="T7" fmla="*/ 20 h 30"/>
                  <a:gd name="T8" fmla="*/ 3 w 9"/>
                  <a:gd name="T9" fmla="*/ 28 h 30"/>
                  <a:gd name="T10" fmla="*/ 6 w 9"/>
                  <a:gd name="T11" fmla="*/ 30 h 30"/>
                  <a:gd name="T12" fmla="*/ 9 w 9"/>
                  <a:gd name="T13" fmla="*/ 26 h 30"/>
                  <a:gd name="T14" fmla="*/ 8 w 9"/>
                  <a:gd name="T15" fmla="*/ 14 h 30"/>
                  <a:gd name="T16" fmla="*/ 6 w 9"/>
                  <a:gd name="T17" fmla="*/ 4 h 30"/>
                  <a:gd name="T18" fmla="*/ 5 w 9"/>
                  <a:gd name="T19" fmla="*/ 2 h 30"/>
                  <a:gd name="T20" fmla="*/ 3 w 9"/>
                  <a:gd name="T21"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30">
                    <a:moveTo>
                      <a:pt x="3" y="0"/>
                    </a:moveTo>
                    <a:cubicBezTo>
                      <a:pt x="1" y="0"/>
                      <a:pt x="0" y="2"/>
                      <a:pt x="1" y="4"/>
                    </a:cubicBezTo>
                    <a:cubicBezTo>
                      <a:pt x="1" y="5"/>
                      <a:pt x="1" y="5"/>
                      <a:pt x="1" y="6"/>
                    </a:cubicBezTo>
                    <a:cubicBezTo>
                      <a:pt x="3" y="11"/>
                      <a:pt x="3" y="15"/>
                      <a:pt x="3" y="20"/>
                    </a:cubicBezTo>
                    <a:cubicBezTo>
                      <a:pt x="3" y="23"/>
                      <a:pt x="3" y="25"/>
                      <a:pt x="3" y="28"/>
                    </a:cubicBezTo>
                    <a:cubicBezTo>
                      <a:pt x="4" y="29"/>
                      <a:pt x="5" y="30"/>
                      <a:pt x="6" y="30"/>
                    </a:cubicBezTo>
                    <a:cubicBezTo>
                      <a:pt x="7" y="30"/>
                      <a:pt x="9" y="28"/>
                      <a:pt x="9" y="26"/>
                    </a:cubicBezTo>
                    <a:cubicBezTo>
                      <a:pt x="8" y="22"/>
                      <a:pt x="8" y="18"/>
                      <a:pt x="8" y="14"/>
                    </a:cubicBezTo>
                    <a:cubicBezTo>
                      <a:pt x="7" y="11"/>
                      <a:pt x="7" y="7"/>
                      <a:pt x="6" y="4"/>
                    </a:cubicBezTo>
                    <a:cubicBezTo>
                      <a:pt x="6" y="3"/>
                      <a:pt x="5" y="2"/>
                      <a:pt x="5" y="2"/>
                    </a:cubicBezTo>
                    <a:cubicBezTo>
                      <a:pt x="5" y="1"/>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57" name="Freeform 145"/>
              <p:cNvSpPr/>
              <p:nvPr/>
            </p:nvSpPr>
            <p:spPr bwMode="auto">
              <a:xfrm>
                <a:off x="3729038" y="2366963"/>
                <a:ext cx="15875" cy="87313"/>
              </a:xfrm>
              <a:custGeom>
                <a:avLst/>
                <a:gdLst>
                  <a:gd name="T0" fmla="*/ 3 w 8"/>
                  <a:gd name="T1" fmla="*/ 0 h 41"/>
                  <a:gd name="T2" fmla="*/ 0 w 8"/>
                  <a:gd name="T3" fmla="*/ 4 h 41"/>
                  <a:gd name="T4" fmla="*/ 1 w 8"/>
                  <a:gd name="T5" fmla="*/ 6 h 41"/>
                  <a:gd name="T6" fmla="*/ 1 w 8"/>
                  <a:gd name="T7" fmla="*/ 12 h 41"/>
                  <a:gd name="T8" fmla="*/ 2 w 8"/>
                  <a:gd name="T9" fmla="*/ 38 h 41"/>
                  <a:gd name="T10" fmla="*/ 2 w 8"/>
                  <a:gd name="T11" fmla="*/ 38 h 41"/>
                  <a:gd name="T12" fmla="*/ 4 w 8"/>
                  <a:gd name="T13" fmla="*/ 41 h 41"/>
                  <a:gd name="T14" fmla="*/ 7 w 8"/>
                  <a:gd name="T15" fmla="*/ 38 h 41"/>
                  <a:gd name="T16" fmla="*/ 7 w 8"/>
                  <a:gd name="T17" fmla="*/ 35 h 41"/>
                  <a:gd name="T18" fmla="*/ 7 w 8"/>
                  <a:gd name="T19" fmla="*/ 11 h 41"/>
                  <a:gd name="T20" fmla="*/ 6 w 8"/>
                  <a:gd name="T21" fmla="*/ 6 h 41"/>
                  <a:gd name="T22" fmla="*/ 5 w 8"/>
                  <a:gd name="T23" fmla="*/ 2 h 41"/>
                  <a:gd name="T24" fmla="*/ 3 w 8"/>
                  <a:gd name="T2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41">
                    <a:moveTo>
                      <a:pt x="3" y="0"/>
                    </a:moveTo>
                    <a:cubicBezTo>
                      <a:pt x="2" y="0"/>
                      <a:pt x="0" y="2"/>
                      <a:pt x="0" y="4"/>
                    </a:cubicBezTo>
                    <a:cubicBezTo>
                      <a:pt x="0" y="4"/>
                      <a:pt x="1" y="5"/>
                      <a:pt x="1" y="6"/>
                    </a:cubicBezTo>
                    <a:cubicBezTo>
                      <a:pt x="1" y="8"/>
                      <a:pt x="1" y="10"/>
                      <a:pt x="1" y="12"/>
                    </a:cubicBezTo>
                    <a:cubicBezTo>
                      <a:pt x="2" y="21"/>
                      <a:pt x="2" y="29"/>
                      <a:pt x="2" y="38"/>
                    </a:cubicBezTo>
                    <a:cubicBezTo>
                      <a:pt x="2" y="38"/>
                      <a:pt x="2" y="38"/>
                      <a:pt x="2" y="38"/>
                    </a:cubicBezTo>
                    <a:cubicBezTo>
                      <a:pt x="1" y="40"/>
                      <a:pt x="3" y="41"/>
                      <a:pt x="4" y="41"/>
                    </a:cubicBezTo>
                    <a:cubicBezTo>
                      <a:pt x="5" y="41"/>
                      <a:pt x="7" y="40"/>
                      <a:pt x="7" y="38"/>
                    </a:cubicBezTo>
                    <a:cubicBezTo>
                      <a:pt x="7" y="37"/>
                      <a:pt x="7" y="36"/>
                      <a:pt x="7" y="35"/>
                    </a:cubicBezTo>
                    <a:cubicBezTo>
                      <a:pt x="8" y="27"/>
                      <a:pt x="7" y="19"/>
                      <a:pt x="7" y="11"/>
                    </a:cubicBezTo>
                    <a:cubicBezTo>
                      <a:pt x="6" y="10"/>
                      <a:pt x="6" y="8"/>
                      <a:pt x="6" y="6"/>
                    </a:cubicBezTo>
                    <a:cubicBezTo>
                      <a:pt x="6" y="5"/>
                      <a:pt x="6" y="4"/>
                      <a:pt x="5" y="2"/>
                    </a:cubicBezTo>
                    <a:cubicBezTo>
                      <a:pt x="5" y="1"/>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58" name="Freeform 146"/>
              <p:cNvSpPr/>
              <p:nvPr/>
            </p:nvSpPr>
            <p:spPr bwMode="auto">
              <a:xfrm>
                <a:off x="3760788" y="2351088"/>
                <a:ext cx="19050" cy="63500"/>
              </a:xfrm>
              <a:custGeom>
                <a:avLst/>
                <a:gdLst>
                  <a:gd name="T0" fmla="*/ 6 w 9"/>
                  <a:gd name="T1" fmla="*/ 0 h 29"/>
                  <a:gd name="T2" fmla="*/ 4 w 9"/>
                  <a:gd name="T3" fmla="*/ 1 h 29"/>
                  <a:gd name="T4" fmla="*/ 1 w 9"/>
                  <a:gd name="T5" fmla="*/ 13 h 29"/>
                  <a:gd name="T6" fmla="*/ 0 w 9"/>
                  <a:gd name="T7" fmla="*/ 16 h 29"/>
                  <a:gd name="T8" fmla="*/ 0 w 9"/>
                  <a:gd name="T9" fmla="*/ 27 h 29"/>
                  <a:gd name="T10" fmla="*/ 3 w 9"/>
                  <a:gd name="T11" fmla="*/ 29 h 29"/>
                  <a:gd name="T12" fmla="*/ 5 w 9"/>
                  <a:gd name="T13" fmla="*/ 27 h 29"/>
                  <a:gd name="T14" fmla="*/ 6 w 9"/>
                  <a:gd name="T15" fmla="*/ 14 h 29"/>
                  <a:gd name="T16" fmla="*/ 9 w 9"/>
                  <a:gd name="T17" fmla="*/ 3 h 29"/>
                  <a:gd name="T18" fmla="*/ 8 w 9"/>
                  <a:gd name="T19" fmla="*/ 0 h 29"/>
                  <a:gd name="T20" fmla="*/ 6 w 9"/>
                  <a:gd name="T2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29">
                    <a:moveTo>
                      <a:pt x="6" y="0"/>
                    </a:moveTo>
                    <a:cubicBezTo>
                      <a:pt x="5" y="0"/>
                      <a:pt x="4" y="0"/>
                      <a:pt x="4" y="1"/>
                    </a:cubicBezTo>
                    <a:cubicBezTo>
                      <a:pt x="3" y="5"/>
                      <a:pt x="2" y="9"/>
                      <a:pt x="1" y="13"/>
                    </a:cubicBezTo>
                    <a:cubicBezTo>
                      <a:pt x="1" y="14"/>
                      <a:pt x="1" y="15"/>
                      <a:pt x="0" y="16"/>
                    </a:cubicBezTo>
                    <a:cubicBezTo>
                      <a:pt x="0" y="20"/>
                      <a:pt x="0" y="23"/>
                      <a:pt x="0" y="27"/>
                    </a:cubicBezTo>
                    <a:cubicBezTo>
                      <a:pt x="0" y="28"/>
                      <a:pt x="2" y="29"/>
                      <a:pt x="3" y="29"/>
                    </a:cubicBezTo>
                    <a:cubicBezTo>
                      <a:pt x="4" y="29"/>
                      <a:pt x="5" y="28"/>
                      <a:pt x="5" y="27"/>
                    </a:cubicBezTo>
                    <a:cubicBezTo>
                      <a:pt x="5" y="22"/>
                      <a:pt x="6" y="18"/>
                      <a:pt x="6" y="14"/>
                    </a:cubicBezTo>
                    <a:cubicBezTo>
                      <a:pt x="7" y="10"/>
                      <a:pt x="8" y="7"/>
                      <a:pt x="9" y="3"/>
                    </a:cubicBezTo>
                    <a:cubicBezTo>
                      <a:pt x="9" y="2"/>
                      <a:pt x="9" y="1"/>
                      <a:pt x="8" y="0"/>
                    </a:cubicBezTo>
                    <a:cubicBezTo>
                      <a:pt x="8" y="0"/>
                      <a:pt x="7" y="0"/>
                      <a:pt x="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grpSp>
        <p:grpSp>
          <p:nvGrpSpPr>
            <p:cNvPr id="161" name="组合 160"/>
            <p:cNvGrpSpPr/>
            <p:nvPr/>
          </p:nvGrpSpPr>
          <p:grpSpPr>
            <a:xfrm>
              <a:off x="1953920" y="1830689"/>
              <a:ext cx="1466131" cy="1280346"/>
              <a:chOff x="2487613" y="2089150"/>
              <a:chExt cx="1616075" cy="1411288"/>
            </a:xfrm>
            <a:grpFill/>
          </p:grpSpPr>
          <p:sp>
            <p:nvSpPr>
              <p:cNvPr id="162" name="Freeform 28"/>
              <p:cNvSpPr/>
              <p:nvPr/>
            </p:nvSpPr>
            <p:spPr bwMode="auto">
              <a:xfrm>
                <a:off x="3046413" y="2981325"/>
                <a:ext cx="15875" cy="11113"/>
              </a:xfrm>
              <a:custGeom>
                <a:avLst/>
                <a:gdLst>
                  <a:gd name="T0" fmla="*/ 4 w 8"/>
                  <a:gd name="T1" fmla="*/ 0 h 5"/>
                  <a:gd name="T2" fmla="*/ 3 w 8"/>
                  <a:gd name="T3" fmla="*/ 0 h 5"/>
                  <a:gd name="T4" fmla="*/ 4 w 8"/>
                  <a:gd name="T5" fmla="*/ 5 h 5"/>
                  <a:gd name="T6" fmla="*/ 6 w 8"/>
                  <a:gd name="T7" fmla="*/ 5 h 5"/>
                  <a:gd name="T8" fmla="*/ 4 w 8"/>
                  <a:gd name="T9" fmla="*/ 0 h 5"/>
                </a:gdLst>
                <a:ahLst/>
                <a:cxnLst>
                  <a:cxn ang="0">
                    <a:pos x="T0" y="T1"/>
                  </a:cxn>
                  <a:cxn ang="0">
                    <a:pos x="T2" y="T3"/>
                  </a:cxn>
                  <a:cxn ang="0">
                    <a:pos x="T4" y="T5"/>
                  </a:cxn>
                  <a:cxn ang="0">
                    <a:pos x="T6" y="T7"/>
                  </a:cxn>
                  <a:cxn ang="0">
                    <a:pos x="T8" y="T9"/>
                  </a:cxn>
                </a:cxnLst>
                <a:rect l="0" t="0" r="r" b="b"/>
                <a:pathLst>
                  <a:path w="8" h="5">
                    <a:moveTo>
                      <a:pt x="4" y="0"/>
                    </a:moveTo>
                    <a:cubicBezTo>
                      <a:pt x="4" y="0"/>
                      <a:pt x="3" y="0"/>
                      <a:pt x="3" y="0"/>
                    </a:cubicBezTo>
                    <a:cubicBezTo>
                      <a:pt x="0" y="2"/>
                      <a:pt x="2" y="5"/>
                      <a:pt x="4" y="5"/>
                    </a:cubicBezTo>
                    <a:cubicBezTo>
                      <a:pt x="5" y="5"/>
                      <a:pt x="5" y="5"/>
                      <a:pt x="6" y="5"/>
                    </a:cubicBezTo>
                    <a:cubicBezTo>
                      <a:pt x="8" y="3"/>
                      <a:pt x="7"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63" name="Freeform 32"/>
              <p:cNvSpPr>
                <a:spLocks noEditPoints="1"/>
              </p:cNvSpPr>
              <p:nvPr/>
            </p:nvSpPr>
            <p:spPr bwMode="auto">
              <a:xfrm>
                <a:off x="2487613" y="2089150"/>
                <a:ext cx="1422400" cy="1387475"/>
              </a:xfrm>
              <a:custGeom>
                <a:avLst/>
                <a:gdLst>
                  <a:gd name="T0" fmla="*/ 177 w 660"/>
                  <a:gd name="T1" fmla="*/ 575 h 645"/>
                  <a:gd name="T2" fmla="*/ 245 w 660"/>
                  <a:gd name="T3" fmla="*/ 564 h 645"/>
                  <a:gd name="T4" fmla="*/ 200 w 660"/>
                  <a:gd name="T5" fmla="*/ 586 h 645"/>
                  <a:gd name="T6" fmla="*/ 213 w 660"/>
                  <a:gd name="T7" fmla="*/ 584 h 645"/>
                  <a:gd name="T8" fmla="*/ 227 w 660"/>
                  <a:gd name="T9" fmla="*/ 580 h 645"/>
                  <a:gd name="T10" fmla="*/ 247 w 660"/>
                  <a:gd name="T11" fmla="*/ 568 h 645"/>
                  <a:gd name="T12" fmla="*/ 250 w 660"/>
                  <a:gd name="T13" fmla="*/ 561 h 645"/>
                  <a:gd name="T14" fmla="*/ 301 w 660"/>
                  <a:gd name="T15" fmla="*/ 575 h 645"/>
                  <a:gd name="T16" fmla="*/ 386 w 660"/>
                  <a:gd name="T17" fmla="*/ 640 h 645"/>
                  <a:gd name="T18" fmla="*/ 340 w 660"/>
                  <a:gd name="T19" fmla="*/ 582 h 645"/>
                  <a:gd name="T20" fmla="*/ 314 w 660"/>
                  <a:gd name="T21" fmla="*/ 576 h 645"/>
                  <a:gd name="T22" fmla="*/ 269 w 660"/>
                  <a:gd name="T23" fmla="*/ 557 h 645"/>
                  <a:gd name="T24" fmla="*/ 141 w 660"/>
                  <a:gd name="T25" fmla="*/ 546 h 645"/>
                  <a:gd name="T26" fmla="*/ 171 w 660"/>
                  <a:gd name="T27" fmla="*/ 578 h 645"/>
                  <a:gd name="T28" fmla="*/ 128 w 660"/>
                  <a:gd name="T29" fmla="*/ 521 h 645"/>
                  <a:gd name="T30" fmla="*/ 395 w 660"/>
                  <a:gd name="T31" fmla="*/ 638 h 645"/>
                  <a:gd name="T32" fmla="*/ 467 w 660"/>
                  <a:gd name="T33" fmla="*/ 622 h 645"/>
                  <a:gd name="T34" fmla="*/ 530 w 660"/>
                  <a:gd name="T35" fmla="*/ 577 h 645"/>
                  <a:gd name="T36" fmla="*/ 526 w 660"/>
                  <a:gd name="T37" fmla="*/ 542 h 645"/>
                  <a:gd name="T38" fmla="*/ 619 w 660"/>
                  <a:gd name="T39" fmla="*/ 428 h 645"/>
                  <a:gd name="T40" fmla="*/ 582 w 660"/>
                  <a:gd name="T41" fmla="*/ 420 h 645"/>
                  <a:gd name="T42" fmla="*/ 528 w 660"/>
                  <a:gd name="T43" fmla="*/ 514 h 645"/>
                  <a:gd name="T44" fmla="*/ 552 w 660"/>
                  <a:gd name="T45" fmla="*/ 482 h 645"/>
                  <a:gd name="T46" fmla="*/ 559 w 660"/>
                  <a:gd name="T47" fmla="*/ 465 h 645"/>
                  <a:gd name="T48" fmla="*/ 574 w 660"/>
                  <a:gd name="T49" fmla="*/ 432 h 645"/>
                  <a:gd name="T50" fmla="*/ 612 w 660"/>
                  <a:gd name="T51" fmla="*/ 427 h 645"/>
                  <a:gd name="T52" fmla="*/ 64 w 660"/>
                  <a:gd name="T53" fmla="*/ 398 h 645"/>
                  <a:gd name="T54" fmla="*/ 93 w 660"/>
                  <a:gd name="T55" fmla="*/ 392 h 645"/>
                  <a:gd name="T56" fmla="*/ 93 w 660"/>
                  <a:gd name="T57" fmla="*/ 392 h 645"/>
                  <a:gd name="T58" fmla="*/ 110 w 660"/>
                  <a:gd name="T59" fmla="*/ 394 h 645"/>
                  <a:gd name="T60" fmla="*/ 128 w 660"/>
                  <a:gd name="T61" fmla="*/ 401 h 645"/>
                  <a:gd name="T62" fmla="*/ 146 w 660"/>
                  <a:gd name="T63" fmla="*/ 476 h 645"/>
                  <a:gd name="T64" fmla="*/ 159 w 660"/>
                  <a:gd name="T65" fmla="*/ 475 h 645"/>
                  <a:gd name="T66" fmla="*/ 561 w 660"/>
                  <a:gd name="T67" fmla="*/ 178 h 645"/>
                  <a:gd name="T68" fmla="*/ 625 w 660"/>
                  <a:gd name="T69" fmla="*/ 269 h 645"/>
                  <a:gd name="T70" fmla="*/ 635 w 660"/>
                  <a:gd name="T71" fmla="*/ 422 h 645"/>
                  <a:gd name="T72" fmla="*/ 657 w 660"/>
                  <a:gd name="T73" fmla="*/ 329 h 645"/>
                  <a:gd name="T74" fmla="*/ 590 w 660"/>
                  <a:gd name="T75" fmla="*/ 267 h 645"/>
                  <a:gd name="T76" fmla="*/ 560 w 660"/>
                  <a:gd name="T77" fmla="*/ 173 h 645"/>
                  <a:gd name="T78" fmla="*/ 592 w 660"/>
                  <a:gd name="T79" fmla="*/ 135 h 645"/>
                  <a:gd name="T80" fmla="*/ 592 w 660"/>
                  <a:gd name="T81" fmla="*/ 135 h 645"/>
                  <a:gd name="T82" fmla="*/ 577 w 660"/>
                  <a:gd name="T83" fmla="*/ 135 h 645"/>
                  <a:gd name="T84" fmla="*/ 83 w 660"/>
                  <a:gd name="T85" fmla="*/ 249 h 645"/>
                  <a:gd name="T86" fmla="*/ 5 w 660"/>
                  <a:gd name="T87" fmla="*/ 279 h 645"/>
                  <a:gd name="T88" fmla="*/ 7 w 660"/>
                  <a:gd name="T89" fmla="*/ 306 h 645"/>
                  <a:gd name="T90" fmla="*/ 38 w 660"/>
                  <a:gd name="T91" fmla="*/ 390 h 645"/>
                  <a:gd name="T92" fmla="*/ 25 w 660"/>
                  <a:gd name="T93" fmla="*/ 332 h 645"/>
                  <a:gd name="T94" fmla="*/ 84 w 660"/>
                  <a:gd name="T95" fmla="*/ 255 h 645"/>
                  <a:gd name="T96" fmla="*/ 138 w 660"/>
                  <a:gd name="T97" fmla="*/ 84 h 645"/>
                  <a:gd name="T98" fmla="*/ 155 w 660"/>
                  <a:gd name="T99" fmla="*/ 105 h 645"/>
                  <a:gd name="T100" fmla="*/ 169 w 660"/>
                  <a:gd name="T101" fmla="*/ 114 h 645"/>
                  <a:gd name="T102" fmla="*/ 123 w 660"/>
                  <a:gd name="T103" fmla="*/ 70 h 645"/>
                  <a:gd name="T104" fmla="*/ 131 w 660"/>
                  <a:gd name="T105" fmla="*/ 70 h 645"/>
                  <a:gd name="T106" fmla="*/ 279 w 660"/>
                  <a:gd name="T107" fmla="*/ 63 h 645"/>
                  <a:gd name="T108" fmla="*/ 408 w 660"/>
                  <a:gd name="T109" fmla="*/ 75 h 645"/>
                  <a:gd name="T110" fmla="*/ 585 w 660"/>
                  <a:gd name="T111" fmla="*/ 98 h 645"/>
                  <a:gd name="T112" fmla="*/ 599 w 660"/>
                  <a:gd name="T113" fmla="*/ 108 h 645"/>
                  <a:gd name="T114" fmla="*/ 454 w 660"/>
                  <a:gd name="T115" fmla="*/ 12 h 645"/>
                  <a:gd name="T116" fmla="*/ 336 w 660"/>
                  <a:gd name="T117" fmla="*/ 46 h 645"/>
                  <a:gd name="T118" fmla="*/ 232 w 660"/>
                  <a:gd name="T119" fmla="*/ 0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60" h="645">
                    <a:moveTo>
                      <a:pt x="191" y="585"/>
                    </a:moveTo>
                    <a:cubicBezTo>
                      <a:pt x="191" y="585"/>
                      <a:pt x="191" y="585"/>
                      <a:pt x="191" y="585"/>
                    </a:cubicBezTo>
                    <a:cubicBezTo>
                      <a:pt x="191" y="585"/>
                      <a:pt x="191" y="585"/>
                      <a:pt x="191" y="585"/>
                    </a:cubicBezTo>
                    <a:cubicBezTo>
                      <a:pt x="191" y="585"/>
                      <a:pt x="191" y="585"/>
                      <a:pt x="191" y="585"/>
                    </a:cubicBezTo>
                    <a:moveTo>
                      <a:pt x="177" y="575"/>
                    </a:moveTo>
                    <a:cubicBezTo>
                      <a:pt x="180" y="577"/>
                      <a:pt x="182" y="581"/>
                      <a:pt x="185" y="583"/>
                    </a:cubicBezTo>
                    <a:cubicBezTo>
                      <a:pt x="186" y="582"/>
                      <a:pt x="187" y="581"/>
                      <a:pt x="188" y="580"/>
                    </a:cubicBezTo>
                    <a:cubicBezTo>
                      <a:pt x="188" y="579"/>
                      <a:pt x="189" y="579"/>
                      <a:pt x="189" y="579"/>
                    </a:cubicBezTo>
                    <a:cubicBezTo>
                      <a:pt x="185" y="578"/>
                      <a:pt x="181" y="577"/>
                      <a:pt x="177" y="575"/>
                    </a:cubicBezTo>
                    <a:moveTo>
                      <a:pt x="245" y="564"/>
                    </a:moveTo>
                    <a:cubicBezTo>
                      <a:pt x="242" y="565"/>
                      <a:pt x="239" y="567"/>
                      <a:pt x="236" y="568"/>
                    </a:cubicBezTo>
                    <a:cubicBezTo>
                      <a:pt x="224" y="576"/>
                      <a:pt x="211" y="580"/>
                      <a:pt x="199" y="580"/>
                    </a:cubicBezTo>
                    <a:cubicBezTo>
                      <a:pt x="197" y="580"/>
                      <a:pt x="195" y="580"/>
                      <a:pt x="192" y="579"/>
                    </a:cubicBezTo>
                    <a:cubicBezTo>
                      <a:pt x="195" y="581"/>
                      <a:pt x="197" y="582"/>
                      <a:pt x="199" y="584"/>
                    </a:cubicBezTo>
                    <a:cubicBezTo>
                      <a:pt x="200" y="585"/>
                      <a:pt x="200" y="585"/>
                      <a:pt x="200" y="586"/>
                    </a:cubicBezTo>
                    <a:cubicBezTo>
                      <a:pt x="200" y="586"/>
                      <a:pt x="200" y="586"/>
                      <a:pt x="200" y="586"/>
                    </a:cubicBezTo>
                    <a:cubicBezTo>
                      <a:pt x="203" y="586"/>
                      <a:pt x="206" y="585"/>
                      <a:pt x="209" y="585"/>
                    </a:cubicBezTo>
                    <a:cubicBezTo>
                      <a:pt x="210" y="584"/>
                      <a:pt x="210" y="584"/>
                      <a:pt x="211" y="584"/>
                    </a:cubicBezTo>
                    <a:cubicBezTo>
                      <a:pt x="212" y="584"/>
                      <a:pt x="212" y="584"/>
                      <a:pt x="212" y="584"/>
                    </a:cubicBezTo>
                    <a:cubicBezTo>
                      <a:pt x="213" y="584"/>
                      <a:pt x="213" y="584"/>
                      <a:pt x="213" y="584"/>
                    </a:cubicBezTo>
                    <a:cubicBezTo>
                      <a:pt x="216" y="584"/>
                      <a:pt x="218" y="583"/>
                      <a:pt x="221" y="582"/>
                    </a:cubicBezTo>
                    <a:cubicBezTo>
                      <a:pt x="222" y="582"/>
                      <a:pt x="222" y="582"/>
                      <a:pt x="222" y="582"/>
                    </a:cubicBezTo>
                    <a:cubicBezTo>
                      <a:pt x="222" y="581"/>
                      <a:pt x="222" y="579"/>
                      <a:pt x="223" y="578"/>
                    </a:cubicBezTo>
                    <a:cubicBezTo>
                      <a:pt x="224" y="578"/>
                      <a:pt x="224" y="578"/>
                      <a:pt x="224" y="578"/>
                    </a:cubicBezTo>
                    <a:cubicBezTo>
                      <a:pt x="226" y="578"/>
                      <a:pt x="227" y="579"/>
                      <a:pt x="227" y="580"/>
                    </a:cubicBezTo>
                    <a:cubicBezTo>
                      <a:pt x="230" y="578"/>
                      <a:pt x="233" y="577"/>
                      <a:pt x="237" y="575"/>
                    </a:cubicBezTo>
                    <a:cubicBezTo>
                      <a:pt x="236" y="574"/>
                      <a:pt x="236" y="572"/>
                      <a:pt x="238" y="571"/>
                    </a:cubicBezTo>
                    <a:cubicBezTo>
                      <a:pt x="238" y="571"/>
                      <a:pt x="238" y="571"/>
                      <a:pt x="239" y="571"/>
                    </a:cubicBezTo>
                    <a:cubicBezTo>
                      <a:pt x="240" y="571"/>
                      <a:pt x="241" y="571"/>
                      <a:pt x="241" y="572"/>
                    </a:cubicBezTo>
                    <a:cubicBezTo>
                      <a:pt x="243" y="571"/>
                      <a:pt x="245" y="570"/>
                      <a:pt x="247" y="568"/>
                    </a:cubicBezTo>
                    <a:cubicBezTo>
                      <a:pt x="247" y="568"/>
                      <a:pt x="247" y="568"/>
                      <a:pt x="247" y="567"/>
                    </a:cubicBezTo>
                    <a:cubicBezTo>
                      <a:pt x="247" y="567"/>
                      <a:pt x="247" y="567"/>
                      <a:pt x="247" y="566"/>
                    </a:cubicBezTo>
                    <a:cubicBezTo>
                      <a:pt x="246" y="566"/>
                      <a:pt x="245" y="565"/>
                      <a:pt x="245" y="564"/>
                    </a:cubicBezTo>
                    <a:moveTo>
                      <a:pt x="269" y="557"/>
                    </a:moveTo>
                    <a:cubicBezTo>
                      <a:pt x="263" y="557"/>
                      <a:pt x="256" y="559"/>
                      <a:pt x="250" y="561"/>
                    </a:cubicBezTo>
                    <a:cubicBezTo>
                      <a:pt x="251" y="563"/>
                      <a:pt x="252" y="564"/>
                      <a:pt x="252" y="566"/>
                    </a:cubicBezTo>
                    <a:cubicBezTo>
                      <a:pt x="257" y="563"/>
                      <a:pt x="262" y="562"/>
                      <a:pt x="267" y="562"/>
                    </a:cubicBezTo>
                    <a:cubicBezTo>
                      <a:pt x="278" y="562"/>
                      <a:pt x="288" y="568"/>
                      <a:pt x="298" y="574"/>
                    </a:cubicBezTo>
                    <a:cubicBezTo>
                      <a:pt x="298" y="574"/>
                      <a:pt x="299" y="574"/>
                      <a:pt x="299" y="574"/>
                    </a:cubicBezTo>
                    <a:cubicBezTo>
                      <a:pt x="300" y="574"/>
                      <a:pt x="300" y="574"/>
                      <a:pt x="301" y="575"/>
                    </a:cubicBezTo>
                    <a:cubicBezTo>
                      <a:pt x="302" y="575"/>
                      <a:pt x="302" y="576"/>
                      <a:pt x="303" y="577"/>
                    </a:cubicBezTo>
                    <a:cubicBezTo>
                      <a:pt x="303" y="577"/>
                      <a:pt x="303" y="577"/>
                      <a:pt x="303" y="577"/>
                    </a:cubicBezTo>
                    <a:cubicBezTo>
                      <a:pt x="311" y="582"/>
                      <a:pt x="319" y="586"/>
                      <a:pt x="328" y="587"/>
                    </a:cubicBezTo>
                    <a:cubicBezTo>
                      <a:pt x="333" y="587"/>
                      <a:pt x="366" y="586"/>
                      <a:pt x="364" y="591"/>
                    </a:cubicBezTo>
                    <a:cubicBezTo>
                      <a:pt x="355" y="612"/>
                      <a:pt x="368" y="631"/>
                      <a:pt x="386" y="640"/>
                    </a:cubicBezTo>
                    <a:cubicBezTo>
                      <a:pt x="383" y="636"/>
                      <a:pt x="380" y="632"/>
                      <a:pt x="378" y="628"/>
                    </a:cubicBezTo>
                    <a:cubicBezTo>
                      <a:pt x="367" y="618"/>
                      <a:pt x="363" y="603"/>
                      <a:pt x="371" y="589"/>
                    </a:cubicBezTo>
                    <a:cubicBezTo>
                      <a:pt x="372" y="587"/>
                      <a:pt x="371" y="586"/>
                      <a:pt x="370" y="585"/>
                    </a:cubicBezTo>
                    <a:cubicBezTo>
                      <a:pt x="361" y="582"/>
                      <a:pt x="354" y="582"/>
                      <a:pt x="345" y="582"/>
                    </a:cubicBezTo>
                    <a:cubicBezTo>
                      <a:pt x="343" y="582"/>
                      <a:pt x="342" y="582"/>
                      <a:pt x="340" y="582"/>
                    </a:cubicBezTo>
                    <a:cubicBezTo>
                      <a:pt x="340" y="582"/>
                      <a:pt x="340" y="582"/>
                      <a:pt x="340" y="582"/>
                    </a:cubicBezTo>
                    <a:cubicBezTo>
                      <a:pt x="338" y="582"/>
                      <a:pt x="337" y="582"/>
                      <a:pt x="336" y="582"/>
                    </a:cubicBezTo>
                    <a:cubicBezTo>
                      <a:pt x="335" y="582"/>
                      <a:pt x="335" y="582"/>
                      <a:pt x="335" y="582"/>
                    </a:cubicBezTo>
                    <a:cubicBezTo>
                      <a:pt x="335" y="582"/>
                      <a:pt x="335" y="582"/>
                      <a:pt x="335" y="582"/>
                    </a:cubicBezTo>
                    <a:cubicBezTo>
                      <a:pt x="327" y="581"/>
                      <a:pt x="320" y="579"/>
                      <a:pt x="314" y="576"/>
                    </a:cubicBezTo>
                    <a:cubicBezTo>
                      <a:pt x="314" y="577"/>
                      <a:pt x="313" y="578"/>
                      <a:pt x="312" y="578"/>
                    </a:cubicBezTo>
                    <a:cubicBezTo>
                      <a:pt x="312" y="578"/>
                      <a:pt x="311" y="578"/>
                      <a:pt x="311" y="578"/>
                    </a:cubicBezTo>
                    <a:cubicBezTo>
                      <a:pt x="309" y="578"/>
                      <a:pt x="307" y="575"/>
                      <a:pt x="309" y="574"/>
                    </a:cubicBezTo>
                    <a:cubicBezTo>
                      <a:pt x="303" y="571"/>
                      <a:pt x="297" y="567"/>
                      <a:pt x="291" y="563"/>
                    </a:cubicBezTo>
                    <a:cubicBezTo>
                      <a:pt x="283" y="559"/>
                      <a:pt x="276" y="557"/>
                      <a:pt x="269" y="557"/>
                    </a:cubicBezTo>
                    <a:moveTo>
                      <a:pt x="128" y="521"/>
                    </a:moveTo>
                    <a:cubicBezTo>
                      <a:pt x="129" y="527"/>
                      <a:pt x="130" y="533"/>
                      <a:pt x="132" y="538"/>
                    </a:cubicBezTo>
                    <a:cubicBezTo>
                      <a:pt x="134" y="541"/>
                      <a:pt x="135" y="543"/>
                      <a:pt x="137" y="545"/>
                    </a:cubicBezTo>
                    <a:cubicBezTo>
                      <a:pt x="137" y="545"/>
                      <a:pt x="138" y="545"/>
                      <a:pt x="138" y="545"/>
                    </a:cubicBezTo>
                    <a:cubicBezTo>
                      <a:pt x="139" y="545"/>
                      <a:pt x="140" y="545"/>
                      <a:pt x="141" y="546"/>
                    </a:cubicBezTo>
                    <a:cubicBezTo>
                      <a:pt x="142" y="549"/>
                      <a:pt x="144" y="552"/>
                      <a:pt x="145" y="555"/>
                    </a:cubicBezTo>
                    <a:cubicBezTo>
                      <a:pt x="150" y="561"/>
                      <a:pt x="154" y="566"/>
                      <a:pt x="160" y="570"/>
                    </a:cubicBezTo>
                    <a:cubicBezTo>
                      <a:pt x="160" y="569"/>
                      <a:pt x="161" y="568"/>
                      <a:pt x="162" y="568"/>
                    </a:cubicBezTo>
                    <a:cubicBezTo>
                      <a:pt x="163" y="568"/>
                      <a:pt x="164" y="568"/>
                      <a:pt x="164" y="569"/>
                    </a:cubicBezTo>
                    <a:cubicBezTo>
                      <a:pt x="167" y="572"/>
                      <a:pt x="169" y="575"/>
                      <a:pt x="171" y="578"/>
                    </a:cubicBezTo>
                    <a:cubicBezTo>
                      <a:pt x="171" y="577"/>
                      <a:pt x="171" y="576"/>
                      <a:pt x="171" y="576"/>
                    </a:cubicBezTo>
                    <a:cubicBezTo>
                      <a:pt x="171" y="574"/>
                      <a:pt x="172" y="573"/>
                      <a:pt x="173" y="573"/>
                    </a:cubicBezTo>
                    <a:cubicBezTo>
                      <a:pt x="166" y="569"/>
                      <a:pt x="159" y="564"/>
                      <a:pt x="153" y="556"/>
                    </a:cubicBezTo>
                    <a:cubicBezTo>
                      <a:pt x="144" y="547"/>
                      <a:pt x="136" y="536"/>
                      <a:pt x="130" y="525"/>
                    </a:cubicBezTo>
                    <a:cubicBezTo>
                      <a:pt x="129" y="524"/>
                      <a:pt x="128" y="523"/>
                      <a:pt x="128" y="521"/>
                    </a:cubicBezTo>
                    <a:moveTo>
                      <a:pt x="520" y="521"/>
                    </a:moveTo>
                    <a:cubicBezTo>
                      <a:pt x="517" y="534"/>
                      <a:pt x="523" y="548"/>
                      <a:pt x="526" y="561"/>
                    </a:cubicBezTo>
                    <a:cubicBezTo>
                      <a:pt x="531" y="586"/>
                      <a:pt x="499" y="596"/>
                      <a:pt x="482" y="606"/>
                    </a:cubicBezTo>
                    <a:cubicBezTo>
                      <a:pt x="461" y="619"/>
                      <a:pt x="434" y="639"/>
                      <a:pt x="407" y="639"/>
                    </a:cubicBezTo>
                    <a:cubicBezTo>
                      <a:pt x="403" y="639"/>
                      <a:pt x="399" y="639"/>
                      <a:pt x="395" y="638"/>
                    </a:cubicBezTo>
                    <a:cubicBezTo>
                      <a:pt x="393" y="637"/>
                      <a:pt x="391" y="636"/>
                      <a:pt x="389" y="636"/>
                    </a:cubicBezTo>
                    <a:cubicBezTo>
                      <a:pt x="391" y="638"/>
                      <a:pt x="393" y="641"/>
                      <a:pt x="395" y="643"/>
                    </a:cubicBezTo>
                    <a:cubicBezTo>
                      <a:pt x="399" y="644"/>
                      <a:pt x="404" y="645"/>
                      <a:pt x="408" y="645"/>
                    </a:cubicBezTo>
                    <a:cubicBezTo>
                      <a:pt x="410" y="645"/>
                      <a:pt x="411" y="645"/>
                      <a:pt x="412" y="645"/>
                    </a:cubicBezTo>
                    <a:cubicBezTo>
                      <a:pt x="432" y="643"/>
                      <a:pt x="450" y="632"/>
                      <a:pt x="467" y="622"/>
                    </a:cubicBezTo>
                    <a:cubicBezTo>
                      <a:pt x="468" y="620"/>
                      <a:pt x="470" y="619"/>
                      <a:pt x="471" y="618"/>
                    </a:cubicBezTo>
                    <a:cubicBezTo>
                      <a:pt x="486" y="605"/>
                      <a:pt x="502" y="595"/>
                      <a:pt x="521" y="589"/>
                    </a:cubicBezTo>
                    <a:cubicBezTo>
                      <a:pt x="523" y="587"/>
                      <a:pt x="525" y="586"/>
                      <a:pt x="527" y="584"/>
                    </a:cubicBezTo>
                    <a:cubicBezTo>
                      <a:pt x="528" y="582"/>
                      <a:pt x="530" y="580"/>
                      <a:pt x="530" y="578"/>
                    </a:cubicBezTo>
                    <a:cubicBezTo>
                      <a:pt x="530" y="578"/>
                      <a:pt x="530" y="578"/>
                      <a:pt x="530" y="577"/>
                    </a:cubicBezTo>
                    <a:cubicBezTo>
                      <a:pt x="530" y="576"/>
                      <a:pt x="530" y="575"/>
                      <a:pt x="531" y="574"/>
                    </a:cubicBezTo>
                    <a:cubicBezTo>
                      <a:pt x="533" y="568"/>
                      <a:pt x="531" y="561"/>
                      <a:pt x="530" y="555"/>
                    </a:cubicBezTo>
                    <a:cubicBezTo>
                      <a:pt x="529" y="553"/>
                      <a:pt x="529" y="551"/>
                      <a:pt x="528" y="549"/>
                    </a:cubicBezTo>
                    <a:cubicBezTo>
                      <a:pt x="527" y="548"/>
                      <a:pt x="527" y="547"/>
                      <a:pt x="527" y="545"/>
                    </a:cubicBezTo>
                    <a:cubicBezTo>
                      <a:pt x="527" y="544"/>
                      <a:pt x="527" y="543"/>
                      <a:pt x="526" y="542"/>
                    </a:cubicBezTo>
                    <a:cubicBezTo>
                      <a:pt x="526" y="541"/>
                      <a:pt x="525" y="540"/>
                      <a:pt x="526" y="539"/>
                    </a:cubicBezTo>
                    <a:cubicBezTo>
                      <a:pt x="525" y="534"/>
                      <a:pt x="524" y="530"/>
                      <a:pt x="525" y="526"/>
                    </a:cubicBezTo>
                    <a:cubicBezTo>
                      <a:pt x="523" y="525"/>
                      <a:pt x="521" y="523"/>
                      <a:pt x="520" y="521"/>
                    </a:cubicBezTo>
                    <a:moveTo>
                      <a:pt x="621" y="428"/>
                    </a:moveTo>
                    <a:cubicBezTo>
                      <a:pt x="620" y="428"/>
                      <a:pt x="620" y="428"/>
                      <a:pt x="619" y="428"/>
                    </a:cubicBezTo>
                    <a:cubicBezTo>
                      <a:pt x="619" y="428"/>
                      <a:pt x="618" y="428"/>
                      <a:pt x="618" y="428"/>
                    </a:cubicBezTo>
                    <a:cubicBezTo>
                      <a:pt x="619" y="428"/>
                      <a:pt x="621" y="429"/>
                      <a:pt x="623" y="430"/>
                    </a:cubicBezTo>
                    <a:cubicBezTo>
                      <a:pt x="622" y="429"/>
                      <a:pt x="622" y="428"/>
                      <a:pt x="621" y="428"/>
                    </a:cubicBezTo>
                    <a:moveTo>
                      <a:pt x="582" y="420"/>
                    </a:moveTo>
                    <a:cubicBezTo>
                      <a:pt x="582" y="420"/>
                      <a:pt x="582" y="420"/>
                      <a:pt x="582" y="420"/>
                    </a:cubicBezTo>
                    <a:cubicBezTo>
                      <a:pt x="565" y="420"/>
                      <a:pt x="560" y="443"/>
                      <a:pt x="557" y="455"/>
                    </a:cubicBezTo>
                    <a:cubicBezTo>
                      <a:pt x="552" y="478"/>
                      <a:pt x="536" y="492"/>
                      <a:pt x="524" y="511"/>
                    </a:cubicBezTo>
                    <a:cubicBezTo>
                      <a:pt x="523" y="512"/>
                      <a:pt x="522" y="514"/>
                      <a:pt x="522" y="515"/>
                    </a:cubicBezTo>
                    <a:cubicBezTo>
                      <a:pt x="523" y="517"/>
                      <a:pt x="525" y="519"/>
                      <a:pt x="526" y="520"/>
                    </a:cubicBezTo>
                    <a:cubicBezTo>
                      <a:pt x="527" y="518"/>
                      <a:pt x="527" y="516"/>
                      <a:pt x="528" y="514"/>
                    </a:cubicBezTo>
                    <a:cubicBezTo>
                      <a:pt x="534" y="504"/>
                      <a:pt x="543" y="496"/>
                      <a:pt x="549" y="487"/>
                    </a:cubicBezTo>
                    <a:cubicBezTo>
                      <a:pt x="549" y="487"/>
                      <a:pt x="550" y="487"/>
                      <a:pt x="550" y="486"/>
                    </a:cubicBezTo>
                    <a:cubicBezTo>
                      <a:pt x="549" y="485"/>
                      <a:pt x="549" y="483"/>
                      <a:pt x="551" y="483"/>
                    </a:cubicBezTo>
                    <a:cubicBezTo>
                      <a:pt x="551" y="482"/>
                      <a:pt x="552" y="482"/>
                      <a:pt x="552" y="482"/>
                    </a:cubicBezTo>
                    <a:cubicBezTo>
                      <a:pt x="552" y="482"/>
                      <a:pt x="552" y="482"/>
                      <a:pt x="552" y="482"/>
                    </a:cubicBezTo>
                    <a:cubicBezTo>
                      <a:pt x="554" y="479"/>
                      <a:pt x="556" y="475"/>
                      <a:pt x="557" y="470"/>
                    </a:cubicBezTo>
                    <a:cubicBezTo>
                      <a:pt x="557" y="470"/>
                      <a:pt x="557" y="470"/>
                      <a:pt x="557" y="470"/>
                    </a:cubicBezTo>
                    <a:cubicBezTo>
                      <a:pt x="555" y="470"/>
                      <a:pt x="553" y="467"/>
                      <a:pt x="556" y="465"/>
                    </a:cubicBezTo>
                    <a:cubicBezTo>
                      <a:pt x="556" y="465"/>
                      <a:pt x="557" y="465"/>
                      <a:pt x="557" y="465"/>
                    </a:cubicBezTo>
                    <a:cubicBezTo>
                      <a:pt x="558" y="465"/>
                      <a:pt x="558" y="465"/>
                      <a:pt x="559" y="465"/>
                    </a:cubicBezTo>
                    <a:cubicBezTo>
                      <a:pt x="561" y="457"/>
                      <a:pt x="564" y="448"/>
                      <a:pt x="568" y="441"/>
                    </a:cubicBezTo>
                    <a:cubicBezTo>
                      <a:pt x="567" y="439"/>
                      <a:pt x="568" y="438"/>
                      <a:pt x="570" y="437"/>
                    </a:cubicBezTo>
                    <a:cubicBezTo>
                      <a:pt x="571" y="436"/>
                      <a:pt x="571" y="435"/>
                      <a:pt x="572" y="434"/>
                    </a:cubicBezTo>
                    <a:cubicBezTo>
                      <a:pt x="572" y="433"/>
                      <a:pt x="573" y="432"/>
                      <a:pt x="574" y="432"/>
                    </a:cubicBezTo>
                    <a:cubicBezTo>
                      <a:pt x="574" y="432"/>
                      <a:pt x="574" y="432"/>
                      <a:pt x="574" y="432"/>
                    </a:cubicBezTo>
                    <a:cubicBezTo>
                      <a:pt x="578" y="428"/>
                      <a:pt x="582" y="426"/>
                      <a:pt x="587" y="426"/>
                    </a:cubicBezTo>
                    <a:cubicBezTo>
                      <a:pt x="589" y="426"/>
                      <a:pt x="591" y="427"/>
                      <a:pt x="593" y="427"/>
                    </a:cubicBezTo>
                    <a:cubicBezTo>
                      <a:pt x="601" y="429"/>
                      <a:pt x="610" y="434"/>
                      <a:pt x="619" y="434"/>
                    </a:cubicBezTo>
                    <a:cubicBezTo>
                      <a:pt x="617" y="433"/>
                      <a:pt x="614" y="432"/>
                      <a:pt x="612" y="432"/>
                    </a:cubicBezTo>
                    <a:cubicBezTo>
                      <a:pt x="609" y="431"/>
                      <a:pt x="610" y="428"/>
                      <a:pt x="612" y="427"/>
                    </a:cubicBezTo>
                    <a:cubicBezTo>
                      <a:pt x="608" y="426"/>
                      <a:pt x="605" y="425"/>
                      <a:pt x="601" y="424"/>
                    </a:cubicBezTo>
                    <a:cubicBezTo>
                      <a:pt x="595" y="422"/>
                      <a:pt x="588" y="420"/>
                      <a:pt x="582" y="420"/>
                    </a:cubicBezTo>
                    <a:moveTo>
                      <a:pt x="76" y="396"/>
                    </a:moveTo>
                    <a:cubicBezTo>
                      <a:pt x="72" y="397"/>
                      <a:pt x="68" y="398"/>
                      <a:pt x="64" y="398"/>
                    </a:cubicBezTo>
                    <a:cubicBezTo>
                      <a:pt x="64" y="398"/>
                      <a:pt x="64" y="398"/>
                      <a:pt x="64" y="398"/>
                    </a:cubicBezTo>
                    <a:cubicBezTo>
                      <a:pt x="65" y="400"/>
                      <a:pt x="66" y="402"/>
                      <a:pt x="66" y="403"/>
                    </a:cubicBezTo>
                    <a:cubicBezTo>
                      <a:pt x="70" y="403"/>
                      <a:pt x="74" y="403"/>
                      <a:pt x="78" y="402"/>
                    </a:cubicBezTo>
                    <a:cubicBezTo>
                      <a:pt x="78" y="400"/>
                      <a:pt x="77" y="399"/>
                      <a:pt x="76" y="397"/>
                    </a:cubicBezTo>
                    <a:cubicBezTo>
                      <a:pt x="76" y="397"/>
                      <a:pt x="76" y="397"/>
                      <a:pt x="76" y="396"/>
                    </a:cubicBezTo>
                    <a:moveTo>
                      <a:pt x="93" y="392"/>
                    </a:moveTo>
                    <a:cubicBezTo>
                      <a:pt x="92" y="392"/>
                      <a:pt x="91" y="392"/>
                      <a:pt x="90" y="393"/>
                    </a:cubicBezTo>
                    <a:cubicBezTo>
                      <a:pt x="87" y="394"/>
                      <a:pt x="84" y="394"/>
                      <a:pt x="81" y="395"/>
                    </a:cubicBezTo>
                    <a:cubicBezTo>
                      <a:pt x="82" y="397"/>
                      <a:pt x="83" y="399"/>
                      <a:pt x="84" y="400"/>
                    </a:cubicBezTo>
                    <a:cubicBezTo>
                      <a:pt x="87" y="399"/>
                      <a:pt x="91" y="398"/>
                      <a:pt x="95" y="397"/>
                    </a:cubicBezTo>
                    <a:cubicBezTo>
                      <a:pt x="94" y="395"/>
                      <a:pt x="94" y="394"/>
                      <a:pt x="93" y="392"/>
                    </a:cubicBezTo>
                    <a:moveTo>
                      <a:pt x="116" y="388"/>
                    </a:moveTo>
                    <a:cubicBezTo>
                      <a:pt x="111" y="388"/>
                      <a:pt x="105" y="389"/>
                      <a:pt x="99" y="390"/>
                    </a:cubicBezTo>
                    <a:cubicBezTo>
                      <a:pt x="99" y="392"/>
                      <a:pt x="99" y="394"/>
                      <a:pt x="100" y="396"/>
                    </a:cubicBezTo>
                    <a:cubicBezTo>
                      <a:pt x="103" y="395"/>
                      <a:pt x="106" y="394"/>
                      <a:pt x="109" y="394"/>
                    </a:cubicBezTo>
                    <a:cubicBezTo>
                      <a:pt x="109" y="394"/>
                      <a:pt x="109" y="394"/>
                      <a:pt x="110" y="394"/>
                    </a:cubicBezTo>
                    <a:cubicBezTo>
                      <a:pt x="109" y="393"/>
                      <a:pt x="109" y="392"/>
                      <a:pt x="109" y="391"/>
                    </a:cubicBezTo>
                    <a:cubicBezTo>
                      <a:pt x="109" y="390"/>
                      <a:pt x="110" y="389"/>
                      <a:pt x="112" y="389"/>
                    </a:cubicBezTo>
                    <a:cubicBezTo>
                      <a:pt x="113" y="389"/>
                      <a:pt x="114" y="390"/>
                      <a:pt x="115" y="391"/>
                    </a:cubicBezTo>
                    <a:cubicBezTo>
                      <a:pt x="115" y="392"/>
                      <a:pt x="115" y="393"/>
                      <a:pt x="115" y="393"/>
                    </a:cubicBezTo>
                    <a:cubicBezTo>
                      <a:pt x="120" y="394"/>
                      <a:pt x="124" y="397"/>
                      <a:pt x="128" y="401"/>
                    </a:cubicBezTo>
                    <a:cubicBezTo>
                      <a:pt x="129" y="401"/>
                      <a:pt x="129" y="400"/>
                      <a:pt x="130" y="400"/>
                    </a:cubicBezTo>
                    <a:cubicBezTo>
                      <a:pt x="131" y="400"/>
                      <a:pt x="132" y="401"/>
                      <a:pt x="132" y="402"/>
                    </a:cubicBezTo>
                    <a:cubicBezTo>
                      <a:pt x="133" y="404"/>
                      <a:pt x="133" y="406"/>
                      <a:pt x="133" y="408"/>
                    </a:cubicBezTo>
                    <a:cubicBezTo>
                      <a:pt x="141" y="423"/>
                      <a:pt x="145" y="444"/>
                      <a:pt x="148" y="455"/>
                    </a:cubicBezTo>
                    <a:cubicBezTo>
                      <a:pt x="152" y="465"/>
                      <a:pt x="157" y="469"/>
                      <a:pt x="146" y="476"/>
                    </a:cubicBezTo>
                    <a:cubicBezTo>
                      <a:pt x="139" y="480"/>
                      <a:pt x="133" y="487"/>
                      <a:pt x="128" y="494"/>
                    </a:cubicBezTo>
                    <a:cubicBezTo>
                      <a:pt x="124" y="499"/>
                      <a:pt x="122" y="505"/>
                      <a:pt x="122" y="511"/>
                    </a:cubicBezTo>
                    <a:cubicBezTo>
                      <a:pt x="122" y="510"/>
                      <a:pt x="123" y="510"/>
                      <a:pt x="124" y="510"/>
                    </a:cubicBezTo>
                    <a:cubicBezTo>
                      <a:pt x="125" y="510"/>
                      <a:pt x="126" y="510"/>
                      <a:pt x="127" y="511"/>
                    </a:cubicBezTo>
                    <a:cubicBezTo>
                      <a:pt x="128" y="496"/>
                      <a:pt x="146" y="481"/>
                      <a:pt x="159" y="475"/>
                    </a:cubicBezTo>
                    <a:cubicBezTo>
                      <a:pt x="160" y="475"/>
                      <a:pt x="160" y="473"/>
                      <a:pt x="160" y="472"/>
                    </a:cubicBezTo>
                    <a:cubicBezTo>
                      <a:pt x="153" y="453"/>
                      <a:pt x="145" y="388"/>
                      <a:pt x="117" y="388"/>
                    </a:cubicBezTo>
                    <a:cubicBezTo>
                      <a:pt x="116" y="388"/>
                      <a:pt x="116" y="388"/>
                      <a:pt x="116" y="388"/>
                    </a:cubicBezTo>
                    <a:moveTo>
                      <a:pt x="566" y="176"/>
                    </a:moveTo>
                    <a:cubicBezTo>
                      <a:pt x="564" y="177"/>
                      <a:pt x="562" y="177"/>
                      <a:pt x="561" y="178"/>
                    </a:cubicBezTo>
                    <a:cubicBezTo>
                      <a:pt x="563" y="200"/>
                      <a:pt x="566" y="223"/>
                      <a:pt x="569" y="245"/>
                    </a:cubicBezTo>
                    <a:cubicBezTo>
                      <a:pt x="570" y="252"/>
                      <a:pt x="571" y="272"/>
                      <a:pt x="582" y="273"/>
                    </a:cubicBezTo>
                    <a:cubicBezTo>
                      <a:pt x="583" y="273"/>
                      <a:pt x="584" y="273"/>
                      <a:pt x="585" y="273"/>
                    </a:cubicBezTo>
                    <a:cubicBezTo>
                      <a:pt x="590" y="273"/>
                      <a:pt x="596" y="272"/>
                      <a:pt x="603" y="271"/>
                    </a:cubicBezTo>
                    <a:cubicBezTo>
                      <a:pt x="610" y="270"/>
                      <a:pt x="618" y="269"/>
                      <a:pt x="625" y="269"/>
                    </a:cubicBezTo>
                    <a:cubicBezTo>
                      <a:pt x="640" y="269"/>
                      <a:pt x="652" y="273"/>
                      <a:pt x="652" y="290"/>
                    </a:cubicBezTo>
                    <a:cubicBezTo>
                      <a:pt x="652" y="330"/>
                      <a:pt x="656" y="378"/>
                      <a:pt x="638" y="414"/>
                    </a:cubicBezTo>
                    <a:cubicBezTo>
                      <a:pt x="638" y="415"/>
                      <a:pt x="637" y="416"/>
                      <a:pt x="637" y="417"/>
                    </a:cubicBezTo>
                    <a:cubicBezTo>
                      <a:pt x="638" y="418"/>
                      <a:pt x="638" y="421"/>
                      <a:pt x="637" y="422"/>
                    </a:cubicBezTo>
                    <a:cubicBezTo>
                      <a:pt x="636" y="422"/>
                      <a:pt x="636" y="422"/>
                      <a:pt x="635" y="422"/>
                    </a:cubicBezTo>
                    <a:cubicBezTo>
                      <a:pt x="635" y="422"/>
                      <a:pt x="634" y="422"/>
                      <a:pt x="634" y="421"/>
                    </a:cubicBezTo>
                    <a:cubicBezTo>
                      <a:pt x="631" y="424"/>
                      <a:pt x="629" y="425"/>
                      <a:pt x="627" y="426"/>
                    </a:cubicBezTo>
                    <a:cubicBezTo>
                      <a:pt x="628" y="428"/>
                      <a:pt x="629" y="430"/>
                      <a:pt x="630" y="431"/>
                    </a:cubicBezTo>
                    <a:cubicBezTo>
                      <a:pt x="631" y="431"/>
                      <a:pt x="632" y="430"/>
                      <a:pt x="632" y="430"/>
                    </a:cubicBezTo>
                    <a:cubicBezTo>
                      <a:pt x="658" y="408"/>
                      <a:pt x="657" y="359"/>
                      <a:pt x="657" y="329"/>
                    </a:cubicBezTo>
                    <a:cubicBezTo>
                      <a:pt x="656" y="314"/>
                      <a:pt x="660" y="298"/>
                      <a:pt x="657" y="283"/>
                    </a:cubicBezTo>
                    <a:cubicBezTo>
                      <a:pt x="654" y="267"/>
                      <a:pt x="636" y="264"/>
                      <a:pt x="623" y="264"/>
                    </a:cubicBezTo>
                    <a:cubicBezTo>
                      <a:pt x="622" y="264"/>
                      <a:pt x="621" y="264"/>
                      <a:pt x="620" y="264"/>
                    </a:cubicBezTo>
                    <a:cubicBezTo>
                      <a:pt x="612" y="264"/>
                      <a:pt x="603" y="265"/>
                      <a:pt x="595" y="266"/>
                    </a:cubicBezTo>
                    <a:cubicBezTo>
                      <a:pt x="593" y="266"/>
                      <a:pt x="592" y="267"/>
                      <a:pt x="590" y="267"/>
                    </a:cubicBezTo>
                    <a:cubicBezTo>
                      <a:pt x="578" y="267"/>
                      <a:pt x="577" y="256"/>
                      <a:pt x="574" y="244"/>
                    </a:cubicBezTo>
                    <a:cubicBezTo>
                      <a:pt x="570" y="222"/>
                      <a:pt x="568" y="199"/>
                      <a:pt x="566" y="176"/>
                    </a:cubicBezTo>
                    <a:moveTo>
                      <a:pt x="563" y="136"/>
                    </a:moveTo>
                    <a:cubicBezTo>
                      <a:pt x="556" y="142"/>
                      <a:pt x="559" y="161"/>
                      <a:pt x="559" y="167"/>
                    </a:cubicBezTo>
                    <a:cubicBezTo>
                      <a:pt x="560" y="169"/>
                      <a:pt x="560" y="171"/>
                      <a:pt x="560" y="173"/>
                    </a:cubicBezTo>
                    <a:cubicBezTo>
                      <a:pt x="562" y="172"/>
                      <a:pt x="563" y="171"/>
                      <a:pt x="565" y="171"/>
                    </a:cubicBezTo>
                    <a:cubicBezTo>
                      <a:pt x="565" y="166"/>
                      <a:pt x="564" y="161"/>
                      <a:pt x="564" y="156"/>
                    </a:cubicBezTo>
                    <a:cubicBezTo>
                      <a:pt x="564" y="154"/>
                      <a:pt x="564" y="152"/>
                      <a:pt x="565" y="150"/>
                    </a:cubicBezTo>
                    <a:cubicBezTo>
                      <a:pt x="565" y="145"/>
                      <a:pt x="565" y="141"/>
                      <a:pt x="563" y="136"/>
                    </a:cubicBezTo>
                    <a:moveTo>
                      <a:pt x="592" y="135"/>
                    </a:moveTo>
                    <a:cubicBezTo>
                      <a:pt x="590" y="135"/>
                      <a:pt x="588" y="136"/>
                      <a:pt x="586" y="136"/>
                    </a:cubicBezTo>
                    <a:cubicBezTo>
                      <a:pt x="585" y="136"/>
                      <a:pt x="583" y="136"/>
                      <a:pt x="582" y="135"/>
                    </a:cubicBezTo>
                    <a:cubicBezTo>
                      <a:pt x="582" y="137"/>
                      <a:pt x="582" y="139"/>
                      <a:pt x="583" y="140"/>
                    </a:cubicBezTo>
                    <a:cubicBezTo>
                      <a:pt x="586" y="140"/>
                      <a:pt x="589" y="139"/>
                      <a:pt x="591" y="138"/>
                    </a:cubicBezTo>
                    <a:cubicBezTo>
                      <a:pt x="592" y="137"/>
                      <a:pt x="592" y="136"/>
                      <a:pt x="592" y="135"/>
                    </a:cubicBezTo>
                    <a:moveTo>
                      <a:pt x="570" y="134"/>
                    </a:moveTo>
                    <a:cubicBezTo>
                      <a:pt x="569" y="134"/>
                      <a:pt x="569" y="134"/>
                      <a:pt x="568" y="134"/>
                    </a:cubicBezTo>
                    <a:cubicBezTo>
                      <a:pt x="569" y="137"/>
                      <a:pt x="569" y="141"/>
                      <a:pt x="570" y="144"/>
                    </a:cubicBezTo>
                    <a:cubicBezTo>
                      <a:pt x="572" y="143"/>
                      <a:pt x="574" y="142"/>
                      <a:pt x="577" y="141"/>
                    </a:cubicBezTo>
                    <a:cubicBezTo>
                      <a:pt x="577" y="139"/>
                      <a:pt x="577" y="137"/>
                      <a:pt x="577" y="135"/>
                    </a:cubicBezTo>
                    <a:cubicBezTo>
                      <a:pt x="574" y="134"/>
                      <a:pt x="572" y="134"/>
                      <a:pt x="570" y="134"/>
                    </a:cubicBezTo>
                    <a:moveTo>
                      <a:pt x="142" y="131"/>
                    </a:moveTo>
                    <a:cubicBezTo>
                      <a:pt x="139" y="136"/>
                      <a:pt x="137" y="140"/>
                      <a:pt x="134" y="145"/>
                    </a:cubicBezTo>
                    <a:cubicBezTo>
                      <a:pt x="118" y="171"/>
                      <a:pt x="112" y="200"/>
                      <a:pt x="103" y="229"/>
                    </a:cubicBezTo>
                    <a:cubicBezTo>
                      <a:pt x="100" y="239"/>
                      <a:pt x="96" y="249"/>
                      <a:pt x="83" y="249"/>
                    </a:cubicBezTo>
                    <a:cubicBezTo>
                      <a:pt x="83" y="249"/>
                      <a:pt x="83" y="249"/>
                      <a:pt x="83" y="249"/>
                    </a:cubicBezTo>
                    <a:cubicBezTo>
                      <a:pt x="75" y="249"/>
                      <a:pt x="66" y="246"/>
                      <a:pt x="58" y="243"/>
                    </a:cubicBezTo>
                    <a:cubicBezTo>
                      <a:pt x="50" y="241"/>
                      <a:pt x="43" y="239"/>
                      <a:pt x="35" y="239"/>
                    </a:cubicBezTo>
                    <a:cubicBezTo>
                      <a:pt x="31" y="239"/>
                      <a:pt x="26" y="240"/>
                      <a:pt x="21" y="242"/>
                    </a:cubicBezTo>
                    <a:cubicBezTo>
                      <a:pt x="7" y="247"/>
                      <a:pt x="5" y="264"/>
                      <a:pt x="5" y="279"/>
                    </a:cubicBezTo>
                    <a:cubicBezTo>
                      <a:pt x="4" y="279"/>
                      <a:pt x="3" y="279"/>
                      <a:pt x="3" y="279"/>
                    </a:cubicBezTo>
                    <a:cubicBezTo>
                      <a:pt x="1" y="279"/>
                      <a:pt x="0" y="280"/>
                      <a:pt x="0" y="282"/>
                    </a:cubicBezTo>
                    <a:cubicBezTo>
                      <a:pt x="1" y="287"/>
                      <a:pt x="3" y="291"/>
                      <a:pt x="5" y="296"/>
                    </a:cubicBezTo>
                    <a:cubicBezTo>
                      <a:pt x="4" y="299"/>
                      <a:pt x="4" y="301"/>
                      <a:pt x="4" y="303"/>
                    </a:cubicBezTo>
                    <a:cubicBezTo>
                      <a:pt x="4" y="305"/>
                      <a:pt x="5" y="306"/>
                      <a:pt x="7" y="306"/>
                    </a:cubicBezTo>
                    <a:cubicBezTo>
                      <a:pt x="7" y="306"/>
                      <a:pt x="7" y="306"/>
                      <a:pt x="8" y="305"/>
                    </a:cubicBezTo>
                    <a:cubicBezTo>
                      <a:pt x="15" y="325"/>
                      <a:pt x="25" y="344"/>
                      <a:pt x="29" y="365"/>
                    </a:cubicBezTo>
                    <a:cubicBezTo>
                      <a:pt x="30" y="370"/>
                      <a:pt x="31" y="375"/>
                      <a:pt x="33" y="380"/>
                    </a:cubicBezTo>
                    <a:cubicBezTo>
                      <a:pt x="33" y="380"/>
                      <a:pt x="34" y="380"/>
                      <a:pt x="34" y="381"/>
                    </a:cubicBezTo>
                    <a:cubicBezTo>
                      <a:pt x="35" y="384"/>
                      <a:pt x="36" y="387"/>
                      <a:pt x="38" y="390"/>
                    </a:cubicBezTo>
                    <a:cubicBezTo>
                      <a:pt x="42" y="397"/>
                      <a:pt x="48" y="402"/>
                      <a:pt x="56" y="403"/>
                    </a:cubicBezTo>
                    <a:cubicBezTo>
                      <a:pt x="57" y="403"/>
                      <a:pt x="59" y="403"/>
                      <a:pt x="60" y="403"/>
                    </a:cubicBezTo>
                    <a:cubicBezTo>
                      <a:pt x="59" y="401"/>
                      <a:pt x="58" y="399"/>
                      <a:pt x="57" y="397"/>
                    </a:cubicBezTo>
                    <a:cubicBezTo>
                      <a:pt x="49" y="395"/>
                      <a:pt x="42" y="389"/>
                      <a:pt x="37" y="376"/>
                    </a:cubicBezTo>
                    <a:cubicBezTo>
                      <a:pt x="32" y="362"/>
                      <a:pt x="31" y="346"/>
                      <a:pt x="25" y="332"/>
                    </a:cubicBezTo>
                    <a:cubicBezTo>
                      <a:pt x="20" y="320"/>
                      <a:pt x="15" y="308"/>
                      <a:pt x="10" y="295"/>
                    </a:cubicBezTo>
                    <a:cubicBezTo>
                      <a:pt x="11" y="287"/>
                      <a:pt x="11" y="279"/>
                      <a:pt x="11" y="271"/>
                    </a:cubicBezTo>
                    <a:cubicBezTo>
                      <a:pt x="11" y="252"/>
                      <a:pt x="23" y="245"/>
                      <a:pt x="37" y="245"/>
                    </a:cubicBezTo>
                    <a:cubicBezTo>
                      <a:pt x="43" y="245"/>
                      <a:pt x="50" y="247"/>
                      <a:pt x="57" y="249"/>
                    </a:cubicBezTo>
                    <a:cubicBezTo>
                      <a:pt x="65" y="251"/>
                      <a:pt x="75" y="255"/>
                      <a:pt x="84" y="255"/>
                    </a:cubicBezTo>
                    <a:cubicBezTo>
                      <a:pt x="90" y="255"/>
                      <a:pt x="96" y="253"/>
                      <a:pt x="100" y="248"/>
                    </a:cubicBezTo>
                    <a:cubicBezTo>
                      <a:pt x="112" y="234"/>
                      <a:pt x="113" y="211"/>
                      <a:pt x="118" y="195"/>
                    </a:cubicBezTo>
                    <a:cubicBezTo>
                      <a:pt x="123" y="175"/>
                      <a:pt x="133" y="153"/>
                      <a:pt x="147" y="136"/>
                    </a:cubicBezTo>
                    <a:cubicBezTo>
                      <a:pt x="145" y="134"/>
                      <a:pt x="144" y="133"/>
                      <a:pt x="142" y="131"/>
                    </a:cubicBezTo>
                    <a:moveTo>
                      <a:pt x="138" y="84"/>
                    </a:moveTo>
                    <a:cubicBezTo>
                      <a:pt x="139" y="87"/>
                      <a:pt x="140" y="90"/>
                      <a:pt x="141" y="93"/>
                    </a:cubicBezTo>
                    <a:cubicBezTo>
                      <a:pt x="143" y="96"/>
                      <a:pt x="146" y="98"/>
                      <a:pt x="148" y="100"/>
                    </a:cubicBezTo>
                    <a:cubicBezTo>
                      <a:pt x="148" y="98"/>
                      <a:pt x="150" y="98"/>
                      <a:pt x="151" y="98"/>
                    </a:cubicBezTo>
                    <a:cubicBezTo>
                      <a:pt x="152" y="98"/>
                      <a:pt x="152" y="98"/>
                      <a:pt x="153" y="99"/>
                    </a:cubicBezTo>
                    <a:cubicBezTo>
                      <a:pt x="154" y="101"/>
                      <a:pt x="154" y="103"/>
                      <a:pt x="155" y="105"/>
                    </a:cubicBezTo>
                    <a:cubicBezTo>
                      <a:pt x="155" y="106"/>
                      <a:pt x="155" y="106"/>
                      <a:pt x="156" y="106"/>
                    </a:cubicBezTo>
                    <a:cubicBezTo>
                      <a:pt x="165" y="113"/>
                      <a:pt x="156" y="116"/>
                      <a:pt x="149" y="123"/>
                    </a:cubicBezTo>
                    <a:cubicBezTo>
                      <a:pt x="148" y="124"/>
                      <a:pt x="147" y="126"/>
                      <a:pt x="146" y="127"/>
                    </a:cubicBezTo>
                    <a:cubicBezTo>
                      <a:pt x="147" y="128"/>
                      <a:pt x="149" y="130"/>
                      <a:pt x="150" y="131"/>
                    </a:cubicBezTo>
                    <a:cubicBezTo>
                      <a:pt x="156" y="125"/>
                      <a:pt x="162" y="119"/>
                      <a:pt x="169" y="114"/>
                    </a:cubicBezTo>
                    <a:cubicBezTo>
                      <a:pt x="170" y="113"/>
                      <a:pt x="170" y="110"/>
                      <a:pt x="169" y="110"/>
                    </a:cubicBezTo>
                    <a:cubicBezTo>
                      <a:pt x="165" y="106"/>
                      <a:pt x="148" y="94"/>
                      <a:pt x="138" y="84"/>
                    </a:cubicBezTo>
                    <a:moveTo>
                      <a:pt x="232" y="0"/>
                    </a:moveTo>
                    <a:cubicBezTo>
                      <a:pt x="228" y="0"/>
                      <a:pt x="224" y="1"/>
                      <a:pt x="220" y="2"/>
                    </a:cubicBezTo>
                    <a:cubicBezTo>
                      <a:pt x="183" y="11"/>
                      <a:pt x="150" y="45"/>
                      <a:pt x="123" y="70"/>
                    </a:cubicBezTo>
                    <a:cubicBezTo>
                      <a:pt x="122" y="71"/>
                      <a:pt x="122" y="72"/>
                      <a:pt x="122" y="73"/>
                    </a:cubicBezTo>
                    <a:cubicBezTo>
                      <a:pt x="126" y="78"/>
                      <a:pt x="129" y="82"/>
                      <a:pt x="133" y="86"/>
                    </a:cubicBezTo>
                    <a:cubicBezTo>
                      <a:pt x="133" y="85"/>
                      <a:pt x="133" y="84"/>
                      <a:pt x="133" y="84"/>
                    </a:cubicBezTo>
                    <a:cubicBezTo>
                      <a:pt x="132" y="82"/>
                      <a:pt x="133" y="81"/>
                      <a:pt x="135" y="80"/>
                    </a:cubicBezTo>
                    <a:cubicBezTo>
                      <a:pt x="131" y="76"/>
                      <a:pt x="129" y="72"/>
                      <a:pt x="131" y="70"/>
                    </a:cubicBezTo>
                    <a:cubicBezTo>
                      <a:pt x="140" y="62"/>
                      <a:pt x="150" y="53"/>
                      <a:pt x="160" y="45"/>
                    </a:cubicBezTo>
                    <a:cubicBezTo>
                      <a:pt x="173" y="34"/>
                      <a:pt x="206" y="5"/>
                      <a:pt x="229" y="5"/>
                    </a:cubicBezTo>
                    <a:cubicBezTo>
                      <a:pt x="237" y="5"/>
                      <a:pt x="243" y="8"/>
                      <a:pt x="248" y="15"/>
                    </a:cubicBezTo>
                    <a:cubicBezTo>
                      <a:pt x="256" y="26"/>
                      <a:pt x="254" y="63"/>
                      <a:pt x="274" y="63"/>
                    </a:cubicBezTo>
                    <a:cubicBezTo>
                      <a:pt x="276" y="63"/>
                      <a:pt x="277" y="63"/>
                      <a:pt x="279" y="63"/>
                    </a:cubicBezTo>
                    <a:cubicBezTo>
                      <a:pt x="296" y="59"/>
                      <a:pt x="311" y="53"/>
                      <a:pt x="329" y="51"/>
                    </a:cubicBezTo>
                    <a:cubicBezTo>
                      <a:pt x="331" y="51"/>
                      <a:pt x="334" y="51"/>
                      <a:pt x="337" y="51"/>
                    </a:cubicBezTo>
                    <a:cubicBezTo>
                      <a:pt x="361" y="51"/>
                      <a:pt x="385" y="59"/>
                      <a:pt x="404" y="75"/>
                    </a:cubicBezTo>
                    <a:cubicBezTo>
                      <a:pt x="405" y="75"/>
                      <a:pt x="406" y="76"/>
                      <a:pt x="407" y="76"/>
                    </a:cubicBezTo>
                    <a:cubicBezTo>
                      <a:pt x="407" y="76"/>
                      <a:pt x="408" y="75"/>
                      <a:pt x="408" y="75"/>
                    </a:cubicBezTo>
                    <a:cubicBezTo>
                      <a:pt x="419" y="62"/>
                      <a:pt x="430" y="49"/>
                      <a:pt x="442" y="36"/>
                    </a:cubicBezTo>
                    <a:cubicBezTo>
                      <a:pt x="446" y="31"/>
                      <a:pt x="458" y="12"/>
                      <a:pt x="466" y="12"/>
                    </a:cubicBezTo>
                    <a:cubicBezTo>
                      <a:pt x="466" y="12"/>
                      <a:pt x="466" y="12"/>
                      <a:pt x="467" y="12"/>
                    </a:cubicBezTo>
                    <a:cubicBezTo>
                      <a:pt x="497" y="17"/>
                      <a:pt x="527" y="43"/>
                      <a:pt x="548" y="64"/>
                    </a:cubicBezTo>
                    <a:cubicBezTo>
                      <a:pt x="560" y="75"/>
                      <a:pt x="573" y="86"/>
                      <a:pt x="585" y="98"/>
                    </a:cubicBezTo>
                    <a:cubicBezTo>
                      <a:pt x="590" y="104"/>
                      <a:pt x="599" y="113"/>
                      <a:pt x="599" y="122"/>
                    </a:cubicBezTo>
                    <a:cubicBezTo>
                      <a:pt x="600" y="123"/>
                      <a:pt x="600" y="124"/>
                      <a:pt x="600" y="125"/>
                    </a:cubicBezTo>
                    <a:cubicBezTo>
                      <a:pt x="599" y="129"/>
                      <a:pt x="598" y="132"/>
                      <a:pt x="597" y="136"/>
                    </a:cubicBezTo>
                    <a:cubicBezTo>
                      <a:pt x="598" y="136"/>
                      <a:pt x="599" y="135"/>
                      <a:pt x="600" y="134"/>
                    </a:cubicBezTo>
                    <a:cubicBezTo>
                      <a:pt x="609" y="127"/>
                      <a:pt x="603" y="116"/>
                      <a:pt x="599" y="108"/>
                    </a:cubicBezTo>
                    <a:cubicBezTo>
                      <a:pt x="591" y="95"/>
                      <a:pt x="578" y="84"/>
                      <a:pt x="567" y="74"/>
                    </a:cubicBezTo>
                    <a:cubicBezTo>
                      <a:pt x="549" y="58"/>
                      <a:pt x="533" y="42"/>
                      <a:pt x="514" y="29"/>
                    </a:cubicBezTo>
                    <a:cubicBezTo>
                      <a:pt x="502" y="20"/>
                      <a:pt x="480" y="6"/>
                      <a:pt x="464" y="6"/>
                    </a:cubicBezTo>
                    <a:cubicBezTo>
                      <a:pt x="464" y="6"/>
                      <a:pt x="463" y="6"/>
                      <a:pt x="462" y="6"/>
                    </a:cubicBezTo>
                    <a:cubicBezTo>
                      <a:pt x="458" y="6"/>
                      <a:pt x="456" y="10"/>
                      <a:pt x="454" y="12"/>
                    </a:cubicBezTo>
                    <a:cubicBezTo>
                      <a:pt x="443" y="26"/>
                      <a:pt x="432" y="39"/>
                      <a:pt x="421" y="51"/>
                    </a:cubicBezTo>
                    <a:cubicBezTo>
                      <a:pt x="413" y="60"/>
                      <a:pt x="410" y="65"/>
                      <a:pt x="405" y="65"/>
                    </a:cubicBezTo>
                    <a:cubicBezTo>
                      <a:pt x="402" y="65"/>
                      <a:pt x="398" y="63"/>
                      <a:pt x="392" y="60"/>
                    </a:cubicBezTo>
                    <a:cubicBezTo>
                      <a:pt x="383" y="54"/>
                      <a:pt x="372" y="51"/>
                      <a:pt x="362" y="48"/>
                    </a:cubicBezTo>
                    <a:cubicBezTo>
                      <a:pt x="353" y="46"/>
                      <a:pt x="345" y="46"/>
                      <a:pt x="336" y="46"/>
                    </a:cubicBezTo>
                    <a:cubicBezTo>
                      <a:pt x="321" y="46"/>
                      <a:pt x="306" y="48"/>
                      <a:pt x="292" y="53"/>
                    </a:cubicBezTo>
                    <a:cubicBezTo>
                      <a:pt x="285" y="54"/>
                      <a:pt x="280" y="57"/>
                      <a:pt x="276" y="57"/>
                    </a:cubicBezTo>
                    <a:cubicBezTo>
                      <a:pt x="271" y="57"/>
                      <a:pt x="267" y="54"/>
                      <a:pt x="264" y="47"/>
                    </a:cubicBezTo>
                    <a:cubicBezTo>
                      <a:pt x="257" y="34"/>
                      <a:pt x="258" y="19"/>
                      <a:pt x="250" y="8"/>
                    </a:cubicBezTo>
                    <a:cubicBezTo>
                      <a:pt x="246" y="2"/>
                      <a:pt x="239" y="0"/>
                      <a:pt x="23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64" name="Freeform 33"/>
              <p:cNvSpPr>
                <a:spLocks noEditPoints="1"/>
              </p:cNvSpPr>
              <p:nvPr/>
            </p:nvSpPr>
            <p:spPr bwMode="auto">
              <a:xfrm>
                <a:off x="2827338" y="2384425"/>
                <a:ext cx="808038" cy="806450"/>
              </a:xfrm>
              <a:custGeom>
                <a:avLst/>
                <a:gdLst>
                  <a:gd name="T0" fmla="*/ 6 w 375"/>
                  <a:gd name="T1" fmla="*/ 223 h 375"/>
                  <a:gd name="T2" fmla="*/ 7 w 375"/>
                  <a:gd name="T3" fmla="*/ 230 h 375"/>
                  <a:gd name="T4" fmla="*/ 7 w 375"/>
                  <a:gd name="T5" fmla="*/ 169 h 375"/>
                  <a:gd name="T6" fmla="*/ 9 w 375"/>
                  <a:gd name="T7" fmla="*/ 220 h 375"/>
                  <a:gd name="T8" fmla="*/ 7 w 375"/>
                  <a:gd name="T9" fmla="*/ 169 h 375"/>
                  <a:gd name="T10" fmla="*/ 91 w 375"/>
                  <a:gd name="T11" fmla="*/ 16 h 375"/>
                  <a:gd name="T12" fmla="*/ 46 w 375"/>
                  <a:gd name="T13" fmla="*/ 42 h 375"/>
                  <a:gd name="T14" fmla="*/ 41 w 375"/>
                  <a:gd name="T15" fmla="*/ 40 h 375"/>
                  <a:gd name="T16" fmla="*/ 5 w 375"/>
                  <a:gd name="T17" fmla="*/ 96 h 375"/>
                  <a:gd name="T18" fmla="*/ 10 w 375"/>
                  <a:gd name="T19" fmla="*/ 99 h 375"/>
                  <a:gd name="T20" fmla="*/ 2 w 375"/>
                  <a:gd name="T21" fmla="*/ 169 h 375"/>
                  <a:gd name="T22" fmla="*/ 31 w 375"/>
                  <a:gd name="T23" fmla="*/ 72 h 375"/>
                  <a:gd name="T24" fmla="*/ 62 w 375"/>
                  <a:gd name="T25" fmla="*/ 40 h 375"/>
                  <a:gd name="T26" fmla="*/ 65 w 375"/>
                  <a:gd name="T27" fmla="*/ 39 h 375"/>
                  <a:gd name="T28" fmla="*/ 160 w 375"/>
                  <a:gd name="T29" fmla="*/ 5 h 375"/>
                  <a:gd name="T30" fmla="*/ 164 w 375"/>
                  <a:gd name="T31" fmla="*/ 5 h 375"/>
                  <a:gd name="T32" fmla="*/ 169 w 375"/>
                  <a:gd name="T33" fmla="*/ 4 h 375"/>
                  <a:gd name="T34" fmla="*/ 241 w 375"/>
                  <a:gd name="T35" fmla="*/ 22 h 375"/>
                  <a:gd name="T36" fmla="*/ 243 w 375"/>
                  <a:gd name="T37" fmla="*/ 24 h 375"/>
                  <a:gd name="T38" fmla="*/ 284 w 375"/>
                  <a:gd name="T39" fmla="*/ 48 h 375"/>
                  <a:gd name="T40" fmla="*/ 286 w 375"/>
                  <a:gd name="T41" fmla="*/ 46 h 375"/>
                  <a:gd name="T42" fmla="*/ 289 w 375"/>
                  <a:gd name="T43" fmla="*/ 52 h 375"/>
                  <a:gd name="T44" fmla="*/ 304 w 375"/>
                  <a:gd name="T45" fmla="*/ 67 h 375"/>
                  <a:gd name="T46" fmla="*/ 308 w 375"/>
                  <a:gd name="T47" fmla="*/ 70 h 375"/>
                  <a:gd name="T48" fmla="*/ 313 w 375"/>
                  <a:gd name="T49" fmla="*/ 72 h 375"/>
                  <a:gd name="T50" fmla="*/ 313 w 375"/>
                  <a:gd name="T51" fmla="*/ 73 h 375"/>
                  <a:gd name="T52" fmla="*/ 312 w 375"/>
                  <a:gd name="T53" fmla="*/ 75 h 375"/>
                  <a:gd name="T54" fmla="*/ 336 w 375"/>
                  <a:gd name="T55" fmla="*/ 116 h 375"/>
                  <a:gd name="T56" fmla="*/ 344 w 375"/>
                  <a:gd name="T57" fmla="*/ 137 h 375"/>
                  <a:gd name="T58" fmla="*/ 185 w 375"/>
                  <a:gd name="T59" fmla="*/ 369 h 375"/>
                  <a:gd name="T60" fmla="*/ 55 w 375"/>
                  <a:gd name="T61" fmla="*/ 315 h 375"/>
                  <a:gd name="T62" fmla="*/ 12 w 375"/>
                  <a:gd name="T63" fmla="*/ 236 h 375"/>
                  <a:gd name="T64" fmla="*/ 9 w 375"/>
                  <a:gd name="T65" fmla="*/ 238 h 375"/>
                  <a:gd name="T66" fmla="*/ 180 w 375"/>
                  <a:gd name="T67" fmla="*/ 375 h 375"/>
                  <a:gd name="T68" fmla="*/ 322 w 375"/>
                  <a:gd name="T69" fmla="*/ 79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75" h="375">
                    <a:moveTo>
                      <a:pt x="8" y="222"/>
                    </a:moveTo>
                    <a:cubicBezTo>
                      <a:pt x="8" y="223"/>
                      <a:pt x="7" y="223"/>
                      <a:pt x="6" y="223"/>
                    </a:cubicBezTo>
                    <a:cubicBezTo>
                      <a:pt x="6" y="223"/>
                      <a:pt x="6" y="223"/>
                      <a:pt x="6" y="223"/>
                    </a:cubicBezTo>
                    <a:cubicBezTo>
                      <a:pt x="6" y="225"/>
                      <a:pt x="6" y="228"/>
                      <a:pt x="7" y="230"/>
                    </a:cubicBezTo>
                    <a:cubicBezTo>
                      <a:pt x="7" y="227"/>
                      <a:pt x="8" y="225"/>
                      <a:pt x="8" y="222"/>
                    </a:cubicBezTo>
                    <a:moveTo>
                      <a:pt x="7" y="169"/>
                    </a:moveTo>
                    <a:cubicBezTo>
                      <a:pt x="2" y="187"/>
                      <a:pt x="0" y="205"/>
                      <a:pt x="8" y="219"/>
                    </a:cubicBezTo>
                    <a:cubicBezTo>
                      <a:pt x="9" y="219"/>
                      <a:pt x="9" y="219"/>
                      <a:pt x="9" y="220"/>
                    </a:cubicBezTo>
                    <a:cubicBezTo>
                      <a:pt x="9" y="218"/>
                      <a:pt x="9" y="217"/>
                      <a:pt x="9" y="215"/>
                    </a:cubicBezTo>
                    <a:cubicBezTo>
                      <a:pt x="7" y="200"/>
                      <a:pt x="6" y="185"/>
                      <a:pt x="7" y="169"/>
                    </a:cubicBezTo>
                    <a:moveTo>
                      <a:pt x="165" y="0"/>
                    </a:moveTo>
                    <a:cubicBezTo>
                      <a:pt x="139" y="0"/>
                      <a:pt x="114" y="5"/>
                      <a:pt x="91" y="16"/>
                    </a:cubicBezTo>
                    <a:cubicBezTo>
                      <a:pt x="71" y="25"/>
                      <a:pt x="54" y="38"/>
                      <a:pt x="39" y="54"/>
                    </a:cubicBezTo>
                    <a:cubicBezTo>
                      <a:pt x="41" y="50"/>
                      <a:pt x="43" y="46"/>
                      <a:pt x="46" y="42"/>
                    </a:cubicBezTo>
                    <a:cubicBezTo>
                      <a:pt x="47" y="40"/>
                      <a:pt x="45" y="38"/>
                      <a:pt x="43" y="38"/>
                    </a:cubicBezTo>
                    <a:cubicBezTo>
                      <a:pt x="42" y="38"/>
                      <a:pt x="41" y="39"/>
                      <a:pt x="41" y="40"/>
                    </a:cubicBezTo>
                    <a:cubicBezTo>
                      <a:pt x="35" y="49"/>
                      <a:pt x="30" y="58"/>
                      <a:pt x="26" y="68"/>
                    </a:cubicBezTo>
                    <a:cubicBezTo>
                      <a:pt x="19" y="77"/>
                      <a:pt x="12" y="87"/>
                      <a:pt x="5" y="96"/>
                    </a:cubicBezTo>
                    <a:cubicBezTo>
                      <a:pt x="4" y="98"/>
                      <a:pt x="6" y="100"/>
                      <a:pt x="8" y="100"/>
                    </a:cubicBezTo>
                    <a:cubicBezTo>
                      <a:pt x="9" y="100"/>
                      <a:pt x="10" y="100"/>
                      <a:pt x="10" y="99"/>
                    </a:cubicBezTo>
                    <a:cubicBezTo>
                      <a:pt x="13" y="95"/>
                      <a:pt x="16" y="91"/>
                      <a:pt x="18" y="87"/>
                    </a:cubicBezTo>
                    <a:cubicBezTo>
                      <a:pt x="9" y="113"/>
                      <a:pt x="3" y="141"/>
                      <a:pt x="2" y="169"/>
                    </a:cubicBezTo>
                    <a:cubicBezTo>
                      <a:pt x="4" y="162"/>
                      <a:pt x="7" y="154"/>
                      <a:pt x="9" y="147"/>
                    </a:cubicBezTo>
                    <a:cubicBezTo>
                      <a:pt x="13" y="121"/>
                      <a:pt x="20" y="95"/>
                      <a:pt x="31" y="72"/>
                    </a:cubicBezTo>
                    <a:cubicBezTo>
                      <a:pt x="40" y="61"/>
                      <a:pt x="50" y="51"/>
                      <a:pt x="61" y="42"/>
                    </a:cubicBezTo>
                    <a:cubicBezTo>
                      <a:pt x="61" y="42"/>
                      <a:pt x="61" y="41"/>
                      <a:pt x="62" y="40"/>
                    </a:cubicBezTo>
                    <a:cubicBezTo>
                      <a:pt x="62" y="40"/>
                      <a:pt x="63" y="39"/>
                      <a:pt x="64" y="39"/>
                    </a:cubicBezTo>
                    <a:cubicBezTo>
                      <a:pt x="64" y="39"/>
                      <a:pt x="64" y="39"/>
                      <a:pt x="65" y="39"/>
                    </a:cubicBezTo>
                    <a:cubicBezTo>
                      <a:pt x="81" y="27"/>
                      <a:pt x="98" y="18"/>
                      <a:pt x="118" y="11"/>
                    </a:cubicBezTo>
                    <a:cubicBezTo>
                      <a:pt x="132" y="7"/>
                      <a:pt x="146" y="5"/>
                      <a:pt x="160" y="5"/>
                    </a:cubicBezTo>
                    <a:cubicBezTo>
                      <a:pt x="160" y="4"/>
                      <a:pt x="161" y="4"/>
                      <a:pt x="161" y="4"/>
                    </a:cubicBezTo>
                    <a:cubicBezTo>
                      <a:pt x="162" y="4"/>
                      <a:pt x="163" y="4"/>
                      <a:pt x="164" y="5"/>
                    </a:cubicBezTo>
                    <a:cubicBezTo>
                      <a:pt x="165" y="5"/>
                      <a:pt x="166" y="5"/>
                      <a:pt x="168" y="5"/>
                    </a:cubicBezTo>
                    <a:cubicBezTo>
                      <a:pt x="168" y="4"/>
                      <a:pt x="169" y="4"/>
                      <a:pt x="169" y="4"/>
                    </a:cubicBezTo>
                    <a:cubicBezTo>
                      <a:pt x="170" y="4"/>
                      <a:pt x="171" y="4"/>
                      <a:pt x="171" y="5"/>
                    </a:cubicBezTo>
                    <a:cubicBezTo>
                      <a:pt x="195" y="6"/>
                      <a:pt x="219" y="13"/>
                      <a:pt x="241" y="22"/>
                    </a:cubicBezTo>
                    <a:cubicBezTo>
                      <a:pt x="241" y="22"/>
                      <a:pt x="241" y="22"/>
                      <a:pt x="241" y="22"/>
                    </a:cubicBezTo>
                    <a:cubicBezTo>
                      <a:pt x="242" y="22"/>
                      <a:pt x="243" y="23"/>
                      <a:pt x="243" y="24"/>
                    </a:cubicBezTo>
                    <a:cubicBezTo>
                      <a:pt x="246" y="25"/>
                      <a:pt x="248" y="26"/>
                      <a:pt x="251" y="27"/>
                    </a:cubicBezTo>
                    <a:cubicBezTo>
                      <a:pt x="263" y="33"/>
                      <a:pt x="274" y="40"/>
                      <a:pt x="284" y="48"/>
                    </a:cubicBezTo>
                    <a:cubicBezTo>
                      <a:pt x="284" y="48"/>
                      <a:pt x="284" y="48"/>
                      <a:pt x="284" y="48"/>
                    </a:cubicBezTo>
                    <a:cubicBezTo>
                      <a:pt x="284" y="46"/>
                      <a:pt x="285" y="46"/>
                      <a:pt x="286" y="46"/>
                    </a:cubicBezTo>
                    <a:cubicBezTo>
                      <a:pt x="288" y="46"/>
                      <a:pt x="289" y="47"/>
                      <a:pt x="289" y="49"/>
                    </a:cubicBezTo>
                    <a:cubicBezTo>
                      <a:pt x="289" y="50"/>
                      <a:pt x="289" y="51"/>
                      <a:pt x="289" y="52"/>
                    </a:cubicBezTo>
                    <a:cubicBezTo>
                      <a:pt x="293" y="56"/>
                      <a:pt x="298" y="60"/>
                      <a:pt x="302" y="64"/>
                    </a:cubicBezTo>
                    <a:cubicBezTo>
                      <a:pt x="303" y="64"/>
                      <a:pt x="304" y="65"/>
                      <a:pt x="304" y="67"/>
                    </a:cubicBezTo>
                    <a:cubicBezTo>
                      <a:pt x="305" y="68"/>
                      <a:pt x="307" y="69"/>
                      <a:pt x="308" y="70"/>
                    </a:cubicBezTo>
                    <a:cubicBezTo>
                      <a:pt x="308" y="70"/>
                      <a:pt x="308" y="70"/>
                      <a:pt x="308" y="70"/>
                    </a:cubicBezTo>
                    <a:cubicBezTo>
                      <a:pt x="308" y="69"/>
                      <a:pt x="309" y="69"/>
                      <a:pt x="310" y="69"/>
                    </a:cubicBezTo>
                    <a:cubicBezTo>
                      <a:pt x="312" y="69"/>
                      <a:pt x="314" y="70"/>
                      <a:pt x="313" y="72"/>
                    </a:cubicBezTo>
                    <a:cubicBezTo>
                      <a:pt x="313" y="72"/>
                      <a:pt x="313" y="72"/>
                      <a:pt x="313" y="73"/>
                    </a:cubicBezTo>
                    <a:cubicBezTo>
                      <a:pt x="313" y="73"/>
                      <a:pt x="313" y="73"/>
                      <a:pt x="313" y="73"/>
                    </a:cubicBezTo>
                    <a:cubicBezTo>
                      <a:pt x="313" y="73"/>
                      <a:pt x="313" y="73"/>
                      <a:pt x="312" y="73"/>
                    </a:cubicBezTo>
                    <a:cubicBezTo>
                      <a:pt x="312" y="74"/>
                      <a:pt x="312" y="74"/>
                      <a:pt x="312" y="75"/>
                    </a:cubicBezTo>
                    <a:cubicBezTo>
                      <a:pt x="321" y="87"/>
                      <a:pt x="329" y="99"/>
                      <a:pt x="335" y="113"/>
                    </a:cubicBezTo>
                    <a:cubicBezTo>
                      <a:pt x="336" y="114"/>
                      <a:pt x="336" y="115"/>
                      <a:pt x="336" y="116"/>
                    </a:cubicBezTo>
                    <a:cubicBezTo>
                      <a:pt x="336" y="116"/>
                      <a:pt x="336" y="116"/>
                      <a:pt x="336" y="116"/>
                    </a:cubicBezTo>
                    <a:cubicBezTo>
                      <a:pt x="339" y="123"/>
                      <a:pt x="342" y="130"/>
                      <a:pt x="344" y="137"/>
                    </a:cubicBezTo>
                    <a:cubicBezTo>
                      <a:pt x="358" y="189"/>
                      <a:pt x="351" y="247"/>
                      <a:pt x="324" y="294"/>
                    </a:cubicBezTo>
                    <a:cubicBezTo>
                      <a:pt x="295" y="345"/>
                      <a:pt x="240" y="365"/>
                      <a:pt x="185" y="369"/>
                    </a:cubicBezTo>
                    <a:cubicBezTo>
                      <a:pt x="181" y="369"/>
                      <a:pt x="177" y="369"/>
                      <a:pt x="173" y="369"/>
                    </a:cubicBezTo>
                    <a:cubicBezTo>
                      <a:pt x="128" y="369"/>
                      <a:pt x="86" y="349"/>
                      <a:pt x="55" y="315"/>
                    </a:cubicBezTo>
                    <a:cubicBezTo>
                      <a:pt x="33" y="291"/>
                      <a:pt x="19" y="262"/>
                      <a:pt x="12" y="231"/>
                    </a:cubicBezTo>
                    <a:cubicBezTo>
                      <a:pt x="12" y="233"/>
                      <a:pt x="12" y="234"/>
                      <a:pt x="12" y="236"/>
                    </a:cubicBezTo>
                    <a:cubicBezTo>
                      <a:pt x="11" y="237"/>
                      <a:pt x="10" y="238"/>
                      <a:pt x="9" y="238"/>
                    </a:cubicBezTo>
                    <a:cubicBezTo>
                      <a:pt x="9" y="238"/>
                      <a:pt x="9" y="238"/>
                      <a:pt x="9" y="238"/>
                    </a:cubicBezTo>
                    <a:cubicBezTo>
                      <a:pt x="15" y="261"/>
                      <a:pt x="25" y="284"/>
                      <a:pt x="39" y="305"/>
                    </a:cubicBezTo>
                    <a:cubicBezTo>
                      <a:pt x="72" y="352"/>
                      <a:pt x="126" y="375"/>
                      <a:pt x="180" y="375"/>
                    </a:cubicBezTo>
                    <a:cubicBezTo>
                      <a:pt x="218" y="375"/>
                      <a:pt x="256" y="363"/>
                      <a:pt x="288" y="341"/>
                    </a:cubicBezTo>
                    <a:cubicBezTo>
                      <a:pt x="369" y="286"/>
                      <a:pt x="375" y="155"/>
                      <a:pt x="322" y="79"/>
                    </a:cubicBezTo>
                    <a:cubicBezTo>
                      <a:pt x="288" y="29"/>
                      <a:pt x="226" y="0"/>
                      <a:pt x="16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65" name="Freeform 34"/>
              <p:cNvSpPr>
                <a:spLocks noEditPoints="1"/>
              </p:cNvSpPr>
              <p:nvPr/>
            </p:nvSpPr>
            <p:spPr bwMode="auto">
              <a:xfrm>
                <a:off x="3122613" y="2682875"/>
                <a:ext cx="142875" cy="115888"/>
              </a:xfrm>
              <a:custGeom>
                <a:avLst/>
                <a:gdLst>
                  <a:gd name="T0" fmla="*/ 9 w 66"/>
                  <a:gd name="T1" fmla="*/ 46 h 54"/>
                  <a:gd name="T2" fmla="*/ 9 w 66"/>
                  <a:gd name="T3" fmla="*/ 51 h 54"/>
                  <a:gd name="T4" fmla="*/ 13 w 66"/>
                  <a:gd name="T5" fmla="*/ 54 h 54"/>
                  <a:gd name="T6" fmla="*/ 13 w 66"/>
                  <a:gd name="T7" fmla="*/ 53 h 54"/>
                  <a:gd name="T8" fmla="*/ 12 w 66"/>
                  <a:gd name="T9" fmla="*/ 51 h 54"/>
                  <a:gd name="T10" fmla="*/ 9 w 66"/>
                  <a:gd name="T11" fmla="*/ 46 h 54"/>
                  <a:gd name="T12" fmla="*/ 32 w 66"/>
                  <a:gd name="T13" fmla="*/ 0 h 54"/>
                  <a:gd name="T14" fmla="*/ 2 w 66"/>
                  <a:gd name="T15" fmla="*/ 17 h 54"/>
                  <a:gd name="T16" fmla="*/ 4 w 66"/>
                  <a:gd name="T17" fmla="*/ 21 h 54"/>
                  <a:gd name="T18" fmla="*/ 5 w 66"/>
                  <a:gd name="T19" fmla="*/ 21 h 54"/>
                  <a:gd name="T20" fmla="*/ 2 w 66"/>
                  <a:gd name="T21" fmla="*/ 45 h 54"/>
                  <a:gd name="T22" fmla="*/ 3 w 66"/>
                  <a:gd name="T23" fmla="*/ 45 h 54"/>
                  <a:gd name="T24" fmla="*/ 4 w 66"/>
                  <a:gd name="T25" fmla="*/ 46 h 54"/>
                  <a:gd name="T26" fmla="*/ 5 w 66"/>
                  <a:gd name="T27" fmla="*/ 38 h 54"/>
                  <a:gd name="T28" fmla="*/ 6 w 66"/>
                  <a:gd name="T29" fmla="*/ 36 h 54"/>
                  <a:gd name="T30" fmla="*/ 6 w 66"/>
                  <a:gd name="T31" fmla="*/ 33 h 54"/>
                  <a:gd name="T32" fmla="*/ 28 w 66"/>
                  <a:gd name="T33" fmla="*/ 14 h 54"/>
                  <a:gd name="T34" fmla="*/ 27 w 66"/>
                  <a:gd name="T35" fmla="*/ 8 h 54"/>
                  <a:gd name="T36" fmla="*/ 26 w 66"/>
                  <a:gd name="T37" fmla="*/ 8 h 54"/>
                  <a:gd name="T38" fmla="*/ 13 w 66"/>
                  <a:gd name="T39" fmla="*/ 13 h 54"/>
                  <a:gd name="T40" fmla="*/ 31 w 66"/>
                  <a:gd name="T41" fmla="*/ 6 h 54"/>
                  <a:gd name="T42" fmla="*/ 44 w 66"/>
                  <a:gd name="T43" fmla="*/ 10 h 54"/>
                  <a:gd name="T44" fmla="*/ 62 w 66"/>
                  <a:gd name="T45" fmla="*/ 36 h 54"/>
                  <a:gd name="T46" fmla="*/ 64 w 66"/>
                  <a:gd name="T47" fmla="*/ 29 h 54"/>
                  <a:gd name="T48" fmla="*/ 66 w 66"/>
                  <a:gd name="T49" fmla="*/ 27 h 54"/>
                  <a:gd name="T50" fmla="*/ 50 w 66"/>
                  <a:gd name="T51" fmla="*/ 7 h 54"/>
                  <a:gd name="T52" fmla="*/ 32 w 66"/>
                  <a:gd name="T53"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6" h="54">
                    <a:moveTo>
                      <a:pt x="9" y="46"/>
                    </a:moveTo>
                    <a:cubicBezTo>
                      <a:pt x="9" y="48"/>
                      <a:pt x="9" y="49"/>
                      <a:pt x="9" y="51"/>
                    </a:cubicBezTo>
                    <a:cubicBezTo>
                      <a:pt x="10" y="52"/>
                      <a:pt x="11" y="53"/>
                      <a:pt x="13" y="54"/>
                    </a:cubicBezTo>
                    <a:cubicBezTo>
                      <a:pt x="13" y="54"/>
                      <a:pt x="13" y="53"/>
                      <a:pt x="13" y="53"/>
                    </a:cubicBezTo>
                    <a:cubicBezTo>
                      <a:pt x="12" y="53"/>
                      <a:pt x="12" y="52"/>
                      <a:pt x="12" y="51"/>
                    </a:cubicBezTo>
                    <a:cubicBezTo>
                      <a:pt x="11" y="50"/>
                      <a:pt x="10" y="48"/>
                      <a:pt x="9" y="46"/>
                    </a:cubicBezTo>
                    <a:moveTo>
                      <a:pt x="32" y="0"/>
                    </a:moveTo>
                    <a:cubicBezTo>
                      <a:pt x="20" y="0"/>
                      <a:pt x="10" y="7"/>
                      <a:pt x="2" y="17"/>
                    </a:cubicBezTo>
                    <a:cubicBezTo>
                      <a:pt x="1" y="19"/>
                      <a:pt x="2" y="21"/>
                      <a:pt x="4" y="21"/>
                    </a:cubicBezTo>
                    <a:cubicBezTo>
                      <a:pt x="5" y="21"/>
                      <a:pt x="5" y="21"/>
                      <a:pt x="5" y="21"/>
                    </a:cubicBezTo>
                    <a:cubicBezTo>
                      <a:pt x="1" y="27"/>
                      <a:pt x="0" y="36"/>
                      <a:pt x="2" y="45"/>
                    </a:cubicBezTo>
                    <a:cubicBezTo>
                      <a:pt x="3" y="45"/>
                      <a:pt x="3" y="45"/>
                      <a:pt x="3" y="45"/>
                    </a:cubicBezTo>
                    <a:cubicBezTo>
                      <a:pt x="3" y="45"/>
                      <a:pt x="3" y="46"/>
                      <a:pt x="4" y="46"/>
                    </a:cubicBezTo>
                    <a:cubicBezTo>
                      <a:pt x="4" y="44"/>
                      <a:pt x="4" y="41"/>
                      <a:pt x="5" y="38"/>
                    </a:cubicBezTo>
                    <a:cubicBezTo>
                      <a:pt x="5" y="37"/>
                      <a:pt x="5" y="37"/>
                      <a:pt x="6" y="36"/>
                    </a:cubicBezTo>
                    <a:cubicBezTo>
                      <a:pt x="6" y="35"/>
                      <a:pt x="6" y="34"/>
                      <a:pt x="6" y="33"/>
                    </a:cubicBezTo>
                    <a:cubicBezTo>
                      <a:pt x="7" y="21"/>
                      <a:pt x="17" y="15"/>
                      <a:pt x="28" y="14"/>
                    </a:cubicBezTo>
                    <a:cubicBezTo>
                      <a:pt x="31" y="13"/>
                      <a:pt x="30" y="8"/>
                      <a:pt x="27" y="8"/>
                    </a:cubicBezTo>
                    <a:cubicBezTo>
                      <a:pt x="26" y="8"/>
                      <a:pt x="26" y="8"/>
                      <a:pt x="26" y="8"/>
                    </a:cubicBezTo>
                    <a:cubicBezTo>
                      <a:pt x="21" y="9"/>
                      <a:pt x="17" y="11"/>
                      <a:pt x="13" y="13"/>
                    </a:cubicBezTo>
                    <a:cubicBezTo>
                      <a:pt x="18" y="9"/>
                      <a:pt x="24" y="6"/>
                      <a:pt x="31" y="6"/>
                    </a:cubicBezTo>
                    <a:cubicBezTo>
                      <a:pt x="35" y="6"/>
                      <a:pt x="40" y="7"/>
                      <a:pt x="44" y="10"/>
                    </a:cubicBezTo>
                    <a:cubicBezTo>
                      <a:pt x="54" y="15"/>
                      <a:pt x="62" y="25"/>
                      <a:pt x="62" y="36"/>
                    </a:cubicBezTo>
                    <a:cubicBezTo>
                      <a:pt x="63" y="34"/>
                      <a:pt x="63" y="32"/>
                      <a:pt x="64" y="29"/>
                    </a:cubicBezTo>
                    <a:cubicBezTo>
                      <a:pt x="64" y="28"/>
                      <a:pt x="65" y="27"/>
                      <a:pt x="66" y="27"/>
                    </a:cubicBezTo>
                    <a:cubicBezTo>
                      <a:pt x="63" y="19"/>
                      <a:pt x="57" y="12"/>
                      <a:pt x="50" y="7"/>
                    </a:cubicBezTo>
                    <a:cubicBezTo>
                      <a:pt x="44" y="2"/>
                      <a:pt x="38" y="0"/>
                      <a:pt x="3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66" name="Freeform 46"/>
              <p:cNvSpPr/>
              <p:nvPr/>
            </p:nvSpPr>
            <p:spPr bwMode="auto">
              <a:xfrm>
                <a:off x="4086225" y="3302000"/>
                <a:ext cx="17463" cy="14288"/>
              </a:xfrm>
              <a:custGeom>
                <a:avLst/>
                <a:gdLst>
                  <a:gd name="T0" fmla="*/ 4 w 8"/>
                  <a:gd name="T1" fmla="*/ 0 h 6"/>
                  <a:gd name="T2" fmla="*/ 3 w 8"/>
                  <a:gd name="T3" fmla="*/ 1 h 6"/>
                  <a:gd name="T4" fmla="*/ 4 w 8"/>
                  <a:gd name="T5" fmla="*/ 6 h 6"/>
                  <a:gd name="T6" fmla="*/ 6 w 8"/>
                  <a:gd name="T7" fmla="*/ 5 h 6"/>
                  <a:gd name="T8" fmla="*/ 4 w 8"/>
                  <a:gd name="T9" fmla="*/ 0 h 6"/>
                </a:gdLst>
                <a:ahLst/>
                <a:cxnLst>
                  <a:cxn ang="0">
                    <a:pos x="T0" y="T1"/>
                  </a:cxn>
                  <a:cxn ang="0">
                    <a:pos x="T2" y="T3"/>
                  </a:cxn>
                  <a:cxn ang="0">
                    <a:pos x="T4" y="T5"/>
                  </a:cxn>
                  <a:cxn ang="0">
                    <a:pos x="T6" y="T7"/>
                  </a:cxn>
                  <a:cxn ang="0">
                    <a:pos x="T8" y="T9"/>
                  </a:cxn>
                </a:cxnLst>
                <a:rect l="0" t="0" r="r" b="b"/>
                <a:pathLst>
                  <a:path w="8" h="6">
                    <a:moveTo>
                      <a:pt x="4" y="0"/>
                    </a:moveTo>
                    <a:cubicBezTo>
                      <a:pt x="4" y="0"/>
                      <a:pt x="3" y="0"/>
                      <a:pt x="3" y="1"/>
                    </a:cubicBezTo>
                    <a:cubicBezTo>
                      <a:pt x="0" y="2"/>
                      <a:pt x="2" y="6"/>
                      <a:pt x="4" y="6"/>
                    </a:cubicBezTo>
                    <a:cubicBezTo>
                      <a:pt x="5" y="6"/>
                      <a:pt x="5" y="6"/>
                      <a:pt x="6" y="5"/>
                    </a:cubicBezTo>
                    <a:cubicBezTo>
                      <a:pt x="8" y="4"/>
                      <a:pt x="7"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67" name="Freeform 48"/>
              <p:cNvSpPr/>
              <p:nvPr/>
            </p:nvSpPr>
            <p:spPr bwMode="auto">
              <a:xfrm>
                <a:off x="2754313" y="2268538"/>
                <a:ext cx="71438" cy="123825"/>
              </a:xfrm>
              <a:custGeom>
                <a:avLst/>
                <a:gdLst>
                  <a:gd name="T0" fmla="*/ 3 w 33"/>
                  <a:gd name="T1" fmla="*/ 0 h 58"/>
                  <a:gd name="T2" fmla="*/ 0 w 33"/>
                  <a:gd name="T3" fmla="*/ 3 h 58"/>
                  <a:gd name="T4" fmla="*/ 8 w 33"/>
                  <a:gd name="T5" fmla="*/ 33 h 58"/>
                  <a:gd name="T6" fmla="*/ 18 w 33"/>
                  <a:gd name="T7" fmla="*/ 48 h 58"/>
                  <a:gd name="T8" fmla="*/ 23 w 33"/>
                  <a:gd name="T9" fmla="*/ 53 h 58"/>
                  <a:gd name="T10" fmla="*/ 27 w 33"/>
                  <a:gd name="T11" fmla="*/ 57 h 58"/>
                  <a:gd name="T12" fmla="*/ 28 w 33"/>
                  <a:gd name="T13" fmla="*/ 58 h 58"/>
                  <a:gd name="T14" fmla="*/ 31 w 33"/>
                  <a:gd name="T15" fmla="*/ 53 h 58"/>
                  <a:gd name="T16" fmla="*/ 26 w 33"/>
                  <a:gd name="T17" fmla="*/ 48 h 58"/>
                  <a:gd name="T18" fmla="*/ 22 w 33"/>
                  <a:gd name="T19" fmla="*/ 44 h 58"/>
                  <a:gd name="T20" fmla="*/ 13 w 33"/>
                  <a:gd name="T21" fmla="*/ 31 h 58"/>
                  <a:gd name="T22" fmla="*/ 5 w 33"/>
                  <a:gd name="T23" fmla="*/ 2 h 58"/>
                  <a:gd name="T24" fmla="*/ 3 w 33"/>
                  <a:gd name="T25"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58">
                    <a:moveTo>
                      <a:pt x="3" y="0"/>
                    </a:moveTo>
                    <a:cubicBezTo>
                      <a:pt x="2" y="0"/>
                      <a:pt x="0" y="2"/>
                      <a:pt x="0" y="3"/>
                    </a:cubicBezTo>
                    <a:cubicBezTo>
                      <a:pt x="2" y="14"/>
                      <a:pt x="3" y="24"/>
                      <a:pt x="8" y="33"/>
                    </a:cubicBezTo>
                    <a:cubicBezTo>
                      <a:pt x="10" y="39"/>
                      <a:pt x="14" y="44"/>
                      <a:pt x="18" y="48"/>
                    </a:cubicBezTo>
                    <a:cubicBezTo>
                      <a:pt x="20" y="50"/>
                      <a:pt x="21" y="51"/>
                      <a:pt x="23" y="53"/>
                    </a:cubicBezTo>
                    <a:cubicBezTo>
                      <a:pt x="24" y="54"/>
                      <a:pt x="25" y="56"/>
                      <a:pt x="27" y="57"/>
                    </a:cubicBezTo>
                    <a:cubicBezTo>
                      <a:pt x="27" y="58"/>
                      <a:pt x="28" y="58"/>
                      <a:pt x="28" y="58"/>
                    </a:cubicBezTo>
                    <a:cubicBezTo>
                      <a:pt x="31" y="58"/>
                      <a:pt x="33" y="55"/>
                      <a:pt x="31" y="53"/>
                    </a:cubicBezTo>
                    <a:cubicBezTo>
                      <a:pt x="29" y="52"/>
                      <a:pt x="28" y="50"/>
                      <a:pt x="26" y="48"/>
                    </a:cubicBezTo>
                    <a:cubicBezTo>
                      <a:pt x="25" y="47"/>
                      <a:pt x="23" y="45"/>
                      <a:pt x="22" y="44"/>
                    </a:cubicBezTo>
                    <a:cubicBezTo>
                      <a:pt x="18" y="40"/>
                      <a:pt x="15" y="36"/>
                      <a:pt x="13" y="31"/>
                    </a:cubicBezTo>
                    <a:cubicBezTo>
                      <a:pt x="8" y="22"/>
                      <a:pt x="7" y="12"/>
                      <a:pt x="5" y="2"/>
                    </a:cubicBezTo>
                    <a:cubicBezTo>
                      <a:pt x="5" y="1"/>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68" name="Freeform 49"/>
              <p:cNvSpPr/>
              <p:nvPr/>
            </p:nvSpPr>
            <p:spPr bwMode="auto">
              <a:xfrm>
                <a:off x="3670300" y="2381250"/>
                <a:ext cx="128588" cy="100013"/>
              </a:xfrm>
              <a:custGeom>
                <a:avLst/>
                <a:gdLst>
                  <a:gd name="T0" fmla="*/ 53 w 60"/>
                  <a:gd name="T1" fmla="*/ 0 h 46"/>
                  <a:gd name="T2" fmla="*/ 50 w 60"/>
                  <a:gd name="T3" fmla="*/ 4 h 46"/>
                  <a:gd name="T4" fmla="*/ 34 w 60"/>
                  <a:gd name="T5" fmla="*/ 28 h 46"/>
                  <a:gd name="T6" fmla="*/ 34 w 60"/>
                  <a:gd name="T7" fmla="*/ 31 h 46"/>
                  <a:gd name="T8" fmla="*/ 31 w 60"/>
                  <a:gd name="T9" fmla="*/ 34 h 46"/>
                  <a:gd name="T10" fmla="*/ 29 w 60"/>
                  <a:gd name="T11" fmla="*/ 31 h 46"/>
                  <a:gd name="T12" fmla="*/ 29 w 60"/>
                  <a:gd name="T13" fmla="*/ 31 h 46"/>
                  <a:gd name="T14" fmla="*/ 16 w 60"/>
                  <a:gd name="T15" fmla="*/ 35 h 46"/>
                  <a:gd name="T16" fmla="*/ 11 w 60"/>
                  <a:gd name="T17" fmla="*/ 37 h 46"/>
                  <a:gd name="T18" fmla="*/ 2 w 60"/>
                  <a:gd name="T19" fmla="*/ 41 h 46"/>
                  <a:gd name="T20" fmla="*/ 3 w 60"/>
                  <a:gd name="T21" fmla="*/ 46 h 46"/>
                  <a:gd name="T22" fmla="*/ 5 w 60"/>
                  <a:gd name="T23" fmla="*/ 46 h 46"/>
                  <a:gd name="T24" fmla="*/ 12 w 60"/>
                  <a:gd name="T25" fmla="*/ 42 h 46"/>
                  <a:gd name="T26" fmla="*/ 17 w 60"/>
                  <a:gd name="T27" fmla="*/ 40 h 46"/>
                  <a:gd name="T28" fmla="*/ 56 w 60"/>
                  <a:gd name="T29" fmla="*/ 2 h 46"/>
                  <a:gd name="T30" fmla="*/ 53 w 60"/>
                  <a:gd name="T3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 h="46">
                    <a:moveTo>
                      <a:pt x="53" y="0"/>
                    </a:moveTo>
                    <a:cubicBezTo>
                      <a:pt x="52" y="0"/>
                      <a:pt x="50" y="1"/>
                      <a:pt x="50" y="4"/>
                    </a:cubicBezTo>
                    <a:cubicBezTo>
                      <a:pt x="52" y="17"/>
                      <a:pt x="45" y="24"/>
                      <a:pt x="34" y="28"/>
                    </a:cubicBezTo>
                    <a:cubicBezTo>
                      <a:pt x="34" y="29"/>
                      <a:pt x="34" y="30"/>
                      <a:pt x="34" y="31"/>
                    </a:cubicBezTo>
                    <a:cubicBezTo>
                      <a:pt x="34" y="33"/>
                      <a:pt x="32" y="34"/>
                      <a:pt x="31" y="34"/>
                    </a:cubicBezTo>
                    <a:cubicBezTo>
                      <a:pt x="30" y="34"/>
                      <a:pt x="28" y="33"/>
                      <a:pt x="29" y="31"/>
                    </a:cubicBezTo>
                    <a:cubicBezTo>
                      <a:pt x="29" y="31"/>
                      <a:pt x="29" y="31"/>
                      <a:pt x="29" y="31"/>
                    </a:cubicBezTo>
                    <a:cubicBezTo>
                      <a:pt x="24" y="32"/>
                      <a:pt x="20" y="33"/>
                      <a:pt x="16" y="35"/>
                    </a:cubicBezTo>
                    <a:cubicBezTo>
                      <a:pt x="14" y="35"/>
                      <a:pt x="13" y="36"/>
                      <a:pt x="11" y="37"/>
                    </a:cubicBezTo>
                    <a:cubicBezTo>
                      <a:pt x="8" y="38"/>
                      <a:pt x="5" y="39"/>
                      <a:pt x="2" y="41"/>
                    </a:cubicBezTo>
                    <a:cubicBezTo>
                      <a:pt x="0" y="43"/>
                      <a:pt x="1" y="46"/>
                      <a:pt x="3" y="46"/>
                    </a:cubicBezTo>
                    <a:cubicBezTo>
                      <a:pt x="4" y="46"/>
                      <a:pt x="4" y="46"/>
                      <a:pt x="5" y="46"/>
                    </a:cubicBezTo>
                    <a:cubicBezTo>
                      <a:pt x="7" y="44"/>
                      <a:pt x="9" y="43"/>
                      <a:pt x="12" y="42"/>
                    </a:cubicBezTo>
                    <a:cubicBezTo>
                      <a:pt x="13" y="41"/>
                      <a:pt x="15" y="41"/>
                      <a:pt x="17" y="40"/>
                    </a:cubicBezTo>
                    <a:cubicBezTo>
                      <a:pt x="36" y="33"/>
                      <a:pt x="60" y="29"/>
                      <a:pt x="56" y="2"/>
                    </a:cubicBezTo>
                    <a:cubicBezTo>
                      <a:pt x="56" y="1"/>
                      <a:pt x="54" y="0"/>
                      <a:pt x="5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69" name="Freeform 50"/>
              <p:cNvSpPr/>
              <p:nvPr/>
            </p:nvSpPr>
            <p:spPr bwMode="auto">
              <a:xfrm>
                <a:off x="3819525" y="2695575"/>
                <a:ext cx="115888" cy="357188"/>
              </a:xfrm>
              <a:custGeom>
                <a:avLst/>
                <a:gdLst>
                  <a:gd name="T0" fmla="*/ 42 w 54"/>
                  <a:gd name="T1" fmla="*/ 0 h 166"/>
                  <a:gd name="T2" fmla="*/ 40 w 54"/>
                  <a:gd name="T3" fmla="*/ 3 h 166"/>
                  <a:gd name="T4" fmla="*/ 41 w 54"/>
                  <a:gd name="T5" fmla="*/ 87 h 166"/>
                  <a:gd name="T6" fmla="*/ 36 w 54"/>
                  <a:gd name="T7" fmla="*/ 126 h 166"/>
                  <a:gd name="T8" fmla="*/ 31 w 54"/>
                  <a:gd name="T9" fmla="*/ 145 h 166"/>
                  <a:gd name="T10" fmla="*/ 22 w 54"/>
                  <a:gd name="T11" fmla="*/ 154 h 166"/>
                  <a:gd name="T12" fmla="*/ 14 w 54"/>
                  <a:gd name="T13" fmla="*/ 153 h 166"/>
                  <a:gd name="T14" fmla="*/ 12 w 54"/>
                  <a:gd name="T15" fmla="*/ 149 h 166"/>
                  <a:gd name="T16" fmla="*/ 9 w 54"/>
                  <a:gd name="T17" fmla="*/ 144 h 166"/>
                  <a:gd name="T18" fmla="*/ 5 w 54"/>
                  <a:gd name="T19" fmla="*/ 137 h 166"/>
                  <a:gd name="T20" fmla="*/ 3 w 54"/>
                  <a:gd name="T21" fmla="*/ 136 h 166"/>
                  <a:gd name="T22" fmla="*/ 1 w 54"/>
                  <a:gd name="T23" fmla="*/ 140 h 166"/>
                  <a:gd name="T24" fmla="*/ 3 w 54"/>
                  <a:gd name="T25" fmla="*/ 146 h 166"/>
                  <a:gd name="T26" fmla="*/ 5 w 54"/>
                  <a:gd name="T27" fmla="*/ 148 h 166"/>
                  <a:gd name="T28" fmla="*/ 9 w 54"/>
                  <a:gd name="T29" fmla="*/ 155 h 166"/>
                  <a:gd name="T30" fmla="*/ 9 w 54"/>
                  <a:gd name="T31" fmla="*/ 155 h 166"/>
                  <a:gd name="T32" fmla="*/ 10 w 54"/>
                  <a:gd name="T33" fmla="*/ 156 h 166"/>
                  <a:gd name="T34" fmla="*/ 26 w 54"/>
                  <a:gd name="T35" fmla="*/ 166 h 166"/>
                  <a:gd name="T36" fmla="*/ 27 w 54"/>
                  <a:gd name="T37" fmla="*/ 166 h 166"/>
                  <a:gd name="T38" fmla="*/ 30 w 54"/>
                  <a:gd name="T39" fmla="*/ 165 h 166"/>
                  <a:gd name="T40" fmla="*/ 49 w 54"/>
                  <a:gd name="T41" fmla="*/ 75 h 166"/>
                  <a:gd name="T42" fmla="*/ 45 w 54"/>
                  <a:gd name="T43" fmla="*/ 2 h 166"/>
                  <a:gd name="T44" fmla="*/ 42 w 54"/>
                  <a:gd name="T45"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 h="166">
                    <a:moveTo>
                      <a:pt x="42" y="0"/>
                    </a:moveTo>
                    <a:cubicBezTo>
                      <a:pt x="41" y="0"/>
                      <a:pt x="39" y="1"/>
                      <a:pt x="40" y="3"/>
                    </a:cubicBezTo>
                    <a:cubicBezTo>
                      <a:pt x="50" y="32"/>
                      <a:pt x="46" y="57"/>
                      <a:pt x="41" y="87"/>
                    </a:cubicBezTo>
                    <a:cubicBezTo>
                      <a:pt x="39" y="99"/>
                      <a:pt x="38" y="113"/>
                      <a:pt x="36" y="126"/>
                    </a:cubicBezTo>
                    <a:cubicBezTo>
                      <a:pt x="35" y="132"/>
                      <a:pt x="33" y="138"/>
                      <a:pt x="31" y="145"/>
                    </a:cubicBezTo>
                    <a:cubicBezTo>
                      <a:pt x="31" y="151"/>
                      <a:pt x="28" y="154"/>
                      <a:pt x="22" y="154"/>
                    </a:cubicBezTo>
                    <a:cubicBezTo>
                      <a:pt x="20" y="154"/>
                      <a:pt x="17" y="154"/>
                      <a:pt x="14" y="153"/>
                    </a:cubicBezTo>
                    <a:cubicBezTo>
                      <a:pt x="13" y="152"/>
                      <a:pt x="13" y="150"/>
                      <a:pt x="12" y="149"/>
                    </a:cubicBezTo>
                    <a:cubicBezTo>
                      <a:pt x="11" y="148"/>
                      <a:pt x="10" y="146"/>
                      <a:pt x="9" y="144"/>
                    </a:cubicBezTo>
                    <a:cubicBezTo>
                      <a:pt x="7" y="142"/>
                      <a:pt x="6" y="140"/>
                      <a:pt x="5" y="137"/>
                    </a:cubicBezTo>
                    <a:cubicBezTo>
                      <a:pt x="5" y="136"/>
                      <a:pt x="4" y="136"/>
                      <a:pt x="3" y="136"/>
                    </a:cubicBezTo>
                    <a:cubicBezTo>
                      <a:pt x="2" y="136"/>
                      <a:pt x="0" y="138"/>
                      <a:pt x="1" y="140"/>
                    </a:cubicBezTo>
                    <a:cubicBezTo>
                      <a:pt x="1" y="142"/>
                      <a:pt x="2" y="144"/>
                      <a:pt x="3" y="146"/>
                    </a:cubicBezTo>
                    <a:cubicBezTo>
                      <a:pt x="4" y="146"/>
                      <a:pt x="4" y="147"/>
                      <a:pt x="5" y="148"/>
                    </a:cubicBezTo>
                    <a:cubicBezTo>
                      <a:pt x="7" y="150"/>
                      <a:pt x="8" y="152"/>
                      <a:pt x="9" y="155"/>
                    </a:cubicBezTo>
                    <a:cubicBezTo>
                      <a:pt x="9" y="155"/>
                      <a:pt x="9" y="155"/>
                      <a:pt x="9" y="155"/>
                    </a:cubicBezTo>
                    <a:cubicBezTo>
                      <a:pt x="10" y="155"/>
                      <a:pt x="10" y="155"/>
                      <a:pt x="10" y="156"/>
                    </a:cubicBezTo>
                    <a:cubicBezTo>
                      <a:pt x="14" y="160"/>
                      <a:pt x="19" y="164"/>
                      <a:pt x="26" y="166"/>
                    </a:cubicBezTo>
                    <a:cubicBezTo>
                      <a:pt x="27" y="166"/>
                      <a:pt x="27" y="166"/>
                      <a:pt x="27" y="166"/>
                    </a:cubicBezTo>
                    <a:cubicBezTo>
                      <a:pt x="28" y="166"/>
                      <a:pt x="29" y="165"/>
                      <a:pt x="30" y="165"/>
                    </a:cubicBezTo>
                    <a:cubicBezTo>
                      <a:pt x="42" y="137"/>
                      <a:pt x="43" y="105"/>
                      <a:pt x="49" y="75"/>
                    </a:cubicBezTo>
                    <a:cubicBezTo>
                      <a:pt x="53" y="49"/>
                      <a:pt x="54" y="27"/>
                      <a:pt x="45" y="2"/>
                    </a:cubicBezTo>
                    <a:cubicBezTo>
                      <a:pt x="45" y="1"/>
                      <a:pt x="44" y="0"/>
                      <a:pt x="4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70" name="Freeform 51"/>
              <p:cNvSpPr>
                <a:spLocks noEditPoints="1"/>
              </p:cNvSpPr>
              <p:nvPr/>
            </p:nvSpPr>
            <p:spPr bwMode="auto">
              <a:xfrm>
                <a:off x="3598863" y="3028950"/>
                <a:ext cx="244475" cy="204788"/>
              </a:xfrm>
              <a:custGeom>
                <a:avLst/>
                <a:gdLst>
                  <a:gd name="T0" fmla="*/ 3 w 113"/>
                  <a:gd name="T1" fmla="*/ 77 h 95"/>
                  <a:gd name="T2" fmla="*/ 1 w 113"/>
                  <a:gd name="T3" fmla="*/ 81 h 95"/>
                  <a:gd name="T4" fmla="*/ 4 w 113"/>
                  <a:gd name="T5" fmla="*/ 84 h 95"/>
                  <a:gd name="T6" fmla="*/ 9 w 113"/>
                  <a:gd name="T7" fmla="*/ 89 h 95"/>
                  <a:gd name="T8" fmla="*/ 22 w 113"/>
                  <a:gd name="T9" fmla="*/ 95 h 95"/>
                  <a:gd name="T10" fmla="*/ 31 w 113"/>
                  <a:gd name="T11" fmla="*/ 93 h 95"/>
                  <a:gd name="T12" fmla="*/ 31 w 113"/>
                  <a:gd name="T13" fmla="*/ 91 h 95"/>
                  <a:gd name="T14" fmla="*/ 31 w 113"/>
                  <a:gd name="T15" fmla="*/ 91 h 95"/>
                  <a:gd name="T16" fmla="*/ 31 w 113"/>
                  <a:gd name="T17" fmla="*/ 91 h 95"/>
                  <a:gd name="T18" fmla="*/ 31 w 113"/>
                  <a:gd name="T19" fmla="*/ 91 h 95"/>
                  <a:gd name="T20" fmla="*/ 30 w 113"/>
                  <a:gd name="T21" fmla="*/ 90 h 95"/>
                  <a:gd name="T22" fmla="*/ 29 w 113"/>
                  <a:gd name="T23" fmla="*/ 89 h 95"/>
                  <a:gd name="T24" fmla="*/ 28 w 113"/>
                  <a:gd name="T25" fmla="*/ 88 h 95"/>
                  <a:gd name="T26" fmla="*/ 22 w 113"/>
                  <a:gd name="T27" fmla="*/ 89 h 95"/>
                  <a:gd name="T28" fmla="*/ 10 w 113"/>
                  <a:gd name="T29" fmla="*/ 83 h 95"/>
                  <a:gd name="T30" fmla="*/ 6 w 113"/>
                  <a:gd name="T31" fmla="*/ 78 h 95"/>
                  <a:gd name="T32" fmla="*/ 6 w 113"/>
                  <a:gd name="T33" fmla="*/ 78 h 95"/>
                  <a:gd name="T34" fmla="*/ 3 w 113"/>
                  <a:gd name="T35" fmla="*/ 77 h 95"/>
                  <a:gd name="T36" fmla="*/ 111 w 113"/>
                  <a:gd name="T37" fmla="*/ 0 h 95"/>
                  <a:gd name="T38" fmla="*/ 111 w 113"/>
                  <a:gd name="T39" fmla="*/ 1 h 95"/>
                  <a:gd name="T40" fmla="*/ 108 w 113"/>
                  <a:gd name="T41" fmla="*/ 4 h 95"/>
                  <a:gd name="T42" fmla="*/ 106 w 113"/>
                  <a:gd name="T43" fmla="*/ 2 h 95"/>
                  <a:gd name="T44" fmla="*/ 106 w 113"/>
                  <a:gd name="T45" fmla="*/ 1 h 95"/>
                  <a:gd name="T46" fmla="*/ 85 w 113"/>
                  <a:gd name="T47" fmla="*/ 12 h 95"/>
                  <a:gd name="T48" fmla="*/ 86 w 113"/>
                  <a:gd name="T49" fmla="*/ 13 h 95"/>
                  <a:gd name="T50" fmla="*/ 84 w 113"/>
                  <a:gd name="T51" fmla="*/ 18 h 95"/>
                  <a:gd name="T52" fmla="*/ 83 w 113"/>
                  <a:gd name="T53" fmla="*/ 17 h 95"/>
                  <a:gd name="T54" fmla="*/ 81 w 113"/>
                  <a:gd name="T55" fmla="*/ 15 h 95"/>
                  <a:gd name="T56" fmla="*/ 72 w 113"/>
                  <a:gd name="T57" fmla="*/ 26 h 95"/>
                  <a:gd name="T58" fmla="*/ 73 w 113"/>
                  <a:gd name="T59" fmla="*/ 28 h 95"/>
                  <a:gd name="T60" fmla="*/ 71 w 113"/>
                  <a:gd name="T61" fmla="*/ 32 h 95"/>
                  <a:gd name="T62" fmla="*/ 69 w 113"/>
                  <a:gd name="T63" fmla="*/ 31 h 95"/>
                  <a:gd name="T64" fmla="*/ 67 w 113"/>
                  <a:gd name="T65" fmla="*/ 35 h 95"/>
                  <a:gd name="T66" fmla="*/ 64 w 113"/>
                  <a:gd name="T67" fmla="*/ 38 h 95"/>
                  <a:gd name="T68" fmla="*/ 64 w 113"/>
                  <a:gd name="T69" fmla="*/ 39 h 95"/>
                  <a:gd name="T70" fmla="*/ 61 w 113"/>
                  <a:gd name="T71" fmla="*/ 45 h 95"/>
                  <a:gd name="T72" fmla="*/ 62 w 113"/>
                  <a:gd name="T73" fmla="*/ 49 h 95"/>
                  <a:gd name="T74" fmla="*/ 59 w 113"/>
                  <a:gd name="T75" fmla="*/ 52 h 95"/>
                  <a:gd name="T76" fmla="*/ 58 w 113"/>
                  <a:gd name="T77" fmla="*/ 51 h 95"/>
                  <a:gd name="T78" fmla="*/ 53 w 113"/>
                  <a:gd name="T79" fmla="*/ 60 h 95"/>
                  <a:gd name="T80" fmla="*/ 53 w 113"/>
                  <a:gd name="T81" fmla="*/ 65 h 95"/>
                  <a:gd name="T82" fmla="*/ 51 w 113"/>
                  <a:gd name="T83" fmla="*/ 67 h 95"/>
                  <a:gd name="T84" fmla="*/ 49 w 113"/>
                  <a:gd name="T85" fmla="*/ 67 h 95"/>
                  <a:gd name="T86" fmla="*/ 44 w 113"/>
                  <a:gd name="T87" fmla="*/ 74 h 95"/>
                  <a:gd name="T88" fmla="*/ 44 w 113"/>
                  <a:gd name="T89" fmla="*/ 78 h 95"/>
                  <a:gd name="T90" fmla="*/ 41 w 113"/>
                  <a:gd name="T91" fmla="*/ 79 h 95"/>
                  <a:gd name="T92" fmla="*/ 40 w 113"/>
                  <a:gd name="T93" fmla="*/ 79 h 95"/>
                  <a:gd name="T94" fmla="*/ 34 w 113"/>
                  <a:gd name="T95" fmla="*/ 85 h 95"/>
                  <a:gd name="T96" fmla="*/ 36 w 113"/>
                  <a:gd name="T97" fmla="*/ 90 h 95"/>
                  <a:gd name="T98" fmla="*/ 43 w 113"/>
                  <a:gd name="T99" fmla="*/ 84 h 95"/>
                  <a:gd name="T100" fmla="*/ 63 w 113"/>
                  <a:gd name="T101" fmla="*/ 53 h 95"/>
                  <a:gd name="T102" fmla="*/ 110 w 113"/>
                  <a:gd name="T103" fmla="*/ 5 h 95"/>
                  <a:gd name="T104" fmla="*/ 112 w 113"/>
                  <a:gd name="T105" fmla="*/ 1 h 95"/>
                  <a:gd name="T106" fmla="*/ 111 w 113"/>
                  <a:gd name="T107" fmla="*/ 0 h 95"/>
                  <a:gd name="T108" fmla="*/ 111 w 113"/>
                  <a:gd name="T109"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3" h="95">
                    <a:moveTo>
                      <a:pt x="3" y="77"/>
                    </a:moveTo>
                    <a:cubicBezTo>
                      <a:pt x="1" y="77"/>
                      <a:pt x="0" y="78"/>
                      <a:pt x="1" y="81"/>
                    </a:cubicBezTo>
                    <a:cubicBezTo>
                      <a:pt x="2" y="82"/>
                      <a:pt x="3" y="83"/>
                      <a:pt x="4" y="84"/>
                    </a:cubicBezTo>
                    <a:cubicBezTo>
                      <a:pt x="5" y="86"/>
                      <a:pt x="7" y="88"/>
                      <a:pt x="9" y="89"/>
                    </a:cubicBezTo>
                    <a:cubicBezTo>
                      <a:pt x="13" y="93"/>
                      <a:pt x="18" y="95"/>
                      <a:pt x="22" y="95"/>
                    </a:cubicBezTo>
                    <a:cubicBezTo>
                      <a:pt x="25" y="95"/>
                      <a:pt x="28" y="94"/>
                      <a:pt x="31" y="93"/>
                    </a:cubicBezTo>
                    <a:cubicBezTo>
                      <a:pt x="30" y="92"/>
                      <a:pt x="31" y="92"/>
                      <a:pt x="31" y="91"/>
                    </a:cubicBezTo>
                    <a:cubicBezTo>
                      <a:pt x="31" y="91"/>
                      <a:pt x="31" y="91"/>
                      <a:pt x="31" y="91"/>
                    </a:cubicBezTo>
                    <a:cubicBezTo>
                      <a:pt x="31" y="91"/>
                      <a:pt x="31" y="91"/>
                      <a:pt x="31" y="91"/>
                    </a:cubicBezTo>
                    <a:cubicBezTo>
                      <a:pt x="31" y="91"/>
                      <a:pt x="31" y="91"/>
                      <a:pt x="31" y="91"/>
                    </a:cubicBezTo>
                    <a:cubicBezTo>
                      <a:pt x="31" y="91"/>
                      <a:pt x="31" y="91"/>
                      <a:pt x="30" y="90"/>
                    </a:cubicBezTo>
                    <a:cubicBezTo>
                      <a:pt x="30" y="90"/>
                      <a:pt x="29" y="89"/>
                      <a:pt x="29" y="89"/>
                    </a:cubicBezTo>
                    <a:cubicBezTo>
                      <a:pt x="29" y="88"/>
                      <a:pt x="29" y="88"/>
                      <a:pt x="28" y="88"/>
                    </a:cubicBezTo>
                    <a:cubicBezTo>
                      <a:pt x="26" y="89"/>
                      <a:pt x="24" y="89"/>
                      <a:pt x="22" y="89"/>
                    </a:cubicBezTo>
                    <a:cubicBezTo>
                      <a:pt x="18" y="89"/>
                      <a:pt x="14" y="87"/>
                      <a:pt x="10" y="83"/>
                    </a:cubicBezTo>
                    <a:cubicBezTo>
                      <a:pt x="9" y="82"/>
                      <a:pt x="7" y="80"/>
                      <a:pt x="6" y="78"/>
                    </a:cubicBezTo>
                    <a:cubicBezTo>
                      <a:pt x="6" y="78"/>
                      <a:pt x="6" y="78"/>
                      <a:pt x="6" y="78"/>
                    </a:cubicBezTo>
                    <a:cubicBezTo>
                      <a:pt x="5" y="77"/>
                      <a:pt x="4" y="77"/>
                      <a:pt x="3" y="77"/>
                    </a:cubicBezTo>
                    <a:moveTo>
                      <a:pt x="111" y="0"/>
                    </a:moveTo>
                    <a:cubicBezTo>
                      <a:pt x="111" y="0"/>
                      <a:pt x="111" y="1"/>
                      <a:pt x="111" y="1"/>
                    </a:cubicBezTo>
                    <a:cubicBezTo>
                      <a:pt x="111" y="3"/>
                      <a:pt x="110" y="4"/>
                      <a:pt x="108" y="4"/>
                    </a:cubicBezTo>
                    <a:cubicBezTo>
                      <a:pt x="107" y="4"/>
                      <a:pt x="106" y="3"/>
                      <a:pt x="106" y="2"/>
                    </a:cubicBezTo>
                    <a:cubicBezTo>
                      <a:pt x="106" y="2"/>
                      <a:pt x="106" y="1"/>
                      <a:pt x="106" y="1"/>
                    </a:cubicBezTo>
                    <a:cubicBezTo>
                      <a:pt x="98" y="4"/>
                      <a:pt x="91" y="8"/>
                      <a:pt x="85" y="12"/>
                    </a:cubicBezTo>
                    <a:cubicBezTo>
                      <a:pt x="86" y="12"/>
                      <a:pt x="86" y="13"/>
                      <a:pt x="86" y="13"/>
                    </a:cubicBezTo>
                    <a:cubicBezTo>
                      <a:pt x="88" y="15"/>
                      <a:pt x="86" y="18"/>
                      <a:pt x="84" y="18"/>
                    </a:cubicBezTo>
                    <a:cubicBezTo>
                      <a:pt x="84" y="18"/>
                      <a:pt x="83" y="17"/>
                      <a:pt x="83" y="17"/>
                    </a:cubicBezTo>
                    <a:cubicBezTo>
                      <a:pt x="82" y="16"/>
                      <a:pt x="82" y="16"/>
                      <a:pt x="81" y="15"/>
                    </a:cubicBezTo>
                    <a:cubicBezTo>
                      <a:pt x="78" y="18"/>
                      <a:pt x="75" y="22"/>
                      <a:pt x="72" y="26"/>
                    </a:cubicBezTo>
                    <a:cubicBezTo>
                      <a:pt x="73" y="26"/>
                      <a:pt x="73" y="27"/>
                      <a:pt x="73" y="28"/>
                    </a:cubicBezTo>
                    <a:cubicBezTo>
                      <a:pt x="74" y="30"/>
                      <a:pt x="72" y="32"/>
                      <a:pt x="71" y="32"/>
                    </a:cubicBezTo>
                    <a:cubicBezTo>
                      <a:pt x="70" y="32"/>
                      <a:pt x="69" y="31"/>
                      <a:pt x="69" y="31"/>
                    </a:cubicBezTo>
                    <a:cubicBezTo>
                      <a:pt x="68" y="32"/>
                      <a:pt x="67" y="33"/>
                      <a:pt x="67" y="35"/>
                    </a:cubicBezTo>
                    <a:cubicBezTo>
                      <a:pt x="68" y="36"/>
                      <a:pt x="66" y="38"/>
                      <a:pt x="64" y="38"/>
                    </a:cubicBezTo>
                    <a:cubicBezTo>
                      <a:pt x="64" y="39"/>
                      <a:pt x="64" y="39"/>
                      <a:pt x="64" y="39"/>
                    </a:cubicBezTo>
                    <a:cubicBezTo>
                      <a:pt x="63" y="41"/>
                      <a:pt x="62" y="43"/>
                      <a:pt x="61" y="45"/>
                    </a:cubicBezTo>
                    <a:cubicBezTo>
                      <a:pt x="62" y="46"/>
                      <a:pt x="62" y="48"/>
                      <a:pt x="62" y="49"/>
                    </a:cubicBezTo>
                    <a:cubicBezTo>
                      <a:pt x="62" y="51"/>
                      <a:pt x="61" y="52"/>
                      <a:pt x="59" y="52"/>
                    </a:cubicBezTo>
                    <a:cubicBezTo>
                      <a:pt x="59" y="52"/>
                      <a:pt x="58" y="51"/>
                      <a:pt x="58" y="51"/>
                    </a:cubicBezTo>
                    <a:cubicBezTo>
                      <a:pt x="57" y="54"/>
                      <a:pt x="55" y="57"/>
                      <a:pt x="53" y="60"/>
                    </a:cubicBezTo>
                    <a:cubicBezTo>
                      <a:pt x="54" y="61"/>
                      <a:pt x="54" y="63"/>
                      <a:pt x="53" y="65"/>
                    </a:cubicBezTo>
                    <a:cubicBezTo>
                      <a:pt x="53" y="67"/>
                      <a:pt x="52" y="67"/>
                      <a:pt x="51" y="67"/>
                    </a:cubicBezTo>
                    <a:cubicBezTo>
                      <a:pt x="50" y="67"/>
                      <a:pt x="50" y="67"/>
                      <a:pt x="49" y="67"/>
                    </a:cubicBezTo>
                    <a:cubicBezTo>
                      <a:pt x="48" y="69"/>
                      <a:pt x="46" y="72"/>
                      <a:pt x="44" y="74"/>
                    </a:cubicBezTo>
                    <a:cubicBezTo>
                      <a:pt x="46" y="75"/>
                      <a:pt x="46" y="77"/>
                      <a:pt x="44" y="78"/>
                    </a:cubicBezTo>
                    <a:cubicBezTo>
                      <a:pt x="43" y="79"/>
                      <a:pt x="42" y="79"/>
                      <a:pt x="41" y="79"/>
                    </a:cubicBezTo>
                    <a:cubicBezTo>
                      <a:pt x="41" y="79"/>
                      <a:pt x="41" y="79"/>
                      <a:pt x="40" y="79"/>
                    </a:cubicBezTo>
                    <a:cubicBezTo>
                      <a:pt x="38" y="81"/>
                      <a:pt x="36" y="83"/>
                      <a:pt x="34" y="85"/>
                    </a:cubicBezTo>
                    <a:cubicBezTo>
                      <a:pt x="35" y="87"/>
                      <a:pt x="36" y="88"/>
                      <a:pt x="36" y="90"/>
                    </a:cubicBezTo>
                    <a:cubicBezTo>
                      <a:pt x="39" y="88"/>
                      <a:pt x="41" y="86"/>
                      <a:pt x="43" y="84"/>
                    </a:cubicBezTo>
                    <a:cubicBezTo>
                      <a:pt x="52" y="75"/>
                      <a:pt x="58" y="64"/>
                      <a:pt x="63" y="53"/>
                    </a:cubicBezTo>
                    <a:cubicBezTo>
                      <a:pt x="75" y="30"/>
                      <a:pt x="85" y="14"/>
                      <a:pt x="110" y="5"/>
                    </a:cubicBezTo>
                    <a:cubicBezTo>
                      <a:pt x="112" y="4"/>
                      <a:pt x="113" y="2"/>
                      <a:pt x="112" y="1"/>
                    </a:cubicBezTo>
                    <a:cubicBezTo>
                      <a:pt x="112" y="0"/>
                      <a:pt x="112" y="0"/>
                      <a:pt x="111" y="0"/>
                    </a:cubicBezTo>
                    <a:cubicBezTo>
                      <a:pt x="111" y="0"/>
                      <a:pt x="111" y="0"/>
                      <a:pt x="11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71" name="Freeform 52"/>
              <p:cNvSpPr/>
              <p:nvPr/>
            </p:nvSpPr>
            <p:spPr bwMode="auto">
              <a:xfrm>
                <a:off x="3284538" y="3233738"/>
                <a:ext cx="407988" cy="266700"/>
              </a:xfrm>
              <a:custGeom>
                <a:avLst/>
                <a:gdLst>
                  <a:gd name="T0" fmla="*/ 170 w 189"/>
                  <a:gd name="T1" fmla="*/ 0 h 124"/>
                  <a:gd name="T2" fmla="*/ 167 w 189"/>
                  <a:gd name="T3" fmla="*/ 3 h 124"/>
                  <a:gd name="T4" fmla="*/ 174 w 189"/>
                  <a:gd name="T5" fmla="*/ 21 h 124"/>
                  <a:gd name="T6" fmla="*/ 178 w 189"/>
                  <a:gd name="T7" fmla="*/ 33 h 124"/>
                  <a:gd name="T8" fmla="*/ 176 w 189"/>
                  <a:gd name="T9" fmla="*/ 36 h 124"/>
                  <a:gd name="T10" fmla="*/ 175 w 189"/>
                  <a:gd name="T11" fmla="*/ 43 h 124"/>
                  <a:gd name="T12" fmla="*/ 176 w 189"/>
                  <a:gd name="T13" fmla="*/ 44 h 124"/>
                  <a:gd name="T14" fmla="*/ 175 w 189"/>
                  <a:gd name="T15" fmla="*/ 50 h 124"/>
                  <a:gd name="T16" fmla="*/ 174 w 189"/>
                  <a:gd name="T17" fmla="*/ 49 h 124"/>
                  <a:gd name="T18" fmla="*/ 172 w 189"/>
                  <a:gd name="T19" fmla="*/ 48 h 124"/>
                  <a:gd name="T20" fmla="*/ 168 w 189"/>
                  <a:gd name="T21" fmla="*/ 51 h 124"/>
                  <a:gd name="T22" fmla="*/ 169 w 189"/>
                  <a:gd name="T23" fmla="*/ 52 h 124"/>
                  <a:gd name="T24" fmla="*/ 166 w 189"/>
                  <a:gd name="T25" fmla="*/ 55 h 124"/>
                  <a:gd name="T26" fmla="*/ 164 w 189"/>
                  <a:gd name="T27" fmla="*/ 54 h 124"/>
                  <a:gd name="T28" fmla="*/ 163 w 189"/>
                  <a:gd name="T29" fmla="*/ 53 h 124"/>
                  <a:gd name="T30" fmla="*/ 153 w 189"/>
                  <a:gd name="T31" fmla="*/ 57 h 124"/>
                  <a:gd name="T32" fmla="*/ 151 w 189"/>
                  <a:gd name="T33" fmla="*/ 57 h 124"/>
                  <a:gd name="T34" fmla="*/ 101 w 189"/>
                  <a:gd name="T35" fmla="*/ 86 h 124"/>
                  <a:gd name="T36" fmla="*/ 97 w 189"/>
                  <a:gd name="T37" fmla="*/ 90 h 124"/>
                  <a:gd name="T38" fmla="*/ 43 w 189"/>
                  <a:gd name="T39" fmla="*/ 118 h 124"/>
                  <a:gd name="T40" fmla="*/ 36 w 189"/>
                  <a:gd name="T41" fmla="*/ 118 h 124"/>
                  <a:gd name="T42" fmla="*/ 25 w 189"/>
                  <a:gd name="T43" fmla="*/ 111 h 124"/>
                  <a:gd name="T44" fmla="*/ 19 w 189"/>
                  <a:gd name="T45" fmla="*/ 104 h 124"/>
                  <a:gd name="T46" fmla="*/ 5 w 189"/>
                  <a:gd name="T47" fmla="*/ 84 h 124"/>
                  <a:gd name="T48" fmla="*/ 3 w 189"/>
                  <a:gd name="T49" fmla="*/ 83 h 124"/>
                  <a:gd name="T50" fmla="*/ 1 w 189"/>
                  <a:gd name="T51" fmla="*/ 87 h 124"/>
                  <a:gd name="T52" fmla="*/ 8 w 189"/>
                  <a:gd name="T53" fmla="*/ 96 h 124"/>
                  <a:gd name="T54" fmla="*/ 16 w 189"/>
                  <a:gd name="T55" fmla="*/ 108 h 124"/>
                  <a:gd name="T56" fmla="*/ 35 w 189"/>
                  <a:gd name="T57" fmla="*/ 123 h 124"/>
                  <a:gd name="T58" fmla="*/ 44 w 189"/>
                  <a:gd name="T59" fmla="*/ 124 h 124"/>
                  <a:gd name="T60" fmla="*/ 92 w 189"/>
                  <a:gd name="T61" fmla="*/ 102 h 124"/>
                  <a:gd name="T62" fmla="*/ 134 w 189"/>
                  <a:gd name="T63" fmla="*/ 70 h 124"/>
                  <a:gd name="T64" fmla="*/ 165 w 189"/>
                  <a:gd name="T65" fmla="*/ 59 h 124"/>
                  <a:gd name="T66" fmla="*/ 172 w 189"/>
                  <a:gd name="T67" fmla="*/ 57 h 124"/>
                  <a:gd name="T68" fmla="*/ 172 w 189"/>
                  <a:gd name="T69" fmla="*/ 1 h 124"/>
                  <a:gd name="T70" fmla="*/ 170 w 189"/>
                  <a:gd name="T71"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9" h="124">
                    <a:moveTo>
                      <a:pt x="170" y="0"/>
                    </a:moveTo>
                    <a:cubicBezTo>
                      <a:pt x="168" y="0"/>
                      <a:pt x="167" y="1"/>
                      <a:pt x="167" y="3"/>
                    </a:cubicBezTo>
                    <a:cubicBezTo>
                      <a:pt x="169" y="9"/>
                      <a:pt x="172" y="15"/>
                      <a:pt x="174" y="21"/>
                    </a:cubicBezTo>
                    <a:cubicBezTo>
                      <a:pt x="176" y="25"/>
                      <a:pt x="177" y="29"/>
                      <a:pt x="178" y="33"/>
                    </a:cubicBezTo>
                    <a:cubicBezTo>
                      <a:pt x="178" y="34"/>
                      <a:pt x="178" y="35"/>
                      <a:pt x="176" y="36"/>
                    </a:cubicBezTo>
                    <a:cubicBezTo>
                      <a:pt x="176" y="39"/>
                      <a:pt x="176" y="41"/>
                      <a:pt x="175" y="43"/>
                    </a:cubicBezTo>
                    <a:cubicBezTo>
                      <a:pt x="175" y="44"/>
                      <a:pt x="176" y="44"/>
                      <a:pt x="176" y="44"/>
                    </a:cubicBezTo>
                    <a:cubicBezTo>
                      <a:pt x="179" y="46"/>
                      <a:pt x="177" y="50"/>
                      <a:pt x="175" y="50"/>
                    </a:cubicBezTo>
                    <a:cubicBezTo>
                      <a:pt x="175" y="50"/>
                      <a:pt x="174" y="49"/>
                      <a:pt x="174" y="49"/>
                    </a:cubicBezTo>
                    <a:cubicBezTo>
                      <a:pt x="173" y="49"/>
                      <a:pt x="172" y="48"/>
                      <a:pt x="172" y="48"/>
                    </a:cubicBezTo>
                    <a:cubicBezTo>
                      <a:pt x="171" y="49"/>
                      <a:pt x="170" y="50"/>
                      <a:pt x="168" y="51"/>
                    </a:cubicBezTo>
                    <a:cubicBezTo>
                      <a:pt x="168" y="51"/>
                      <a:pt x="168" y="51"/>
                      <a:pt x="169" y="52"/>
                    </a:cubicBezTo>
                    <a:cubicBezTo>
                      <a:pt x="170" y="54"/>
                      <a:pt x="168" y="55"/>
                      <a:pt x="166" y="55"/>
                    </a:cubicBezTo>
                    <a:cubicBezTo>
                      <a:pt x="165" y="55"/>
                      <a:pt x="164" y="55"/>
                      <a:pt x="164" y="54"/>
                    </a:cubicBezTo>
                    <a:cubicBezTo>
                      <a:pt x="164" y="54"/>
                      <a:pt x="163" y="53"/>
                      <a:pt x="163" y="53"/>
                    </a:cubicBezTo>
                    <a:cubicBezTo>
                      <a:pt x="160" y="54"/>
                      <a:pt x="157" y="55"/>
                      <a:pt x="153" y="57"/>
                    </a:cubicBezTo>
                    <a:cubicBezTo>
                      <a:pt x="152" y="57"/>
                      <a:pt x="152" y="57"/>
                      <a:pt x="151" y="57"/>
                    </a:cubicBezTo>
                    <a:cubicBezTo>
                      <a:pt x="132" y="63"/>
                      <a:pt x="116" y="73"/>
                      <a:pt x="101" y="86"/>
                    </a:cubicBezTo>
                    <a:cubicBezTo>
                      <a:pt x="100" y="87"/>
                      <a:pt x="98" y="88"/>
                      <a:pt x="97" y="90"/>
                    </a:cubicBezTo>
                    <a:cubicBezTo>
                      <a:pt x="82" y="103"/>
                      <a:pt x="64" y="118"/>
                      <a:pt x="43" y="118"/>
                    </a:cubicBezTo>
                    <a:cubicBezTo>
                      <a:pt x="41" y="118"/>
                      <a:pt x="39" y="118"/>
                      <a:pt x="36" y="118"/>
                    </a:cubicBezTo>
                    <a:cubicBezTo>
                      <a:pt x="32" y="117"/>
                      <a:pt x="28" y="114"/>
                      <a:pt x="25" y="111"/>
                    </a:cubicBezTo>
                    <a:cubicBezTo>
                      <a:pt x="23" y="109"/>
                      <a:pt x="21" y="106"/>
                      <a:pt x="19" y="104"/>
                    </a:cubicBezTo>
                    <a:cubicBezTo>
                      <a:pt x="13" y="97"/>
                      <a:pt x="9" y="89"/>
                      <a:pt x="5" y="84"/>
                    </a:cubicBezTo>
                    <a:cubicBezTo>
                      <a:pt x="5" y="83"/>
                      <a:pt x="4" y="83"/>
                      <a:pt x="3" y="83"/>
                    </a:cubicBezTo>
                    <a:cubicBezTo>
                      <a:pt x="1" y="83"/>
                      <a:pt x="0" y="85"/>
                      <a:pt x="1" y="87"/>
                    </a:cubicBezTo>
                    <a:cubicBezTo>
                      <a:pt x="3" y="90"/>
                      <a:pt x="5" y="93"/>
                      <a:pt x="8" y="96"/>
                    </a:cubicBezTo>
                    <a:cubicBezTo>
                      <a:pt x="10" y="100"/>
                      <a:pt x="13" y="104"/>
                      <a:pt x="16" y="108"/>
                    </a:cubicBezTo>
                    <a:cubicBezTo>
                      <a:pt x="21" y="114"/>
                      <a:pt x="27" y="120"/>
                      <a:pt x="35" y="123"/>
                    </a:cubicBezTo>
                    <a:cubicBezTo>
                      <a:pt x="38" y="124"/>
                      <a:pt x="41" y="124"/>
                      <a:pt x="44" y="124"/>
                    </a:cubicBezTo>
                    <a:cubicBezTo>
                      <a:pt x="61" y="124"/>
                      <a:pt x="81" y="111"/>
                      <a:pt x="92" y="102"/>
                    </a:cubicBezTo>
                    <a:cubicBezTo>
                      <a:pt x="106" y="90"/>
                      <a:pt x="117" y="78"/>
                      <a:pt x="134" y="70"/>
                    </a:cubicBezTo>
                    <a:cubicBezTo>
                      <a:pt x="144" y="65"/>
                      <a:pt x="154" y="61"/>
                      <a:pt x="165" y="59"/>
                    </a:cubicBezTo>
                    <a:cubicBezTo>
                      <a:pt x="167" y="59"/>
                      <a:pt x="170" y="59"/>
                      <a:pt x="172" y="57"/>
                    </a:cubicBezTo>
                    <a:cubicBezTo>
                      <a:pt x="189" y="43"/>
                      <a:pt x="178" y="18"/>
                      <a:pt x="172" y="1"/>
                    </a:cubicBezTo>
                    <a:cubicBezTo>
                      <a:pt x="172" y="0"/>
                      <a:pt x="171" y="0"/>
                      <a:pt x="17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72" name="Freeform 53"/>
              <p:cNvSpPr/>
              <p:nvPr/>
            </p:nvSpPr>
            <p:spPr bwMode="auto">
              <a:xfrm>
                <a:off x="3001963" y="3275013"/>
                <a:ext cx="239713" cy="117475"/>
              </a:xfrm>
              <a:custGeom>
                <a:avLst/>
                <a:gdLst>
                  <a:gd name="T0" fmla="*/ 4 w 111"/>
                  <a:gd name="T1" fmla="*/ 0 h 55"/>
                  <a:gd name="T2" fmla="*/ 1 w 111"/>
                  <a:gd name="T3" fmla="*/ 4 h 55"/>
                  <a:gd name="T4" fmla="*/ 6 w 111"/>
                  <a:gd name="T5" fmla="*/ 13 h 55"/>
                  <a:gd name="T6" fmla="*/ 8 w 111"/>
                  <a:gd name="T7" fmla="*/ 15 h 55"/>
                  <a:gd name="T8" fmla="*/ 10 w 111"/>
                  <a:gd name="T9" fmla="*/ 12 h 55"/>
                  <a:gd name="T10" fmla="*/ 13 w 111"/>
                  <a:gd name="T11" fmla="*/ 14 h 55"/>
                  <a:gd name="T12" fmla="*/ 16 w 111"/>
                  <a:gd name="T13" fmla="*/ 27 h 55"/>
                  <a:gd name="T14" fmla="*/ 78 w 111"/>
                  <a:gd name="T15" fmla="*/ 55 h 55"/>
                  <a:gd name="T16" fmla="*/ 108 w 111"/>
                  <a:gd name="T17" fmla="*/ 49 h 55"/>
                  <a:gd name="T18" fmla="*/ 108 w 111"/>
                  <a:gd name="T19" fmla="*/ 44 h 55"/>
                  <a:gd name="T20" fmla="*/ 107 w 111"/>
                  <a:gd name="T21" fmla="*/ 44 h 55"/>
                  <a:gd name="T22" fmla="*/ 78 w 111"/>
                  <a:gd name="T23" fmla="*/ 49 h 55"/>
                  <a:gd name="T24" fmla="*/ 13 w 111"/>
                  <a:gd name="T25" fmla="*/ 15 h 55"/>
                  <a:gd name="T26" fmla="*/ 11 w 111"/>
                  <a:gd name="T27" fmla="*/ 10 h 55"/>
                  <a:gd name="T28" fmla="*/ 6 w 111"/>
                  <a:gd name="T29" fmla="*/ 2 h 55"/>
                  <a:gd name="T30" fmla="*/ 4 w 111"/>
                  <a:gd name="T31"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1" h="55">
                    <a:moveTo>
                      <a:pt x="4" y="0"/>
                    </a:moveTo>
                    <a:cubicBezTo>
                      <a:pt x="2" y="0"/>
                      <a:pt x="0" y="2"/>
                      <a:pt x="1" y="4"/>
                    </a:cubicBezTo>
                    <a:cubicBezTo>
                      <a:pt x="3" y="7"/>
                      <a:pt x="4" y="10"/>
                      <a:pt x="6" y="13"/>
                    </a:cubicBezTo>
                    <a:cubicBezTo>
                      <a:pt x="6" y="14"/>
                      <a:pt x="7" y="15"/>
                      <a:pt x="8" y="15"/>
                    </a:cubicBezTo>
                    <a:cubicBezTo>
                      <a:pt x="7" y="14"/>
                      <a:pt x="9" y="12"/>
                      <a:pt x="10" y="12"/>
                    </a:cubicBezTo>
                    <a:cubicBezTo>
                      <a:pt x="11" y="12"/>
                      <a:pt x="12" y="13"/>
                      <a:pt x="13" y="14"/>
                    </a:cubicBezTo>
                    <a:cubicBezTo>
                      <a:pt x="15" y="19"/>
                      <a:pt x="16" y="23"/>
                      <a:pt x="16" y="27"/>
                    </a:cubicBezTo>
                    <a:cubicBezTo>
                      <a:pt x="32" y="45"/>
                      <a:pt x="54" y="55"/>
                      <a:pt x="78" y="55"/>
                    </a:cubicBezTo>
                    <a:cubicBezTo>
                      <a:pt x="87" y="55"/>
                      <a:pt x="98" y="53"/>
                      <a:pt x="108" y="49"/>
                    </a:cubicBezTo>
                    <a:cubicBezTo>
                      <a:pt x="111" y="49"/>
                      <a:pt x="110" y="44"/>
                      <a:pt x="108" y="44"/>
                    </a:cubicBezTo>
                    <a:cubicBezTo>
                      <a:pt x="107" y="44"/>
                      <a:pt x="107" y="44"/>
                      <a:pt x="107" y="44"/>
                    </a:cubicBezTo>
                    <a:cubicBezTo>
                      <a:pt x="97" y="48"/>
                      <a:pt x="87" y="49"/>
                      <a:pt x="78" y="49"/>
                    </a:cubicBezTo>
                    <a:cubicBezTo>
                      <a:pt x="52" y="49"/>
                      <a:pt x="29" y="37"/>
                      <a:pt x="13" y="15"/>
                    </a:cubicBezTo>
                    <a:cubicBezTo>
                      <a:pt x="13" y="13"/>
                      <a:pt x="12" y="12"/>
                      <a:pt x="11" y="10"/>
                    </a:cubicBezTo>
                    <a:cubicBezTo>
                      <a:pt x="9" y="8"/>
                      <a:pt x="7" y="5"/>
                      <a:pt x="6" y="2"/>
                    </a:cubicBezTo>
                    <a:cubicBezTo>
                      <a:pt x="5" y="0"/>
                      <a:pt x="4"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73" name="Freeform 54"/>
              <p:cNvSpPr/>
              <p:nvPr/>
            </p:nvSpPr>
            <p:spPr bwMode="auto">
              <a:xfrm>
                <a:off x="2747963" y="3186113"/>
                <a:ext cx="295275" cy="196850"/>
              </a:xfrm>
              <a:custGeom>
                <a:avLst/>
                <a:gdLst>
                  <a:gd name="T0" fmla="*/ 3 w 137"/>
                  <a:gd name="T1" fmla="*/ 0 h 91"/>
                  <a:gd name="T2" fmla="*/ 1 w 137"/>
                  <a:gd name="T3" fmla="*/ 1 h 91"/>
                  <a:gd name="T4" fmla="*/ 1 w 137"/>
                  <a:gd name="T5" fmla="*/ 2 h 91"/>
                  <a:gd name="T6" fmla="*/ 79 w 137"/>
                  <a:gd name="T7" fmla="*/ 91 h 91"/>
                  <a:gd name="T8" fmla="*/ 90 w 137"/>
                  <a:gd name="T9" fmla="*/ 91 h 91"/>
                  <a:gd name="T10" fmla="*/ 134 w 137"/>
                  <a:gd name="T11" fmla="*/ 68 h 91"/>
                  <a:gd name="T12" fmla="*/ 131 w 137"/>
                  <a:gd name="T13" fmla="*/ 55 h 91"/>
                  <a:gd name="T14" fmla="*/ 128 w 137"/>
                  <a:gd name="T15" fmla="*/ 53 h 91"/>
                  <a:gd name="T16" fmla="*/ 126 w 137"/>
                  <a:gd name="T17" fmla="*/ 56 h 91"/>
                  <a:gd name="T18" fmla="*/ 126 w 137"/>
                  <a:gd name="T19" fmla="*/ 57 h 91"/>
                  <a:gd name="T20" fmla="*/ 126 w 137"/>
                  <a:gd name="T21" fmla="*/ 58 h 91"/>
                  <a:gd name="T22" fmla="*/ 91 w 137"/>
                  <a:gd name="T23" fmla="*/ 86 h 91"/>
                  <a:gd name="T24" fmla="*/ 76 w 137"/>
                  <a:gd name="T25" fmla="*/ 85 h 91"/>
                  <a:gd name="T26" fmla="*/ 54 w 137"/>
                  <a:gd name="T27" fmla="*/ 79 h 91"/>
                  <a:gd name="T28" fmla="*/ 52 w 137"/>
                  <a:gd name="T29" fmla="*/ 80 h 91"/>
                  <a:gd name="T30" fmla="*/ 50 w 137"/>
                  <a:gd name="T31" fmla="*/ 78 h 91"/>
                  <a:gd name="T32" fmla="*/ 48 w 137"/>
                  <a:gd name="T33" fmla="*/ 76 h 91"/>
                  <a:gd name="T34" fmla="*/ 48 w 137"/>
                  <a:gd name="T35" fmla="*/ 76 h 91"/>
                  <a:gd name="T36" fmla="*/ 47 w 137"/>
                  <a:gd name="T37" fmla="*/ 76 h 91"/>
                  <a:gd name="T38" fmla="*/ 46 w 137"/>
                  <a:gd name="T39" fmla="*/ 76 h 91"/>
                  <a:gd name="T40" fmla="*/ 43 w 137"/>
                  <a:gd name="T41" fmla="*/ 73 h 91"/>
                  <a:gd name="T42" fmla="*/ 30 w 137"/>
                  <a:gd name="T43" fmla="*/ 61 h 91"/>
                  <a:gd name="T44" fmla="*/ 27 w 137"/>
                  <a:gd name="T45" fmla="*/ 63 h 91"/>
                  <a:gd name="T46" fmla="*/ 25 w 137"/>
                  <a:gd name="T47" fmla="*/ 61 h 91"/>
                  <a:gd name="T48" fmla="*/ 15 w 137"/>
                  <a:gd name="T49" fmla="*/ 39 h 91"/>
                  <a:gd name="T50" fmla="*/ 14 w 137"/>
                  <a:gd name="T51" fmla="*/ 37 h 91"/>
                  <a:gd name="T52" fmla="*/ 11 w 137"/>
                  <a:gd name="T53" fmla="*/ 28 h 91"/>
                  <a:gd name="T54" fmla="*/ 7 w 137"/>
                  <a:gd name="T55" fmla="*/ 11 h 91"/>
                  <a:gd name="T56" fmla="*/ 6 w 137"/>
                  <a:gd name="T57" fmla="*/ 3 h 91"/>
                  <a:gd name="T58" fmla="*/ 6 w 137"/>
                  <a:gd name="T59" fmla="*/ 1 h 91"/>
                  <a:gd name="T60" fmla="*/ 3 w 137"/>
                  <a:gd name="T61"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7" h="91">
                    <a:moveTo>
                      <a:pt x="3" y="0"/>
                    </a:moveTo>
                    <a:cubicBezTo>
                      <a:pt x="2" y="0"/>
                      <a:pt x="1" y="0"/>
                      <a:pt x="1" y="1"/>
                    </a:cubicBezTo>
                    <a:cubicBezTo>
                      <a:pt x="1" y="1"/>
                      <a:pt x="0" y="2"/>
                      <a:pt x="1" y="2"/>
                    </a:cubicBezTo>
                    <a:cubicBezTo>
                      <a:pt x="3" y="47"/>
                      <a:pt x="33" y="86"/>
                      <a:pt x="79" y="91"/>
                    </a:cubicBezTo>
                    <a:cubicBezTo>
                      <a:pt x="83" y="91"/>
                      <a:pt x="86" y="91"/>
                      <a:pt x="90" y="91"/>
                    </a:cubicBezTo>
                    <a:cubicBezTo>
                      <a:pt x="110" y="91"/>
                      <a:pt x="135" y="86"/>
                      <a:pt x="134" y="68"/>
                    </a:cubicBezTo>
                    <a:cubicBezTo>
                      <a:pt x="134" y="64"/>
                      <a:pt x="133" y="60"/>
                      <a:pt x="131" y="55"/>
                    </a:cubicBezTo>
                    <a:cubicBezTo>
                      <a:pt x="130" y="54"/>
                      <a:pt x="129" y="53"/>
                      <a:pt x="128" y="53"/>
                    </a:cubicBezTo>
                    <a:cubicBezTo>
                      <a:pt x="127" y="53"/>
                      <a:pt x="125" y="55"/>
                      <a:pt x="126" y="56"/>
                    </a:cubicBezTo>
                    <a:cubicBezTo>
                      <a:pt x="126" y="57"/>
                      <a:pt x="126" y="57"/>
                      <a:pt x="126" y="57"/>
                    </a:cubicBezTo>
                    <a:cubicBezTo>
                      <a:pt x="126" y="58"/>
                      <a:pt x="126" y="58"/>
                      <a:pt x="126" y="58"/>
                    </a:cubicBezTo>
                    <a:cubicBezTo>
                      <a:pt x="137" y="81"/>
                      <a:pt x="111" y="86"/>
                      <a:pt x="91" y="86"/>
                    </a:cubicBezTo>
                    <a:cubicBezTo>
                      <a:pt x="85" y="86"/>
                      <a:pt x="80" y="85"/>
                      <a:pt x="76" y="85"/>
                    </a:cubicBezTo>
                    <a:cubicBezTo>
                      <a:pt x="68" y="84"/>
                      <a:pt x="61" y="82"/>
                      <a:pt x="54" y="79"/>
                    </a:cubicBezTo>
                    <a:cubicBezTo>
                      <a:pt x="53" y="79"/>
                      <a:pt x="53" y="80"/>
                      <a:pt x="52" y="80"/>
                    </a:cubicBezTo>
                    <a:cubicBezTo>
                      <a:pt x="51" y="80"/>
                      <a:pt x="50" y="79"/>
                      <a:pt x="50" y="78"/>
                    </a:cubicBezTo>
                    <a:cubicBezTo>
                      <a:pt x="49" y="78"/>
                      <a:pt x="49" y="77"/>
                      <a:pt x="48" y="76"/>
                    </a:cubicBezTo>
                    <a:cubicBezTo>
                      <a:pt x="48" y="76"/>
                      <a:pt x="48" y="76"/>
                      <a:pt x="48" y="76"/>
                    </a:cubicBezTo>
                    <a:cubicBezTo>
                      <a:pt x="47" y="76"/>
                      <a:pt x="47" y="76"/>
                      <a:pt x="47" y="76"/>
                    </a:cubicBezTo>
                    <a:cubicBezTo>
                      <a:pt x="47" y="76"/>
                      <a:pt x="46" y="76"/>
                      <a:pt x="46" y="76"/>
                    </a:cubicBezTo>
                    <a:cubicBezTo>
                      <a:pt x="44" y="76"/>
                      <a:pt x="43" y="75"/>
                      <a:pt x="43" y="73"/>
                    </a:cubicBezTo>
                    <a:cubicBezTo>
                      <a:pt x="38" y="70"/>
                      <a:pt x="34" y="66"/>
                      <a:pt x="30" y="61"/>
                    </a:cubicBezTo>
                    <a:cubicBezTo>
                      <a:pt x="30" y="62"/>
                      <a:pt x="28" y="63"/>
                      <a:pt x="27" y="63"/>
                    </a:cubicBezTo>
                    <a:cubicBezTo>
                      <a:pt x="26" y="63"/>
                      <a:pt x="25" y="62"/>
                      <a:pt x="25" y="61"/>
                    </a:cubicBezTo>
                    <a:cubicBezTo>
                      <a:pt x="22" y="53"/>
                      <a:pt x="19" y="46"/>
                      <a:pt x="15" y="39"/>
                    </a:cubicBezTo>
                    <a:cubicBezTo>
                      <a:pt x="14" y="39"/>
                      <a:pt x="14" y="38"/>
                      <a:pt x="14" y="37"/>
                    </a:cubicBezTo>
                    <a:cubicBezTo>
                      <a:pt x="13" y="34"/>
                      <a:pt x="12" y="31"/>
                      <a:pt x="11" y="28"/>
                    </a:cubicBezTo>
                    <a:cubicBezTo>
                      <a:pt x="9" y="23"/>
                      <a:pt x="8" y="17"/>
                      <a:pt x="7" y="11"/>
                    </a:cubicBezTo>
                    <a:cubicBezTo>
                      <a:pt x="6" y="9"/>
                      <a:pt x="6" y="6"/>
                      <a:pt x="6" y="3"/>
                    </a:cubicBezTo>
                    <a:cubicBezTo>
                      <a:pt x="6" y="2"/>
                      <a:pt x="6" y="2"/>
                      <a:pt x="6" y="1"/>
                    </a:cubicBezTo>
                    <a:cubicBezTo>
                      <a:pt x="5" y="0"/>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74" name="Freeform 55"/>
              <p:cNvSpPr/>
              <p:nvPr/>
            </p:nvSpPr>
            <p:spPr bwMode="auto">
              <a:xfrm>
                <a:off x="2547938" y="2906713"/>
                <a:ext cx="219075" cy="119063"/>
              </a:xfrm>
              <a:custGeom>
                <a:avLst/>
                <a:gdLst>
                  <a:gd name="T0" fmla="*/ 4 w 102"/>
                  <a:gd name="T1" fmla="*/ 0 h 55"/>
                  <a:gd name="T2" fmla="*/ 1 w 102"/>
                  <a:gd name="T3" fmla="*/ 4 h 55"/>
                  <a:gd name="T4" fmla="*/ 37 w 102"/>
                  <a:gd name="T5" fmla="*/ 53 h 55"/>
                  <a:gd name="T6" fmla="*/ 52 w 102"/>
                  <a:gd name="T7" fmla="*/ 55 h 55"/>
                  <a:gd name="T8" fmla="*/ 99 w 102"/>
                  <a:gd name="T9" fmla="*/ 46 h 55"/>
                  <a:gd name="T10" fmla="*/ 98 w 102"/>
                  <a:gd name="T11" fmla="*/ 41 h 55"/>
                  <a:gd name="T12" fmla="*/ 97 w 102"/>
                  <a:gd name="T13" fmla="*/ 41 h 55"/>
                  <a:gd name="T14" fmla="*/ 51 w 102"/>
                  <a:gd name="T15" fmla="*/ 49 h 55"/>
                  <a:gd name="T16" fmla="*/ 45 w 102"/>
                  <a:gd name="T17" fmla="*/ 49 h 55"/>
                  <a:gd name="T18" fmla="*/ 45 w 102"/>
                  <a:gd name="T19" fmla="*/ 50 h 55"/>
                  <a:gd name="T20" fmla="*/ 43 w 102"/>
                  <a:gd name="T21" fmla="*/ 53 h 55"/>
                  <a:gd name="T22" fmla="*/ 40 w 102"/>
                  <a:gd name="T23" fmla="*/ 51 h 55"/>
                  <a:gd name="T24" fmla="*/ 39 w 102"/>
                  <a:gd name="T25" fmla="*/ 48 h 55"/>
                  <a:gd name="T26" fmla="*/ 10 w 102"/>
                  <a:gd name="T27" fmla="*/ 10 h 55"/>
                  <a:gd name="T28" fmla="*/ 6 w 102"/>
                  <a:gd name="T29" fmla="*/ 1 h 55"/>
                  <a:gd name="T30" fmla="*/ 5 w 102"/>
                  <a:gd name="T31" fmla="*/ 0 h 55"/>
                  <a:gd name="T32" fmla="*/ 4 w 102"/>
                  <a:gd name="T33"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2" h="55">
                    <a:moveTo>
                      <a:pt x="4" y="0"/>
                    </a:moveTo>
                    <a:cubicBezTo>
                      <a:pt x="2" y="0"/>
                      <a:pt x="0" y="2"/>
                      <a:pt x="1" y="4"/>
                    </a:cubicBezTo>
                    <a:cubicBezTo>
                      <a:pt x="8" y="20"/>
                      <a:pt x="18" y="47"/>
                      <a:pt x="37" y="53"/>
                    </a:cubicBezTo>
                    <a:cubicBezTo>
                      <a:pt x="42" y="54"/>
                      <a:pt x="47" y="55"/>
                      <a:pt x="52" y="55"/>
                    </a:cubicBezTo>
                    <a:cubicBezTo>
                      <a:pt x="68" y="55"/>
                      <a:pt x="84" y="49"/>
                      <a:pt x="99" y="46"/>
                    </a:cubicBezTo>
                    <a:cubicBezTo>
                      <a:pt x="102" y="46"/>
                      <a:pt x="101" y="41"/>
                      <a:pt x="98" y="41"/>
                    </a:cubicBezTo>
                    <a:cubicBezTo>
                      <a:pt x="98" y="41"/>
                      <a:pt x="98" y="41"/>
                      <a:pt x="97" y="41"/>
                    </a:cubicBezTo>
                    <a:cubicBezTo>
                      <a:pt x="83" y="44"/>
                      <a:pt x="67" y="49"/>
                      <a:pt x="51" y="49"/>
                    </a:cubicBezTo>
                    <a:cubicBezTo>
                      <a:pt x="49" y="49"/>
                      <a:pt x="47" y="49"/>
                      <a:pt x="45" y="49"/>
                    </a:cubicBezTo>
                    <a:cubicBezTo>
                      <a:pt x="45" y="49"/>
                      <a:pt x="45" y="50"/>
                      <a:pt x="45" y="50"/>
                    </a:cubicBezTo>
                    <a:cubicBezTo>
                      <a:pt x="46" y="52"/>
                      <a:pt x="44" y="53"/>
                      <a:pt x="43" y="53"/>
                    </a:cubicBezTo>
                    <a:cubicBezTo>
                      <a:pt x="42" y="53"/>
                      <a:pt x="40" y="53"/>
                      <a:pt x="40" y="51"/>
                    </a:cubicBezTo>
                    <a:cubicBezTo>
                      <a:pt x="40" y="50"/>
                      <a:pt x="39" y="49"/>
                      <a:pt x="39" y="48"/>
                    </a:cubicBezTo>
                    <a:cubicBezTo>
                      <a:pt x="25" y="44"/>
                      <a:pt x="16" y="25"/>
                      <a:pt x="10" y="10"/>
                    </a:cubicBezTo>
                    <a:cubicBezTo>
                      <a:pt x="8" y="7"/>
                      <a:pt x="7" y="4"/>
                      <a:pt x="6" y="1"/>
                    </a:cubicBezTo>
                    <a:cubicBezTo>
                      <a:pt x="6" y="0"/>
                      <a:pt x="5" y="0"/>
                      <a:pt x="5" y="0"/>
                    </a:cubicBezTo>
                    <a:cubicBezTo>
                      <a:pt x="5" y="0"/>
                      <a:pt x="4"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75" name="Freeform 56"/>
              <p:cNvSpPr>
                <a:spLocks noEditPoints="1"/>
              </p:cNvSpPr>
              <p:nvPr/>
            </p:nvSpPr>
            <p:spPr bwMode="auto">
              <a:xfrm>
                <a:off x="2841625" y="2463800"/>
                <a:ext cx="733425" cy="431800"/>
              </a:xfrm>
              <a:custGeom>
                <a:avLst/>
                <a:gdLst>
                  <a:gd name="T0" fmla="*/ 323 w 341"/>
                  <a:gd name="T1" fmla="*/ 123 h 201"/>
                  <a:gd name="T2" fmla="*/ 321 w 341"/>
                  <a:gd name="T3" fmla="*/ 128 h 201"/>
                  <a:gd name="T4" fmla="*/ 320 w 341"/>
                  <a:gd name="T5" fmla="*/ 130 h 201"/>
                  <a:gd name="T6" fmla="*/ 335 w 341"/>
                  <a:gd name="T7" fmla="*/ 175 h 201"/>
                  <a:gd name="T8" fmla="*/ 338 w 341"/>
                  <a:gd name="T9" fmla="*/ 177 h 201"/>
                  <a:gd name="T10" fmla="*/ 340 w 341"/>
                  <a:gd name="T11" fmla="*/ 173 h 201"/>
                  <a:gd name="T12" fmla="*/ 329 w 341"/>
                  <a:gd name="T13" fmla="*/ 138 h 201"/>
                  <a:gd name="T14" fmla="*/ 329 w 341"/>
                  <a:gd name="T15" fmla="*/ 138 h 201"/>
                  <a:gd name="T16" fmla="*/ 326 w 341"/>
                  <a:gd name="T17" fmla="*/ 139 h 201"/>
                  <a:gd name="T18" fmla="*/ 323 w 341"/>
                  <a:gd name="T19" fmla="*/ 137 h 201"/>
                  <a:gd name="T20" fmla="*/ 323 w 341"/>
                  <a:gd name="T21" fmla="*/ 124 h 201"/>
                  <a:gd name="T22" fmla="*/ 323 w 341"/>
                  <a:gd name="T23" fmla="*/ 123 h 201"/>
                  <a:gd name="T24" fmla="*/ 314 w 341"/>
                  <a:gd name="T25" fmla="*/ 118 h 201"/>
                  <a:gd name="T26" fmla="*/ 317 w 341"/>
                  <a:gd name="T27" fmla="*/ 123 h 201"/>
                  <a:gd name="T28" fmla="*/ 317 w 341"/>
                  <a:gd name="T29" fmla="*/ 118 h 201"/>
                  <a:gd name="T30" fmla="*/ 316 w 341"/>
                  <a:gd name="T31" fmla="*/ 118 h 201"/>
                  <a:gd name="T32" fmla="*/ 314 w 341"/>
                  <a:gd name="T33" fmla="*/ 118 h 201"/>
                  <a:gd name="T34" fmla="*/ 265 w 341"/>
                  <a:gd name="T35" fmla="*/ 42 h 201"/>
                  <a:gd name="T36" fmla="*/ 263 w 341"/>
                  <a:gd name="T37" fmla="*/ 44 h 201"/>
                  <a:gd name="T38" fmla="*/ 261 w 341"/>
                  <a:gd name="T39" fmla="*/ 45 h 201"/>
                  <a:gd name="T40" fmla="*/ 313 w 341"/>
                  <a:gd name="T41" fmla="*/ 116 h 201"/>
                  <a:gd name="T42" fmla="*/ 313 w 341"/>
                  <a:gd name="T43" fmla="*/ 116 h 201"/>
                  <a:gd name="T44" fmla="*/ 313 w 341"/>
                  <a:gd name="T45" fmla="*/ 104 h 201"/>
                  <a:gd name="T46" fmla="*/ 301 w 341"/>
                  <a:gd name="T47" fmla="*/ 83 h 201"/>
                  <a:gd name="T48" fmla="*/ 298 w 341"/>
                  <a:gd name="T49" fmla="*/ 80 h 201"/>
                  <a:gd name="T50" fmla="*/ 299 w 341"/>
                  <a:gd name="T51" fmla="*/ 80 h 201"/>
                  <a:gd name="T52" fmla="*/ 265 w 341"/>
                  <a:gd name="T53" fmla="*/ 42 h 201"/>
                  <a:gd name="T54" fmla="*/ 212 w 341"/>
                  <a:gd name="T55" fmla="*/ 11 h 201"/>
                  <a:gd name="T56" fmla="*/ 211 w 341"/>
                  <a:gd name="T57" fmla="*/ 14 h 201"/>
                  <a:gd name="T58" fmla="*/ 210 w 341"/>
                  <a:gd name="T59" fmla="*/ 15 h 201"/>
                  <a:gd name="T60" fmla="*/ 258 w 341"/>
                  <a:gd name="T61" fmla="*/ 42 h 201"/>
                  <a:gd name="T62" fmla="*/ 258 w 341"/>
                  <a:gd name="T63" fmla="*/ 36 h 201"/>
                  <a:gd name="T64" fmla="*/ 228 w 341"/>
                  <a:gd name="T65" fmla="*/ 17 h 201"/>
                  <a:gd name="T66" fmla="*/ 228 w 341"/>
                  <a:gd name="T67" fmla="*/ 17 h 201"/>
                  <a:gd name="T68" fmla="*/ 225 w 341"/>
                  <a:gd name="T69" fmla="*/ 16 h 201"/>
                  <a:gd name="T70" fmla="*/ 212 w 341"/>
                  <a:gd name="T71" fmla="*/ 11 h 201"/>
                  <a:gd name="T72" fmla="*/ 157 w 341"/>
                  <a:gd name="T73" fmla="*/ 0 h 201"/>
                  <a:gd name="T74" fmla="*/ 44 w 341"/>
                  <a:gd name="T75" fmla="*/ 65 h 201"/>
                  <a:gd name="T76" fmla="*/ 3 w 341"/>
                  <a:gd name="T77" fmla="*/ 178 h 201"/>
                  <a:gd name="T78" fmla="*/ 3 w 341"/>
                  <a:gd name="T79" fmla="*/ 183 h 201"/>
                  <a:gd name="T80" fmla="*/ 2 w 341"/>
                  <a:gd name="T81" fmla="*/ 185 h 201"/>
                  <a:gd name="T82" fmla="*/ 1 w 341"/>
                  <a:gd name="T83" fmla="*/ 193 h 201"/>
                  <a:gd name="T84" fmla="*/ 0 w 341"/>
                  <a:gd name="T85" fmla="*/ 197 h 201"/>
                  <a:gd name="T86" fmla="*/ 3 w 341"/>
                  <a:gd name="T87" fmla="*/ 201 h 201"/>
                  <a:gd name="T88" fmla="*/ 3 w 341"/>
                  <a:gd name="T89" fmla="*/ 201 h 201"/>
                  <a:gd name="T90" fmla="*/ 6 w 341"/>
                  <a:gd name="T91" fmla="*/ 199 h 201"/>
                  <a:gd name="T92" fmla="*/ 6 w 341"/>
                  <a:gd name="T93" fmla="*/ 194 h 201"/>
                  <a:gd name="T94" fmla="*/ 41 w 341"/>
                  <a:gd name="T95" fmla="*/ 79 h 201"/>
                  <a:gd name="T96" fmla="*/ 161 w 341"/>
                  <a:gd name="T97" fmla="*/ 5 h 201"/>
                  <a:gd name="T98" fmla="*/ 169 w 341"/>
                  <a:gd name="T99" fmla="*/ 6 h 201"/>
                  <a:gd name="T100" fmla="*/ 206 w 341"/>
                  <a:gd name="T101" fmla="*/ 13 h 201"/>
                  <a:gd name="T102" fmla="*/ 206 w 341"/>
                  <a:gd name="T103" fmla="*/ 12 h 201"/>
                  <a:gd name="T104" fmla="*/ 206 w 341"/>
                  <a:gd name="T105" fmla="*/ 9 h 201"/>
                  <a:gd name="T106" fmla="*/ 169 w 341"/>
                  <a:gd name="T107" fmla="*/ 0 h 201"/>
                  <a:gd name="T108" fmla="*/ 157 w 341"/>
                  <a:gd name="T109" fmla="*/ 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41" h="201">
                    <a:moveTo>
                      <a:pt x="323" y="123"/>
                    </a:moveTo>
                    <a:cubicBezTo>
                      <a:pt x="322" y="125"/>
                      <a:pt x="322" y="126"/>
                      <a:pt x="321" y="128"/>
                    </a:cubicBezTo>
                    <a:cubicBezTo>
                      <a:pt x="321" y="129"/>
                      <a:pt x="320" y="130"/>
                      <a:pt x="320" y="130"/>
                    </a:cubicBezTo>
                    <a:cubicBezTo>
                      <a:pt x="326" y="144"/>
                      <a:pt x="331" y="160"/>
                      <a:pt x="335" y="175"/>
                    </a:cubicBezTo>
                    <a:cubicBezTo>
                      <a:pt x="335" y="176"/>
                      <a:pt x="336" y="177"/>
                      <a:pt x="338" y="177"/>
                    </a:cubicBezTo>
                    <a:cubicBezTo>
                      <a:pt x="339" y="177"/>
                      <a:pt x="341" y="175"/>
                      <a:pt x="340" y="173"/>
                    </a:cubicBezTo>
                    <a:cubicBezTo>
                      <a:pt x="337" y="161"/>
                      <a:pt x="333" y="150"/>
                      <a:pt x="329" y="138"/>
                    </a:cubicBezTo>
                    <a:cubicBezTo>
                      <a:pt x="329" y="138"/>
                      <a:pt x="329" y="138"/>
                      <a:pt x="329" y="138"/>
                    </a:cubicBezTo>
                    <a:cubicBezTo>
                      <a:pt x="328" y="139"/>
                      <a:pt x="327" y="139"/>
                      <a:pt x="326" y="139"/>
                    </a:cubicBezTo>
                    <a:cubicBezTo>
                      <a:pt x="325" y="139"/>
                      <a:pt x="323" y="138"/>
                      <a:pt x="323" y="137"/>
                    </a:cubicBezTo>
                    <a:cubicBezTo>
                      <a:pt x="323" y="132"/>
                      <a:pt x="323" y="128"/>
                      <a:pt x="323" y="124"/>
                    </a:cubicBezTo>
                    <a:cubicBezTo>
                      <a:pt x="323" y="124"/>
                      <a:pt x="323" y="123"/>
                      <a:pt x="323" y="123"/>
                    </a:cubicBezTo>
                    <a:moveTo>
                      <a:pt x="314" y="118"/>
                    </a:moveTo>
                    <a:cubicBezTo>
                      <a:pt x="315" y="119"/>
                      <a:pt x="316" y="121"/>
                      <a:pt x="317" y="123"/>
                    </a:cubicBezTo>
                    <a:cubicBezTo>
                      <a:pt x="317" y="121"/>
                      <a:pt x="317" y="120"/>
                      <a:pt x="317" y="118"/>
                    </a:cubicBezTo>
                    <a:cubicBezTo>
                      <a:pt x="317" y="118"/>
                      <a:pt x="316" y="118"/>
                      <a:pt x="316" y="118"/>
                    </a:cubicBezTo>
                    <a:cubicBezTo>
                      <a:pt x="315" y="118"/>
                      <a:pt x="315" y="118"/>
                      <a:pt x="314" y="118"/>
                    </a:cubicBezTo>
                    <a:moveTo>
                      <a:pt x="265" y="42"/>
                    </a:moveTo>
                    <a:cubicBezTo>
                      <a:pt x="264" y="43"/>
                      <a:pt x="263" y="44"/>
                      <a:pt x="263" y="44"/>
                    </a:cubicBezTo>
                    <a:cubicBezTo>
                      <a:pt x="262" y="45"/>
                      <a:pt x="262" y="45"/>
                      <a:pt x="261" y="45"/>
                    </a:cubicBezTo>
                    <a:cubicBezTo>
                      <a:pt x="283" y="64"/>
                      <a:pt x="300" y="89"/>
                      <a:pt x="313" y="116"/>
                    </a:cubicBezTo>
                    <a:cubicBezTo>
                      <a:pt x="313" y="116"/>
                      <a:pt x="313" y="116"/>
                      <a:pt x="313" y="116"/>
                    </a:cubicBezTo>
                    <a:cubicBezTo>
                      <a:pt x="313" y="112"/>
                      <a:pt x="313" y="108"/>
                      <a:pt x="313" y="104"/>
                    </a:cubicBezTo>
                    <a:cubicBezTo>
                      <a:pt x="309" y="97"/>
                      <a:pt x="305" y="90"/>
                      <a:pt x="301" y="83"/>
                    </a:cubicBezTo>
                    <a:cubicBezTo>
                      <a:pt x="299" y="83"/>
                      <a:pt x="298" y="82"/>
                      <a:pt x="298" y="80"/>
                    </a:cubicBezTo>
                    <a:cubicBezTo>
                      <a:pt x="298" y="80"/>
                      <a:pt x="299" y="80"/>
                      <a:pt x="299" y="80"/>
                    </a:cubicBezTo>
                    <a:cubicBezTo>
                      <a:pt x="289" y="66"/>
                      <a:pt x="277" y="53"/>
                      <a:pt x="265" y="42"/>
                    </a:cubicBezTo>
                    <a:moveTo>
                      <a:pt x="212" y="11"/>
                    </a:moveTo>
                    <a:cubicBezTo>
                      <a:pt x="212" y="12"/>
                      <a:pt x="211" y="13"/>
                      <a:pt x="211" y="14"/>
                    </a:cubicBezTo>
                    <a:cubicBezTo>
                      <a:pt x="211" y="14"/>
                      <a:pt x="210" y="15"/>
                      <a:pt x="210" y="15"/>
                    </a:cubicBezTo>
                    <a:cubicBezTo>
                      <a:pt x="228" y="21"/>
                      <a:pt x="244" y="31"/>
                      <a:pt x="258" y="42"/>
                    </a:cubicBezTo>
                    <a:cubicBezTo>
                      <a:pt x="258" y="40"/>
                      <a:pt x="258" y="38"/>
                      <a:pt x="258" y="36"/>
                    </a:cubicBezTo>
                    <a:cubicBezTo>
                      <a:pt x="248" y="29"/>
                      <a:pt x="239" y="23"/>
                      <a:pt x="228" y="17"/>
                    </a:cubicBezTo>
                    <a:cubicBezTo>
                      <a:pt x="228" y="17"/>
                      <a:pt x="228" y="17"/>
                      <a:pt x="228" y="17"/>
                    </a:cubicBezTo>
                    <a:cubicBezTo>
                      <a:pt x="227" y="17"/>
                      <a:pt x="226" y="17"/>
                      <a:pt x="225" y="16"/>
                    </a:cubicBezTo>
                    <a:cubicBezTo>
                      <a:pt x="221" y="14"/>
                      <a:pt x="217" y="12"/>
                      <a:pt x="212" y="11"/>
                    </a:cubicBezTo>
                    <a:moveTo>
                      <a:pt x="157" y="0"/>
                    </a:moveTo>
                    <a:cubicBezTo>
                      <a:pt x="111" y="0"/>
                      <a:pt x="74" y="31"/>
                      <a:pt x="44" y="65"/>
                    </a:cubicBezTo>
                    <a:cubicBezTo>
                      <a:pt x="17" y="96"/>
                      <a:pt x="10" y="138"/>
                      <a:pt x="3" y="178"/>
                    </a:cubicBezTo>
                    <a:cubicBezTo>
                      <a:pt x="3" y="180"/>
                      <a:pt x="3" y="181"/>
                      <a:pt x="3" y="183"/>
                    </a:cubicBezTo>
                    <a:cubicBezTo>
                      <a:pt x="3" y="184"/>
                      <a:pt x="3" y="185"/>
                      <a:pt x="2" y="185"/>
                    </a:cubicBezTo>
                    <a:cubicBezTo>
                      <a:pt x="2" y="188"/>
                      <a:pt x="1" y="190"/>
                      <a:pt x="1" y="193"/>
                    </a:cubicBezTo>
                    <a:cubicBezTo>
                      <a:pt x="1" y="194"/>
                      <a:pt x="0" y="196"/>
                      <a:pt x="0" y="197"/>
                    </a:cubicBezTo>
                    <a:cubicBezTo>
                      <a:pt x="0" y="199"/>
                      <a:pt x="1" y="201"/>
                      <a:pt x="3" y="201"/>
                    </a:cubicBezTo>
                    <a:cubicBezTo>
                      <a:pt x="3" y="201"/>
                      <a:pt x="3" y="201"/>
                      <a:pt x="3" y="201"/>
                    </a:cubicBezTo>
                    <a:cubicBezTo>
                      <a:pt x="4" y="201"/>
                      <a:pt x="5" y="200"/>
                      <a:pt x="6" y="199"/>
                    </a:cubicBezTo>
                    <a:cubicBezTo>
                      <a:pt x="6" y="197"/>
                      <a:pt x="6" y="196"/>
                      <a:pt x="6" y="194"/>
                    </a:cubicBezTo>
                    <a:cubicBezTo>
                      <a:pt x="13" y="154"/>
                      <a:pt x="18" y="114"/>
                      <a:pt x="41" y="79"/>
                    </a:cubicBezTo>
                    <a:cubicBezTo>
                      <a:pt x="67" y="39"/>
                      <a:pt x="113" y="5"/>
                      <a:pt x="161" y="5"/>
                    </a:cubicBezTo>
                    <a:cubicBezTo>
                      <a:pt x="163" y="5"/>
                      <a:pt x="166" y="6"/>
                      <a:pt x="169" y="6"/>
                    </a:cubicBezTo>
                    <a:cubicBezTo>
                      <a:pt x="182" y="7"/>
                      <a:pt x="194" y="9"/>
                      <a:pt x="206" y="13"/>
                    </a:cubicBezTo>
                    <a:cubicBezTo>
                      <a:pt x="205" y="13"/>
                      <a:pt x="205" y="12"/>
                      <a:pt x="206" y="12"/>
                    </a:cubicBezTo>
                    <a:cubicBezTo>
                      <a:pt x="206" y="11"/>
                      <a:pt x="206" y="10"/>
                      <a:pt x="206" y="9"/>
                    </a:cubicBezTo>
                    <a:cubicBezTo>
                      <a:pt x="195" y="5"/>
                      <a:pt x="182" y="2"/>
                      <a:pt x="169" y="0"/>
                    </a:cubicBezTo>
                    <a:cubicBezTo>
                      <a:pt x="165" y="0"/>
                      <a:pt x="161" y="0"/>
                      <a:pt x="15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76" name="Freeform 64"/>
              <p:cNvSpPr/>
              <p:nvPr/>
            </p:nvSpPr>
            <p:spPr bwMode="auto">
              <a:xfrm>
                <a:off x="2817813" y="2392363"/>
                <a:ext cx="763588" cy="471488"/>
              </a:xfrm>
              <a:custGeom>
                <a:avLst/>
                <a:gdLst>
                  <a:gd name="T0" fmla="*/ 156 w 355"/>
                  <a:gd name="T1" fmla="*/ 6 h 219"/>
                  <a:gd name="T2" fmla="*/ 130 w 355"/>
                  <a:gd name="T3" fmla="*/ 26 h 219"/>
                  <a:gd name="T4" fmla="*/ 123 w 355"/>
                  <a:gd name="T5" fmla="*/ 13 h 219"/>
                  <a:gd name="T6" fmla="*/ 114 w 355"/>
                  <a:gd name="T7" fmla="*/ 18 h 219"/>
                  <a:gd name="T8" fmla="*/ 93 w 355"/>
                  <a:gd name="T9" fmla="*/ 26 h 219"/>
                  <a:gd name="T10" fmla="*/ 82 w 355"/>
                  <a:gd name="T11" fmla="*/ 28 h 219"/>
                  <a:gd name="T12" fmla="*/ 67 w 355"/>
                  <a:gd name="T13" fmla="*/ 36 h 219"/>
                  <a:gd name="T14" fmla="*/ 55 w 355"/>
                  <a:gd name="T15" fmla="*/ 57 h 219"/>
                  <a:gd name="T16" fmla="*/ 45 w 355"/>
                  <a:gd name="T17" fmla="*/ 60 h 219"/>
                  <a:gd name="T18" fmla="*/ 25 w 355"/>
                  <a:gd name="T19" fmla="*/ 122 h 219"/>
                  <a:gd name="T20" fmla="*/ 11 w 355"/>
                  <a:gd name="T21" fmla="*/ 219 h 219"/>
                  <a:gd name="T22" fmla="*/ 22 w 355"/>
                  <a:gd name="T23" fmla="*/ 139 h 219"/>
                  <a:gd name="T24" fmla="*/ 37 w 355"/>
                  <a:gd name="T25" fmla="*/ 115 h 219"/>
                  <a:gd name="T26" fmla="*/ 47 w 355"/>
                  <a:gd name="T27" fmla="*/ 84 h 219"/>
                  <a:gd name="T28" fmla="*/ 67 w 355"/>
                  <a:gd name="T29" fmla="*/ 75 h 219"/>
                  <a:gd name="T30" fmla="*/ 84 w 355"/>
                  <a:gd name="T31" fmla="*/ 62 h 219"/>
                  <a:gd name="T32" fmla="*/ 106 w 355"/>
                  <a:gd name="T33" fmla="*/ 35 h 219"/>
                  <a:gd name="T34" fmla="*/ 125 w 355"/>
                  <a:gd name="T35" fmla="*/ 26 h 219"/>
                  <a:gd name="T36" fmla="*/ 143 w 355"/>
                  <a:gd name="T37" fmla="*/ 34 h 219"/>
                  <a:gd name="T38" fmla="*/ 163 w 355"/>
                  <a:gd name="T39" fmla="*/ 17 h 219"/>
                  <a:gd name="T40" fmla="*/ 175 w 355"/>
                  <a:gd name="T41" fmla="*/ 23 h 219"/>
                  <a:gd name="T42" fmla="*/ 183 w 355"/>
                  <a:gd name="T43" fmla="*/ 31 h 219"/>
                  <a:gd name="T44" fmla="*/ 202 w 355"/>
                  <a:gd name="T45" fmla="*/ 27 h 219"/>
                  <a:gd name="T46" fmla="*/ 208 w 355"/>
                  <a:gd name="T47" fmla="*/ 34 h 219"/>
                  <a:gd name="T48" fmla="*/ 221 w 355"/>
                  <a:gd name="T49" fmla="*/ 23 h 219"/>
                  <a:gd name="T50" fmla="*/ 222 w 355"/>
                  <a:gd name="T51" fmla="*/ 47 h 219"/>
                  <a:gd name="T52" fmla="*/ 242 w 355"/>
                  <a:gd name="T53" fmla="*/ 29 h 219"/>
                  <a:gd name="T54" fmla="*/ 236 w 355"/>
                  <a:gd name="T55" fmla="*/ 49 h 219"/>
                  <a:gd name="T56" fmla="*/ 245 w 355"/>
                  <a:gd name="T57" fmla="*/ 44 h 219"/>
                  <a:gd name="T58" fmla="*/ 258 w 355"/>
                  <a:gd name="T59" fmla="*/ 44 h 219"/>
                  <a:gd name="T60" fmla="*/ 269 w 355"/>
                  <a:gd name="T61" fmla="*/ 69 h 219"/>
                  <a:gd name="T62" fmla="*/ 276 w 355"/>
                  <a:gd name="T63" fmla="*/ 75 h 219"/>
                  <a:gd name="T64" fmla="*/ 291 w 355"/>
                  <a:gd name="T65" fmla="*/ 87 h 219"/>
                  <a:gd name="T66" fmla="*/ 302 w 355"/>
                  <a:gd name="T67" fmla="*/ 97 h 219"/>
                  <a:gd name="T68" fmla="*/ 309 w 355"/>
                  <a:gd name="T69" fmla="*/ 113 h 219"/>
                  <a:gd name="T70" fmla="*/ 317 w 355"/>
                  <a:gd name="T71" fmla="*/ 123 h 219"/>
                  <a:gd name="T72" fmla="*/ 324 w 355"/>
                  <a:gd name="T73" fmla="*/ 137 h 219"/>
                  <a:gd name="T74" fmla="*/ 328 w 355"/>
                  <a:gd name="T75" fmla="*/ 156 h 219"/>
                  <a:gd name="T76" fmla="*/ 334 w 355"/>
                  <a:gd name="T77" fmla="*/ 154 h 219"/>
                  <a:gd name="T78" fmla="*/ 342 w 355"/>
                  <a:gd name="T79" fmla="*/ 172 h 219"/>
                  <a:gd name="T80" fmla="*/ 352 w 355"/>
                  <a:gd name="T81" fmla="*/ 161 h 219"/>
                  <a:gd name="T82" fmla="*/ 345 w 355"/>
                  <a:gd name="T83" fmla="*/ 145 h 219"/>
                  <a:gd name="T84" fmla="*/ 340 w 355"/>
                  <a:gd name="T85" fmla="*/ 109 h 219"/>
                  <a:gd name="T86" fmla="*/ 331 w 355"/>
                  <a:gd name="T87" fmla="*/ 106 h 219"/>
                  <a:gd name="T88" fmla="*/ 324 w 355"/>
                  <a:gd name="T89" fmla="*/ 106 h 219"/>
                  <a:gd name="T90" fmla="*/ 316 w 355"/>
                  <a:gd name="T91" fmla="*/ 97 h 219"/>
                  <a:gd name="T92" fmla="*/ 318 w 355"/>
                  <a:gd name="T93" fmla="*/ 69 h 219"/>
                  <a:gd name="T94" fmla="*/ 309 w 355"/>
                  <a:gd name="T95" fmla="*/ 64 h 219"/>
                  <a:gd name="T96" fmla="*/ 298 w 355"/>
                  <a:gd name="T97" fmla="*/ 61 h 219"/>
                  <a:gd name="T98" fmla="*/ 291 w 355"/>
                  <a:gd name="T99" fmla="*/ 42 h 219"/>
                  <a:gd name="T100" fmla="*/ 271 w 355"/>
                  <a:gd name="T101" fmla="*/ 49 h 219"/>
                  <a:gd name="T102" fmla="*/ 257 w 355"/>
                  <a:gd name="T103" fmla="*/ 30 h 219"/>
                  <a:gd name="T104" fmla="*/ 248 w 355"/>
                  <a:gd name="T105" fmla="*/ 31 h 219"/>
                  <a:gd name="T106" fmla="*/ 246 w 355"/>
                  <a:gd name="T107" fmla="*/ 18 h 219"/>
                  <a:gd name="T108" fmla="*/ 226 w 355"/>
                  <a:gd name="T109" fmla="*/ 28 h 219"/>
                  <a:gd name="T110" fmla="*/ 219 w 355"/>
                  <a:gd name="T111" fmla="*/ 10 h 219"/>
                  <a:gd name="T112" fmla="*/ 202 w 355"/>
                  <a:gd name="T113" fmla="*/ 10 h 219"/>
                  <a:gd name="T114" fmla="*/ 186 w 355"/>
                  <a:gd name="T115" fmla="*/ 7 h 219"/>
                  <a:gd name="T116" fmla="*/ 172 w 355"/>
                  <a:gd name="T117" fmla="*/ 1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5" h="219">
                    <a:moveTo>
                      <a:pt x="166" y="0"/>
                    </a:moveTo>
                    <a:cubicBezTo>
                      <a:pt x="166" y="0"/>
                      <a:pt x="165" y="0"/>
                      <a:pt x="165" y="1"/>
                    </a:cubicBezTo>
                    <a:cubicBezTo>
                      <a:pt x="164" y="1"/>
                      <a:pt x="164" y="1"/>
                      <a:pt x="164" y="1"/>
                    </a:cubicBezTo>
                    <a:cubicBezTo>
                      <a:pt x="163" y="5"/>
                      <a:pt x="161" y="8"/>
                      <a:pt x="159" y="12"/>
                    </a:cubicBezTo>
                    <a:cubicBezTo>
                      <a:pt x="159" y="11"/>
                      <a:pt x="159" y="9"/>
                      <a:pt x="159" y="8"/>
                    </a:cubicBezTo>
                    <a:cubicBezTo>
                      <a:pt x="159" y="6"/>
                      <a:pt x="157" y="6"/>
                      <a:pt x="156" y="6"/>
                    </a:cubicBezTo>
                    <a:cubicBezTo>
                      <a:pt x="155" y="6"/>
                      <a:pt x="154" y="6"/>
                      <a:pt x="154" y="7"/>
                    </a:cubicBezTo>
                    <a:cubicBezTo>
                      <a:pt x="152" y="10"/>
                      <a:pt x="150" y="13"/>
                      <a:pt x="149" y="16"/>
                    </a:cubicBezTo>
                    <a:cubicBezTo>
                      <a:pt x="149" y="14"/>
                      <a:pt x="149" y="11"/>
                      <a:pt x="149" y="8"/>
                    </a:cubicBezTo>
                    <a:cubicBezTo>
                      <a:pt x="148" y="7"/>
                      <a:pt x="147" y="5"/>
                      <a:pt x="146" y="5"/>
                    </a:cubicBezTo>
                    <a:cubicBezTo>
                      <a:pt x="145" y="5"/>
                      <a:pt x="145" y="5"/>
                      <a:pt x="144" y="6"/>
                    </a:cubicBezTo>
                    <a:cubicBezTo>
                      <a:pt x="139" y="12"/>
                      <a:pt x="134" y="19"/>
                      <a:pt x="130" y="26"/>
                    </a:cubicBezTo>
                    <a:cubicBezTo>
                      <a:pt x="130" y="23"/>
                      <a:pt x="130" y="20"/>
                      <a:pt x="131" y="17"/>
                    </a:cubicBezTo>
                    <a:cubicBezTo>
                      <a:pt x="131" y="16"/>
                      <a:pt x="129" y="14"/>
                      <a:pt x="128" y="14"/>
                    </a:cubicBezTo>
                    <a:cubicBezTo>
                      <a:pt x="127" y="14"/>
                      <a:pt x="126" y="15"/>
                      <a:pt x="126" y="15"/>
                    </a:cubicBezTo>
                    <a:cubicBezTo>
                      <a:pt x="122" y="20"/>
                      <a:pt x="119" y="25"/>
                      <a:pt x="116" y="30"/>
                    </a:cubicBezTo>
                    <a:cubicBezTo>
                      <a:pt x="116" y="29"/>
                      <a:pt x="116" y="28"/>
                      <a:pt x="116" y="27"/>
                    </a:cubicBezTo>
                    <a:cubicBezTo>
                      <a:pt x="119" y="22"/>
                      <a:pt x="121" y="17"/>
                      <a:pt x="123" y="13"/>
                    </a:cubicBezTo>
                    <a:cubicBezTo>
                      <a:pt x="123" y="13"/>
                      <a:pt x="123" y="13"/>
                      <a:pt x="123" y="13"/>
                    </a:cubicBezTo>
                    <a:cubicBezTo>
                      <a:pt x="123" y="13"/>
                      <a:pt x="123" y="13"/>
                      <a:pt x="123" y="13"/>
                    </a:cubicBezTo>
                    <a:cubicBezTo>
                      <a:pt x="123" y="13"/>
                      <a:pt x="123" y="13"/>
                      <a:pt x="123" y="13"/>
                    </a:cubicBezTo>
                    <a:cubicBezTo>
                      <a:pt x="124" y="10"/>
                      <a:pt x="122" y="8"/>
                      <a:pt x="120" y="8"/>
                    </a:cubicBezTo>
                    <a:cubicBezTo>
                      <a:pt x="120" y="8"/>
                      <a:pt x="119" y="9"/>
                      <a:pt x="118" y="10"/>
                    </a:cubicBezTo>
                    <a:cubicBezTo>
                      <a:pt x="117" y="13"/>
                      <a:pt x="115" y="15"/>
                      <a:pt x="114" y="18"/>
                    </a:cubicBezTo>
                    <a:cubicBezTo>
                      <a:pt x="114" y="17"/>
                      <a:pt x="113" y="16"/>
                      <a:pt x="111" y="16"/>
                    </a:cubicBezTo>
                    <a:cubicBezTo>
                      <a:pt x="111" y="16"/>
                      <a:pt x="110" y="16"/>
                      <a:pt x="110" y="16"/>
                    </a:cubicBezTo>
                    <a:cubicBezTo>
                      <a:pt x="104" y="20"/>
                      <a:pt x="100" y="25"/>
                      <a:pt x="97" y="31"/>
                    </a:cubicBezTo>
                    <a:cubicBezTo>
                      <a:pt x="97" y="30"/>
                      <a:pt x="97" y="28"/>
                      <a:pt x="98" y="27"/>
                    </a:cubicBezTo>
                    <a:cubicBezTo>
                      <a:pt x="98" y="25"/>
                      <a:pt x="96" y="25"/>
                      <a:pt x="95" y="25"/>
                    </a:cubicBezTo>
                    <a:cubicBezTo>
                      <a:pt x="94" y="25"/>
                      <a:pt x="93" y="25"/>
                      <a:pt x="93" y="26"/>
                    </a:cubicBezTo>
                    <a:cubicBezTo>
                      <a:pt x="89" y="31"/>
                      <a:pt x="86" y="36"/>
                      <a:pt x="84" y="42"/>
                    </a:cubicBezTo>
                    <a:cubicBezTo>
                      <a:pt x="84" y="38"/>
                      <a:pt x="84" y="35"/>
                      <a:pt x="84" y="32"/>
                    </a:cubicBezTo>
                    <a:cubicBezTo>
                      <a:pt x="84" y="32"/>
                      <a:pt x="84" y="32"/>
                      <a:pt x="84" y="32"/>
                    </a:cubicBezTo>
                    <a:cubicBezTo>
                      <a:pt x="84" y="32"/>
                      <a:pt x="84" y="32"/>
                      <a:pt x="84" y="32"/>
                    </a:cubicBezTo>
                    <a:cubicBezTo>
                      <a:pt x="84" y="31"/>
                      <a:pt x="84" y="31"/>
                      <a:pt x="84" y="31"/>
                    </a:cubicBezTo>
                    <a:cubicBezTo>
                      <a:pt x="84" y="29"/>
                      <a:pt x="83" y="28"/>
                      <a:pt x="82" y="28"/>
                    </a:cubicBezTo>
                    <a:cubicBezTo>
                      <a:pt x="81" y="28"/>
                      <a:pt x="80" y="29"/>
                      <a:pt x="79" y="30"/>
                    </a:cubicBezTo>
                    <a:cubicBezTo>
                      <a:pt x="76" y="38"/>
                      <a:pt x="73" y="45"/>
                      <a:pt x="70" y="53"/>
                    </a:cubicBezTo>
                    <a:cubicBezTo>
                      <a:pt x="70" y="48"/>
                      <a:pt x="71" y="43"/>
                      <a:pt x="72" y="38"/>
                    </a:cubicBezTo>
                    <a:cubicBezTo>
                      <a:pt x="72" y="37"/>
                      <a:pt x="71" y="36"/>
                      <a:pt x="70" y="35"/>
                    </a:cubicBezTo>
                    <a:cubicBezTo>
                      <a:pt x="69" y="35"/>
                      <a:pt x="69" y="35"/>
                      <a:pt x="69" y="35"/>
                    </a:cubicBezTo>
                    <a:cubicBezTo>
                      <a:pt x="68" y="35"/>
                      <a:pt x="67" y="36"/>
                      <a:pt x="67" y="36"/>
                    </a:cubicBezTo>
                    <a:cubicBezTo>
                      <a:pt x="66" y="37"/>
                      <a:pt x="66" y="38"/>
                      <a:pt x="66" y="38"/>
                    </a:cubicBezTo>
                    <a:cubicBezTo>
                      <a:pt x="61" y="49"/>
                      <a:pt x="57" y="59"/>
                      <a:pt x="53" y="70"/>
                    </a:cubicBezTo>
                    <a:cubicBezTo>
                      <a:pt x="53" y="66"/>
                      <a:pt x="54" y="62"/>
                      <a:pt x="55" y="58"/>
                    </a:cubicBezTo>
                    <a:cubicBezTo>
                      <a:pt x="55" y="58"/>
                      <a:pt x="55" y="58"/>
                      <a:pt x="55" y="58"/>
                    </a:cubicBezTo>
                    <a:cubicBezTo>
                      <a:pt x="55" y="58"/>
                      <a:pt x="55" y="58"/>
                      <a:pt x="55" y="58"/>
                    </a:cubicBezTo>
                    <a:cubicBezTo>
                      <a:pt x="55" y="58"/>
                      <a:pt x="55" y="58"/>
                      <a:pt x="55" y="57"/>
                    </a:cubicBezTo>
                    <a:cubicBezTo>
                      <a:pt x="55" y="56"/>
                      <a:pt x="53" y="55"/>
                      <a:pt x="52" y="55"/>
                    </a:cubicBezTo>
                    <a:cubicBezTo>
                      <a:pt x="51" y="55"/>
                      <a:pt x="50" y="55"/>
                      <a:pt x="49" y="57"/>
                    </a:cubicBezTo>
                    <a:cubicBezTo>
                      <a:pt x="49" y="57"/>
                      <a:pt x="49" y="58"/>
                      <a:pt x="49" y="59"/>
                    </a:cubicBezTo>
                    <a:cubicBezTo>
                      <a:pt x="48" y="59"/>
                      <a:pt x="48" y="58"/>
                      <a:pt x="47" y="58"/>
                    </a:cubicBezTo>
                    <a:cubicBezTo>
                      <a:pt x="46" y="58"/>
                      <a:pt x="46" y="59"/>
                      <a:pt x="45" y="60"/>
                    </a:cubicBezTo>
                    <a:cubicBezTo>
                      <a:pt x="45" y="60"/>
                      <a:pt x="45" y="60"/>
                      <a:pt x="45" y="60"/>
                    </a:cubicBezTo>
                    <a:cubicBezTo>
                      <a:pt x="45" y="60"/>
                      <a:pt x="45" y="60"/>
                      <a:pt x="45" y="60"/>
                    </a:cubicBezTo>
                    <a:cubicBezTo>
                      <a:pt x="45" y="60"/>
                      <a:pt x="45" y="60"/>
                      <a:pt x="45" y="60"/>
                    </a:cubicBezTo>
                    <a:cubicBezTo>
                      <a:pt x="40" y="71"/>
                      <a:pt x="38" y="82"/>
                      <a:pt x="36" y="93"/>
                    </a:cubicBezTo>
                    <a:cubicBezTo>
                      <a:pt x="35" y="93"/>
                      <a:pt x="35" y="93"/>
                      <a:pt x="34" y="93"/>
                    </a:cubicBezTo>
                    <a:cubicBezTo>
                      <a:pt x="33" y="93"/>
                      <a:pt x="32" y="93"/>
                      <a:pt x="32" y="95"/>
                    </a:cubicBezTo>
                    <a:cubicBezTo>
                      <a:pt x="29" y="104"/>
                      <a:pt x="27" y="113"/>
                      <a:pt x="25" y="122"/>
                    </a:cubicBezTo>
                    <a:cubicBezTo>
                      <a:pt x="25" y="122"/>
                      <a:pt x="25" y="122"/>
                      <a:pt x="25" y="122"/>
                    </a:cubicBezTo>
                    <a:cubicBezTo>
                      <a:pt x="24" y="122"/>
                      <a:pt x="22" y="123"/>
                      <a:pt x="22" y="124"/>
                    </a:cubicBezTo>
                    <a:cubicBezTo>
                      <a:pt x="20" y="130"/>
                      <a:pt x="17" y="136"/>
                      <a:pt x="14" y="143"/>
                    </a:cubicBezTo>
                    <a:cubicBezTo>
                      <a:pt x="12" y="150"/>
                      <a:pt x="9" y="158"/>
                      <a:pt x="7" y="165"/>
                    </a:cubicBezTo>
                    <a:cubicBezTo>
                      <a:pt x="2" y="183"/>
                      <a:pt x="0" y="202"/>
                      <a:pt x="9" y="218"/>
                    </a:cubicBezTo>
                    <a:cubicBezTo>
                      <a:pt x="9" y="219"/>
                      <a:pt x="10" y="219"/>
                      <a:pt x="11" y="219"/>
                    </a:cubicBezTo>
                    <a:cubicBezTo>
                      <a:pt x="11" y="219"/>
                      <a:pt x="11" y="219"/>
                      <a:pt x="11" y="219"/>
                    </a:cubicBezTo>
                    <a:cubicBezTo>
                      <a:pt x="12" y="219"/>
                      <a:pt x="13" y="219"/>
                      <a:pt x="13" y="218"/>
                    </a:cubicBezTo>
                    <a:cubicBezTo>
                      <a:pt x="14" y="218"/>
                      <a:pt x="14" y="217"/>
                      <a:pt x="14" y="216"/>
                    </a:cubicBezTo>
                    <a:cubicBezTo>
                      <a:pt x="14" y="215"/>
                      <a:pt x="14" y="215"/>
                      <a:pt x="13" y="215"/>
                    </a:cubicBezTo>
                    <a:cubicBezTo>
                      <a:pt x="5" y="201"/>
                      <a:pt x="7" y="183"/>
                      <a:pt x="12" y="165"/>
                    </a:cubicBezTo>
                    <a:cubicBezTo>
                      <a:pt x="15" y="156"/>
                      <a:pt x="18" y="147"/>
                      <a:pt x="22" y="139"/>
                    </a:cubicBezTo>
                    <a:cubicBezTo>
                      <a:pt x="22" y="140"/>
                      <a:pt x="22" y="140"/>
                      <a:pt x="22" y="141"/>
                    </a:cubicBezTo>
                    <a:cubicBezTo>
                      <a:pt x="22" y="143"/>
                      <a:pt x="23" y="144"/>
                      <a:pt x="25" y="144"/>
                    </a:cubicBezTo>
                    <a:cubicBezTo>
                      <a:pt x="26" y="144"/>
                      <a:pt x="27" y="143"/>
                      <a:pt x="27" y="142"/>
                    </a:cubicBezTo>
                    <a:cubicBezTo>
                      <a:pt x="29" y="133"/>
                      <a:pt x="30" y="124"/>
                      <a:pt x="32" y="115"/>
                    </a:cubicBezTo>
                    <a:cubicBezTo>
                      <a:pt x="32" y="116"/>
                      <a:pt x="34" y="117"/>
                      <a:pt x="35" y="117"/>
                    </a:cubicBezTo>
                    <a:cubicBezTo>
                      <a:pt x="36" y="117"/>
                      <a:pt x="37" y="116"/>
                      <a:pt x="37" y="115"/>
                    </a:cubicBezTo>
                    <a:cubicBezTo>
                      <a:pt x="39" y="109"/>
                      <a:pt x="40" y="104"/>
                      <a:pt x="40" y="98"/>
                    </a:cubicBezTo>
                    <a:cubicBezTo>
                      <a:pt x="41" y="98"/>
                      <a:pt x="41" y="98"/>
                      <a:pt x="41" y="98"/>
                    </a:cubicBezTo>
                    <a:cubicBezTo>
                      <a:pt x="42" y="98"/>
                      <a:pt x="43" y="97"/>
                      <a:pt x="43" y="96"/>
                    </a:cubicBezTo>
                    <a:cubicBezTo>
                      <a:pt x="43" y="96"/>
                      <a:pt x="43" y="96"/>
                      <a:pt x="43" y="96"/>
                    </a:cubicBezTo>
                    <a:cubicBezTo>
                      <a:pt x="43" y="96"/>
                      <a:pt x="43" y="96"/>
                      <a:pt x="43" y="96"/>
                    </a:cubicBezTo>
                    <a:cubicBezTo>
                      <a:pt x="45" y="92"/>
                      <a:pt x="46" y="88"/>
                      <a:pt x="47" y="84"/>
                    </a:cubicBezTo>
                    <a:cubicBezTo>
                      <a:pt x="48" y="85"/>
                      <a:pt x="49" y="86"/>
                      <a:pt x="50" y="86"/>
                    </a:cubicBezTo>
                    <a:cubicBezTo>
                      <a:pt x="51" y="86"/>
                      <a:pt x="52" y="86"/>
                      <a:pt x="52" y="85"/>
                    </a:cubicBezTo>
                    <a:cubicBezTo>
                      <a:pt x="57" y="76"/>
                      <a:pt x="61" y="66"/>
                      <a:pt x="64" y="56"/>
                    </a:cubicBezTo>
                    <a:cubicBezTo>
                      <a:pt x="64" y="62"/>
                      <a:pt x="63" y="68"/>
                      <a:pt x="62" y="74"/>
                    </a:cubicBezTo>
                    <a:cubicBezTo>
                      <a:pt x="61" y="76"/>
                      <a:pt x="63" y="77"/>
                      <a:pt x="64" y="77"/>
                    </a:cubicBezTo>
                    <a:cubicBezTo>
                      <a:pt x="66" y="77"/>
                      <a:pt x="67" y="77"/>
                      <a:pt x="67" y="75"/>
                    </a:cubicBezTo>
                    <a:cubicBezTo>
                      <a:pt x="67" y="75"/>
                      <a:pt x="67" y="75"/>
                      <a:pt x="67" y="75"/>
                    </a:cubicBezTo>
                    <a:cubicBezTo>
                      <a:pt x="67" y="75"/>
                      <a:pt x="67" y="75"/>
                      <a:pt x="67" y="75"/>
                    </a:cubicBezTo>
                    <a:cubicBezTo>
                      <a:pt x="71" y="66"/>
                      <a:pt x="75" y="55"/>
                      <a:pt x="79" y="45"/>
                    </a:cubicBezTo>
                    <a:cubicBezTo>
                      <a:pt x="79" y="51"/>
                      <a:pt x="78" y="56"/>
                      <a:pt x="78" y="61"/>
                    </a:cubicBezTo>
                    <a:cubicBezTo>
                      <a:pt x="78" y="63"/>
                      <a:pt x="80" y="64"/>
                      <a:pt x="81" y="64"/>
                    </a:cubicBezTo>
                    <a:cubicBezTo>
                      <a:pt x="82" y="64"/>
                      <a:pt x="83" y="63"/>
                      <a:pt x="84" y="62"/>
                    </a:cubicBezTo>
                    <a:cubicBezTo>
                      <a:pt x="86" y="55"/>
                      <a:pt x="87" y="48"/>
                      <a:pt x="90" y="42"/>
                    </a:cubicBezTo>
                    <a:cubicBezTo>
                      <a:pt x="89" y="46"/>
                      <a:pt x="89" y="50"/>
                      <a:pt x="89" y="54"/>
                    </a:cubicBezTo>
                    <a:cubicBezTo>
                      <a:pt x="89" y="55"/>
                      <a:pt x="91" y="56"/>
                      <a:pt x="92" y="56"/>
                    </a:cubicBezTo>
                    <a:cubicBezTo>
                      <a:pt x="93" y="56"/>
                      <a:pt x="94" y="56"/>
                      <a:pt x="94" y="55"/>
                    </a:cubicBezTo>
                    <a:cubicBezTo>
                      <a:pt x="97" y="44"/>
                      <a:pt x="100" y="33"/>
                      <a:pt x="107" y="25"/>
                    </a:cubicBezTo>
                    <a:cubicBezTo>
                      <a:pt x="107" y="28"/>
                      <a:pt x="107" y="32"/>
                      <a:pt x="106" y="35"/>
                    </a:cubicBezTo>
                    <a:cubicBezTo>
                      <a:pt x="106" y="37"/>
                      <a:pt x="107" y="38"/>
                      <a:pt x="109" y="38"/>
                    </a:cubicBezTo>
                    <a:cubicBezTo>
                      <a:pt x="109" y="38"/>
                      <a:pt x="109" y="38"/>
                      <a:pt x="109" y="38"/>
                    </a:cubicBezTo>
                    <a:cubicBezTo>
                      <a:pt x="109" y="39"/>
                      <a:pt x="109" y="40"/>
                      <a:pt x="109" y="41"/>
                    </a:cubicBezTo>
                    <a:cubicBezTo>
                      <a:pt x="109" y="43"/>
                      <a:pt x="110" y="44"/>
                      <a:pt x="112" y="44"/>
                    </a:cubicBezTo>
                    <a:cubicBezTo>
                      <a:pt x="113" y="44"/>
                      <a:pt x="114" y="44"/>
                      <a:pt x="114" y="43"/>
                    </a:cubicBezTo>
                    <a:cubicBezTo>
                      <a:pt x="118" y="37"/>
                      <a:pt x="121" y="31"/>
                      <a:pt x="125" y="26"/>
                    </a:cubicBezTo>
                    <a:cubicBezTo>
                      <a:pt x="125" y="29"/>
                      <a:pt x="125" y="33"/>
                      <a:pt x="125" y="36"/>
                    </a:cubicBezTo>
                    <a:cubicBezTo>
                      <a:pt x="125" y="38"/>
                      <a:pt x="127" y="39"/>
                      <a:pt x="128" y="39"/>
                    </a:cubicBezTo>
                    <a:cubicBezTo>
                      <a:pt x="129" y="39"/>
                      <a:pt x="130" y="39"/>
                      <a:pt x="131" y="38"/>
                    </a:cubicBezTo>
                    <a:cubicBezTo>
                      <a:pt x="134" y="30"/>
                      <a:pt x="138" y="23"/>
                      <a:pt x="143" y="16"/>
                    </a:cubicBezTo>
                    <a:cubicBezTo>
                      <a:pt x="143" y="21"/>
                      <a:pt x="142" y="26"/>
                      <a:pt x="140" y="31"/>
                    </a:cubicBezTo>
                    <a:cubicBezTo>
                      <a:pt x="139" y="33"/>
                      <a:pt x="141" y="34"/>
                      <a:pt x="143" y="34"/>
                    </a:cubicBezTo>
                    <a:cubicBezTo>
                      <a:pt x="143" y="34"/>
                      <a:pt x="144" y="34"/>
                      <a:pt x="145" y="33"/>
                    </a:cubicBezTo>
                    <a:cubicBezTo>
                      <a:pt x="149" y="28"/>
                      <a:pt x="152" y="23"/>
                      <a:pt x="155" y="17"/>
                    </a:cubicBezTo>
                    <a:cubicBezTo>
                      <a:pt x="155" y="19"/>
                      <a:pt x="155" y="22"/>
                      <a:pt x="156" y="24"/>
                    </a:cubicBezTo>
                    <a:cubicBezTo>
                      <a:pt x="156" y="25"/>
                      <a:pt x="157" y="26"/>
                      <a:pt x="158" y="26"/>
                    </a:cubicBezTo>
                    <a:cubicBezTo>
                      <a:pt x="159" y="26"/>
                      <a:pt x="161" y="25"/>
                      <a:pt x="161" y="24"/>
                    </a:cubicBezTo>
                    <a:cubicBezTo>
                      <a:pt x="162" y="22"/>
                      <a:pt x="162" y="20"/>
                      <a:pt x="163" y="17"/>
                    </a:cubicBezTo>
                    <a:cubicBezTo>
                      <a:pt x="163" y="19"/>
                      <a:pt x="165" y="20"/>
                      <a:pt x="166" y="20"/>
                    </a:cubicBezTo>
                    <a:cubicBezTo>
                      <a:pt x="167" y="20"/>
                      <a:pt x="168" y="19"/>
                      <a:pt x="168" y="18"/>
                    </a:cubicBezTo>
                    <a:cubicBezTo>
                      <a:pt x="169" y="17"/>
                      <a:pt x="170" y="15"/>
                      <a:pt x="171" y="14"/>
                    </a:cubicBezTo>
                    <a:cubicBezTo>
                      <a:pt x="171" y="16"/>
                      <a:pt x="171" y="18"/>
                      <a:pt x="171" y="21"/>
                    </a:cubicBezTo>
                    <a:cubicBezTo>
                      <a:pt x="170" y="22"/>
                      <a:pt x="172" y="23"/>
                      <a:pt x="173" y="23"/>
                    </a:cubicBezTo>
                    <a:cubicBezTo>
                      <a:pt x="174" y="23"/>
                      <a:pt x="175" y="23"/>
                      <a:pt x="175" y="23"/>
                    </a:cubicBezTo>
                    <a:cubicBezTo>
                      <a:pt x="177" y="21"/>
                      <a:pt x="180" y="18"/>
                      <a:pt x="184" y="16"/>
                    </a:cubicBezTo>
                    <a:cubicBezTo>
                      <a:pt x="182" y="20"/>
                      <a:pt x="181" y="24"/>
                      <a:pt x="178" y="29"/>
                    </a:cubicBezTo>
                    <a:cubicBezTo>
                      <a:pt x="177" y="31"/>
                      <a:pt x="179" y="33"/>
                      <a:pt x="180" y="33"/>
                    </a:cubicBezTo>
                    <a:cubicBezTo>
                      <a:pt x="181" y="33"/>
                      <a:pt x="182" y="32"/>
                      <a:pt x="183" y="31"/>
                    </a:cubicBezTo>
                    <a:cubicBezTo>
                      <a:pt x="183" y="31"/>
                      <a:pt x="183" y="31"/>
                      <a:pt x="183" y="31"/>
                    </a:cubicBezTo>
                    <a:cubicBezTo>
                      <a:pt x="183" y="31"/>
                      <a:pt x="183" y="31"/>
                      <a:pt x="183" y="31"/>
                    </a:cubicBezTo>
                    <a:cubicBezTo>
                      <a:pt x="187" y="26"/>
                      <a:pt x="190" y="22"/>
                      <a:pt x="194" y="18"/>
                    </a:cubicBezTo>
                    <a:cubicBezTo>
                      <a:pt x="194" y="19"/>
                      <a:pt x="193" y="20"/>
                      <a:pt x="193" y="22"/>
                    </a:cubicBezTo>
                    <a:cubicBezTo>
                      <a:pt x="192" y="24"/>
                      <a:pt x="194" y="25"/>
                      <a:pt x="195" y="25"/>
                    </a:cubicBezTo>
                    <a:cubicBezTo>
                      <a:pt x="196" y="25"/>
                      <a:pt x="197" y="25"/>
                      <a:pt x="197" y="24"/>
                    </a:cubicBezTo>
                    <a:cubicBezTo>
                      <a:pt x="200" y="22"/>
                      <a:pt x="202" y="20"/>
                      <a:pt x="204" y="18"/>
                    </a:cubicBezTo>
                    <a:cubicBezTo>
                      <a:pt x="203" y="21"/>
                      <a:pt x="203" y="24"/>
                      <a:pt x="202" y="27"/>
                    </a:cubicBezTo>
                    <a:cubicBezTo>
                      <a:pt x="201" y="29"/>
                      <a:pt x="203" y="31"/>
                      <a:pt x="204" y="31"/>
                    </a:cubicBezTo>
                    <a:cubicBezTo>
                      <a:pt x="205" y="31"/>
                      <a:pt x="206" y="30"/>
                      <a:pt x="206" y="30"/>
                    </a:cubicBezTo>
                    <a:cubicBezTo>
                      <a:pt x="209" y="26"/>
                      <a:pt x="212" y="23"/>
                      <a:pt x="215" y="20"/>
                    </a:cubicBezTo>
                    <a:cubicBezTo>
                      <a:pt x="215" y="22"/>
                      <a:pt x="214" y="24"/>
                      <a:pt x="213" y="26"/>
                    </a:cubicBezTo>
                    <a:cubicBezTo>
                      <a:pt x="211" y="28"/>
                      <a:pt x="209" y="31"/>
                      <a:pt x="208" y="34"/>
                    </a:cubicBezTo>
                    <a:cubicBezTo>
                      <a:pt x="208" y="34"/>
                      <a:pt x="208" y="34"/>
                      <a:pt x="208" y="34"/>
                    </a:cubicBezTo>
                    <a:cubicBezTo>
                      <a:pt x="208" y="34"/>
                      <a:pt x="208" y="34"/>
                      <a:pt x="208" y="34"/>
                    </a:cubicBezTo>
                    <a:cubicBezTo>
                      <a:pt x="208" y="34"/>
                      <a:pt x="208" y="34"/>
                      <a:pt x="208" y="34"/>
                    </a:cubicBezTo>
                    <a:cubicBezTo>
                      <a:pt x="207" y="37"/>
                      <a:pt x="208" y="38"/>
                      <a:pt x="210" y="38"/>
                    </a:cubicBezTo>
                    <a:cubicBezTo>
                      <a:pt x="211" y="38"/>
                      <a:pt x="212" y="38"/>
                      <a:pt x="212" y="37"/>
                    </a:cubicBezTo>
                    <a:cubicBezTo>
                      <a:pt x="214" y="34"/>
                      <a:pt x="216" y="32"/>
                      <a:pt x="217" y="29"/>
                    </a:cubicBezTo>
                    <a:cubicBezTo>
                      <a:pt x="219" y="27"/>
                      <a:pt x="220" y="25"/>
                      <a:pt x="221" y="23"/>
                    </a:cubicBezTo>
                    <a:cubicBezTo>
                      <a:pt x="220" y="29"/>
                      <a:pt x="219" y="36"/>
                      <a:pt x="217" y="42"/>
                    </a:cubicBezTo>
                    <a:cubicBezTo>
                      <a:pt x="217" y="43"/>
                      <a:pt x="217" y="44"/>
                      <a:pt x="217" y="45"/>
                    </a:cubicBezTo>
                    <a:cubicBezTo>
                      <a:pt x="216" y="45"/>
                      <a:pt x="216" y="46"/>
                      <a:pt x="217" y="46"/>
                    </a:cubicBezTo>
                    <a:cubicBezTo>
                      <a:pt x="217" y="48"/>
                      <a:pt x="218" y="49"/>
                      <a:pt x="220" y="49"/>
                    </a:cubicBezTo>
                    <a:cubicBezTo>
                      <a:pt x="220" y="49"/>
                      <a:pt x="221" y="48"/>
                      <a:pt x="221" y="48"/>
                    </a:cubicBezTo>
                    <a:cubicBezTo>
                      <a:pt x="221" y="48"/>
                      <a:pt x="222" y="47"/>
                      <a:pt x="222" y="47"/>
                    </a:cubicBezTo>
                    <a:cubicBezTo>
                      <a:pt x="222" y="46"/>
                      <a:pt x="223" y="45"/>
                      <a:pt x="223" y="44"/>
                    </a:cubicBezTo>
                    <a:cubicBezTo>
                      <a:pt x="225" y="39"/>
                      <a:pt x="228" y="35"/>
                      <a:pt x="230" y="31"/>
                    </a:cubicBezTo>
                    <a:cubicBezTo>
                      <a:pt x="230" y="32"/>
                      <a:pt x="230" y="32"/>
                      <a:pt x="230" y="33"/>
                    </a:cubicBezTo>
                    <a:cubicBezTo>
                      <a:pt x="230" y="35"/>
                      <a:pt x="231" y="37"/>
                      <a:pt x="233" y="37"/>
                    </a:cubicBezTo>
                    <a:cubicBezTo>
                      <a:pt x="233" y="37"/>
                      <a:pt x="234" y="36"/>
                      <a:pt x="234" y="36"/>
                    </a:cubicBezTo>
                    <a:cubicBezTo>
                      <a:pt x="237" y="33"/>
                      <a:pt x="239" y="31"/>
                      <a:pt x="242" y="29"/>
                    </a:cubicBezTo>
                    <a:cubicBezTo>
                      <a:pt x="240" y="33"/>
                      <a:pt x="239" y="38"/>
                      <a:pt x="237" y="43"/>
                    </a:cubicBezTo>
                    <a:cubicBezTo>
                      <a:pt x="237" y="44"/>
                      <a:pt x="236" y="46"/>
                      <a:pt x="236" y="47"/>
                    </a:cubicBezTo>
                    <a:cubicBezTo>
                      <a:pt x="236" y="47"/>
                      <a:pt x="236" y="47"/>
                      <a:pt x="236" y="47"/>
                    </a:cubicBezTo>
                    <a:cubicBezTo>
                      <a:pt x="236" y="47"/>
                      <a:pt x="236" y="47"/>
                      <a:pt x="236" y="47"/>
                    </a:cubicBezTo>
                    <a:cubicBezTo>
                      <a:pt x="236" y="47"/>
                      <a:pt x="236" y="47"/>
                      <a:pt x="236" y="47"/>
                    </a:cubicBezTo>
                    <a:cubicBezTo>
                      <a:pt x="236" y="48"/>
                      <a:pt x="236" y="48"/>
                      <a:pt x="236" y="49"/>
                    </a:cubicBezTo>
                    <a:cubicBezTo>
                      <a:pt x="237" y="50"/>
                      <a:pt x="238" y="50"/>
                      <a:pt x="239" y="50"/>
                    </a:cubicBezTo>
                    <a:cubicBezTo>
                      <a:pt x="239" y="50"/>
                      <a:pt x="239" y="50"/>
                      <a:pt x="239" y="50"/>
                    </a:cubicBezTo>
                    <a:cubicBezTo>
                      <a:pt x="240" y="50"/>
                      <a:pt x="241" y="50"/>
                      <a:pt x="241" y="49"/>
                    </a:cubicBezTo>
                    <a:cubicBezTo>
                      <a:pt x="241" y="48"/>
                      <a:pt x="242" y="46"/>
                      <a:pt x="242" y="45"/>
                    </a:cubicBezTo>
                    <a:cubicBezTo>
                      <a:pt x="242" y="44"/>
                      <a:pt x="243" y="44"/>
                      <a:pt x="243" y="43"/>
                    </a:cubicBezTo>
                    <a:cubicBezTo>
                      <a:pt x="243" y="43"/>
                      <a:pt x="244" y="44"/>
                      <a:pt x="245" y="44"/>
                    </a:cubicBezTo>
                    <a:cubicBezTo>
                      <a:pt x="245" y="44"/>
                      <a:pt x="246" y="43"/>
                      <a:pt x="246" y="43"/>
                    </a:cubicBezTo>
                    <a:cubicBezTo>
                      <a:pt x="250" y="39"/>
                      <a:pt x="251" y="36"/>
                      <a:pt x="252" y="36"/>
                    </a:cubicBezTo>
                    <a:cubicBezTo>
                      <a:pt x="252" y="36"/>
                      <a:pt x="253" y="38"/>
                      <a:pt x="253" y="43"/>
                    </a:cubicBezTo>
                    <a:cubicBezTo>
                      <a:pt x="253" y="45"/>
                      <a:pt x="254" y="45"/>
                      <a:pt x="256" y="45"/>
                    </a:cubicBezTo>
                    <a:cubicBezTo>
                      <a:pt x="257" y="45"/>
                      <a:pt x="258" y="45"/>
                      <a:pt x="258" y="44"/>
                    </a:cubicBezTo>
                    <a:cubicBezTo>
                      <a:pt x="258" y="44"/>
                      <a:pt x="258" y="44"/>
                      <a:pt x="258" y="44"/>
                    </a:cubicBezTo>
                    <a:cubicBezTo>
                      <a:pt x="259" y="44"/>
                      <a:pt x="261" y="47"/>
                      <a:pt x="262" y="51"/>
                    </a:cubicBezTo>
                    <a:cubicBezTo>
                      <a:pt x="264" y="54"/>
                      <a:pt x="265" y="58"/>
                      <a:pt x="265" y="58"/>
                    </a:cubicBezTo>
                    <a:cubicBezTo>
                      <a:pt x="265" y="59"/>
                      <a:pt x="266" y="60"/>
                      <a:pt x="267" y="60"/>
                    </a:cubicBezTo>
                    <a:cubicBezTo>
                      <a:pt x="268" y="60"/>
                      <a:pt x="269" y="60"/>
                      <a:pt x="269" y="59"/>
                    </a:cubicBezTo>
                    <a:cubicBezTo>
                      <a:pt x="269" y="59"/>
                      <a:pt x="269" y="59"/>
                      <a:pt x="269" y="59"/>
                    </a:cubicBezTo>
                    <a:cubicBezTo>
                      <a:pt x="269" y="62"/>
                      <a:pt x="269" y="66"/>
                      <a:pt x="269" y="69"/>
                    </a:cubicBezTo>
                    <a:cubicBezTo>
                      <a:pt x="269" y="71"/>
                      <a:pt x="269" y="73"/>
                      <a:pt x="269" y="75"/>
                    </a:cubicBezTo>
                    <a:cubicBezTo>
                      <a:pt x="269" y="75"/>
                      <a:pt x="269" y="76"/>
                      <a:pt x="269" y="76"/>
                    </a:cubicBezTo>
                    <a:cubicBezTo>
                      <a:pt x="269" y="78"/>
                      <a:pt x="270" y="79"/>
                      <a:pt x="271" y="79"/>
                    </a:cubicBezTo>
                    <a:cubicBezTo>
                      <a:pt x="272" y="79"/>
                      <a:pt x="272" y="79"/>
                      <a:pt x="272" y="78"/>
                    </a:cubicBezTo>
                    <a:cubicBezTo>
                      <a:pt x="273" y="78"/>
                      <a:pt x="273" y="78"/>
                      <a:pt x="274" y="77"/>
                    </a:cubicBezTo>
                    <a:cubicBezTo>
                      <a:pt x="274" y="77"/>
                      <a:pt x="275" y="76"/>
                      <a:pt x="276" y="75"/>
                    </a:cubicBezTo>
                    <a:cubicBezTo>
                      <a:pt x="279" y="70"/>
                      <a:pt x="283" y="65"/>
                      <a:pt x="286" y="60"/>
                    </a:cubicBezTo>
                    <a:cubicBezTo>
                      <a:pt x="286" y="63"/>
                      <a:pt x="285" y="66"/>
                      <a:pt x="285" y="70"/>
                    </a:cubicBezTo>
                    <a:cubicBezTo>
                      <a:pt x="285" y="71"/>
                      <a:pt x="286" y="73"/>
                      <a:pt x="288" y="73"/>
                    </a:cubicBezTo>
                    <a:cubicBezTo>
                      <a:pt x="288" y="73"/>
                      <a:pt x="289" y="72"/>
                      <a:pt x="290" y="72"/>
                    </a:cubicBezTo>
                    <a:cubicBezTo>
                      <a:pt x="291" y="70"/>
                      <a:pt x="292" y="69"/>
                      <a:pt x="293" y="68"/>
                    </a:cubicBezTo>
                    <a:cubicBezTo>
                      <a:pt x="293" y="74"/>
                      <a:pt x="292" y="80"/>
                      <a:pt x="291" y="87"/>
                    </a:cubicBezTo>
                    <a:cubicBezTo>
                      <a:pt x="291" y="89"/>
                      <a:pt x="292" y="91"/>
                      <a:pt x="294" y="91"/>
                    </a:cubicBezTo>
                    <a:cubicBezTo>
                      <a:pt x="295" y="91"/>
                      <a:pt x="296" y="90"/>
                      <a:pt x="296" y="89"/>
                    </a:cubicBezTo>
                    <a:cubicBezTo>
                      <a:pt x="298" y="85"/>
                      <a:pt x="300" y="81"/>
                      <a:pt x="301" y="78"/>
                    </a:cubicBezTo>
                    <a:cubicBezTo>
                      <a:pt x="301" y="82"/>
                      <a:pt x="301" y="86"/>
                      <a:pt x="301" y="90"/>
                    </a:cubicBezTo>
                    <a:cubicBezTo>
                      <a:pt x="301" y="92"/>
                      <a:pt x="302" y="93"/>
                      <a:pt x="303" y="93"/>
                    </a:cubicBezTo>
                    <a:cubicBezTo>
                      <a:pt x="303" y="94"/>
                      <a:pt x="303" y="95"/>
                      <a:pt x="302" y="97"/>
                    </a:cubicBezTo>
                    <a:cubicBezTo>
                      <a:pt x="302" y="98"/>
                      <a:pt x="303" y="100"/>
                      <a:pt x="305" y="100"/>
                    </a:cubicBezTo>
                    <a:cubicBezTo>
                      <a:pt x="305" y="100"/>
                      <a:pt x="305" y="100"/>
                      <a:pt x="305" y="100"/>
                    </a:cubicBezTo>
                    <a:cubicBezTo>
                      <a:pt x="307" y="100"/>
                      <a:pt x="308" y="99"/>
                      <a:pt x="309" y="99"/>
                    </a:cubicBezTo>
                    <a:cubicBezTo>
                      <a:pt x="311" y="99"/>
                      <a:pt x="312" y="101"/>
                      <a:pt x="313" y="104"/>
                    </a:cubicBezTo>
                    <a:cubicBezTo>
                      <a:pt x="312" y="107"/>
                      <a:pt x="311" y="109"/>
                      <a:pt x="310" y="113"/>
                    </a:cubicBezTo>
                    <a:cubicBezTo>
                      <a:pt x="310" y="113"/>
                      <a:pt x="309" y="113"/>
                      <a:pt x="309" y="113"/>
                    </a:cubicBezTo>
                    <a:cubicBezTo>
                      <a:pt x="309" y="115"/>
                      <a:pt x="310" y="116"/>
                      <a:pt x="312" y="116"/>
                    </a:cubicBezTo>
                    <a:cubicBezTo>
                      <a:pt x="312" y="116"/>
                      <a:pt x="312" y="116"/>
                      <a:pt x="312" y="116"/>
                    </a:cubicBezTo>
                    <a:cubicBezTo>
                      <a:pt x="312" y="116"/>
                      <a:pt x="312" y="116"/>
                      <a:pt x="313" y="116"/>
                    </a:cubicBezTo>
                    <a:cubicBezTo>
                      <a:pt x="313" y="118"/>
                      <a:pt x="314" y="118"/>
                      <a:pt x="315" y="118"/>
                    </a:cubicBezTo>
                    <a:cubicBezTo>
                      <a:pt x="315" y="118"/>
                      <a:pt x="316" y="118"/>
                      <a:pt x="316" y="118"/>
                    </a:cubicBezTo>
                    <a:cubicBezTo>
                      <a:pt x="316" y="120"/>
                      <a:pt x="317" y="121"/>
                      <a:pt x="317" y="123"/>
                    </a:cubicBezTo>
                    <a:cubicBezTo>
                      <a:pt x="318" y="124"/>
                      <a:pt x="318" y="124"/>
                      <a:pt x="319" y="124"/>
                    </a:cubicBezTo>
                    <a:cubicBezTo>
                      <a:pt x="320" y="124"/>
                      <a:pt x="320" y="124"/>
                      <a:pt x="321" y="124"/>
                    </a:cubicBezTo>
                    <a:cubicBezTo>
                      <a:pt x="321" y="125"/>
                      <a:pt x="321" y="127"/>
                      <a:pt x="321" y="129"/>
                    </a:cubicBezTo>
                    <a:cubicBezTo>
                      <a:pt x="322" y="130"/>
                      <a:pt x="323" y="131"/>
                      <a:pt x="324" y="131"/>
                    </a:cubicBezTo>
                    <a:cubicBezTo>
                      <a:pt x="324" y="131"/>
                      <a:pt x="324" y="131"/>
                      <a:pt x="324" y="131"/>
                    </a:cubicBezTo>
                    <a:cubicBezTo>
                      <a:pt x="324" y="133"/>
                      <a:pt x="324" y="135"/>
                      <a:pt x="324" y="137"/>
                    </a:cubicBezTo>
                    <a:cubicBezTo>
                      <a:pt x="324" y="141"/>
                      <a:pt x="324" y="145"/>
                      <a:pt x="324" y="149"/>
                    </a:cubicBezTo>
                    <a:cubicBezTo>
                      <a:pt x="324" y="149"/>
                      <a:pt x="324" y="149"/>
                      <a:pt x="324" y="149"/>
                    </a:cubicBezTo>
                    <a:cubicBezTo>
                      <a:pt x="324" y="150"/>
                      <a:pt x="325" y="150"/>
                      <a:pt x="325" y="151"/>
                    </a:cubicBezTo>
                    <a:cubicBezTo>
                      <a:pt x="326" y="151"/>
                      <a:pt x="326" y="151"/>
                      <a:pt x="327" y="151"/>
                    </a:cubicBezTo>
                    <a:cubicBezTo>
                      <a:pt x="327" y="151"/>
                      <a:pt x="328" y="151"/>
                      <a:pt x="328" y="151"/>
                    </a:cubicBezTo>
                    <a:cubicBezTo>
                      <a:pt x="328" y="153"/>
                      <a:pt x="328" y="154"/>
                      <a:pt x="328" y="156"/>
                    </a:cubicBezTo>
                    <a:cubicBezTo>
                      <a:pt x="327" y="157"/>
                      <a:pt x="327" y="159"/>
                      <a:pt x="327" y="161"/>
                    </a:cubicBezTo>
                    <a:cubicBezTo>
                      <a:pt x="327" y="162"/>
                      <a:pt x="328" y="163"/>
                      <a:pt x="330" y="163"/>
                    </a:cubicBezTo>
                    <a:cubicBezTo>
                      <a:pt x="330" y="163"/>
                      <a:pt x="330" y="163"/>
                      <a:pt x="331" y="163"/>
                    </a:cubicBezTo>
                    <a:cubicBezTo>
                      <a:pt x="331" y="163"/>
                      <a:pt x="332" y="162"/>
                      <a:pt x="332" y="161"/>
                    </a:cubicBezTo>
                    <a:cubicBezTo>
                      <a:pt x="333" y="159"/>
                      <a:pt x="333" y="158"/>
                      <a:pt x="334" y="156"/>
                    </a:cubicBezTo>
                    <a:cubicBezTo>
                      <a:pt x="334" y="155"/>
                      <a:pt x="334" y="155"/>
                      <a:pt x="334" y="154"/>
                    </a:cubicBezTo>
                    <a:cubicBezTo>
                      <a:pt x="334" y="155"/>
                      <a:pt x="334" y="156"/>
                      <a:pt x="334" y="157"/>
                    </a:cubicBezTo>
                    <a:cubicBezTo>
                      <a:pt x="334" y="161"/>
                      <a:pt x="334" y="165"/>
                      <a:pt x="334" y="170"/>
                    </a:cubicBezTo>
                    <a:cubicBezTo>
                      <a:pt x="334" y="171"/>
                      <a:pt x="336" y="172"/>
                      <a:pt x="337" y="172"/>
                    </a:cubicBezTo>
                    <a:cubicBezTo>
                      <a:pt x="338" y="172"/>
                      <a:pt x="339" y="172"/>
                      <a:pt x="340" y="171"/>
                    </a:cubicBezTo>
                    <a:cubicBezTo>
                      <a:pt x="340" y="171"/>
                      <a:pt x="340" y="171"/>
                      <a:pt x="340" y="171"/>
                    </a:cubicBezTo>
                    <a:cubicBezTo>
                      <a:pt x="341" y="172"/>
                      <a:pt x="341" y="172"/>
                      <a:pt x="342" y="172"/>
                    </a:cubicBezTo>
                    <a:cubicBezTo>
                      <a:pt x="343" y="172"/>
                      <a:pt x="343" y="172"/>
                      <a:pt x="344" y="171"/>
                    </a:cubicBezTo>
                    <a:cubicBezTo>
                      <a:pt x="345" y="170"/>
                      <a:pt x="346" y="169"/>
                      <a:pt x="348" y="167"/>
                    </a:cubicBezTo>
                    <a:cubicBezTo>
                      <a:pt x="348" y="175"/>
                      <a:pt x="349" y="182"/>
                      <a:pt x="349" y="189"/>
                    </a:cubicBezTo>
                    <a:cubicBezTo>
                      <a:pt x="349" y="191"/>
                      <a:pt x="351" y="192"/>
                      <a:pt x="352" y="192"/>
                    </a:cubicBezTo>
                    <a:cubicBezTo>
                      <a:pt x="354" y="192"/>
                      <a:pt x="355" y="191"/>
                      <a:pt x="355" y="189"/>
                    </a:cubicBezTo>
                    <a:cubicBezTo>
                      <a:pt x="354" y="180"/>
                      <a:pt x="354" y="171"/>
                      <a:pt x="352" y="161"/>
                    </a:cubicBezTo>
                    <a:cubicBezTo>
                      <a:pt x="353" y="160"/>
                      <a:pt x="351" y="158"/>
                      <a:pt x="350" y="158"/>
                    </a:cubicBezTo>
                    <a:cubicBezTo>
                      <a:pt x="349" y="158"/>
                      <a:pt x="349" y="159"/>
                      <a:pt x="348" y="159"/>
                    </a:cubicBezTo>
                    <a:cubicBezTo>
                      <a:pt x="347" y="160"/>
                      <a:pt x="347" y="160"/>
                      <a:pt x="346" y="161"/>
                    </a:cubicBezTo>
                    <a:cubicBezTo>
                      <a:pt x="347" y="156"/>
                      <a:pt x="348" y="152"/>
                      <a:pt x="350" y="147"/>
                    </a:cubicBezTo>
                    <a:cubicBezTo>
                      <a:pt x="350" y="145"/>
                      <a:pt x="349" y="144"/>
                      <a:pt x="347" y="144"/>
                    </a:cubicBezTo>
                    <a:cubicBezTo>
                      <a:pt x="346" y="144"/>
                      <a:pt x="345" y="144"/>
                      <a:pt x="345" y="145"/>
                    </a:cubicBezTo>
                    <a:cubicBezTo>
                      <a:pt x="343" y="148"/>
                      <a:pt x="341" y="151"/>
                      <a:pt x="340" y="153"/>
                    </a:cubicBezTo>
                    <a:cubicBezTo>
                      <a:pt x="340" y="150"/>
                      <a:pt x="340" y="146"/>
                      <a:pt x="339" y="142"/>
                    </a:cubicBezTo>
                    <a:cubicBezTo>
                      <a:pt x="339" y="141"/>
                      <a:pt x="338" y="140"/>
                      <a:pt x="337" y="139"/>
                    </a:cubicBezTo>
                    <a:cubicBezTo>
                      <a:pt x="340" y="131"/>
                      <a:pt x="341" y="122"/>
                      <a:pt x="341" y="112"/>
                    </a:cubicBezTo>
                    <a:cubicBezTo>
                      <a:pt x="341" y="112"/>
                      <a:pt x="341" y="112"/>
                      <a:pt x="341" y="112"/>
                    </a:cubicBezTo>
                    <a:cubicBezTo>
                      <a:pt x="341" y="111"/>
                      <a:pt x="341" y="110"/>
                      <a:pt x="340" y="109"/>
                    </a:cubicBezTo>
                    <a:cubicBezTo>
                      <a:pt x="340" y="109"/>
                      <a:pt x="339" y="109"/>
                      <a:pt x="339" y="109"/>
                    </a:cubicBezTo>
                    <a:cubicBezTo>
                      <a:pt x="338" y="109"/>
                      <a:pt x="336" y="110"/>
                      <a:pt x="336" y="111"/>
                    </a:cubicBezTo>
                    <a:cubicBezTo>
                      <a:pt x="335" y="114"/>
                      <a:pt x="334" y="117"/>
                      <a:pt x="333" y="120"/>
                    </a:cubicBezTo>
                    <a:cubicBezTo>
                      <a:pt x="332" y="121"/>
                      <a:pt x="331" y="121"/>
                      <a:pt x="330" y="122"/>
                    </a:cubicBezTo>
                    <a:cubicBezTo>
                      <a:pt x="330" y="121"/>
                      <a:pt x="330" y="120"/>
                      <a:pt x="329" y="119"/>
                    </a:cubicBezTo>
                    <a:cubicBezTo>
                      <a:pt x="329" y="115"/>
                      <a:pt x="330" y="110"/>
                      <a:pt x="331" y="106"/>
                    </a:cubicBezTo>
                    <a:cubicBezTo>
                      <a:pt x="331" y="104"/>
                      <a:pt x="330" y="102"/>
                      <a:pt x="328" y="102"/>
                    </a:cubicBezTo>
                    <a:cubicBezTo>
                      <a:pt x="327" y="102"/>
                      <a:pt x="326" y="103"/>
                      <a:pt x="325" y="104"/>
                    </a:cubicBezTo>
                    <a:cubicBezTo>
                      <a:pt x="325" y="104"/>
                      <a:pt x="325" y="104"/>
                      <a:pt x="325" y="104"/>
                    </a:cubicBezTo>
                    <a:cubicBezTo>
                      <a:pt x="325" y="104"/>
                      <a:pt x="325" y="104"/>
                      <a:pt x="325" y="104"/>
                    </a:cubicBezTo>
                    <a:cubicBezTo>
                      <a:pt x="325" y="105"/>
                      <a:pt x="325" y="105"/>
                      <a:pt x="325" y="106"/>
                    </a:cubicBezTo>
                    <a:cubicBezTo>
                      <a:pt x="325" y="106"/>
                      <a:pt x="325" y="106"/>
                      <a:pt x="324" y="106"/>
                    </a:cubicBezTo>
                    <a:cubicBezTo>
                      <a:pt x="324" y="105"/>
                      <a:pt x="323" y="105"/>
                      <a:pt x="322" y="104"/>
                    </a:cubicBezTo>
                    <a:cubicBezTo>
                      <a:pt x="322" y="103"/>
                      <a:pt x="322" y="102"/>
                      <a:pt x="322" y="101"/>
                    </a:cubicBezTo>
                    <a:cubicBezTo>
                      <a:pt x="322" y="101"/>
                      <a:pt x="322" y="100"/>
                      <a:pt x="322" y="100"/>
                    </a:cubicBezTo>
                    <a:cubicBezTo>
                      <a:pt x="322" y="98"/>
                      <a:pt x="321" y="96"/>
                      <a:pt x="319" y="96"/>
                    </a:cubicBezTo>
                    <a:cubicBezTo>
                      <a:pt x="319" y="96"/>
                      <a:pt x="318" y="96"/>
                      <a:pt x="318" y="97"/>
                    </a:cubicBezTo>
                    <a:cubicBezTo>
                      <a:pt x="317" y="97"/>
                      <a:pt x="316" y="97"/>
                      <a:pt x="316" y="97"/>
                    </a:cubicBezTo>
                    <a:cubicBezTo>
                      <a:pt x="315" y="96"/>
                      <a:pt x="315" y="96"/>
                      <a:pt x="314" y="95"/>
                    </a:cubicBezTo>
                    <a:cubicBezTo>
                      <a:pt x="313" y="93"/>
                      <a:pt x="311" y="93"/>
                      <a:pt x="309" y="93"/>
                    </a:cubicBezTo>
                    <a:cubicBezTo>
                      <a:pt x="308" y="93"/>
                      <a:pt x="314" y="78"/>
                      <a:pt x="317" y="71"/>
                    </a:cubicBezTo>
                    <a:cubicBezTo>
                      <a:pt x="317" y="70"/>
                      <a:pt x="317" y="70"/>
                      <a:pt x="317" y="69"/>
                    </a:cubicBezTo>
                    <a:cubicBezTo>
                      <a:pt x="318" y="69"/>
                      <a:pt x="318" y="69"/>
                      <a:pt x="318" y="69"/>
                    </a:cubicBezTo>
                    <a:cubicBezTo>
                      <a:pt x="318" y="69"/>
                      <a:pt x="318" y="69"/>
                      <a:pt x="318" y="69"/>
                    </a:cubicBezTo>
                    <a:cubicBezTo>
                      <a:pt x="318" y="68"/>
                      <a:pt x="318" y="68"/>
                      <a:pt x="318" y="68"/>
                    </a:cubicBezTo>
                    <a:cubicBezTo>
                      <a:pt x="319" y="66"/>
                      <a:pt x="317" y="65"/>
                      <a:pt x="315" y="65"/>
                    </a:cubicBezTo>
                    <a:cubicBezTo>
                      <a:pt x="314" y="65"/>
                      <a:pt x="313" y="65"/>
                      <a:pt x="313" y="66"/>
                    </a:cubicBezTo>
                    <a:cubicBezTo>
                      <a:pt x="313" y="66"/>
                      <a:pt x="313" y="66"/>
                      <a:pt x="313" y="66"/>
                    </a:cubicBezTo>
                    <a:cubicBezTo>
                      <a:pt x="311" y="70"/>
                      <a:pt x="309" y="73"/>
                      <a:pt x="307" y="77"/>
                    </a:cubicBezTo>
                    <a:cubicBezTo>
                      <a:pt x="308" y="72"/>
                      <a:pt x="309" y="68"/>
                      <a:pt x="309" y="64"/>
                    </a:cubicBezTo>
                    <a:cubicBezTo>
                      <a:pt x="309" y="63"/>
                      <a:pt x="309" y="63"/>
                      <a:pt x="309" y="63"/>
                    </a:cubicBezTo>
                    <a:cubicBezTo>
                      <a:pt x="309" y="61"/>
                      <a:pt x="308" y="60"/>
                      <a:pt x="307" y="60"/>
                    </a:cubicBezTo>
                    <a:cubicBezTo>
                      <a:pt x="307" y="60"/>
                      <a:pt x="307" y="60"/>
                      <a:pt x="307" y="60"/>
                    </a:cubicBezTo>
                    <a:cubicBezTo>
                      <a:pt x="306" y="60"/>
                      <a:pt x="305" y="61"/>
                      <a:pt x="304" y="61"/>
                    </a:cubicBezTo>
                    <a:cubicBezTo>
                      <a:pt x="302" y="65"/>
                      <a:pt x="300" y="68"/>
                      <a:pt x="298" y="72"/>
                    </a:cubicBezTo>
                    <a:cubicBezTo>
                      <a:pt x="298" y="68"/>
                      <a:pt x="298" y="65"/>
                      <a:pt x="298" y="61"/>
                    </a:cubicBezTo>
                    <a:cubicBezTo>
                      <a:pt x="298" y="60"/>
                      <a:pt x="296" y="58"/>
                      <a:pt x="295" y="58"/>
                    </a:cubicBezTo>
                    <a:cubicBezTo>
                      <a:pt x="294" y="58"/>
                      <a:pt x="294" y="58"/>
                      <a:pt x="293" y="59"/>
                    </a:cubicBezTo>
                    <a:cubicBezTo>
                      <a:pt x="293" y="60"/>
                      <a:pt x="292" y="60"/>
                      <a:pt x="291" y="61"/>
                    </a:cubicBezTo>
                    <a:cubicBezTo>
                      <a:pt x="292" y="57"/>
                      <a:pt x="293" y="52"/>
                      <a:pt x="294" y="48"/>
                    </a:cubicBezTo>
                    <a:cubicBezTo>
                      <a:pt x="294" y="47"/>
                      <a:pt x="294" y="46"/>
                      <a:pt x="294" y="45"/>
                    </a:cubicBezTo>
                    <a:cubicBezTo>
                      <a:pt x="294" y="43"/>
                      <a:pt x="293" y="42"/>
                      <a:pt x="291" y="42"/>
                    </a:cubicBezTo>
                    <a:cubicBezTo>
                      <a:pt x="290" y="42"/>
                      <a:pt x="289" y="42"/>
                      <a:pt x="289" y="44"/>
                    </a:cubicBezTo>
                    <a:cubicBezTo>
                      <a:pt x="289" y="44"/>
                      <a:pt x="289" y="44"/>
                      <a:pt x="289" y="44"/>
                    </a:cubicBezTo>
                    <a:cubicBezTo>
                      <a:pt x="285" y="53"/>
                      <a:pt x="280" y="60"/>
                      <a:pt x="274" y="68"/>
                    </a:cubicBezTo>
                    <a:cubicBezTo>
                      <a:pt x="274" y="62"/>
                      <a:pt x="275" y="56"/>
                      <a:pt x="275" y="51"/>
                    </a:cubicBezTo>
                    <a:cubicBezTo>
                      <a:pt x="276" y="49"/>
                      <a:pt x="274" y="48"/>
                      <a:pt x="273" y="48"/>
                    </a:cubicBezTo>
                    <a:cubicBezTo>
                      <a:pt x="272" y="48"/>
                      <a:pt x="271" y="48"/>
                      <a:pt x="271" y="49"/>
                    </a:cubicBezTo>
                    <a:cubicBezTo>
                      <a:pt x="269" y="50"/>
                      <a:pt x="268" y="51"/>
                      <a:pt x="267" y="51"/>
                    </a:cubicBezTo>
                    <a:cubicBezTo>
                      <a:pt x="265" y="51"/>
                      <a:pt x="265" y="43"/>
                      <a:pt x="264" y="37"/>
                    </a:cubicBezTo>
                    <a:cubicBezTo>
                      <a:pt x="263" y="36"/>
                      <a:pt x="262" y="35"/>
                      <a:pt x="261" y="35"/>
                    </a:cubicBezTo>
                    <a:cubicBezTo>
                      <a:pt x="260" y="35"/>
                      <a:pt x="260" y="35"/>
                      <a:pt x="260" y="35"/>
                    </a:cubicBezTo>
                    <a:cubicBezTo>
                      <a:pt x="259" y="36"/>
                      <a:pt x="258" y="36"/>
                      <a:pt x="258" y="37"/>
                    </a:cubicBezTo>
                    <a:cubicBezTo>
                      <a:pt x="258" y="34"/>
                      <a:pt x="257" y="32"/>
                      <a:pt x="257" y="30"/>
                    </a:cubicBezTo>
                    <a:cubicBezTo>
                      <a:pt x="257" y="28"/>
                      <a:pt x="255" y="28"/>
                      <a:pt x="254" y="28"/>
                    </a:cubicBezTo>
                    <a:cubicBezTo>
                      <a:pt x="253" y="28"/>
                      <a:pt x="253" y="28"/>
                      <a:pt x="252" y="28"/>
                    </a:cubicBezTo>
                    <a:cubicBezTo>
                      <a:pt x="251" y="30"/>
                      <a:pt x="249" y="32"/>
                      <a:pt x="248" y="33"/>
                    </a:cubicBezTo>
                    <a:cubicBezTo>
                      <a:pt x="248" y="33"/>
                      <a:pt x="248" y="32"/>
                      <a:pt x="248" y="31"/>
                    </a:cubicBezTo>
                    <a:cubicBezTo>
                      <a:pt x="248" y="31"/>
                      <a:pt x="248" y="31"/>
                      <a:pt x="248" y="31"/>
                    </a:cubicBezTo>
                    <a:cubicBezTo>
                      <a:pt x="248" y="31"/>
                      <a:pt x="248" y="31"/>
                      <a:pt x="248" y="31"/>
                    </a:cubicBezTo>
                    <a:cubicBezTo>
                      <a:pt x="248" y="31"/>
                      <a:pt x="248" y="31"/>
                      <a:pt x="248" y="31"/>
                    </a:cubicBezTo>
                    <a:cubicBezTo>
                      <a:pt x="248" y="30"/>
                      <a:pt x="248" y="29"/>
                      <a:pt x="247" y="29"/>
                    </a:cubicBezTo>
                    <a:cubicBezTo>
                      <a:pt x="248" y="26"/>
                      <a:pt x="248" y="24"/>
                      <a:pt x="249" y="22"/>
                    </a:cubicBezTo>
                    <a:cubicBezTo>
                      <a:pt x="249" y="21"/>
                      <a:pt x="249" y="20"/>
                      <a:pt x="248" y="20"/>
                    </a:cubicBezTo>
                    <a:cubicBezTo>
                      <a:pt x="248" y="19"/>
                      <a:pt x="247" y="18"/>
                      <a:pt x="246" y="18"/>
                    </a:cubicBezTo>
                    <a:cubicBezTo>
                      <a:pt x="246" y="18"/>
                      <a:pt x="246" y="18"/>
                      <a:pt x="246" y="18"/>
                    </a:cubicBezTo>
                    <a:cubicBezTo>
                      <a:pt x="245" y="18"/>
                      <a:pt x="245" y="19"/>
                      <a:pt x="244" y="19"/>
                    </a:cubicBezTo>
                    <a:cubicBezTo>
                      <a:pt x="242" y="21"/>
                      <a:pt x="240" y="23"/>
                      <a:pt x="237" y="25"/>
                    </a:cubicBezTo>
                    <a:cubicBezTo>
                      <a:pt x="238" y="24"/>
                      <a:pt x="238" y="23"/>
                      <a:pt x="238" y="22"/>
                    </a:cubicBezTo>
                    <a:cubicBezTo>
                      <a:pt x="239" y="20"/>
                      <a:pt x="237" y="19"/>
                      <a:pt x="236" y="19"/>
                    </a:cubicBezTo>
                    <a:cubicBezTo>
                      <a:pt x="235" y="19"/>
                      <a:pt x="234" y="19"/>
                      <a:pt x="234" y="20"/>
                    </a:cubicBezTo>
                    <a:cubicBezTo>
                      <a:pt x="231" y="22"/>
                      <a:pt x="228" y="25"/>
                      <a:pt x="226" y="28"/>
                    </a:cubicBezTo>
                    <a:cubicBezTo>
                      <a:pt x="227" y="24"/>
                      <a:pt x="228" y="19"/>
                      <a:pt x="229" y="15"/>
                    </a:cubicBezTo>
                    <a:cubicBezTo>
                      <a:pt x="229" y="13"/>
                      <a:pt x="228" y="12"/>
                      <a:pt x="226" y="12"/>
                    </a:cubicBezTo>
                    <a:cubicBezTo>
                      <a:pt x="225" y="12"/>
                      <a:pt x="225" y="12"/>
                      <a:pt x="224" y="12"/>
                    </a:cubicBezTo>
                    <a:cubicBezTo>
                      <a:pt x="224" y="13"/>
                      <a:pt x="224" y="13"/>
                      <a:pt x="224" y="13"/>
                    </a:cubicBezTo>
                    <a:cubicBezTo>
                      <a:pt x="224" y="11"/>
                      <a:pt x="223" y="10"/>
                      <a:pt x="221" y="10"/>
                    </a:cubicBezTo>
                    <a:cubicBezTo>
                      <a:pt x="220" y="10"/>
                      <a:pt x="220" y="10"/>
                      <a:pt x="219" y="10"/>
                    </a:cubicBezTo>
                    <a:cubicBezTo>
                      <a:pt x="216" y="13"/>
                      <a:pt x="213" y="15"/>
                      <a:pt x="210" y="18"/>
                    </a:cubicBezTo>
                    <a:cubicBezTo>
                      <a:pt x="211" y="15"/>
                      <a:pt x="211" y="13"/>
                      <a:pt x="212" y="10"/>
                    </a:cubicBezTo>
                    <a:cubicBezTo>
                      <a:pt x="213" y="8"/>
                      <a:pt x="211" y="7"/>
                      <a:pt x="209" y="7"/>
                    </a:cubicBezTo>
                    <a:cubicBezTo>
                      <a:pt x="209" y="7"/>
                      <a:pt x="208" y="7"/>
                      <a:pt x="208" y="7"/>
                    </a:cubicBezTo>
                    <a:cubicBezTo>
                      <a:pt x="205" y="10"/>
                      <a:pt x="203" y="12"/>
                      <a:pt x="201" y="14"/>
                    </a:cubicBezTo>
                    <a:cubicBezTo>
                      <a:pt x="201" y="13"/>
                      <a:pt x="202" y="11"/>
                      <a:pt x="202" y="10"/>
                    </a:cubicBezTo>
                    <a:cubicBezTo>
                      <a:pt x="203" y="8"/>
                      <a:pt x="202" y="7"/>
                      <a:pt x="200" y="7"/>
                    </a:cubicBezTo>
                    <a:cubicBezTo>
                      <a:pt x="199" y="7"/>
                      <a:pt x="198" y="7"/>
                      <a:pt x="198" y="7"/>
                    </a:cubicBezTo>
                    <a:cubicBezTo>
                      <a:pt x="195" y="10"/>
                      <a:pt x="192" y="12"/>
                      <a:pt x="190" y="15"/>
                    </a:cubicBezTo>
                    <a:cubicBezTo>
                      <a:pt x="190" y="13"/>
                      <a:pt x="190" y="11"/>
                      <a:pt x="191" y="10"/>
                    </a:cubicBezTo>
                    <a:cubicBezTo>
                      <a:pt x="191" y="8"/>
                      <a:pt x="190" y="6"/>
                      <a:pt x="188" y="6"/>
                    </a:cubicBezTo>
                    <a:cubicBezTo>
                      <a:pt x="188" y="6"/>
                      <a:pt x="187" y="7"/>
                      <a:pt x="186" y="7"/>
                    </a:cubicBezTo>
                    <a:cubicBezTo>
                      <a:pt x="180" y="12"/>
                      <a:pt x="178" y="13"/>
                      <a:pt x="176" y="14"/>
                    </a:cubicBezTo>
                    <a:cubicBezTo>
                      <a:pt x="177" y="11"/>
                      <a:pt x="177" y="7"/>
                      <a:pt x="177" y="3"/>
                    </a:cubicBezTo>
                    <a:cubicBezTo>
                      <a:pt x="177" y="2"/>
                      <a:pt x="177" y="1"/>
                      <a:pt x="176" y="1"/>
                    </a:cubicBezTo>
                    <a:cubicBezTo>
                      <a:pt x="176" y="0"/>
                      <a:pt x="175" y="0"/>
                      <a:pt x="174" y="0"/>
                    </a:cubicBezTo>
                    <a:cubicBezTo>
                      <a:pt x="174" y="0"/>
                      <a:pt x="173" y="0"/>
                      <a:pt x="173" y="1"/>
                    </a:cubicBezTo>
                    <a:cubicBezTo>
                      <a:pt x="172" y="1"/>
                      <a:pt x="172" y="1"/>
                      <a:pt x="172" y="1"/>
                    </a:cubicBezTo>
                    <a:cubicBezTo>
                      <a:pt x="171" y="3"/>
                      <a:pt x="170" y="5"/>
                      <a:pt x="169" y="6"/>
                    </a:cubicBezTo>
                    <a:cubicBezTo>
                      <a:pt x="169" y="5"/>
                      <a:pt x="169" y="4"/>
                      <a:pt x="169" y="2"/>
                    </a:cubicBezTo>
                    <a:cubicBezTo>
                      <a:pt x="169" y="2"/>
                      <a:pt x="169" y="1"/>
                      <a:pt x="169" y="1"/>
                    </a:cubicBezTo>
                    <a:cubicBezTo>
                      <a:pt x="168" y="0"/>
                      <a:pt x="167" y="0"/>
                      <a:pt x="16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77" name="Freeform 65"/>
              <p:cNvSpPr>
                <a:spLocks noEditPoints="1"/>
              </p:cNvSpPr>
              <p:nvPr/>
            </p:nvSpPr>
            <p:spPr bwMode="auto">
              <a:xfrm>
                <a:off x="3122613" y="2730500"/>
                <a:ext cx="157163" cy="115888"/>
              </a:xfrm>
              <a:custGeom>
                <a:avLst/>
                <a:gdLst>
                  <a:gd name="T0" fmla="*/ 34 w 73"/>
                  <a:gd name="T1" fmla="*/ 46 h 54"/>
                  <a:gd name="T2" fmla="*/ 33 w 73"/>
                  <a:gd name="T3" fmla="*/ 46 h 54"/>
                  <a:gd name="T4" fmla="*/ 35 w 73"/>
                  <a:gd name="T5" fmla="*/ 46 h 54"/>
                  <a:gd name="T6" fmla="*/ 34 w 73"/>
                  <a:gd name="T7" fmla="*/ 46 h 54"/>
                  <a:gd name="T8" fmla="*/ 4 w 73"/>
                  <a:gd name="T9" fmla="*/ 46 h 54"/>
                  <a:gd name="T10" fmla="*/ 22 w 73"/>
                  <a:gd name="T11" fmla="*/ 54 h 54"/>
                  <a:gd name="T12" fmla="*/ 30 w 73"/>
                  <a:gd name="T13" fmla="*/ 53 h 54"/>
                  <a:gd name="T14" fmla="*/ 36 w 73"/>
                  <a:gd name="T15" fmla="*/ 51 h 54"/>
                  <a:gd name="T16" fmla="*/ 29 w 73"/>
                  <a:gd name="T17" fmla="*/ 52 h 54"/>
                  <a:gd name="T18" fmla="*/ 4 w 73"/>
                  <a:gd name="T19" fmla="*/ 46 h 54"/>
                  <a:gd name="T20" fmla="*/ 0 w 73"/>
                  <a:gd name="T21" fmla="*/ 32 h 54"/>
                  <a:gd name="T22" fmla="*/ 0 w 73"/>
                  <a:gd name="T23" fmla="*/ 39 h 54"/>
                  <a:gd name="T24" fmla="*/ 1 w 73"/>
                  <a:gd name="T25" fmla="*/ 39 h 54"/>
                  <a:gd name="T26" fmla="*/ 1 w 73"/>
                  <a:gd name="T27" fmla="*/ 39 h 54"/>
                  <a:gd name="T28" fmla="*/ 4 w 73"/>
                  <a:gd name="T29" fmla="*/ 39 h 54"/>
                  <a:gd name="T30" fmla="*/ 0 w 73"/>
                  <a:gd name="T31" fmla="*/ 32 h 54"/>
                  <a:gd name="T32" fmla="*/ 69 w 73"/>
                  <a:gd name="T33" fmla="*/ 0 h 54"/>
                  <a:gd name="T34" fmla="*/ 67 w 73"/>
                  <a:gd name="T35" fmla="*/ 3 h 54"/>
                  <a:gd name="T36" fmla="*/ 67 w 73"/>
                  <a:gd name="T37" fmla="*/ 5 h 54"/>
                  <a:gd name="T38" fmla="*/ 69 w 73"/>
                  <a:gd name="T39" fmla="*/ 8 h 54"/>
                  <a:gd name="T40" fmla="*/ 65 w 73"/>
                  <a:gd name="T41" fmla="*/ 22 h 54"/>
                  <a:gd name="T42" fmla="*/ 60 w 73"/>
                  <a:gd name="T43" fmla="*/ 35 h 54"/>
                  <a:gd name="T44" fmla="*/ 72 w 73"/>
                  <a:gd name="T45" fmla="*/ 3 h 54"/>
                  <a:gd name="T46" fmla="*/ 69 w 73"/>
                  <a:gd name="T4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3" h="54">
                    <a:moveTo>
                      <a:pt x="34" y="46"/>
                    </a:moveTo>
                    <a:cubicBezTo>
                      <a:pt x="34" y="46"/>
                      <a:pt x="33" y="46"/>
                      <a:pt x="33" y="46"/>
                    </a:cubicBezTo>
                    <a:cubicBezTo>
                      <a:pt x="34" y="46"/>
                      <a:pt x="34" y="46"/>
                      <a:pt x="35" y="46"/>
                    </a:cubicBezTo>
                    <a:cubicBezTo>
                      <a:pt x="35" y="46"/>
                      <a:pt x="34" y="46"/>
                      <a:pt x="34" y="46"/>
                    </a:cubicBezTo>
                    <a:moveTo>
                      <a:pt x="4" y="46"/>
                    </a:moveTo>
                    <a:cubicBezTo>
                      <a:pt x="7" y="51"/>
                      <a:pt x="14" y="54"/>
                      <a:pt x="22" y="54"/>
                    </a:cubicBezTo>
                    <a:cubicBezTo>
                      <a:pt x="24" y="54"/>
                      <a:pt x="27" y="53"/>
                      <a:pt x="30" y="53"/>
                    </a:cubicBezTo>
                    <a:cubicBezTo>
                      <a:pt x="32" y="52"/>
                      <a:pt x="34" y="52"/>
                      <a:pt x="36" y="51"/>
                    </a:cubicBezTo>
                    <a:cubicBezTo>
                      <a:pt x="33" y="52"/>
                      <a:pt x="31" y="52"/>
                      <a:pt x="29" y="52"/>
                    </a:cubicBezTo>
                    <a:cubicBezTo>
                      <a:pt x="20" y="52"/>
                      <a:pt x="12" y="50"/>
                      <a:pt x="4" y="46"/>
                    </a:cubicBezTo>
                    <a:moveTo>
                      <a:pt x="0" y="32"/>
                    </a:moveTo>
                    <a:cubicBezTo>
                      <a:pt x="0" y="34"/>
                      <a:pt x="0" y="37"/>
                      <a:pt x="0" y="39"/>
                    </a:cubicBezTo>
                    <a:cubicBezTo>
                      <a:pt x="1" y="39"/>
                      <a:pt x="1" y="39"/>
                      <a:pt x="1" y="39"/>
                    </a:cubicBezTo>
                    <a:cubicBezTo>
                      <a:pt x="1" y="39"/>
                      <a:pt x="1" y="39"/>
                      <a:pt x="1" y="39"/>
                    </a:cubicBezTo>
                    <a:cubicBezTo>
                      <a:pt x="2" y="39"/>
                      <a:pt x="3" y="39"/>
                      <a:pt x="4" y="39"/>
                    </a:cubicBezTo>
                    <a:cubicBezTo>
                      <a:pt x="3" y="37"/>
                      <a:pt x="1" y="35"/>
                      <a:pt x="0" y="32"/>
                    </a:cubicBezTo>
                    <a:moveTo>
                      <a:pt x="69" y="0"/>
                    </a:moveTo>
                    <a:cubicBezTo>
                      <a:pt x="68" y="0"/>
                      <a:pt x="66" y="1"/>
                      <a:pt x="67" y="3"/>
                    </a:cubicBezTo>
                    <a:cubicBezTo>
                      <a:pt x="67" y="4"/>
                      <a:pt x="67" y="4"/>
                      <a:pt x="67" y="5"/>
                    </a:cubicBezTo>
                    <a:cubicBezTo>
                      <a:pt x="68" y="5"/>
                      <a:pt x="69" y="6"/>
                      <a:pt x="69" y="8"/>
                    </a:cubicBezTo>
                    <a:cubicBezTo>
                      <a:pt x="68" y="13"/>
                      <a:pt x="67" y="18"/>
                      <a:pt x="65" y="22"/>
                    </a:cubicBezTo>
                    <a:cubicBezTo>
                      <a:pt x="64" y="27"/>
                      <a:pt x="62" y="32"/>
                      <a:pt x="60" y="35"/>
                    </a:cubicBezTo>
                    <a:cubicBezTo>
                      <a:pt x="68" y="27"/>
                      <a:pt x="73" y="15"/>
                      <a:pt x="72" y="3"/>
                    </a:cubicBezTo>
                    <a:cubicBezTo>
                      <a:pt x="72" y="1"/>
                      <a:pt x="70" y="0"/>
                      <a:pt x="6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78" name="Freeform 67"/>
              <p:cNvSpPr>
                <a:spLocks noEditPoints="1"/>
              </p:cNvSpPr>
              <p:nvPr/>
            </p:nvSpPr>
            <p:spPr bwMode="auto">
              <a:xfrm>
                <a:off x="3116263" y="2741613"/>
                <a:ext cx="155575" cy="100013"/>
              </a:xfrm>
              <a:custGeom>
                <a:avLst/>
                <a:gdLst>
                  <a:gd name="T0" fmla="*/ 28 w 72"/>
                  <a:gd name="T1" fmla="*/ 41 h 47"/>
                  <a:gd name="T2" fmla="*/ 33 w 72"/>
                  <a:gd name="T3" fmla="*/ 40 h 47"/>
                  <a:gd name="T4" fmla="*/ 37 w 72"/>
                  <a:gd name="T5" fmla="*/ 41 h 47"/>
                  <a:gd name="T6" fmla="*/ 38 w 72"/>
                  <a:gd name="T7" fmla="*/ 41 h 47"/>
                  <a:gd name="T8" fmla="*/ 36 w 72"/>
                  <a:gd name="T9" fmla="*/ 41 h 47"/>
                  <a:gd name="T10" fmla="*/ 32 w 72"/>
                  <a:gd name="T11" fmla="*/ 42 h 47"/>
                  <a:gd name="T12" fmla="*/ 24 w 72"/>
                  <a:gd name="T13" fmla="*/ 41 h 47"/>
                  <a:gd name="T14" fmla="*/ 28 w 72"/>
                  <a:gd name="T15" fmla="*/ 41 h 47"/>
                  <a:gd name="T16" fmla="*/ 42 w 72"/>
                  <a:gd name="T17" fmla="*/ 30 h 47"/>
                  <a:gd name="T18" fmla="*/ 49 w 72"/>
                  <a:gd name="T19" fmla="*/ 27 h 47"/>
                  <a:gd name="T20" fmla="*/ 44 w 72"/>
                  <a:gd name="T21" fmla="*/ 30 h 47"/>
                  <a:gd name="T22" fmla="*/ 42 w 72"/>
                  <a:gd name="T23" fmla="*/ 30 h 47"/>
                  <a:gd name="T24" fmla="*/ 42 w 72"/>
                  <a:gd name="T25" fmla="*/ 30 h 47"/>
                  <a:gd name="T26" fmla="*/ 12 w 72"/>
                  <a:gd name="T27" fmla="*/ 19 h 47"/>
                  <a:gd name="T28" fmla="*/ 12 w 72"/>
                  <a:gd name="T29" fmla="*/ 18 h 47"/>
                  <a:gd name="T30" fmla="*/ 17 w 72"/>
                  <a:gd name="T31" fmla="*/ 23 h 47"/>
                  <a:gd name="T32" fmla="*/ 15 w 72"/>
                  <a:gd name="T33" fmla="*/ 24 h 47"/>
                  <a:gd name="T34" fmla="*/ 16 w 72"/>
                  <a:gd name="T35" fmla="*/ 26 h 47"/>
                  <a:gd name="T36" fmla="*/ 16 w 72"/>
                  <a:gd name="T37" fmla="*/ 27 h 47"/>
                  <a:gd name="T38" fmla="*/ 12 w 72"/>
                  <a:gd name="T39" fmla="*/ 24 h 47"/>
                  <a:gd name="T40" fmla="*/ 12 w 72"/>
                  <a:gd name="T41" fmla="*/ 19 h 47"/>
                  <a:gd name="T42" fmla="*/ 70 w 72"/>
                  <a:gd name="T43" fmla="*/ 0 h 47"/>
                  <a:gd name="T44" fmla="*/ 69 w 72"/>
                  <a:gd name="T45" fmla="*/ 0 h 47"/>
                  <a:gd name="T46" fmla="*/ 67 w 72"/>
                  <a:gd name="T47" fmla="*/ 2 h 47"/>
                  <a:gd name="T48" fmla="*/ 65 w 72"/>
                  <a:gd name="T49" fmla="*/ 9 h 47"/>
                  <a:gd name="T50" fmla="*/ 64 w 72"/>
                  <a:gd name="T51" fmla="*/ 13 h 47"/>
                  <a:gd name="T52" fmla="*/ 64 w 72"/>
                  <a:gd name="T53" fmla="*/ 9 h 47"/>
                  <a:gd name="T54" fmla="*/ 61 w 72"/>
                  <a:gd name="T55" fmla="*/ 6 h 47"/>
                  <a:gd name="T56" fmla="*/ 59 w 72"/>
                  <a:gd name="T57" fmla="*/ 8 h 47"/>
                  <a:gd name="T58" fmla="*/ 59 w 72"/>
                  <a:gd name="T59" fmla="*/ 9 h 47"/>
                  <a:gd name="T60" fmla="*/ 59 w 72"/>
                  <a:gd name="T61" fmla="*/ 9 h 47"/>
                  <a:gd name="T62" fmla="*/ 59 w 72"/>
                  <a:gd name="T63" fmla="*/ 9 h 47"/>
                  <a:gd name="T64" fmla="*/ 56 w 72"/>
                  <a:gd name="T65" fmla="*/ 17 h 47"/>
                  <a:gd name="T66" fmla="*/ 39 w 72"/>
                  <a:gd name="T67" fmla="*/ 26 h 47"/>
                  <a:gd name="T68" fmla="*/ 34 w 72"/>
                  <a:gd name="T69" fmla="*/ 28 h 47"/>
                  <a:gd name="T70" fmla="*/ 34 w 72"/>
                  <a:gd name="T71" fmla="*/ 28 h 47"/>
                  <a:gd name="T72" fmla="*/ 12 w 72"/>
                  <a:gd name="T73" fmla="*/ 10 h 47"/>
                  <a:gd name="T74" fmla="*/ 10 w 72"/>
                  <a:gd name="T75" fmla="*/ 9 h 47"/>
                  <a:gd name="T76" fmla="*/ 9 w 72"/>
                  <a:gd name="T77" fmla="*/ 9 h 47"/>
                  <a:gd name="T78" fmla="*/ 8 w 72"/>
                  <a:gd name="T79" fmla="*/ 11 h 47"/>
                  <a:gd name="T80" fmla="*/ 7 w 72"/>
                  <a:gd name="T81" fmla="*/ 19 h 47"/>
                  <a:gd name="T82" fmla="*/ 6 w 72"/>
                  <a:gd name="T83" fmla="*/ 18 h 47"/>
                  <a:gd name="T84" fmla="*/ 5 w 72"/>
                  <a:gd name="T85" fmla="*/ 18 h 47"/>
                  <a:gd name="T86" fmla="*/ 4 w 72"/>
                  <a:gd name="T87" fmla="*/ 17 h 47"/>
                  <a:gd name="T88" fmla="*/ 1 w 72"/>
                  <a:gd name="T89" fmla="*/ 21 h 47"/>
                  <a:gd name="T90" fmla="*/ 3 w 72"/>
                  <a:gd name="T91" fmla="*/ 27 h 47"/>
                  <a:gd name="T92" fmla="*/ 7 w 72"/>
                  <a:gd name="T93" fmla="*/ 34 h 47"/>
                  <a:gd name="T94" fmla="*/ 4 w 72"/>
                  <a:gd name="T95" fmla="*/ 34 h 47"/>
                  <a:gd name="T96" fmla="*/ 4 w 72"/>
                  <a:gd name="T97" fmla="*/ 34 h 47"/>
                  <a:gd name="T98" fmla="*/ 3 w 72"/>
                  <a:gd name="T99" fmla="*/ 34 h 47"/>
                  <a:gd name="T100" fmla="*/ 2 w 72"/>
                  <a:gd name="T101" fmla="*/ 39 h 47"/>
                  <a:gd name="T102" fmla="*/ 7 w 72"/>
                  <a:gd name="T103" fmla="*/ 41 h 47"/>
                  <a:gd name="T104" fmla="*/ 32 w 72"/>
                  <a:gd name="T105" fmla="*/ 47 h 47"/>
                  <a:gd name="T106" fmla="*/ 39 w 72"/>
                  <a:gd name="T107" fmla="*/ 46 h 47"/>
                  <a:gd name="T108" fmla="*/ 63 w 72"/>
                  <a:gd name="T109" fmla="*/ 30 h 47"/>
                  <a:gd name="T110" fmla="*/ 68 w 72"/>
                  <a:gd name="T111" fmla="*/ 17 h 47"/>
                  <a:gd name="T112" fmla="*/ 72 w 72"/>
                  <a:gd name="T113" fmla="*/ 3 h 47"/>
                  <a:gd name="T114" fmla="*/ 70 w 72"/>
                  <a:gd name="T115" fmla="*/ 0 h 47"/>
                  <a:gd name="T116" fmla="*/ 70 w 72"/>
                  <a:gd name="T117"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2" h="47">
                    <a:moveTo>
                      <a:pt x="28" y="41"/>
                    </a:moveTo>
                    <a:cubicBezTo>
                      <a:pt x="30" y="41"/>
                      <a:pt x="31" y="40"/>
                      <a:pt x="33" y="40"/>
                    </a:cubicBezTo>
                    <a:cubicBezTo>
                      <a:pt x="34" y="41"/>
                      <a:pt x="36" y="41"/>
                      <a:pt x="37" y="41"/>
                    </a:cubicBezTo>
                    <a:cubicBezTo>
                      <a:pt x="37" y="41"/>
                      <a:pt x="38" y="41"/>
                      <a:pt x="38" y="41"/>
                    </a:cubicBezTo>
                    <a:cubicBezTo>
                      <a:pt x="37" y="41"/>
                      <a:pt x="37" y="41"/>
                      <a:pt x="36" y="41"/>
                    </a:cubicBezTo>
                    <a:cubicBezTo>
                      <a:pt x="35" y="42"/>
                      <a:pt x="33" y="42"/>
                      <a:pt x="32" y="42"/>
                    </a:cubicBezTo>
                    <a:cubicBezTo>
                      <a:pt x="30" y="42"/>
                      <a:pt x="27" y="41"/>
                      <a:pt x="24" y="41"/>
                    </a:cubicBezTo>
                    <a:cubicBezTo>
                      <a:pt x="26" y="41"/>
                      <a:pt x="27" y="41"/>
                      <a:pt x="28" y="41"/>
                    </a:cubicBezTo>
                    <a:moveTo>
                      <a:pt x="42" y="30"/>
                    </a:moveTo>
                    <a:cubicBezTo>
                      <a:pt x="44" y="29"/>
                      <a:pt x="47" y="28"/>
                      <a:pt x="49" y="27"/>
                    </a:cubicBezTo>
                    <a:cubicBezTo>
                      <a:pt x="48" y="28"/>
                      <a:pt x="46" y="29"/>
                      <a:pt x="44" y="30"/>
                    </a:cubicBezTo>
                    <a:cubicBezTo>
                      <a:pt x="43" y="30"/>
                      <a:pt x="42" y="30"/>
                      <a:pt x="42" y="30"/>
                    </a:cubicBezTo>
                    <a:cubicBezTo>
                      <a:pt x="42" y="30"/>
                      <a:pt x="42" y="30"/>
                      <a:pt x="42" y="30"/>
                    </a:cubicBezTo>
                    <a:moveTo>
                      <a:pt x="12" y="19"/>
                    </a:moveTo>
                    <a:cubicBezTo>
                      <a:pt x="12" y="19"/>
                      <a:pt x="12" y="18"/>
                      <a:pt x="12" y="18"/>
                    </a:cubicBezTo>
                    <a:cubicBezTo>
                      <a:pt x="13" y="20"/>
                      <a:pt x="15" y="21"/>
                      <a:pt x="17" y="23"/>
                    </a:cubicBezTo>
                    <a:cubicBezTo>
                      <a:pt x="16" y="23"/>
                      <a:pt x="15" y="24"/>
                      <a:pt x="15" y="24"/>
                    </a:cubicBezTo>
                    <a:cubicBezTo>
                      <a:pt x="15" y="25"/>
                      <a:pt x="15" y="26"/>
                      <a:pt x="16" y="26"/>
                    </a:cubicBezTo>
                    <a:cubicBezTo>
                      <a:pt x="16" y="26"/>
                      <a:pt x="16" y="27"/>
                      <a:pt x="16" y="27"/>
                    </a:cubicBezTo>
                    <a:cubicBezTo>
                      <a:pt x="14" y="26"/>
                      <a:pt x="13" y="25"/>
                      <a:pt x="12" y="24"/>
                    </a:cubicBezTo>
                    <a:cubicBezTo>
                      <a:pt x="12" y="22"/>
                      <a:pt x="12" y="21"/>
                      <a:pt x="12" y="19"/>
                    </a:cubicBezTo>
                    <a:moveTo>
                      <a:pt x="70" y="0"/>
                    </a:moveTo>
                    <a:cubicBezTo>
                      <a:pt x="69" y="0"/>
                      <a:pt x="69" y="0"/>
                      <a:pt x="69" y="0"/>
                    </a:cubicBezTo>
                    <a:cubicBezTo>
                      <a:pt x="68" y="0"/>
                      <a:pt x="67" y="1"/>
                      <a:pt x="67" y="2"/>
                    </a:cubicBezTo>
                    <a:cubicBezTo>
                      <a:pt x="66" y="5"/>
                      <a:pt x="66" y="7"/>
                      <a:pt x="65" y="9"/>
                    </a:cubicBezTo>
                    <a:cubicBezTo>
                      <a:pt x="65" y="11"/>
                      <a:pt x="64" y="12"/>
                      <a:pt x="64" y="13"/>
                    </a:cubicBezTo>
                    <a:cubicBezTo>
                      <a:pt x="64" y="12"/>
                      <a:pt x="64" y="10"/>
                      <a:pt x="64" y="9"/>
                    </a:cubicBezTo>
                    <a:cubicBezTo>
                      <a:pt x="64" y="7"/>
                      <a:pt x="62" y="6"/>
                      <a:pt x="61" y="6"/>
                    </a:cubicBezTo>
                    <a:cubicBezTo>
                      <a:pt x="60" y="6"/>
                      <a:pt x="59" y="7"/>
                      <a:pt x="59" y="8"/>
                    </a:cubicBezTo>
                    <a:cubicBezTo>
                      <a:pt x="59" y="8"/>
                      <a:pt x="59" y="9"/>
                      <a:pt x="59" y="9"/>
                    </a:cubicBezTo>
                    <a:cubicBezTo>
                      <a:pt x="59" y="9"/>
                      <a:pt x="59" y="9"/>
                      <a:pt x="59" y="9"/>
                    </a:cubicBezTo>
                    <a:cubicBezTo>
                      <a:pt x="59" y="9"/>
                      <a:pt x="59" y="9"/>
                      <a:pt x="59" y="9"/>
                    </a:cubicBezTo>
                    <a:cubicBezTo>
                      <a:pt x="58" y="12"/>
                      <a:pt x="57" y="15"/>
                      <a:pt x="56" y="17"/>
                    </a:cubicBezTo>
                    <a:cubicBezTo>
                      <a:pt x="50" y="20"/>
                      <a:pt x="45" y="24"/>
                      <a:pt x="39" y="26"/>
                    </a:cubicBezTo>
                    <a:cubicBezTo>
                      <a:pt x="37" y="27"/>
                      <a:pt x="36" y="28"/>
                      <a:pt x="34" y="28"/>
                    </a:cubicBezTo>
                    <a:cubicBezTo>
                      <a:pt x="34" y="28"/>
                      <a:pt x="34" y="28"/>
                      <a:pt x="34" y="28"/>
                    </a:cubicBezTo>
                    <a:cubicBezTo>
                      <a:pt x="25" y="25"/>
                      <a:pt x="18" y="17"/>
                      <a:pt x="12" y="10"/>
                    </a:cubicBezTo>
                    <a:cubicBezTo>
                      <a:pt x="12" y="9"/>
                      <a:pt x="11" y="9"/>
                      <a:pt x="10" y="9"/>
                    </a:cubicBezTo>
                    <a:cubicBezTo>
                      <a:pt x="10" y="9"/>
                      <a:pt x="10" y="9"/>
                      <a:pt x="9" y="9"/>
                    </a:cubicBezTo>
                    <a:cubicBezTo>
                      <a:pt x="8" y="10"/>
                      <a:pt x="8" y="10"/>
                      <a:pt x="8" y="11"/>
                    </a:cubicBezTo>
                    <a:cubicBezTo>
                      <a:pt x="7" y="14"/>
                      <a:pt x="7" y="17"/>
                      <a:pt x="7" y="19"/>
                    </a:cubicBezTo>
                    <a:cubicBezTo>
                      <a:pt x="6" y="19"/>
                      <a:pt x="6" y="18"/>
                      <a:pt x="6" y="18"/>
                    </a:cubicBezTo>
                    <a:cubicBezTo>
                      <a:pt x="6" y="18"/>
                      <a:pt x="6" y="18"/>
                      <a:pt x="5" y="18"/>
                    </a:cubicBezTo>
                    <a:cubicBezTo>
                      <a:pt x="5" y="18"/>
                      <a:pt x="5" y="17"/>
                      <a:pt x="4" y="17"/>
                    </a:cubicBezTo>
                    <a:cubicBezTo>
                      <a:pt x="3" y="17"/>
                      <a:pt x="1" y="19"/>
                      <a:pt x="1" y="21"/>
                    </a:cubicBezTo>
                    <a:cubicBezTo>
                      <a:pt x="2" y="23"/>
                      <a:pt x="3" y="25"/>
                      <a:pt x="3" y="27"/>
                    </a:cubicBezTo>
                    <a:cubicBezTo>
                      <a:pt x="4" y="30"/>
                      <a:pt x="6" y="32"/>
                      <a:pt x="7" y="34"/>
                    </a:cubicBezTo>
                    <a:cubicBezTo>
                      <a:pt x="6" y="34"/>
                      <a:pt x="5" y="34"/>
                      <a:pt x="4" y="34"/>
                    </a:cubicBezTo>
                    <a:cubicBezTo>
                      <a:pt x="4" y="34"/>
                      <a:pt x="4" y="34"/>
                      <a:pt x="4" y="34"/>
                    </a:cubicBezTo>
                    <a:cubicBezTo>
                      <a:pt x="4" y="34"/>
                      <a:pt x="4" y="34"/>
                      <a:pt x="3" y="34"/>
                    </a:cubicBezTo>
                    <a:cubicBezTo>
                      <a:pt x="1" y="34"/>
                      <a:pt x="0" y="38"/>
                      <a:pt x="2" y="39"/>
                    </a:cubicBezTo>
                    <a:cubicBezTo>
                      <a:pt x="4" y="40"/>
                      <a:pt x="5" y="40"/>
                      <a:pt x="7" y="41"/>
                    </a:cubicBezTo>
                    <a:cubicBezTo>
                      <a:pt x="15" y="45"/>
                      <a:pt x="23" y="47"/>
                      <a:pt x="32" y="47"/>
                    </a:cubicBezTo>
                    <a:cubicBezTo>
                      <a:pt x="34" y="47"/>
                      <a:pt x="36" y="47"/>
                      <a:pt x="39" y="46"/>
                    </a:cubicBezTo>
                    <a:cubicBezTo>
                      <a:pt x="49" y="45"/>
                      <a:pt x="58" y="40"/>
                      <a:pt x="63" y="30"/>
                    </a:cubicBezTo>
                    <a:cubicBezTo>
                      <a:pt x="65" y="27"/>
                      <a:pt x="67" y="22"/>
                      <a:pt x="68" y="17"/>
                    </a:cubicBezTo>
                    <a:cubicBezTo>
                      <a:pt x="70" y="13"/>
                      <a:pt x="71" y="8"/>
                      <a:pt x="72" y="3"/>
                    </a:cubicBezTo>
                    <a:cubicBezTo>
                      <a:pt x="72" y="1"/>
                      <a:pt x="71" y="0"/>
                      <a:pt x="70" y="0"/>
                    </a:cubicBezTo>
                    <a:cubicBezTo>
                      <a:pt x="70" y="0"/>
                      <a:pt x="70" y="0"/>
                      <a:pt x="7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79" name="Freeform 110"/>
              <p:cNvSpPr/>
              <p:nvPr/>
            </p:nvSpPr>
            <p:spPr bwMode="auto">
              <a:xfrm>
                <a:off x="2600325" y="2924175"/>
                <a:ext cx="47625" cy="96838"/>
              </a:xfrm>
              <a:custGeom>
                <a:avLst/>
                <a:gdLst>
                  <a:gd name="T0" fmla="*/ 4 w 22"/>
                  <a:gd name="T1" fmla="*/ 0 h 45"/>
                  <a:gd name="T2" fmla="*/ 2 w 22"/>
                  <a:gd name="T3" fmla="*/ 5 h 45"/>
                  <a:gd name="T4" fmla="*/ 5 w 22"/>
                  <a:gd name="T5" fmla="*/ 9 h 45"/>
                  <a:gd name="T6" fmla="*/ 8 w 22"/>
                  <a:gd name="T7" fmla="*/ 15 h 45"/>
                  <a:gd name="T8" fmla="*/ 15 w 22"/>
                  <a:gd name="T9" fmla="*/ 40 h 45"/>
                  <a:gd name="T10" fmla="*/ 16 w 22"/>
                  <a:gd name="T11" fmla="*/ 43 h 45"/>
                  <a:gd name="T12" fmla="*/ 19 w 22"/>
                  <a:gd name="T13" fmla="*/ 45 h 45"/>
                  <a:gd name="T14" fmla="*/ 21 w 22"/>
                  <a:gd name="T15" fmla="*/ 42 h 45"/>
                  <a:gd name="T16" fmla="*/ 21 w 22"/>
                  <a:gd name="T17" fmla="*/ 41 h 45"/>
                  <a:gd name="T18" fmla="*/ 14 w 22"/>
                  <a:gd name="T19" fmla="*/ 15 h 45"/>
                  <a:gd name="T20" fmla="*/ 12 w 22"/>
                  <a:gd name="T21" fmla="*/ 10 h 45"/>
                  <a:gd name="T22" fmla="*/ 5 w 22"/>
                  <a:gd name="T23" fmla="*/ 1 h 45"/>
                  <a:gd name="T24" fmla="*/ 4 w 22"/>
                  <a:gd name="T25"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45">
                    <a:moveTo>
                      <a:pt x="4" y="0"/>
                    </a:moveTo>
                    <a:cubicBezTo>
                      <a:pt x="1" y="0"/>
                      <a:pt x="0" y="3"/>
                      <a:pt x="2" y="5"/>
                    </a:cubicBezTo>
                    <a:cubicBezTo>
                      <a:pt x="3" y="6"/>
                      <a:pt x="4" y="7"/>
                      <a:pt x="5" y="9"/>
                    </a:cubicBezTo>
                    <a:cubicBezTo>
                      <a:pt x="6" y="11"/>
                      <a:pt x="7" y="13"/>
                      <a:pt x="8" y="15"/>
                    </a:cubicBezTo>
                    <a:cubicBezTo>
                      <a:pt x="12" y="23"/>
                      <a:pt x="13" y="32"/>
                      <a:pt x="15" y="40"/>
                    </a:cubicBezTo>
                    <a:cubicBezTo>
                      <a:pt x="15" y="41"/>
                      <a:pt x="16" y="42"/>
                      <a:pt x="16" y="43"/>
                    </a:cubicBezTo>
                    <a:cubicBezTo>
                      <a:pt x="16" y="45"/>
                      <a:pt x="18" y="45"/>
                      <a:pt x="19" y="45"/>
                    </a:cubicBezTo>
                    <a:cubicBezTo>
                      <a:pt x="20" y="45"/>
                      <a:pt x="22" y="44"/>
                      <a:pt x="21" y="42"/>
                    </a:cubicBezTo>
                    <a:cubicBezTo>
                      <a:pt x="21" y="42"/>
                      <a:pt x="21" y="41"/>
                      <a:pt x="21" y="41"/>
                    </a:cubicBezTo>
                    <a:cubicBezTo>
                      <a:pt x="19" y="32"/>
                      <a:pt x="17" y="24"/>
                      <a:pt x="14" y="15"/>
                    </a:cubicBezTo>
                    <a:cubicBezTo>
                      <a:pt x="14" y="14"/>
                      <a:pt x="13" y="12"/>
                      <a:pt x="12" y="10"/>
                    </a:cubicBezTo>
                    <a:cubicBezTo>
                      <a:pt x="10" y="7"/>
                      <a:pt x="8" y="4"/>
                      <a:pt x="5" y="1"/>
                    </a:cubicBezTo>
                    <a:cubicBezTo>
                      <a:pt x="5" y="0"/>
                      <a:pt x="4"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80" name="Freeform 111"/>
              <p:cNvSpPr/>
              <p:nvPr/>
            </p:nvSpPr>
            <p:spPr bwMode="auto">
              <a:xfrm>
                <a:off x="2651125" y="2935288"/>
                <a:ext cx="23813" cy="66675"/>
              </a:xfrm>
              <a:custGeom>
                <a:avLst/>
                <a:gdLst>
                  <a:gd name="T0" fmla="*/ 3 w 11"/>
                  <a:gd name="T1" fmla="*/ 0 h 31"/>
                  <a:gd name="T2" fmla="*/ 0 w 11"/>
                  <a:gd name="T3" fmla="*/ 3 h 31"/>
                  <a:gd name="T4" fmla="*/ 0 w 11"/>
                  <a:gd name="T5" fmla="*/ 4 h 31"/>
                  <a:gd name="T6" fmla="*/ 2 w 11"/>
                  <a:gd name="T7" fmla="*/ 9 h 31"/>
                  <a:gd name="T8" fmla="*/ 6 w 11"/>
                  <a:gd name="T9" fmla="*/ 28 h 31"/>
                  <a:gd name="T10" fmla="*/ 9 w 11"/>
                  <a:gd name="T11" fmla="*/ 31 h 31"/>
                  <a:gd name="T12" fmla="*/ 11 w 11"/>
                  <a:gd name="T13" fmla="*/ 28 h 31"/>
                  <a:gd name="T14" fmla="*/ 8 w 11"/>
                  <a:gd name="T15" fmla="*/ 7 h 31"/>
                  <a:gd name="T16" fmla="*/ 5 w 11"/>
                  <a:gd name="T17" fmla="*/ 2 h 31"/>
                  <a:gd name="T18" fmla="*/ 5 w 11"/>
                  <a:gd name="T19" fmla="*/ 2 h 31"/>
                  <a:gd name="T20" fmla="*/ 3 w 11"/>
                  <a:gd name="T21"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31">
                    <a:moveTo>
                      <a:pt x="3" y="0"/>
                    </a:moveTo>
                    <a:cubicBezTo>
                      <a:pt x="1" y="0"/>
                      <a:pt x="0" y="2"/>
                      <a:pt x="0" y="3"/>
                    </a:cubicBezTo>
                    <a:cubicBezTo>
                      <a:pt x="0" y="4"/>
                      <a:pt x="0" y="4"/>
                      <a:pt x="0" y="4"/>
                    </a:cubicBezTo>
                    <a:cubicBezTo>
                      <a:pt x="1" y="6"/>
                      <a:pt x="2" y="7"/>
                      <a:pt x="2" y="9"/>
                    </a:cubicBezTo>
                    <a:cubicBezTo>
                      <a:pt x="5" y="15"/>
                      <a:pt x="5" y="21"/>
                      <a:pt x="6" y="28"/>
                    </a:cubicBezTo>
                    <a:cubicBezTo>
                      <a:pt x="6" y="30"/>
                      <a:pt x="7" y="31"/>
                      <a:pt x="9" y="31"/>
                    </a:cubicBezTo>
                    <a:cubicBezTo>
                      <a:pt x="10" y="31"/>
                      <a:pt x="11" y="30"/>
                      <a:pt x="11" y="28"/>
                    </a:cubicBezTo>
                    <a:cubicBezTo>
                      <a:pt x="11" y="21"/>
                      <a:pt x="10" y="14"/>
                      <a:pt x="8" y="7"/>
                    </a:cubicBezTo>
                    <a:cubicBezTo>
                      <a:pt x="7" y="6"/>
                      <a:pt x="6" y="4"/>
                      <a:pt x="5" y="2"/>
                    </a:cubicBezTo>
                    <a:cubicBezTo>
                      <a:pt x="5" y="2"/>
                      <a:pt x="5" y="2"/>
                      <a:pt x="5" y="2"/>
                    </a:cubicBezTo>
                    <a:cubicBezTo>
                      <a:pt x="4" y="1"/>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81" name="Freeform 112"/>
              <p:cNvSpPr/>
              <p:nvPr/>
            </p:nvSpPr>
            <p:spPr bwMode="auto">
              <a:xfrm>
                <a:off x="2686050" y="2924175"/>
                <a:ext cx="20638" cy="68263"/>
              </a:xfrm>
              <a:custGeom>
                <a:avLst/>
                <a:gdLst>
                  <a:gd name="T0" fmla="*/ 4 w 10"/>
                  <a:gd name="T1" fmla="*/ 0 h 32"/>
                  <a:gd name="T2" fmla="*/ 1 w 10"/>
                  <a:gd name="T3" fmla="*/ 3 h 32"/>
                  <a:gd name="T4" fmla="*/ 1 w 10"/>
                  <a:gd name="T5" fmla="*/ 4 h 32"/>
                  <a:gd name="T6" fmla="*/ 3 w 10"/>
                  <a:gd name="T7" fmla="*/ 9 h 32"/>
                  <a:gd name="T8" fmla="*/ 4 w 10"/>
                  <a:gd name="T9" fmla="*/ 29 h 32"/>
                  <a:gd name="T10" fmla="*/ 8 w 10"/>
                  <a:gd name="T11" fmla="*/ 32 h 32"/>
                  <a:gd name="T12" fmla="*/ 10 w 10"/>
                  <a:gd name="T13" fmla="*/ 29 h 32"/>
                  <a:gd name="T14" fmla="*/ 8 w 10"/>
                  <a:gd name="T15" fmla="*/ 8 h 32"/>
                  <a:gd name="T16" fmla="*/ 7 w 10"/>
                  <a:gd name="T17" fmla="*/ 2 h 32"/>
                  <a:gd name="T18" fmla="*/ 6 w 10"/>
                  <a:gd name="T19" fmla="*/ 1 h 32"/>
                  <a:gd name="T20" fmla="*/ 4 w 10"/>
                  <a:gd name="T2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32">
                    <a:moveTo>
                      <a:pt x="4" y="0"/>
                    </a:moveTo>
                    <a:cubicBezTo>
                      <a:pt x="2" y="0"/>
                      <a:pt x="0" y="1"/>
                      <a:pt x="1" y="3"/>
                    </a:cubicBezTo>
                    <a:cubicBezTo>
                      <a:pt x="1" y="3"/>
                      <a:pt x="1" y="4"/>
                      <a:pt x="1" y="4"/>
                    </a:cubicBezTo>
                    <a:cubicBezTo>
                      <a:pt x="2" y="6"/>
                      <a:pt x="2" y="7"/>
                      <a:pt x="3" y="9"/>
                    </a:cubicBezTo>
                    <a:cubicBezTo>
                      <a:pt x="4" y="16"/>
                      <a:pt x="4" y="23"/>
                      <a:pt x="4" y="29"/>
                    </a:cubicBezTo>
                    <a:cubicBezTo>
                      <a:pt x="5" y="31"/>
                      <a:pt x="6" y="32"/>
                      <a:pt x="8" y="32"/>
                    </a:cubicBezTo>
                    <a:cubicBezTo>
                      <a:pt x="9" y="32"/>
                      <a:pt x="10" y="31"/>
                      <a:pt x="10" y="29"/>
                    </a:cubicBezTo>
                    <a:cubicBezTo>
                      <a:pt x="9" y="22"/>
                      <a:pt x="9" y="15"/>
                      <a:pt x="8" y="8"/>
                    </a:cubicBezTo>
                    <a:cubicBezTo>
                      <a:pt x="7" y="6"/>
                      <a:pt x="7" y="4"/>
                      <a:pt x="7" y="2"/>
                    </a:cubicBezTo>
                    <a:cubicBezTo>
                      <a:pt x="6" y="2"/>
                      <a:pt x="6" y="2"/>
                      <a:pt x="6" y="1"/>
                    </a:cubicBezTo>
                    <a:cubicBezTo>
                      <a:pt x="6" y="0"/>
                      <a:pt x="5"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82" name="Freeform 113"/>
              <p:cNvSpPr/>
              <p:nvPr/>
            </p:nvSpPr>
            <p:spPr bwMode="auto">
              <a:xfrm>
                <a:off x="2722563" y="2925763"/>
                <a:ext cx="19050" cy="58738"/>
              </a:xfrm>
              <a:custGeom>
                <a:avLst/>
                <a:gdLst>
                  <a:gd name="T0" fmla="*/ 3 w 9"/>
                  <a:gd name="T1" fmla="*/ 0 h 27"/>
                  <a:gd name="T2" fmla="*/ 0 w 9"/>
                  <a:gd name="T3" fmla="*/ 2 h 27"/>
                  <a:gd name="T4" fmla="*/ 1 w 9"/>
                  <a:gd name="T5" fmla="*/ 5 h 27"/>
                  <a:gd name="T6" fmla="*/ 3 w 9"/>
                  <a:gd name="T7" fmla="*/ 24 h 27"/>
                  <a:gd name="T8" fmla="*/ 6 w 9"/>
                  <a:gd name="T9" fmla="*/ 27 h 27"/>
                  <a:gd name="T10" fmla="*/ 9 w 9"/>
                  <a:gd name="T11" fmla="*/ 24 h 27"/>
                  <a:gd name="T12" fmla="*/ 6 w 9"/>
                  <a:gd name="T13" fmla="*/ 4 h 27"/>
                  <a:gd name="T14" fmla="*/ 6 w 9"/>
                  <a:gd name="T15" fmla="*/ 2 h 27"/>
                  <a:gd name="T16" fmla="*/ 3 w 9"/>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27">
                    <a:moveTo>
                      <a:pt x="3" y="0"/>
                    </a:moveTo>
                    <a:cubicBezTo>
                      <a:pt x="1" y="0"/>
                      <a:pt x="0" y="1"/>
                      <a:pt x="0" y="2"/>
                    </a:cubicBezTo>
                    <a:cubicBezTo>
                      <a:pt x="0" y="3"/>
                      <a:pt x="0" y="4"/>
                      <a:pt x="1" y="5"/>
                    </a:cubicBezTo>
                    <a:cubicBezTo>
                      <a:pt x="1" y="11"/>
                      <a:pt x="3" y="17"/>
                      <a:pt x="3" y="24"/>
                    </a:cubicBezTo>
                    <a:cubicBezTo>
                      <a:pt x="3" y="26"/>
                      <a:pt x="5" y="27"/>
                      <a:pt x="6" y="27"/>
                    </a:cubicBezTo>
                    <a:cubicBezTo>
                      <a:pt x="8" y="27"/>
                      <a:pt x="9" y="26"/>
                      <a:pt x="9" y="24"/>
                    </a:cubicBezTo>
                    <a:cubicBezTo>
                      <a:pt x="8" y="18"/>
                      <a:pt x="7" y="11"/>
                      <a:pt x="6" y="4"/>
                    </a:cubicBezTo>
                    <a:cubicBezTo>
                      <a:pt x="6" y="4"/>
                      <a:pt x="6" y="3"/>
                      <a:pt x="6" y="2"/>
                    </a:cubicBezTo>
                    <a:cubicBezTo>
                      <a:pt x="5" y="1"/>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83" name="Freeform 114"/>
              <p:cNvSpPr/>
              <p:nvPr/>
            </p:nvSpPr>
            <p:spPr bwMode="auto">
              <a:xfrm>
                <a:off x="2760663" y="2949575"/>
                <a:ext cx="15875" cy="41275"/>
              </a:xfrm>
              <a:custGeom>
                <a:avLst/>
                <a:gdLst>
                  <a:gd name="T0" fmla="*/ 3 w 7"/>
                  <a:gd name="T1" fmla="*/ 0 h 19"/>
                  <a:gd name="T2" fmla="*/ 1 w 7"/>
                  <a:gd name="T3" fmla="*/ 1 h 19"/>
                  <a:gd name="T4" fmla="*/ 0 w 7"/>
                  <a:gd name="T5" fmla="*/ 4 h 19"/>
                  <a:gd name="T6" fmla="*/ 2 w 7"/>
                  <a:gd name="T7" fmla="*/ 17 h 19"/>
                  <a:gd name="T8" fmla="*/ 4 w 7"/>
                  <a:gd name="T9" fmla="*/ 19 h 19"/>
                  <a:gd name="T10" fmla="*/ 7 w 7"/>
                  <a:gd name="T11" fmla="*/ 16 h 19"/>
                  <a:gd name="T12" fmla="*/ 6 w 7"/>
                  <a:gd name="T13" fmla="*/ 8 h 19"/>
                  <a:gd name="T14" fmla="*/ 5 w 7"/>
                  <a:gd name="T15" fmla="*/ 2 h 19"/>
                  <a:gd name="T16" fmla="*/ 3 w 7"/>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9">
                    <a:moveTo>
                      <a:pt x="3" y="0"/>
                    </a:moveTo>
                    <a:cubicBezTo>
                      <a:pt x="2" y="0"/>
                      <a:pt x="2" y="1"/>
                      <a:pt x="1" y="1"/>
                    </a:cubicBezTo>
                    <a:cubicBezTo>
                      <a:pt x="0" y="2"/>
                      <a:pt x="0" y="2"/>
                      <a:pt x="0" y="4"/>
                    </a:cubicBezTo>
                    <a:cubicBezTo>
                      <a:pt x="1" y="8"/>
                      <a:pt x="1" y="13"/>
                      <a:pt x="2" y="17"/>
                    </a:cubicBezTo>
                    <a:cubicBezTo>
                      <a:pt x="2" y="19"/>
                      <a:pt x="3" y="19"/>
                      <a:pt x="4" y="19"/>
                    </a:cubicBezTo>
                    <a:cubicBezTo>
                      <a:pt x="6" y="19"/>
                      <a:pt x="7" y="18"/>
                      <a:pt x="7" y="16"/>
                    </a:cubicBezTo>
                    <a:cubicBezTo>
                      <a:pt x="7" y="13"/>
                      <a:pt x="6" y="11"/>
                      <a:pt x="6" y="8"/>
                    </a:cubicBezTo>
                    <a:cubicBezTo>
                      <a:pt x="6" y="6"/>
                      <a:pt x="6" y="4"/>
                      <a:pt x="5" y="2"/>
                    </a:cubicBezTo>
                    <a:cubicBezTo>
                      <a:pt x="5" y="1"/>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84" name="Freeform 115"/>
              <p:cNvSpPr/>
              <p:nvPr/>
            </p:nvSpPr>
            <p:spPr bwMode="auto">
              <a:xfrm>
                <a:off x="2778125" y="3262313"/>
                <a:ext cx="34925" cy="60325"/>
              </a:xfrm>
              <a:custGeom>
                <a:avLst/>
                <a:gdLst>
                  <a:gd name="T0" fmla="*/ 3 w 16"/>
                  <a:gd name="T1" fmla="*/ 0 h 28"/>
                  <a:gd name="T2" fmla="*/ 2 w 16"/>
                  <a:gd name="T3" fmla="*/ 0 h 28"/>
                  <a:gd name="T4" fmla="*/ 0 w 16"/>
                  <a:gd name="T5" fmla="*/ 2 h 28"/>
                  <a:gd name="T6" fmla="*/ 1 w 16"/>
                  <a:gd name="T7" fmla="*/ 4 h 28"/>
                  <a:gd name="T8" fmla="*/ 11 w 16"/>
                  <a:gd name="T9" fmla="*/ 26 h 28"/>
                  <a:gd name="T10" fmla="*/ 13 w 16"/>
                  <a:gd name="T11" fmla="*/ 28 h 28"/>
                  <a:gd name="T12" fmla="*/ 16 w 16"/>
                  <a:gd name="T13" fmla="*/ 26 h 28"/>
                  <a:gd name="T14" fmla="*/ 16 w 16"/>
                  <a:gd name="T15" fmla="*/ 25 h 28"/>
                  <a:gd name="T16" fmla="*/ 10 w 16"/>
                  <a:gd name="T17" fmla="*/ 10 h 28"/>
                  <a:gd name="T18" fmla="*/ 6 w 16"/>
                  <a:gd name="T19" fmla="*/ 1 h 28"/>
                  <a:gd name="T20" fmla="*/ 3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3" y="0"/>
                    </a:moveTo>
                    <a:cubicBezTo>
                      <a:pt x="3" y="0"/>
                      <a:pt x="2" y="0"/>
                      <a:pt x="2" y="0"/>
                    </a:cubicBezTo>
                    <a:cubicBezTo>
                      <a:pt x="1" y="1"/>
                      <a:pt x="1" y="1"/>
                      <a:pt x="0" y="2"/>
                    </a:cubicBezTo>
                    <a:cubicBezTo>
                      <a:pt x="0" y="3"/>
                      <a:pt x="0" y="4"/>
                      <a:pt x="1" y="4"/>
                    </a:cubicBezTo>
                    <a:cubicBezTo>
                      <a:pt x="5" y="11"/>
                      <a:pt x="8" y="18"/>
                      <a:pt x="11" y="26"/>
                    </a:cubicBezTo>
                    <a:cubicBezTo>
                      <a:pt x="11" y="27"/>
                      <a:pt x="12" y="28"/>
                      <a:pt x="13" y="28"/>
                    </a:cubicBezTo>
                    <a:cubicBezTo>
                      <a:pt x="14" y="28"/>
                      <a:pt x="16" y="27"/>
                      <a:pt x="16" y="26"/>
                    </a:cubicBezTo>
                    <a:cubicBezTo>
                      <a:pt x="16" y="26"/>
                      <a:pt x="16" y="25"/>
                      <a:pt x="16" y="25"/>
                    </a:cubicBezTo>
                    <a:cubicBezTo>
                      <a:pt x="14" y="20"/>
                      <a:pt x="12" y="15"/>
                      <a:pt x="10" y="10"/>
                    </a:cubicBezTo>
                    <a:cubicBezTo>
                      <a:pt x="9" y="7"/>
                      <a:pt x="7" y="4"/>
                      <a:pt x="6" y="1"/>
                    </a:cubicBezTo>
                    <a:cubicBezTo>
                      <a:pt x="5" y="0"/>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85" name="Freeform 116"/>
              <p:cNvSpPr/>
              <p:nvPr/>
            </p:nvSpPr>
            <p:spPr bwMode="auto">
              <a:xfrm>
                <a:off x="2841625" y="3341688"/>
                <a:ext cx="9525" cy="7938"/>
              </a:xfrm>
              <a:custGeom>
                <a:avLst/>
                <a:gdLst>
                  <a:gd name="T0" fmla="*/ 1 w 5"/>
                  <a:gd name="T1" fmla="*/ 0 h 4"/>
                  <a:gd name="T2" fmla="*/ 0 w 5"/>
                  <a:gd name="T3" fmla="*/ 1 h 4"/>
                  <a:gd name="T4" fmla="*/ 3 w 5"/>
                  <a:gd name="T5" fmla="*/ 4 h 4"/>
                  <a:gd name="T6" fmla="*/ 4 w 5"/>
                  <a:gd name="T7" fmla="*/ 4 h 4"/>
                  <a:gd name="T8" fmla="*/ 5 w 5"/>
                  <a:gd name="T9" fmla="*/ 4 h 4"/>
                  <a:gd name="T10" fmla="*/ 5 w 5"/>
                  <a:gd name="T11" fmla="*/ 4 h 4"/>
                  <a:gd name="T12" fmla="*/ 1 w 5"/>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1" y="0"/>
                    </a:moveTo>
                    <a:cubicBezTo>
                      <a:pt x="1" y="0"/>
                      <a:pt x="0" y="0"/>
                      <a:pt x="0" y="1"/>
                    </a:cubicBezTo>
                    <a:cubicBezTo>
                      <a:pt x="0" y="3"/>
                      <a:pt x="1" y="4"/>
                      <a:pt x="3" y="4"/>
                    </a:cubicBezTo>
                    <a:cubicBezTo>
                      <a:pt x="3" y="4"/>
                      <a:pt x="4" y="4"/>
                      <a:pt x="4" y="4"/>
                    </a:cubicBezTo>
                    <a:cubicBezTo>
                      <a:pt x="4" y="4"/>
                      <a:pt x="4" y="4"/>
                      <a:pt x="5" y="4"/>
                    </a:cubicBezTo>
                    <a:cubicBezTo>
                      <a:pt x="5" y="4"/>
                      <a:pt x="5" y="4"/>
                      <a:pt x="5" y="4"/>
                    </a:cubicBezTo>
                    <a:cubicBezTo>
                      <a:pt x="4" y="2"/>
                      <a:pt x="3" y="1"/>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86" name="Freeform 117"/>
              <p:cNvSpPr/>
              <p:nvPr/>
            </p:nvSpPr>
            <p:spPr bwMode="auto">
              <a:xfrm>
                <a:off x="2830513" y="3311525"/>
                <a:ext cx="87313" cy="47625"/>
              </a:xfrm>
              <a:custGeom>
                <a:avLst/>
                <a:gdLst>
                  <a:gd name="T0" fmla="*/ 3 w 41"/>
                  <a:gd name="T1" fmla="*/ 0 h 22"/>
                  <a:gd name="T2" fmla="*/ 1 w 41"/>
                  <a:gd name="T3" fmla="*/ 2 h 22"/>
                  <a:gd name="T4" fmla="*/ 1 w 41"/>
                  <a:gd name="T5" fmla="*/ 4 h 22"/>
                  <a:gd name="T6" fmla="*/ 6 w 41"/>
                  <a:gd name="T7" fmla="*/ 14 h 22"/>
                  <a:gd name="T8" fmla="*/ 10 w 41"/>
                  <a:gd name="T9" fmla="*/ 18 h 22"/>
                  <a:gd name="T10" fmla="*/ 10 w 41"/>
                  <a:gd name="T11" fmla="*/ 18 h 22"/>
                  <a:gd name="T12" fmla="*/ 12 w 41"/>
                  <a:gd name="T13" fmla="*/ 20 h 22"/>
                  <a:gd name="T14" fmla="*/ 14 w 41"/>
                  <a:gd name="T15" fmla="*/ 22 h 22"/>
                  <a:gd name="T16" fmla="*/ 16 w 41"/>
                  <a:gd name="T17" fmla="*/ 21 h 22"/>
                  <a:gd name="T18" fmla="*/ 17 w 41"/>
                  <a:gd name="T19" fmla="*/ 19 h 22"/>
                  <a:gd name="T20" fmla="*/ 18 w 41"/>
                  <a:gd name="T21" fmla="*/ 16 h 22"/>
                  <a:gd name="T22" fmla="*/ 18 w 41"/>
                  <a:gd name="T23" fmla="*/ 14 h 22"/>
                  <a:gd name="T24" fmla="*/ 26 w 41"/>
                  <a:gd name="T25" fmla="*/ 21 h 22"/>
                  <a:gd name="T26" fmla="*/ 28 w 41"/>
                  <a:gd name="T27" fmla="*/ 21 h 22"/>
                  <a:gd name="T28" fmla="*/ 30 w 41"/>
                  <a:gd name="T29" fmla="*/ 20 h 22"/>
                  <a:gd name="T30" fmla="*/ 32 w 41"/>
                  <a:gd name="T31" fmla="*/ 17 h 22"/>
                  <a:gd name="T32" fmla="*/ 32 w 41"/>
                  <a:gd name="T33" fmla="*/ 17 h 22"/>
                  <a:gd name="T34" fmla="*/ 32 w 41"/>
                  <a:gd name="T35" fmla="*/ 17 h 22"/>
                  <a:gd name="T36" fmla="*/ 36 w 41"/>
                  <a:gd name="T37" fmla="*/ 20 h 22"/>
                  <a:gd name="T38" fmla="*/ 38 w 41"/>
                  <a:gd name="T39" fmla="*/ 21 h 22"/>
                  <a:gd name="T40" fmla="*/ 41 w 41"/>
                  <a:gd name="T41" fmla="*/ 18 h 22"/>
                  <a:gd name="T42" fmla="*/ 40 w 41"/>
                  <a:gd name="T43" fmla="*/ 16 h 22"/>
                  <a:gd name="T44" fmla="*/ 33 w 41"/>
                  <a:gd name="T45" fmla="*/ 11 h 22"/>
                  <a:gd name="T46" fmla="*/ 33 w 41"/>
                  <a:gd name="T47" fmla="*/ 11 h 22"/>
                  <a:gd name="T48" fmla="*/ 31 w 41"/>
                  <a:gd name="T49" fmla="*/ 10 h 22"/>
                  <a:gd name="T50" fmla="*/ 30 w 41"/>
                  <a:gd name="T51" fmla="*/ 11 h 22"/>
                  <a:gd name="T52" fmla="*/ 29 w 41"/>
                  <a:gd name="T53" fmla="*/ 12 h 22"/>
                  <a:gd name="T54" fmla="*/ 26 w 41"/>
                  <a:gd name="T55" fmla="*/ 15 h 22"/>
                  <a:gd name="T56" fmla="*/ 18 w 41"/>
                  <a:gd name="T57" fmla="*/ 7 h 22"/>
                  <a:gd name="T58" fmla="*/ 16 w 41"/>
                  <a:gd name="T59" fmla="*/ 6 h 22"/>
                  <a:gd name="T60" fmla="*/ 15 w 41"/>
                  <a:gd name="T61" fmla="*/ 5 h 22"/>
                  <a:gd name="T62" fmla="*/ 14 w 41"/>
                  <a:gd name="T63" fmla="*/ 5 h 22"/>
                  <a:gd name="T64" fmla="*/ 12 w 41"/>
                  <a:gd name="T65" fmla="*/ 8 h 22"/>
                  <a:gd name="T66" fmla="*/ 12 w 41"/>
                  <a:gd name="T67" fmla="*/ 10 h 22"/>
                  <a:gd name="T68" fmla="*/ 5 w 41"/>
                  <a:gd name="T69" fmla="*/ 1 h 22"/>
                  <a:gd name="T70" fmla="*/ 3 w 41"/>
                  <a:gd name="T7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1" h="22">
                    <a:moveTo>
                      <a:pt x="3" y="0"/>
                    </a:moveTo>
                    <a:cubicBezTo>
                      <a:pt x="2" y="0"/>
                      <a:pt x="1" y="1"/>
                      <a:pt x="1" y="2"/>
                    </a:cubicBezTo>
                    <a:cubicBezTo>
                      <a:pt x="0" y="2"/>
                      <a:pt x="0" y="3"/>
                      <a:pt x="1" y="4"/>
                    </a:cubicBezTo>
                    <a:cubicBezTo>
                      <a:pt x="2" y="7"/>
                      <a:pt x="4" y="10"/>
                      <a:pt x="6" y="14"/>
                    </a:cubicBezTo>
                    <a:cubicBezTo>
                      <a:pt x="8" y="15"/>
                      <a:pt x="9" y="16"/>
                      <a:pt x="10" y="18"/>
                    </a:cubicBezTo>
                    <a:cubicBezTo>
                      <a:pt x="10" y="18"/>
                      <a:pt x="10" y="18"/>
                      <a:pt x="10" y="18"/>
                    </a:cubicBezTo>
                    <a:cubicBezTo>
                      <a:pt x="11" y="19"/>
                      <a:pt x="11" y="20"/>
                      <a:pt x="12" y="20"/>
                    </a:cubicBezTo>
                    <a:cubicBezTo>
                      <a:pt x="12" y="21"/>
                      <a:pt x="13" y="22"/>
                      <a:pt x="14" y="22"/>
                    </a:cubicBezTo>
                    <a:cubicBezTo>
                      <a:pt x="15" y="22"/>
                      <a:pt x="15" y="21"/>
                      <a:pt x="16" y="21"/>
                    </a:cubicBezTo>
                    <a:cubicBezTo>
                      <a:pt x="17" y="21"/>
                      <a:pt x="17" y="20"/>
                      <a:pt x="17" y="19"/>
                    </a:cubicBezTo>
                    <a:cubicBezTo>
                      <a:pt x="18" y="19"/>
                      <a:pt x="19" y="18"/>
                      <a:pt x="18" y="16"/>
                    </a:cubicBezTo>
                    <a:cubicBezTo>
                      <a:pt x="18" y="16"/>
                      <a:pt x="18" y="15"/>
                      <a:pt x="18" y="14"/>
                    </a:cubicBezTo>
                    <a:cubicBezTo>
                      <a:pt x="20" y="17"/>
                      <a:pt x="23" y="20"/>
                      <a:pt x="26" y="21"/>
                    </a:cubicBezTo>
                    <a:cubicBezTo>
                      <a:pt x="26" y="21"/>
                      <a:pt x="27" y="21"/>
                      <a:pt x="28" y="21"/>
                    </a:cubicBezTo>
                    <a:cubicBezTo>
                      <a:pt x="28" y="21"/>
                      <a:pt x="29" y="21"/>
                      <a:pt x="30" y="20"/>
                    </a:cubicBezTo>
                    <a:cubicBezTo>
                      <a:pt x="30" y="19"/>
                      <a:pt x="31" y="18"/>
                      <a:pt x="32" y="17"/>
                    </a:cubicBezTo>
                    <a:cubicBezTo>
                      <a:pt x="32" y="17"/>
                      <a:pt x="32" y="17"/>
                      <a:pt x="32" y="17"/>
                    </a:cubicBezTo>
                    <a:cubicBezTo>
                      <a:pt x="32" y="17"/>
                      <a:pt x="32" y="17"/>
                      <a:pt x="32" y="17"/>
                    </a:cubicBezTo>
                    <a:cubicBezTo>
                      <a:pt x="34" y="18"/>
                      <a:pt x="35" y="19"/>
                      <a:pt x="36" y="20"/>
                    </a:cubicBezTo>
                    <a:cubicBezTo>
                      <a:pt x="37" y="21"/>
                      <a:pt x="38" y="21"/>
                      <a:pt x="38" y="21"/>
                    </a:cubicBezTo>
                    <a:cubicBezTo>
                      <a:pt x="40" y="21"/>
                      <a:pt x="41" y="19"/>
                      <a:pt x="41" y="18"/>
                    </a:cubicBezTo>
                    <a:cubicBezTo>
                      <a:pt x="41" y="17"/>
                      <a:pt x="41" y="17"/>
                      <a:pt x="40" y="16"/>
                    </a:cubicBezTo>
                    <a:cubicBezTo>
                      <a:pt x="38" y="14"/>
                      <a:pt x="36" y="13"/>
                      <a:pt x="33" y="11"/>
                    </a:cubicBezTo>
                    <a:cubicBezTo>
                      <a:pt x="33" y="11"/>
                      <a:pt x="33" y="11"/>
                      <a:pt x="33" y="11"/>
                    </a:cubicBezTo>
                    <a:cubicBezTo>
                      <a:pt x="32" y="11"/>
                      <a:pt x="32" y="10"/>
                      <a:pt x="31" y="10"/>
                    </a:cubicBezTo>
                    <a:cubicBezTo>
                      <a:pt x="31" y="10"/>
                      <a:pt x="31" y="11"/>
                      <a:pt x="30" y="11"/>
                    </a:cubicBezTo>
                    <a:cubicBezTo>
                      <a:pt x="30" y="11"/>
                      <a:pt x="29" y="11"/>
                      <a:pt x="29" y="12"/>
                    </a:cubicBezTo>
                    <a:cubicBezTo>
                      <a:pt x="28" y="13"/>
                      <a:pt x="27" y="14"/>
                      <a:pt x="26" y="15"/>
                    </a:cubicBezTo>
                    <a:cubicBezTo>
                      <a:pt x="23" y="13"/>
                      <a:pt x="21" y="9"/>
                      <a:pt x="18" y="7"/>
                    </a:cubicBezTo>
                    <a:cubicBezTo>
                      <a:pt x="17" y="6"/>
                      <a:pt x="17" y="6"/>
                      <a:pt x="16" y="6"/>
                    </a:cubicBezTo>
                    <a:cubicBezTo>
                      <a:pt x="16" y="5"/>
                      <a:pt x="15" y="5"/>
                      <a:pt x="15" y="5"/>
                    </a:cubicBezTo>
                    <a:cubicBezTo>
                      <a:pt x="15" y="5"/>
                      <a:pt x="15" y="5"/>
                      <a:pt x="14" y="5"/>
                    </a:cubicBezTo>
                    <a:cubicBezTo>
                      <a:pt x="13" y="5"/>
                      <a:pt x="12" y="6"/>
                      <a:pt x="12" y="8"/>
                    </a:cubicBezTo>
                    <a:cubicBezTo>
                      <a:pt x="12" y="8"/>
                      <a:pt x="12" y="9"/>
                      <a:pt x="12" y="10"/>
                    </a:cubicBezTo>
                    <a:cubicBezTo>
                      <a:pt x="10" y="7"/>
                      <a:pt x="8" y="4"/>
                      <a:pt x="5" y="1"/>
                    </a:cubicBezTo>
                    <a:cubicBezTo>
                      <a:pt x="5" y="0"/>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87" name="Freeform 118"/>
              <p:cNvSpPr/>
              <p:nvPr/>
            </p:nvSpPr>
            <p:spPr bwMode="auto">
              <a:xfrm>
                <a:off x="2935288" y="3346450"/>
                <a:ext cx="34925" cy="20638"/>
              </a:xfrm>
              <a:custGeom>
                <a:avLst/>
                <a:gdLst>
                  <a:gd name="T0" fmla="*/ 3 w 16"/>
                  <a:gd name="T1" fmla="*/ 0 h 10"/>
                  <a:gd name="T2" fmla="*/ 1 w 16"/>
                  <a:gd name="T3" fmla="*/ 1 h 10"/>
                  <a:gd name="T4" fmla="*/ 2 w 16"/>
                  <a:gd name="T5" fmla="*/ 5 h 10"/>
                  <a:gd name="T6" fmla="*/ 13 w 16"/>
                  <a:gd name="T7" fmla="*/ 10 h 10"/>
                  <a:gd name="T8" fmla="*/ 13 w 16"/>
                  <a:gd name="T9" fmla="*/ 10 h 10"/>
                  <a:gd name="T10" fmla="*/ 13 w 16"/>
                  <a:gd name="T11" fmla="*/ 10 h 10"/>
                  <a:gd name="T12" fmla="*/ 16 w 16"/>
                  <a:gd name="T13" fmla="*/ 7 h 10"/>
                  <a:gd name="T14" fmla="*/ 13 w 16"/>
                  <a:gd name="T15" fmla="*/ 4 h 10"/>
                  <a:gd name="T16" fmla="*/ 13 w 16"/>
                  <a:gd name="T17" fmla="*/ 4 h 10"/>
                  <a:gd name="T18" fmla="*/ 5 w 16"/>
                  <a:gd name="T19" fmla="*/ 0 h 10"/>
                  <a:gd name="T20" fmla="*/ 4 w 16"/>
                  <a:gd name="T21" fmla="*/ 0 h 10"/>
                  <a:gd name="T22" fmla="*/ 3 w 16"/>
                  <a:gd name="T23"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10">
                    <a:moveTo>
                      <a:pt x="3" y="0"/>
                    </a:moveTo>
                    <a:cubicBezTo>
                      <a:pt x="2" y="0"/>
                      <a:pt x="2" y="0"/>
                      <a:pt x="1" y="1"/>
                    </a:cubicBezTo>
                    <a:cubicBezTo>
                      <a:pt x="0" y="2"/>
                      <a:pt x="0" y="4"/>
                      <a:pt x="2" y="5"/>
                    </a:cubicBezTo>
                    <a:cubicBezTo>
                      <a:pt x="6" y="7"/>
                      <a:pt x="9" y="10"/>
                      <a:pt x="13" y="10"/>
                    </a:cubicBezTo>
                    <a:cubicBezTo>
                      <a:pt x="13" y="10"/>
                      <a:pt x="13" y="10"/>
                      <a:pt x="13" y="10"/>
                    </a:cubicBezTo>
                    <a:cubicBezTo>
                      <a:pt x="13" y="10"/>
                      <a:pt x="13" y="10"/>
                      <a:pt x="13" y="10"/>
                    </a:cubicBezTo>
                    <a:cubicBezTo>
                      <a:pt x="15" y="10"/>
                      <a:pt x="16" y="8"/>
                      <a:pt x="16" y="7"/>
                    </a:cubicBezTo>
                    <a:cubicBezTo>
                      <a:pt x="16" y="6"/>
                      <a:pt x="15" y="4"/>
                      <a:pt x="13" y="4"/>
                    </a:cubicBezTo>
                    <a:cubicBezTo>
                      <a:pt x="13" y="4"/>
                      <a:pt x="13" y="4"/>
                      <a:pt x="13" y="4"/>
                    </a:cubicBezTo>
                    <a:cubicBezTo>
                      <a:pt x="10" y="4"/>
                      <a:pt x="8" y="2"/>
                      <a:pt x="5" y="0"/>
                    </a:cubicBezTo>
                    <a:cubicBezTo>
                      <a:pt x="5" y="0"/>
                      <a:pt x="5" y="0"/>
                      <a:pt x="4" y="0"/>
                    </a:cubicBezTo>
                    <a:cubicBezTo>
                      <a:pt x="4" y="0"/>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88" name="Freeform 119"/>
              <p:cNvSpPr/>
              <p:nvPr/>
            </p:nvSpPr>
            <p:spPr bwMode="auto">
              <a:xfrm>
                <a:off x="2965450" y="3332163"/>
                <a:ext cx="11113" cy="11113"/>
              </a:xfrm>
              <a:custGeom>
                <a:avLst/>
                <a:gdLst>
                  <a:gd name="T0" fmla="*/ 2 w 5"/>
                  <a:gd name="T1" fmla="*/ 0 h 5"/>
                  <a:gd name="T2" fmla="*/ 1 w 5"/>
                  <a:gd name="T3" fmla="*/ 0 h 5"/>
                  <a:gd name="T4" fmla="*/ 0 w 5"/>
                  <a:gd name="T5" fmla="*/ 4 h 5"/>
                  <a:gd name="T6" fmla="*/ 2 w 5"/>
                  <a:gd name="T7" fmla="*/ 5 h 5"/>
                  <a:gd name="T8" fmla="*/ 4 w 5"/>
                  <a:gd name="T9" fmla="*/ 5 h 5"/>
                  <a:gd name="T10" fmla="*/ 5 w 5"/>
                  <a:gd name="T11" fmla="*/ 2 h 5"/>
                  <a:gd name="T12" fmla="*/ 2 w 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 h="5">
                    <a:moveTo>
                      <a:pt x="2" y="0"/>
                    </a:moveTo>
                    <a:cubicBezTo>
                      <a:pt x="2" y="0"/>
                      <a:pt x="2" y="0"/>
                      <a:pt x="1" y="0"/>
                    </a:cubicBezTo>
                    <a:cubicBezTo>
                      <a:pt x="0" y="1"/>
                      <a:pt x="0" y="3"/>
                      <a:pt x="0" y="4"/>
                    </a:cubicBezTo>
                    <a:cubicBezTo>
                      <a:pt x="1" y="5"/>
                      <a:pt x="2" y="5"/>
                      <a:pt x="2" y="5"/>
                    </a:cubicBezTo>
                    <a:cubicBezTo>
                      <a:pt x="3" y="5"/>
                      <a:pt x="3" y="5"/>
                      <a:pt x="4" y="5"/>
                    </a:cubicBezTo>
                    <a:cubicBezTo>
                      <a:pt x="5" y="4"/>
                      <a:pt x="5" y="3"/>
                      <a:pt x="5" y="2"/>
                    </a:cubicBezTo>
                    <a:cubicBezTo>
                      <a:pt x="5" y="1"/>
                      <a:pt x="4"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89" name="Freeform 120"/>
              <p:cNvSpPr/>
              <p:nvPr/>
            </p:nvSpPr>
            <p:spPr bwMode="auto">
              <a:xfrm>
                <a:off x="2995613" y="3317875"/>
                <a:ext cx="12700" cy="11113"/>
              </a:xfrm>
              <a:custGeom>
                <a:avLst/>
                <a:gdLst>
                  <a:gd name="T0" fmla="*/ 3 w 6"/>
                  <a:gd name="T1" fmla="*/ 0 h 5"/>
                  <a:gd name="T2" fmla="*/ 2 w 6"/>
                  <a:gd name="T3" fmla="*/ 0 h 5"/>
                  <a:gd name="T4" fmla="*/ 1 w 6"/>
                  <a:gd name="T5" fmla="*/ 4 h 5"/>
                  <a:gd name="T6" fmla="*/ 3 w 6"/>
                  <a:gd name="T7" fmla="*/ 5 h 5"/>
                  <a:gd name="T8" fmla="*/ 4 w 6"/>
                  <a:gd name="T9" fmla="*/ 5 h 5"/>
                  <a:gd name="T10" fmla="*/ 5 w 6"/>
                  <a:gd name="T11" fmla="*/ 1 h 5"/>
                  <a:gd name="T12" fmla="*/ 3 w 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3" y="0"/>
                    </a:moveTo>
                    <a:cubicBezTo>
                      <a:pt x="2" y="0"/>
                      <a:pt x="2" y="0"/>
                      <a:pt x="2" y="0"/>
                    </a:cubicBezTo>
                    <a:cubicBezTo>
                      <a:pt x="0" y="1"/>
                      <a:pt x="0" y="3"/>
                      <a:pt x="1" y="4"/>
                    </a:cubicBezTo>
                    <a:cubicBezTo>
                      <a:pt x="1" y="5"/>
                      <a:pt x="2" y="5"/>
                      <a:pt x="3" y="5"/>
                    </a:cubicBezTo>
                    <a:cubicBezTo>
                      <a:pt x="3" y="5"/>
                      <a:pt x="4" y="5"/>
                      <a:pt x="4" y="5"/>
                    </a:cubicBezTo>
                    <a:cubicBezTo>
                      <a:pt x="6" y="4"/>
                      <a:pt x="6" y="2"/>
                      <a:pt x="5" y="1"/>
                    </a:cubicBezTo>
                    <a:cubicBezTo>
                      <a:pt x="5" y="0"/>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90" name="Freeform 121"/>
              <p:cNvSpPr/>
              <p:nvPr/>
            </p:nvSpPr>
            <p:spPr bwMode="auto">
              <a:xfrm>
                <a:off x="3067050" y="3316288"/>
                <a:ext cx="42863" cy="33338"/>
              </a:xfrm>
              <a:custGeom>
                <a:avLst/>
                <a:gdLst>
                  <a:gd name="T0" fmla="*/ 4 w 20"/>
                  <a:gd name="T1" fmla="*/ 0 h 16"/>
                  <a:gd name="T2" fmla="*/ 3 w 20"/>
                  <a:gd name="T3" fmla="*/ 5 h 16"/>
                  <a:gd name="T4" fmla="*/ 9 w 20"/>
                  <a:gd name="T5" fmla="*/ 11 h 16"/>
                  <a:gd name="T6" fmla="*/ 14 w 20"/>
                  <a:gd name="T7" fmla="*/ 16 h 16"/>
                  <a:gd name="T8" fmla="*/ 15 w 20"/>
                  <a:gd name="T9" fmla="*/ 16 h 16"/>
                  <a:gd name="T10" fmla="*/ 17 w 20"/>
                  <a:gd name="T11" fmla="*/ 11 h 16"/>
                  <a:gd name="T12" fmla="*/ 13 w 20"/>
                  <a:gd name="T13" fmla="*/ 7 h 16"/>
                  <a:gd name="T14" fmla="*/ 6 w 20"/>
                  <a:gd name="T15" fmla="*/ 0 h 16"/>
                  <a:gd name="T16" fmla="*/ 4 w 20"/>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6">
                    <a:moveTo>
                      <a:pt x="4" y="0"/>
                    </a:moveTo>
                    <a:cubicBezTo>
                      <a:pt x="2" y="0"/>
                      <a:pt x="0" y="3"/>
                      <a:pt x="3" y="5"/>
                    </a:cubicBezTo>
                    <a:cubicBezTo>
                      <a:pt x="5" y="7"/>
                      <a:pt x="7" y="9"/>
                      <a:pt x="9" y="11"/>
                    </a:cubicBezTo>
                    <a:cubicBezTo>
                      <a:pt x="11" y="12"/>
                      <a:pt x="12" y="15"/>
                      <a:pt x="14" y="16"/>
                    </a:cubicBezTo>
                    <a:cubicBezTo>
                      <a:pt x="15" y="16"/>
                      <a:pt x="15" y="16"/>
                      <a:pt x="15" y="16"/>
                    </a:cubicBezTo>
                    <a:cubicBezTo>
                      <a:pt x="18" y="16"/>
                      <a:pt x="20" y="12"/>
                      <a:pt x="17" y="11"/>
                    </a:cubicBezTo>
                    <a:cubicBezTo>
                      <a:pt x="16" y="11"/>
                      <a:pt x="14" y="8"/>
                      <a:pt x="13" y="7"/>
                    </a:cubicBezTo>
                    <a:cubicBezTo>
                      <a:pt x="10" y="4"/>
                      <a:pt x="8" y="2"/>
                      <a:pt x="6" y="0"/>
                    </a:cubicBezTo>
                    <a:cubicBezTo>
                      <a:pt x="5" y="0"/>
                      <a:pt x="5"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91" name="Freeform 122"/>
              <p:cNvSpPr/>
              <p:nvPr/>
            </p:nvSpPr>
            <p:spPr bwMode="auto">
              <a:xfrm>
                <a:off x="3122613" y="3324225"/>
                <a:ext cx="46038" cy="38100"/>
              </a:xfrm>
              <a:custGeom>
                <a:avLst/>
                <a:gdLst>
                  <a:gd name="T0" fmla="*/ 4 w 21"/>
                  <a:gd name="T1" fmla="*/ 0 h 18"/>
                  <a:gd name="T2" fmla="*/ 3 w 21"/>
                  <a:gd name="T3" fmla="*/ 0 h 18"/>
                  <a:gd name="T4" fmla="*/ 2 w 21"/>
                  <a:gd name="T5" fmla="*/ 4 h 18"/>
                  <a:gd name="T6" fmla="*/ 15 w 21"/>
                  <a:gd name="T7" fmla="*/ 18 h 18"/>
                  <a:gd name="T8" fmla="*/ 17 w 21"/>
                  <a:gd name="T9" fmla="*/ 18 h 18"/>
                  <a:gd name="T10" fmla="*/ 18 w 21"/>
                  <a:gd name="T11" fmla="*/ 13 h 18"/>
                  <a:gd name="T12" fmla="*/ 8 w 21"/>
                  <a:gd name="T13" fmla="*/ 3 h 18"/>
                  <a:gd name="T14" fmla="*/ 6 w 21"/>
                  <a:gd name="T15" fmla="*/ 1 h 18"/>
                  <a:gd name="T16" fmla="*/ 4 w 21"/>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8">
                    <a:moveTo>
                      <a:pt x="4" y="0"/>
                    </a:moveTo>
                    <a:cubicBezTo>
                      <a:pt x="4" y="0"/>
                      <a:pt x="3" y="0"/>
                      <a:pt x="3" y="0"/>
                    </a:cubicBezTo>
                    <a:cubicBezTo>
                      <a:pt x="1" y="1"/>
                      <a:pt x="0" y="3"/>
                      <a:pt x="2" y="4"/>
                    </a:cubicBezTo>
                    <a:cubicBezTo>
                      <a:pt x="6" y="9"/>
                      <a:pt x="10" y="15"/>
                      <a:pt x="15" y="18"/>
                    </a:cubicBezTo>
                    <a:cubicBezTo>
                      <a:pt x="16" y="18"/>
                      <a:pt x="16" y="18"/>
                      <a:pt x="17" y="18"/>
                    </a:cubicBezTo>
                    <a:cubicBezTo>
                      <a:pt x="19" y="18"/>
                      <a:pt x="21" y="15"/>
                      <a:pt x="18" y="13"/>
                    </a:cubicBezTo>
                    <a:cubicBezTo>
                      <a:pt x="14" y="11"/>
                      <a:pt x="11" y="7"/>
                      <a:pt x="8" y="3"/>
                    </a:cubicBezTo>
                    <a:cubicBezTo>
                      <a:pt x="7" y="2"/>
                      <a:pt x="7" y="1"/>
                      <a:pt x="6" y="1"/>
                    </a:cubicBezTo>
                    <a:cubicBezTo>
                      <a:pt x="5" y="0"/>
                      <a:pt x="5"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92" name="Freeform 123"/>
              <p:cNvSpPr/>
              <p:nvPr/>
            </p:nvSpPr>
            <p:spPr bwMode="auto">
              <a:xfrm>
                <a:off x="3149600" y="3322638"/>
                <a:ext cx="14288" cy="9525"/>
              </a:xfrm>
              <a:custGeom>
                <a:avLst/>
                <a:gdLst>
                  <a:gd name="T0" fmla="*/ 4 w 7"/>
                  <a:gd name="T1" fmla="*/ 0 h 5"/>
                  <a:gd name="T2" fmla="*/ 3 w 7"/>
                  <a:gd name="T3" fmla="*/ 0 h 5"/>
                  <a:gd name="T4" fmla="*/ 2 w 7"/>
                  <a:gd name="T5" fmla="*/ 1 h 5"/>
                  <a:gd name="T6" fmla="*/ 4 w 7"/>
                  <a:gd name="T7" fmla="*/ 5 h 5"/>
                  <a:gd name="T8" fmla="*/ 5 w 7"/>
                  <a:gd name="T9" fmla="*/ 5 h 5"/>
                  <a:gd name="T10" fmla="*/ 7 w 7"/>
                  <a:gd name="T11" fmla="*/ 3 h 5"/>
                  <a:gd name="T12" fmla="*/ 4 w 7"/>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4" y="0"/>
                    </a:moveTo>
                    <a:cubicBezTo>
                      <a:pt x="3" y="0"/>
                      <a:pt x="3" y="0"/>
                      <a:pt x="3" y="0"/>
                    </a:cubicBezTo>
                    <a:cubicBezTo>
                      <a:pt x="2" y="0"/>
                      <a:pt x="2" y="1"/>
                      <a:pt x="2" y="1"/>
                    </a:cubicBezTo>
                    <a:cubicBezTo>
                      <a:pt x="0" y="2"/>
                      <a:pt x="2" y="5"/>
                      <a:pt x="4" y="5"/>
                    </a:cubicBezTo>
                    <a:cubicBezTo>
                      <a:pt x="4" y="5"/>
                      <a:pt x="5" y="5"/>
                      <a:pt x="5" y="5"/>
                    </a:cubicBezTo>
                    <a:cubicBezTo>
                      <a:pt x="6" y="5"/>
                      <a:pt x="7" y="4"/>
                      <a:pt x="7" y="3"/>
                    </a:cubicBezTo>
                    <a:cubicBezTo>
                      <a:pt x="6" y="1"/>
                      <a:pt x="5"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93" name="Freeform 124"/>
              <p:cNvSpPr/>
              <p:nvPr/>
            </p:nvSpPr>
            <p:spPr bwMode="auto">
              <a:xfrm>
                <a:off x="3203575" y="3328988"/>
                <a:ext cx="14288" cy="12700"/>
              </a:xfrm>
              <a:custGeom>
                <a:avLst/>
                <a:gdLst>
                  <a:gd name="T0" fmla="*/ 3 w 7"/>
                  <a:gd name="T1" fmla="*/ 0 h 6"/>
                  <a:gd name="T2" fmla="*/ 2 w 7"/>
                  <a:gd name="T3" fmla="*/ 1 h 6"/>
                  <a:gd name="T4" fmla="*/ 3 w 7"/>
                  <a:gd name="T5" fmla="*/ 6 h 6"/>
                  <a:gd name="T6" fmla="*/ 3 w 7"/>
                  <a:gd name="T7" fmla="*/ 6 h 6"/>
                  <a:gd name="T8" fmla="*/ 4 w 7"/>
                  <a:gd name="T9" fmla="*/ 6 h 6"/>
                  <a:gd name="T10" fmla="*/ 5 w 7"/>
                  <a:gd name="T11" fmla="*/ 5 h 6"/>
                  <a:gd name="T12" fmla="*/ 3 w 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 h="6">
                    <a:moveTo>
                      <a:pt x="3" y="0"/>
                    </a:moveTo>
                    <a:cubicBezTo>
                      <a:pt x="3" y="0"/>
                      <a:pt x="2" y="1"/>
                      <a:pt x="2" y="1"/>
                    </a:cubicBezTo>
                    <a:cubicBezTo>
                      <a:pt x="0" y="2"/>
                      <a:pt x="1" y="5"/>
                      <a:pt x="3" y="6"/>
                    </a:cubicBezTo>
                    <a:cubicBezTo>
                      <a:pt x="3" y="6"/>
                      <a:pt x="3" y="6"/>
                      <a:pt x="3" y="6"/>
                    </a:cubicBezTo>
                    <a:cubicBezTo>
                      <a:pt x="3" y="6"/>
                      <a:pt x="3" y="6"/>
                      <a:pt x="4" y="6"/>
                    </a:cubicBezTo>
                    <a:cubicBezTo>
                      <a:pt x="4" y="6"/>
                      <a:pt x="4" y="6"/>
                      <a:pt x="5" y="5"/>
                    </a:cubicBezTo>
                    <a:cubicBezTo>
                      <a:pt x="7" y="4"/>
                      <a:pt x="6"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94" name="Freeform 125"/>
              <p:cNvSpPr/>
              <p:nvPr/>
            </p:nvSpPr>
            <p:spPr bwMode="auto">
              <a:xfrm>
                <a:off x="3629025" y="3324225"/>
                <a:ext cx="22225" cy="28575"/>
              </a:xfrm>
              <a:custGeom>
                <a:avLst/>
                <a:gdLst>
                  <a:gd name="T0" fmla="*/ 3 w 10"/>
                  <a:gd name="T1" fmla="*/ 0 h 13"/>
                  <a:gd name="T2" fmla="*/ 1 w 10"/>
                  <a:gd name="T3" fmla="*/ 0 h 13"/>
                  <a:gd name="T4" fmla="*/ 0 w 10"/>
                  <a:gd name="T5" fmla="*/ 3 h 13"/>
                  <a:gd name="T6" fmla="*/ 0 w 10"/>
                  <a:gd name="T7" fmla="*/ 4 h 13"/>
                  <a:gd name="T8" fmla="*/ 3 w 10"/>
                  <a:gd name="T9" fmla="*/ 11 h 13"/>
                  <a:gd name="T10" fmla="*/ 4 w 10"/>
                  <a:gd name="T11" fmla="*/ 12 h 13"/>
                  <a:gd name="T12" fmla="*/ 6 w 10"/>
                  <a:gd name="T13" fmla="*/ 13 h 13"/>
                  <a:gd name="T14" fmla="*/ 9 w 10"/>
                  <a:gd name="T15" fmla="*/ 10 h 13"/>
                  <a:gd name="T16" fmla="*/ 8 w 10"/>
                  <a:gd name="T17" fmla="*/ 9 h 13"/>
                  <a:gd name="T18" fmla="*/ 5 w 10"/>
                  <a:gd name="T19" fmla="*/ 2 h 13"/>
                  <a:gd name="T20" fmla="*/ 3 w 10"/>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3">
                    <a:moveTo>
                      <a:pt x="3" y="0"/>
                    </a:moveTo>
                    <a:cubicBezTo>
                      <a:pt x="2" y="0"/>
                      <a:pt x="2" y="0"/>
                      <a:pt x="1" y="0"/>
                    </a:cubicBezTo>
                    <a:cubicBezTo>
                      <a:pt x="0" y="1"/>
                      <a:pt x="0" y="2"/>
                      <a:pt x="0" y="3"/>
                    </a:cubicBezTo>
                    <a:cubicBezTo>
                      <a:pt x="0" y="4"/>
                      <a:pt x="0" y="4"/>
                      <a:pt x="0" y="4"/>
                    </a:cubicBezTo>
                    <a:cubicBezTo>
                      <a:pt x="1" y="7"/>
                      <a:pt x="2" y="9"/>
                      <a:pt x="3" y="11"/>
                    </a:cubicBezTo>
                    <a:cubicBezTo>
                      <a:pt x="3" y="11"/>
                      <a:pt x="4" y="12"/>
                      <a:pt x="4" y="12"/>
                    </a:cubicBezTo>
                    <a:cubicBezTo>
                      <a:pt x="4" y="13"/>
                      <a:pt x="5" y="13"/>
                      <a:pt x="6" y="13"/>
                    </a:cubicBezTo>
                    <a:cubicBezTo>
                      <a:pt x="8" y="13"/>
                      <a:pt x="10" y="12"/>
                      <a:pt x="9" y="10"/>
                    </a:cubicBezTo>
                    <a:cubicBezTo>
                      <a:pt x="8" y="9"/>
                      <a:pt x="8" y="9"/>
                      <a:pt x="8" y="9"/>
                    </a:cubicBezTo>
                    <a:cubicBezTo>
                      <a:pt x="7" y="6"/>
                      <a:pt x="6" y="4"/>
                      <a:pt x="5" y="2"/>
                    </a:cubicBezTo>
                    <a:cubicBezTo>
                      <a:pt x="5" y="1"/>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95" name="Freeform 126"/>
              <p:cNvSpPr/>
              <p:nvPr/>
            </p:nvSpPr>
            <p:spPr bwMode="auto">
              <a:xfrm>
                <a:off x="3632200" y="3302000"/>
                <a:ext cx="38100" cy="39688"/>
              </a:xfrm>
              <a:custGeom>
                <a:avLst/>
                <a:gdLst>
                  <a:gd name="T0" fmla="*/ 4 w 18"/>
                  <a:gd name="T1" fmla="*/ 0 h 18"/>
                  <a:gd name="T2" fmla="*/ 2 w 18"/>
                  <a:gd name="T3" fmla="*/ 4 h 18"/>
                  <a:gd name="T4" fmla="*/ 11 w 18"/>
                  <a:gd name="T5" fmla="*/ 16 h 18"/>
                  <a:gd name="T6" fmla="*/ 13 w 18"/>
                  <a:gd name="T7" fmla="*/ 17 h 18"/>
                  <a:gd name="T8" fmla="*/ 14 w 18"/>
                  <a:gd name="T9" fmla="*/ 18 h 18"/>
                  <a:gd name="T10" fmla="*/ 15 w 18"/>
                  <a:gd name="T11" fmla="*/ 12 h 18"/>
                  <a:gd name="T12" fmla="*/ 14 w 18"/>
                  <a:gd name="T13" fmla="*/ 11 h 18"/>
                  <a:gd name="T14" fmla="*/ 6 w 18"/>
                  <a:gd name="T15" fmla="*/ 1 h 18"/>
                  <a:gd name="T16" fmla="*/ 4 w 18"/>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8">
                    <a:moveTo>
                      <a:pt x="4" y="0"/>
                    </a:moveTo>
                    <a:cubicBezTo>
                      <a:pt x="2" y="0"/>
                      <a:pt x="0" y="2"/>
                      <a:pt x="2" y="4"/>
                    </a:cubicBezTo>
                    <a:cubicBezTo>
                      <a:pt x="5" y="8"/>
                      <a:pt x="7" y="12"/>
                      <a:pt x="11" y="16"/>
                    </a:cubicBezTo>
                    <a:cubicBezTo>
                      <a:pt x="11" y="16"/>
                      <a:pt x="12" y="17"/>
                      <a:pt x="13" y="17"/>
                    </a:cubicBezTo>
                    <a:cubicBezTo>
                      <a:pt x="13" y="17"/>
                      <a:pt x="14" y="18"/>
                      <a:pt x="14" y="18"/>
                    </a:cubicBezTo>
                    <a:cubicBezTo>
                      <a:pt x="16" y="18"/>
                      <a:pt x="18" y="14"/>
                      <a:pt x="15" y="12"/>
                    </a:cubicBezTo>
                    <a:cubicBezTo>
                      <a:pt x="15" y="12"/>
                      <a:pt x="14" y="12"/>
                      <a:pt x="14" y="11"/>
                    </a:cubicBezTo>
                    <a:cubicBezTo>
                      <a:pt x="11" y="8"/>
                      <a:pt x="9" y="5"/>
                      <a:pt x="6" y="1"/>
                    </a:cubicBezTo>
                    <a:cubicBezTo>
                      <a:pt x="6" y="0"/>
                      <a:pt x="5"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96" name="Freeform 127"/>
              <p:cNvSpPr/>
              <p:nvPr/>
            </p:nvSpPr>
            <p:spPr bwMode="auto">
              <a:xfrm>
                <a:off x="3622675" y="3259138"/>
                <a:ext cx="11113" cy="11113"/>
              </a:xfrm>
              <a:custGeom>
                <a:avLst/>
                <a:gdLst>
                  <a:gd name="T0" fmla="*/ 3 w 5"/>
                  <a:gd name="T1" fmla="*/ 0 h 5"/>
                  <a:gd name="T2" fmla="*/ 2 w 5"/>
                  <a:gd name="T3" fmla="*/ 0 h 5"/>
                  <a:gd name="T4" fmla="*/ 0 w 5"/>
                  <a:gd name="T5" fmla="*/ 1 h 5"/>
                  <a:gd name="T6" fmla="*/ 1 w 5"/>
                  <a:gd name="T7" fmla="*/ 5 h 5"/>
                  <a:gd name="T8" fmla="*/ 3 w 5"/>
                  <a:gd name="T9" fmla="*/ 5 h 5"/>
                  <a:gd name="T10" fmla="*/ 4 w 5"/>
                  <a:gd name="T11" fmla="*/ 5 h 5"/>
                  <a:gd name="T12" fmla="*/ 5 w 5"/>
                  <a:gd name="T13" fmla="*/ 3 h 5"/>
                  <a:gd name="T14" fmla="*/ 3 w 5"/>
                  <a:gd name="T15" fmla="*/ 0 h 5"/>
                  <a:gd name="T16" fmla="*/ 3 w 5"/>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
                    <a:moveTo>
                      <a:pt x="3" y="0"/>
                    </a:moveTo>
                    <a:cubicBezTo>
                      <a:pt x="2" y="0"/>
                      <a:pt x="2" y="0"/>
                      <a:pt x="2" y="0"/>
                    </a:cubicBezTo>
                    <a:cubicBezTo>
                      <a:pt x="1" y="0"/>
                      <a:pt x="1" y="1"/>
                      <a:pt x="0" y="1"/>
                    </a:cubicBezTo>
                    <a:cubicBezTo>
                      <a:pt x="0" y="3"/>
                      <a:pt x="0" y="4"/>
                      <a:pt x="1" y="5"/>
                    </a:cubicBezTo>
                    <a:cubicBezTo>
                      <a:pt x="2" y="5"/>
                      <a:pt x="2" y="5"/>
                      <a:pt x="3" y="5"/>
                    </a:cubicBezTo>
                    <a:cubicBezTo>
                      <a:pt x="3" y="5"/>
                      <a:pt x="4" y="5"/>
                      <a:pt x="4" y="5"/>
                    </a:cubicBezTo>
                    <a:cubicBezTo>
                      <a:pt x="5" y="4"/>
                      <a:pt x="5" y="4"/>
                      <a:pt x="5" y="3"/>
                    </a:cubicBezTo>
                    <a:cubicBezTo>
                      <a:pt x="5" y="2"/>
                      <a:pt x="4" y="1"/>
                      <a:pt x="3" y="0"/>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97" name="Freeform 128"/>
              <p:cNvSpPr/>
              <p:nvPr/>
            </p:nvSpPr>
            <p:spPr bwMode="auto">
              <a:xfrm>
                <a:off x="3617913" y="3244850"/>
                <a:ext cx="14288" cy="11113"/>
              </a:xfrm>
              <a:custGeom>
                <a:avLst/>
                <a:gdLst>
                  <a:gd name="T0" fmla="*/ 3 w 6"/>
                  <a:gd name="T1" fmla="*/ 0 h 5"/>
                  <a:gd name="T2" fmla="*/ 2 w 6"/>
                  <a:gd name="T3" fmla="*/ 0 h 5"/>
                  <a:gd name="T4" fmla="*/ 1 w 6"/>
                  <a:gd name="T5" fmla="*/ 2 h 5"/>
                  <a:gd name="T6" fmla="*/ 1 w 6"/>
                  <a:gd name="T7" fmla="*/ 5 h 5"/>
                  <a:gd name="T8" fmla="*/ 3 w 6"/>
                  <a:gd name="T9" fmla="*/ 5 h 5"/>
                  <a:gd name="T10" fmla="*/ 4 w 6"/>
                  <a:gd name="T11" fmla="*/ 5 h 5"/>
                  <a:gd name="T12" fmla="*/ 6 w 6"/>
                  <a:gd name="T13" fmla="*/ 2 h 5"/>
                  <a:gd name="T14" fmla="*/ 3 w 6"/>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5">
                    <a:moveTo>
                      <a:pt x="3" y="0"/>
                    </a:moveTo>
                    <a:cubicBezTo>
                      <a:pt x="3" y="0"/>
                      <a:pt x="2" y="0"/>
                      <a:pt x="2" y="0"/>
                    </a:cubicBezTo>
                    <a:cubicBezTo>
                      <a:pt x="1" y="1"/>
                      <a:pt x="1" y="1"/>
                      <a:pt x="1" y="2"/>
                    </a:cubicBezTo>
                    <a:cubicBezTo>
                      <a:pt x="0" y="3"/>
                      <a:pt x="1" y="4"/>
                      <a:pt x="1" y="5"/>
                    </a:cubicBezTo>
                    <a:cubicBezTo>
                      <a:pt x="2" y="5"/>
                      <a:pt x="2" y="5"/>
                      <a:pt x="3" y="5"/>
                    </a:cubicBezTo>
                    <a:cubicBezTo>
                      <a:pt x="3" y="5"/>
                      <a:pt x="4" y="5"/>
                      <a:pt x="4" y="5"/>
                    </a:cubicBezTo>
                    <a:cubicBezTo>
                      <a:pt x="3" y="4"/>
                      <a:pt x="4" y="2"/>
                      <a:pt x="6" y="2"/>
                    </a:cubicBezTo>
                    <a:cubicBezTo>
                      <a:pt x="5" y="1"/>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98" name="Freeform 129"/>
              <p:cNvSpPr/>
              <p:nvPr/>
            </p:nvSpPr>
            <p:spPr bwMode="auto">
              <a:xfrm>
                <a:off x="3624263" y="3246438"/>
                <a:ext cx="44450" cy="65088"/>
              </a:xfrm>
              <a:custGeom>
                <a:avLst/>
                <a:gdLst>
                  <a:gd name="T0" fmla="*/ 4 w 20"/>
                  <a:gd name="T1" fmla="*/ 0 h 30"/>
                  <a:gd name="T2" fmla="*/ 3 w 20"/>
                  <a:gd name="T3" fmla="*/ 1 h 30"/>
                  <a:gd name="T4" fmla="*/ 1 w 20"/>
                  <a:gd name="T5" fmla="*/ 4 h 30"/>
                  <a:gd name="T6" fmla="*/ 1 w 20"/>
                  <a:gd name="T7" fmla="*/ 5 h 30"/>
                  <a:gd name="T8" fmla="*/ 2 w 20"/>
                  <a:gd name="T9" fmla="*/ 6 h 30"/>
                  <a:gd name="T10" fmla="*/ 4 w 20"/>
                  <a:gd name="T11" fmla="*/ 9 h 30"/>
                  <a:gd name="T12" fmla="*/ 15 w 20"/>
                  <a:gd name="T13" fmla="*/ 28 h 30"/>
                  <a:gd name="T14" fmla="*/ 17 w 20"/>
                  <a:gd name="T15" fmla="*/ 30 h 30"/>
                  <a:gd name="T16" fmla="*/ 18 w 20"/>
                  <a:gd name="T17" fmla="*/ 30 h 30"/>
                  <a:gd name="T18" fmla="*/ 20 w 20"/>
                  <a:gd name="T19" fmla="*/ 27 h 30"/>
                  <a:gd name="T20" fmla="*/ 16 w 20"/>
                  <a:gd name="T21" fmla="*/ 15 h 30"/>
                  <a:gd name="T22" fmla="*/ 5 w 20"/>
                  <a:gd name="T23" fmla="*/ 1 h 30"/>
                  <a:gd name="T24" fmla="*/ 4 w 20"/>
                  <a:gd name="T2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30">
                    <a:moveTo>
                      <a:pt x="4" y="0"/>
                    </a:moveTo>
                    <a:cubicBezTo>
                      <a:pt x="3" y="0"/>
                      <a:pt x="3" y="1"/>
                      <a:pt x="3" y="1"/>
                    </a:cubicBezTo>
                    <a:cubicBezTo>
                      <a:pt x="1" y="1"/>
                      <a:pt x="0" y="3"/>
                      <a:pt x="1" y="4"/>
                    </a:cubicBezTo>
                    <a:cubicBezTo>
                      <a:pt x="1" y="5"/>
                      <a:pt x="1" y="5"/>
                      <a:pt x="1" y="5"/>
                    </a:cubicBezTo>
                    <a:cubicBezTo>
                      <a:pt x="2" y="5"/>
                      <a:pt x="2" y="6"/>
                      <a:pt x="2" y="6"/>
                    </a:cubicBezTo>
                    <a:cubicBezTo>
                      <a:pt x="3" y="7"/>
                      <a:pt x="4" y="8"/>
                      <a:pt x="4" y="9"/>
                    </a:cubicBezTo>
                    <a:cubicBezTo>
                      <a:pt x="9" y="15"/>
                      <a:pt x="13" y="21"/>
                      <a:pt x="15" y="28"/>
                    </a:cubicBezTo>
                    <a:cubicBezTo>
                      <a:pt x="15" y="29"/>
                      <a:pt x="16" y="30"/>
                      <a:pt x="17" y="30"/>
                    </a:cubicBezTo>
                    <a:cubicBezTo>
                      <a:pt x="18" y="30"/>
                      <a:pt x="18" y="30"/>
                      <a:pt x="18" y="30"/>
                    </a:cubicBezTo>
                    <a:cubicBezTo>
                      <a:pt x="20" y="29"/>
                      <a:pt x="20" y="28"/>
                      <a:pt x="20" y="27"/>
                    </a:cubicBezTo>
                    <a:cubicBezTo>
                      <a:pt x="19" y="23"/>
                      <a:pt x="18" y="19"/>
                      <a:pt x="16" y="15"/>
                    </a:cubicBezTo>
                    <a:cubicBezTo>
                      <a:pt x="13" y="10"/>
                      <a:pt x="9" y="6"/>
                      <a:pt x="5" y="1"/>
                    </a:cubicBezTo>
                    <a:cubicBezTo>
                      <a:pt x="5" y="1"/>
                      <a:pt x="4"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199" name="Freeform 130"/>
              <p:cNvSpPr>
                <a:spLocks noEditPoints="1"/>
              </p:cNvSpPr>
              <p:nvPr/>
            </p:nvSpPr>
            <p:spPr bwMode="auto">
              <a:xfrm>
                <a:off x="3629025" y="3186113"/>
                <a:ext cx="49213" cy="47625"/>
              </a:xfrm>
              <a:custGeom>
                <a:avLst/>
                <a:gdLst>
                  <a:gd name="T0" fmla="*/ 17 w 23"/>
                  <a:gd name="T1" fmla="*/ 18 h 22"/>
                  <a:gd name="T2" fmla="*/ 17 w 23"/>
                  <a:gd name="T3" fmla="*/ 18 h 22"/>
                  <a:gd name="T4" fmla="*/ 17 w 23"/>
                  <a:gd name="T5" fmla="*/ 18 h 22"/>
                  <a:gd name="T6" fmla="*/ 4 w 23"/>
                  <a:gd name="T7" fmla="*/ 0 h 22"/>
                  <a:gd name="T8" fmla="*/ 2 w 23"/>
                  <a:gd name="T9" fmla="*/ 5 h 22"/>
                  <a:gd name="T10" fmla="*/ 11 w 23"/>
                  <a:gd name="T11" fmla="*/ 12 h 22"/>
                  <a:gd name="T12" fmla="*/ 14 w 23"/>
                  <a:gd name="T13" fmla="*/ 15 h 22"/>
                  <a:gd name="T14" fmla="*/ 15 w 23"/>
                  <a:gd name="T15" fmla="*/ 16 h 22"/>
                  <a:gd name="T16" fmla="*/ 16 w 23"/>
                  <a:gd name="T17" fmla="*/ 17 h 22"/>
                  <a:gd name="T18" fmla="*/ 17 w 23"/>
                  <a:gd name="T19" fmla="*/ 18 h 22"/>
                  <a:gd name="T20" fmla="*/ 17 w 23"/>
                  <a:gd name="T21" fmla="*/ 18 h 22"/>
                  <a:gd name="T22" fmla="*/ 17 w 23"/>
                  <a:gd name="T23" fmla="*/ 20 h 22"/>
                  <a:gd name="T24" fmla="*/ 19 w 23"/>
                  <a:gd name="T25" fmla="*/ 22 h 22"/>
                  <a:gd name="T26" fmla="*/ 22 w 23"/>
                  <a:gd name="T27" fmla="*/ 21 h 22"/>
                  <a:gd name="T28" fmla="*/ 22 w 23"/>
                  <a:gd name="T29" fmla="*/ 17 h 22"/>
                  <a:gd name="T30" fmla="*/ 20 w 23"/>
                  <a:gd name="T31" fmla="*/ 12 h 22"/>
                  <a:gd name="T32" fmla="*/ 5 w 23"/>
                  <a:gd name="T33" fmla="*/ 1 h 22"/>
                  <a:gd name="T34" fmla="*/ 4 w 23"/>
                  <a:gd name="T3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22">
                    <a:moveTo>
                      <a:pt x="17" y="18"/>
                    </a:moveTo>
                    <a:cubicBezTo>
                      <a:pt x="17" y="18"/>
                      <a:pt x="17" y="18"/>
                      <a:pt x="17" y="18"/>
                    </a:cubicBezTo>
                    <a:cubicBezTo>
                      <a:pt x="17" y="18"/>
                      <a:pt x="17" y="18"/>
                      <a:pt x="17" y="18"/>
                    </a:cubicBezTo>
                    <a:moveTo>
                      <a:pt x="4" y="0"/>
                    </a:moveTo>
                    <a:cubicBezTo>
                      <a:pt x="2" y="0"/>
                      <a:pt x="0" y="4"/>
                      <a:pt x="2" y="5"/>
                    </a:cubicBezTo>
                    <a:cubicBezTo>
                      <a:pt x="5" y="7"/>
                      <a:pt x="8" y="10"/>
                      <a:pt x="11" y="12"/>
                    </a:cubicBezTo>
                    <a:cubicBezTo>
                      <a:pt x="12" y="13"/>
                      <a:pt x="13" y="14"/>
                      <a:pt x="14" y="15"/>
                    </a:cubicBezTo>
                    <a:cubicBezTo>
                      <a:pt x="15" y="15"/>
                      <a:pt x="15" y="15"/>
                      <a:pt x="15" y="16"/>
                    </a:cubicBezTo>
                    <a:cubicBezTo>
                      <a:pt x="15" y="16"/>
                      <a:pt x="16" y="17"/>
                      <a:pt x="16" y="17"/>
                    </a:cubicBezTo>
                    <a:cubicBezTo>
                      <a:pt x="17" y="18"/>
                      <a:pt x="17" y="18"/>
                      <a:pt x="17" y="18"/>
                    </a:cubicBezTo>
                    <a:cubicBezTo>
                      <a:pt x="17" y="18"/>
                      <a:pt x="17" y="18"/>
                      <a:pt x="17" y="18"/>
                    </a:cubicBezTo>
                    <a:cubicBezTo>
                      <a:pt x="17" y="19"/>
                      <a:pt x="16" y="19"/>
                      <a:pt x="17" y="20"/>
                    </a:cubicBezTo>
                    <a:cubicBezTo>
                      <a:pt x="17" y="21"/>
                      <a:pt x="18" y="22"/>
                      <a:pt x="19" y="22"/>
                    </a:cubicBezTo>
                    <a:cubicBezTo>
                      <a:pt x="20" y="22"/>
                      <a:pt x="21" y="21"/>
                      <a:pt x="22" y="21"/>
                    </a:cubicBezTo>
                    <a:cubicBezTo>
                      <a:pt x="23" y="19"/>
                      <a:pt x="23" y="18"/>
                      <a:pt x="22" y="17"/>
                    </a:cubicBezTo>
                    <a:cubicBezTo>
                      <a:pt x="22" y="15"/>
                      <a:pt x="21" y="14"/>
                      <a:pt x="20" y="12"/>
                    </a:cubicBezTo>
                    <a:cubicBezTo>
                      <a:pt x="15" y="7"/>
                      <a:pt x="8" y="2"/>
                      <a:pt x="5" y="1"/>
                    </a:cubicBezTo>
                    <a:cubicBezTo>
                      <a:pt x="5" y="0"/>
                      <a:pt x="4"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200" name="Freeform 131"/>
              <p:cNvSpPr/>
              <p:nvPr/>
            </p:nvSpPr>
            <p:spPr bwMode="auto">
              <a:xfrm>
                <a:off x="3662363" y="3167063"/>
                <a:ext cx="36513" cy="31750"/>
              </a:xfrm>
              <a:custGeom>
                <a:avLst/>
                <a:gdLst>
                  <a:gd name="T0" fmla="*/ 3 w 17"/>
                  <a:gd name="T1" fmla="*/ 0 h 15"/>
                  <a:gd name="T2" fmla="*/ 1 w 17"/>
                  <a:gd name="T3" fmla="*/ 5 h 15"/>
                  <a:gd name="T4" fmla="*/ 11 w 17"/>
                  <a:gd name="T5" fmla="*/ 15 h 15"/>
                  <a:gd name="T6" fmla="*/ 12 w 17"/>
                  <a:gd name="T7" fmla="*/ 15 h 15"/>
                  <a:gd name="T8" fmla="*/ 15 w 17"/>
                  <a:gd name="T9" fmla="*/ 14 h 15"/>
                  <a:gd name="T10" fmla="*/ 15 w 17"/>
                  <a:gd name="T11" fmla="*/ 10 h 15"/>
                  <a:gd name="T12" fmla="*/ 13 w 17"/>
                  <a:gd name="T13" fmla="*/ 9 h 15"/>
                  <a:gd name="T14" fmla="*/ 12 w 17"/>
                  <a:gd name="T15" fmla="*/ 10 h 15"/>
                  <a:gd name="T16" fmla="*/ 11 w 17"/>
                  <a:gd name="T17" fmla="*/ 9 h 15"/>
                  <a:gd name="T18" fmla="*/ 9 w 17"/>
                  <a:gd name="T19" fmla="*/ 7 h 15"/>
                  <a:gd name="T20" fmla="*/ 5 w 17"/>
                  <a:gd name="T21" fmla="*/ 1 h 15"/>
                  <a:gd name="T22" fmla="*/ 3 w 17"/>
                  <a:gd name="T23"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 h="15">
                    <a:moveTo>
                      <a:pt x="3" y="0"/>
                    </a:moveTo>
                    <a:cubicBezTo>
                      <a:pt x="1" y="0"/>
                      <a:pt x="0" y="3"/>
                      <a:pt x="1" y="5"/>
                    </a:cubicBezTo>
                    <a:cubicBezTo>
                      <a:pt x="4" y="8"/>
                      <a:pt x="7" y="14"/>
                      <a:pt x="11" y="15"/>
                    </a:cubicBezTo>
                    <a:cubicBezTo>
                      <a:pt x="12" y="15"/>
                      <a:pt x="12" y="15"/>
                      <a:pt x="12" y="15"/>
                    </a:cubicBezTo>
                    <a:cubicBezTo>
                      <a:pt x="13" y="15"/>
                      <a:pt x="14" y="15"/>
                      <a:pt x="15" y="14"/>
                    </a:cubicBezTo>
                    <a:cubicBezTo>
                      <a:pt x="17" y="13"/>
                      <a:pt x="17" y="11"/>
                      <a:pt x="15" y="10"/>
                    </a:cubicBezTo>
                    <a:cubicBezTo>
                      <a:pt x="15" y="10"/>
                      <a:pt x="14" y="9"/>
                      <a:pt x="13" y="9"/>
                    </a:cubicBezTo>
                    <a:cubicBezTo>
                      <a:pt x="13" y="9"/>
                      <a:pt x="13" y="9"/>
                      <a:pt x="12" y="10"/>
                    </a:cubicBezTo>
                    <a:cubicBezTo>
                      <a:pt x="13" y="9"/>
                      <a:pt x="12" y="9"/>
                      <a:pt x="11" y="9"/>
                    </a:cubicBezTo>
                    <a:cubicBezTo>
                      <a:pt x="10" y="8"/>
                      <a:pt x="10" y="7"/>
                      <a:pt x="9" y="7"/>
                    </a:cubicBezTo>
                    <a:cubicBezTo>
                      <a:pt x="8" y="5"/>
                      <a:pt x="6" y="3"/>
                      <a:pt x="5" y="1"/>
                    </a:cubicBezTo>
                    <a:cubicBezTo>
                      <a:pt x="4" y="1"/>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201" name="Freeform 132"/>
              <p:cNvSpPr/>
              <p:nvPr/>
            </p:nvSpPr>
            <p:spPr bwMode="auto">
              <a:xfrm>
                <a:off x="3670300" y="3125788"/>
                <a:ext cx="14288" cy="12700"/>
              </a:xfrm>
              <a:custGeom>
                <a:avLst/>
                <a:gdLst>
                  <a:gd name="T0" fmla="*/ 3 w 7"/>
                  <a:gd name="T1" fmla="*/ 0 h 6"/>
                  <a:gd name="T2" fmla="*/ 2 w 7"/>
                  <a:gd name="T3" fmla="*/ 1 h 6"/>
                  <a:gd name="T4" fmla="*/ 1 w 7"/>
                  <a:gd name="T5" fmla="*/ 4 h 6"/>
                  <a:gd name="T6" fmla="*/ 3 w 7"/>
                  <a:gd name="T7" fmla="*/ 6 h 6"/>
                  <a:gd name="T8" fmla="*/ 4 w 7"/>
                  <a:gd name="T9" fmla="*/ 5 h 6"/>
                  <a:gd name="T10" fmla="*/ 3 w 7"/>
                  <a:gd name="T11" fmla="*/ 0 h 6"/>
                  <a:gd name="T12" fmla="*/ 3 w 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 h="6">
                    <a:moveTo>
                      <a:pt x="3" y="0"/>
                    </a:moveTo>
                    <a:cubicBezTo>
                      <a:pt x="3" y="0"/>
                      <a:pt x="2" y="0"/>
                      <a:pt x="2" y="1"/>
                    </a:cubicBezTo>
                    <a:cubicBezTo>
                      <a:pt x="0" y="1"/>
                      <a:pt x="0" y="3"/>
                      <a:pt x="1" y="4"/>
                    </a:cubicBezTo>
                    <a:cubicBezTo>
                      <a:pt x="1" y="5"/>
                      <a:pt x="2" y="6"/>
                      <a:pt x="3" y="6"/>
                    </a:cubicBezTo>
                    <a:cubicBezTo>
                      <a:pt x="3" y="6"/>
                      <a:pt x="4" y="6"/>
                      <a:pt x="4" y="5"/>
                    </a:cubicBezTo>
                    <a:cubicBezTo>
                      <a:pt x="7" y="4"/>
                      <a:pt x="6" y="0"/>
                      <a:pt x="3" y="0"/>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202" name="Freeform 133"/>
              <p:cNvSpPr/>
              <p:nvPr/>
            </p:nvSpPr>
            <p:spPr bwMode="auto">
              <a:xfrm>
                <a:off x="3678238" y="3089275"/>
                <a:ext cx="15875" cy="11113"/>
              </a:xfrm>
              <a:custGeom>
                <a:avLst/>
                <a:gdLst>
                  <a:gd name="T0" fmla="*/ 4 w 7"/>
                  <a:gd name="T1" fmla="*/ 0 h 5"/>
                  <a:gd name="T2" fmla="*/ 3 w 7"/>
                  <a:gd name="T3" fmla="*/ 0 h 5"/>
                  <a:gd name="T4" fmla="*/ 4 w 7"/>
                  <a:gd name="T5" fmla="*/ 5 h 5"/>
                  <a:gd name="T6" fmla="*/ 4 w 7"/>
                  <a:gd name="T7" fmla="*/ 5 h 5"/>
                  <a:gd name="T8" fmla="*/ 5 w 7"/>
                  <a:gd name="T9" fmla="*/ 5 h 5"/>
                  <a:gd name="T10" fmla="*/ 6 w 7"/>
                  <a:gd name="T11" fmla="*/ 0 h 5"/>
                  <a:gd name="T12" fmla="*/ 4 w 7"/>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4" y="0"/>
                    </a:moveTo>
                    <a:cubicBezTo>
                      <a:pt x="4" y="0"/>
                      <a:pt x="3" y="0"/>
                      <a:pt x="3" y="0"/>
                    </a:cubicBezTo>
                    <a:cubicBezTo>
                      <a:pt x="0" y="2"/>
                      <a:pt x="2" y="5"/>
                      <a:pt x="4" y="5"/>
                    </a:cubicBezTo>
                    <a:cubicBezTo>
                      <a:pt x="4" y="5"/>
                      <a:pt x="4" y="5"/>
                      <a:pt x="4" y="5"/>
                    </a:cubicBezTo>
                    <a:cubicBezTo>
                      <a:pt x="5" y="5"/>
                      <a:pt x="5" y="5"/>
                      <a:pt x="5" y="5"/>
                    </a:cubicBezTo>
                    <a:cubicBezTo>
                      <a:pt x="7" y="4"/>
                      <a:pt x="7" y="2"/>
                      <a:pt x="6" y="0"/>
                    </a:cubicBezTo>
                    <a:cubicBezTo>
                      <a:pt x="5" y="0"/>
                      <a:pt x="5"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203" name="Freeform 134"/>
              <p:cNvSpPr/>
              <p:nvPr/>
            </p:nvSpPr>
            <p:spPr bwMode="auto">
              <a:xfrm>
                <a:off x="3706813" y="3081338"/>
                <a:ext cx="38100" cy="30163"/>
              </a:xfrm>
              <a:custGeom>
                <a:avLst/>
                <a:gdLst>
                  <a:gd name="T0" fmla="*/ 4 w 18"/>
                  <a:gd name="T1" fmla="*/ 0 h 14"/>
                  <a:gd name="T2" fmla="*/ 3 w 18"/>
                  <a:gd name="T3" fmla="*/ 5 h 14"/>
                  <a:gd name="T4" fmla="*/ 12 w 18"/>
                  <a:gd name="T5" fmla="*/ 14 h 14"/>
                  <a:gd name="T6" fmla="*/ 14 w 18"/>
                  <a:gd name="T7" fmla="*/ 14 h 14"/>
                  <a:gd name="T8" fmla="*/ 14 w 18"/>
                  <a:gd name="T9" fmla="*/ 14 h 14"/>
                  <a:gd name="T10" fmla="*/ 17 w 18"/>
                  <a:gd name="T11" fmla="*/ 11 h 14"/>
                  <a:gd name="T12" fmla="*/ 16 w 18"/>
                  <a:gd name="T13" fmla="*/ 10 h 14"/>
                  <a:gd name="T14" fmla="*/ 5 w 18"/>
                  <a:gd name="T15" fmla="*/ 1 h 14"/>
                  <a:gd name="T16" fmla="*/ 4 w 18"/>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
                    <a:moveTo>
                      <a:pt x="4" y="0"/>
                    </a:moveTo>
                    <a:cubicBezTo>
                      <a:pt x="2" y="0"/>
                      <a:pt x="0" y="4"/>
                      <a:pt x="3" y="5"/>
                    </a:cubicBezTo>
                    <a:cubicBezTo>
                      <a:pt x="6" y="8"/>
                      <a:pt x="9" y="11"/>
                      <a:pt x="12" y="14"/>
                    </a:cubicBezTo>
                    <a:cubicBezTo>
                      <a:pt x="13" y="14"/>
                      <a:pt x="14" y="14"/>
                      <a:pt x="14" y="14"/>
                    </a:cubicBezTo>
                    <a:cubicBezTo>
                      <a:pt x="14" y="14"/>
                      <a:pt x="14" y="14"/>
                      <a:pt x="14" y="14"/>
                    </a:cubicBezTo>
                    <a:cubicBezTo>
                      <a:pt x="16" y="14"/>
                      <a:pt x="18" y="12"/>
                      <a:pt x="17" y="11"/>
                    </a:cubicBezTo>
                    <a:cubicBezTo>
                      <a:pt x="17" y="10"/>
                      <a:pt x="16" y="10"/>
                      <a:pt x="16" y="10"/>
                    </a:cubicBezTo>
                    <a:cubicBezTo>
                      <a:pt x="13" y="7"/>
                      <a:pt x="9" y="4"/>
                      <a:pt x="5" y="1"/>
                    </a:cubicBezTo>
                    <a:cubicBezTo>
                      <a:pt x="5" y="0"/>
                      <a:pt x="4"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204" name="Freeform 135"/>
              <p:cNvSpPr/>
              <p:nvPr/>
            </p:nvSpPr>
            <p:spPr bwMode="auto">
              <a:xfrm>
                <a:off x="3719513" y="3019425"/>
                <a:ext cx="15875" cy="9525"/>
              </a:xfrm>
              <a:custGeom>
                <a:avLst/>
                <a:gdLst>
                  <a:gd name="T0" fmla="*/ 3 w 7"/>
                  <a:gd name="T1" fmla="*/ 0 h 5"/>
                  <a:gd name="T2" fmla="*/ 2 w 7"/>
                  <a:gd name="T3" fmla="*/ 0 h 5"/>
                  <a:gd name="T4" fmla="*/ 2 w 7"/>
                  <a:gd name="T5" fmla="*/ 0 h 5"/>
                  <a:gd name="T6" fmla="*/ 0 w 7"/>
                  <a:gd name="T7" fmla="*/ 2 h 5"/>
                  <a:gd name="T8" fmla="*/ 3 w 7"/>
                  <a:gd name="T9" fmla="*/ 5 h 5"/>
                  <a:gd name="T10" fmla="*/ 4 w 7"/>
                  <a:gd name="T11" fmla="*/ 5 h 5"/>
                  <a:gd name="T12" fmla="*/ 3 w 7"/>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3" y="0"/>
                    </a:moveTo>
                    <a:cubicBezTo>
                      <a:pt x="3" y="0"/>
                      <a:pt x="2" y="0"/>
                      <a:pt x="2" y="0"/>
                    </a:cubicBezTo>
                    <a:cubicBezTo>
                      <a:pt x="2" y="0"/>
                      <a:pt x="2" y="0"/>
                      <a:pt x="2" y="0"/>
                    </a:cubicBezTo>
                    <a:cubicBezTo>
                      <a:pt x="1" y="0"/>
                      <a:pt x="0" y="1"/>
                      <a:pt x="0" y="2"/>
                    </a:cubicBezTo>
                    <a:cubicBezTo>
                      <a:pt x="0" y="3"/>
                      <a:pt x="1" y="5"/>
                      <a:pt x="3" y="5"/>
                    </a:cubicBezTo>
                    <a:cubicBezTo>
                      <a:pt x="3" y="5"/>
                      <a:pt x="4" y="5"/>
                      <a:pt x="4" y="5"/>
                    </a:cubicBezTo>
                    <a:cubicBezTo>
                      <a:pt x="7" y="3"/>
                      <a:pt x="5"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205" name="Freeform 136"/>
              <p:cNvSpPr/>
              <p:nvPr/>
            </p:nvSpPr>
            <p:spPr bwMode="auto">
              <a:xfrm>
                <a:off x="3678238" y="3132138"/>
                <a:ext cx="36513" cy="41275"/>
              </a:xfrm>
              <a:custGeom>
                <a:avLst/>
                <a:gdLst>
                  <a:gd name="T0" fmla="*/ 3 w 17"/>
                  <a:gd name="T1" fmla="*/ 0 h 19"/>
                  <a:gd name="T2" fmla="*/ 2 w 17"/>
                  <a:gd name="T3" fmla="*/ 6 h 19"/>
                  <a:gd name="T4" fmla="*/ 11 w 17"/>
                  <a:gd name="T5" fmla="*/ 16 h 19"/>
                  <a:gd name="T6" fmla="*/ 12 w 17"/>
                  <a:gd name="T7" fmla="*/ 19 h 19"/>
                  <a:gd name="T8" fmla="*/ 14 w 17"/>
                  <a:gd name="T9" fmla="*/ 19 h 19"/>
                  <a:gd name="T10" fmla="*/ 16 w 17"/>
                  <a:gd name="T11" fmla="*/ 17 h 19"/>
                  <a:gd name="T12" fmla="*/ 16 w 17"/>
                  <a:gd name="T13" fmla="*/ 12 h 19"/>
                  <a:gd name="T14" fmla="*/ 5 w 17"/>
                  <a:gd name="T15" fmla="*/ 1 h 19"/>
                  <a:gd name="T16" fmla="*/ 3 w 17"/>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9">
                    <a:moveTo>
                      <a:pt x="3" y="0"/>
                    </a:moveTo>
                    <a:cubicBezTo>
                      <a:pt x="1" y="0"/>
                      <a:pt x="0" y="4"/>
                      <a:pt x="2" y="6"/>
                    </a:cubicBezTo>
                    <a:cubicBezTo>
                      <a:pt x="5" y="8"/>
                      <a:pt x="12" y="11"/>
                      <a:pt x="11" y="16"/>
                    </a:cubicBezTo>
                    <a:cubicBezTo>
                      <a:pt x="11" y="17"/>
                      <a:pt x="11" y="18"/>
                      <a:pt x="12" y="19"/>
                    </a:cubicBezTo>
                    <a:cubicBezTo>
                      <a:pt x="13" y="19"/>
                      <a:pt x="13" y="19"/>
                      <a:pt x="14" y="19"/>
                    </a:cubicBezTo>
                    <a:cubicBezTo>
                      <a:pt x="15" y="19"/>
                      <a:pt x="16" y="19"/>
                      <a:pt x="16" y="17"/>
                    </a:cubicBezTo>
                    <a:cubicBezTo>
                      <a:pt x="17" y="15"/>
                      <a:pt x="17" y="13"/>
                      <a:pt x="16" y="12"/>
                    </a:cubicBezTo>
                    <a:cubicBezTo>
                      <a:pt x="14" y="7"/>
                      <a:pt x="9" y="4"/>
                      <a:pt x="5" y="1"/>
                    </a:cubicBezTo>
                    <a:cubicBezTo>
                      <a:pt x="4" y="1"/>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206" name="Freeform 137"/>
              <p:cNvSpPr/>
              <p:nvPr/>
            </p:nvSpPr>
            <p:spPr bwMode="auto">
              <a:xfrm>
                <a:off x="3695700" y="3098800"/>
                <a:ext cx="36513" cy="42863"/>
              </a:xfrm>
              <a:custGeom>
                <a:avLst/>
                <a:gdLst>
                  <a:gd name="T0" fmla="*/ 4 w 17"/>
                  <a:gd name="T1" fmla="*/ 0 h 20"/>
                  <a:gd name="T2" fmla="*/ 2 w 17"/>
                  <a:gd name="T3" fmla="*/ 4 h 20"/>
                  <a:gd name="T4" fmla="*/ 11 w 17"/>
                  <a:gd name="T5" fmla="*/ 17 h 20"/>
                  <a:gd name="T6" fmla="*/ 13 w 17"/>
                  <a:gd name="T7" fmla="*/ 19 h 20"/>
                  <a:gd name="T8" fmla="*/ 14 w 17"/>
                  <a:gd name="T9" fmla="*/ 20 h 20"/>
                  <a:gd name="T10" fmla="*/ 17 w 17"/>
                  <a:gd name="T11" fmla="*/ 17 h 20"/>
                  <a:gd name="T12" fmla="*/ 16 w 17"/>
                  <a:gd name="T13" fmla="*/ 13 h 20"/>
                  <a:gd name="T14" fmla="*/ 6 w 17"/>
                  <a:gd name="T15" fmla="*/ 0 h 20"/>
                  <a:gd name="T16" fmla="*/ 4 w 17"/>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0">
                    <a:moveTo>
                      <a:pt x="4" y="0"/>
                    </a:moveTo>
                    <a:cubicBezTo>
                      <a:pt x="2" y="0"/>
                      <a:pt x="0" y="2"/>
                      <a:pt x="2" y="4"/>
                    </a:cubicBezTo>
                    <a:cubicBezTo>
                      <a:pt x="5" y="7"/>
                      <a:pt x="11" y="12"/>
                      <a:pt x="11" y="17"/>
                    </a:cubicBezTo>
                    <a:cubicBezTo>
                      <a:pt x="12" y="18"/>
                      <a:pt x="12" y="19"/>
                      <a:pt x="13" y="19"/>
                    </a:cubicBezTo>
                    <a:cubicBezTo>
                      <a:pt x="13" y="19"/>
                      <a:pt x="14" y="20"/>
                      <a:pt x="14" y="20"/>
                    </a:cubicBezTo>
                    <a:cubicBezTo>
                      <a:pt x="16" y="20"/>
                      <a:pt x="17" y="19"/>
                      <a:pt x="17" y="17"/>
                    </a:cubicBezTo>
                    <a:cubicBezTo>
                      <a:pt x="17" y="16"/>
                      <a:pt x="17" y="14"/>
                      <a:pt x="16" y="13"/>
                    </a:cubicBezTo>
                    <a:cubicBezTo>
                      <a:pt x="14" y="8"/>
                      <a:pt x="10" y="4"/>
                      <a:pt x="6" y="0"/>
                    </a:cubicBezTo>
                    <a:cubicBezTo>
                      <a:pt x="5" y="0"/>
                      <a:pt x="5"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207" name="Freeform 138"/>
              <p:cNvSpPr/>
              <p:nvPr/>
            </p:nvSpPr>
            <p:spPr bwMode="auto">
              <a:xfrm>
                <a:off x="3708400" y="3028950"/>
                <a:ext cx="50800" cy="69850"/>
              </a:xfrm>
              <a:custGeom>
                <a:avLst/>
                <a:gdLst>
                  <a:gd name="T0" fmla="*/ 3 w 23"/>
                  <a:gd name="T1" fmla="*/ 0 h 32"/>
                  <a:gd name="T2" fmla="*/ 3 w 23"/>
                  <a:gd name="T3" fmla="*/ 0 h 32"/>
                  <a:gd name="T4" fmla="*/ 1 w 23"/>
                  <a:gd name="T5" fmla="*/ 4 h 32"/>
                  <a:gd name="T6" fmla="*/ 1 w 23"/>
                  <a:gd name="T7" fmla="*/ 5 h 32"/>
                  <a:gd name="T8" fmla="*/ 17 w 23"/>
                  <a:gd name="T9" fmla="*/ 30 h 32"/>
                  <a:gd name="T10" fmla="*/ 18 w 23"/>
                  <a:gd name="T11" fmla="*/ 31 h 32"/>
                  <a:gd name="T12" fmla="*/ 20 w 23"/>
                  <a:gd name="T13" fmla="*/ 32 h 32"/>
                  <a:gd name="T14" fmla="*/ 22 w 23"/>
                  <a:gd name="T15" fmla="*/ 28 h 32"/>
                  <a:gd name="T16" fmla="*/ 21 w 23"/>
                  <a:gd name="T17" fmla="*/ 26 h 32"/>
                  <a:gd name="T18" fmla="*/ 5 w 23"/>
                  <a:gd name="T19" fmla="*/ 1 h 32"/>
                  <a:gd name="T20" fmla="*/ 3 w 23"/>
                  <a:gd name="T2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32">
                    <a:moveTo>
                      <a:pt x="3" y="0"/>
                    </a:moveTo>
                    <a:cubicBezTo>
                      <a:pt x="3" y="0"/>
                      <a:pt x="3" y="0"/>
                      <a:pt x="3" y="0"/>
                    </a:cubicBezTo>
                    <a:cubicBezTo>
                      <a:pt x="1" y="1"/>
                      <a:pt x="0" y="2"/>
                      <a:pt x="1" y="4"/>
                    </a:cubicBezTo>
                    <a:cubicBezTo>
                      <a:pt x="1" y="4"/>
                      <a:pt x="1" y="5"/>
                      <a:pt x="1" y="5"/>
                    </a:cubicBezTo>
                    <a:cubicBezTo>
                      <a:pt x="8" y="12"/>
                      <a:pt x="14" y="21"/>
                      <a:pt x="17" y="30"/>
                    </a:cubicBezTo>
                    <a:cubicBezTo>
                      <a:pt x="17" y="30"/>
                      <a:pt x="18" y="31"/>
                      <a:pt x="18" y="31"/>
                    </a:cubicBezTo>
                    <a:cubicBezTo>
                      <a:pt x="18" y="31"/>
                      <a:pt x="19" y="32"/>
                      <a:pt x="20" y="32"/>
                    </a:cubicBezTo>
                    <a:cubicBezTo>
                      <a:pt x="21" y="32"/>
                      <a:pt x="23" y="30"/>
                      <a:pt x="22" y="28"/>
                    </a:cubicBezTo>
                    <a:cubicBezTo>
                      <a:pt x="22" y="27"/>
                      <a:pt x="22" y="26"/>
                      <a:pt x="21" y="26"/>
                    </a:cubicBezTo>
                    <a:cubicBezTo>
                      <a:pt x="18" y="16"/>
                      <a:pt x="12" y="8"/>
                      <a:pt x="5" y="1"/>
                    </a:cubicBezTo>
                    <a:cubicBezTo>
                      <a:pt x="5" y="1"/>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208" name="Freeform 139"/>
              <p:cNvSpPr/>
              <p:nvPr/>
            </p:nvSpPr>
            <p:spPr bwMode="auto">
              <a:xfrm>
                <a:off x="3743325" y="3009900"/>
                <a:ext cx="46038" cy="58738"/>
              </a:xfrm>
              <a:custGeom>
                <a:avLst/>
                <a:gdLst>
                  <a:gd name="T0" fmla="*/ 3 w 21"/>
                  <a:gd name="T1" fmla="*/ 0 h 27"/>
                  <a:gd name="T2" fmla="*/ 1 w 21"/>
                  <a:gd name="T3" fmla="*/ 4 h 27"/>
                  <a:gd name="T4" fmla="*/ 14 w 21"/>
                  <a:gd name="T5" fmla="*/ 24 h 27"/>
                  <a:gd name="T6" fmla="*/ 16 w 21"/>
                  <a:gd name="T7" fmla="*/ 26 h 27"/>
                  <a:gd name="T8" fmla="*/ 17 w 21"/>
                  <a:gd name="T9" fmla="*/ 27 h 27"/>
                  <a:gd name="T10" fmla="*/ 19 w 21"/>
                  <a:gd name="T11" fmla="*/ 22 h 27"/>
                  <a:gd name="T12" fmla="*/ 18 w 21"/>
                  <a:gd name="T13" fmla="*/ 21 h 27"/>
                  <a:gd name="T14" fmla="*/ 6 w 21"/>
                  <a:gd name="T15" fmla="*/ 1 h 27"/>
                  <a:gd name="T16" fmla="*/ 3 w 21"/>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7">
                    <a:moveTo>
                      <a:pt x="3" y="0"/>
                    </a:moveTo>
                    <a:cubicBezTo>
                      <a:pt x="2" y="0"/>
                      <a:pt x="0" y="2"/>
                      <a:pt x="1" y="4"/>
                    </a:cubicBezTo>
                    <a:cubicBezTo>
                      <a:pt x="5" y="11"/>
                      <a:pt x="9" y="18"/>
                      <a:pt x="14" y="24"/>
                    </a:cubicBezTo>
                    <a:cubicBezTo>
                      <a:pt x="15" y="25"/>
                      <a:pt x="15" y="25"/>
                      <a:pt x="16" y="26"/>
                    </a:cubicBezTo>
                    <a:cubicBezTo>
                      <a:pt x="16" y="26"/>
                      <a:pt x="17" y="27"/>
                      <a:pt x="17" y="27"/>
                    </a:cubicBezTo>
                    <a:cubicBezTo>
                      <a:pt x="19" y="27"/>
                      <a:pt x="21" y="24"/>
                      <a:pt x="19" y="22"/>
                    </a:cubicBezTo>
                    <a:cubicBezTo>
                      <a:pt x="19" y="22"/>
                      <a:pt x="19" y="21"/>
                      <a:pt x="18" y="21"/>
                    </a:cubicBezTo>
                    <a:cubicBezTo>
                      <a:pt x="14" y="15"/>
                      <a:pt x="10" y="8"/>
                      <a:pt x="6" y="1"/>
                    </a:cubicBezTo>
                    <a:cubicBezTo>
                      <a:pt x="5" y="0"/>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209" name="Freeform 140"/>
              <p:cNvSpPr/>
              <p:nvPr/>
            </p:nvSpPr>
            <p:spPr bwMode="auto">
              <a:xfrm>
                <a:off x="3798888" y="3008313"/>
                <a:ext cx="39688" cy="30163"/>
              </a:xfrm>
              <a:custGeom>
                <a:avLst/>
                <a:gdLst>
                  <a:gd name="T0" fmla="*/ 4 w 18"/>
                  <a:gd name="T1" fmla="*/ 0 h 14"/>
                  <a:gd name="T2" fmla="*/ 3 w 18"/>
                  <a:gd name="T3" fmla="*/ 0 h 14"/>
                  <a:gd name="T4" fmla="*/ 3 w 18"/>
                  <a:gd name="T5" fmla="*/ 5 h 14"/>
                  <a:gd name="T6" fmla="*/ 10 w 18"/>
                  <a:gd name="T7" fmla="*/ 7 h 14"/>
                  <a:gd name="T8" fmla="*/ 13 w 18"/>
                  <a:gd name="T9" fmla="*/ 11 h 14"/>
                  <a:gd name="T10" fmla="*/ 13 w 18"/>
                  <a:gd name="T11" fmla="*/ 12 h 14"/>
                  <a:gd name="T12" fmla="*/ 15 w 18"/>
                  <a:gd name="T13" fmla="*/ 14 h 14"/>
                  <a:gd name="T14" fmla="*/ 18 w 18"/>
                  <a:gd name="T15" fmla="*/ 11 h 14"/>
                  <a:gd name="T16" fmla="*/ 18 w 18"/>
                  <a:gd name="T17" fmla="*/ 10 h 14"/>
                  <a:gd name="T18" fmla="*/ 18 w 18"/>
                  <a:gd name="T19" fmla="*/ 10 h 14"/>
                  <a:gd name="T20" fmla="*/ 14 w 18"/>
                  <a:gd name="T21" fmla="*/ 3 h 14"/>
                  <a:gd name="T22" fmla="*/ 9 w 18"/>
                  <a:gd name="T23" fmla="*/ 1 h 14"/>
                  <a:gd name="T24" fmla="*/ 5 w 18"/>
                  <a:gd name="T25" fmla="*/ 0 h 14"/>
                  <a:gd name="T26" fmla="*/ 4 w 18"/>
                  <a:gd name="T2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4">
                    <a:moveTo>
                      <a:pt x="4" y="0"/>
                    </a:moveTo>
                    <a:cubicBezTo>
                      <a:pt x="4" y="0"/>
                      <a:pt x="3" y="0"/>
                      <a:pt x="3" y="0"/>
                    </a:cubicBezTo>
                    <a:cubicBezTo>
                      <a:pt x="1" y="1"/>
                      <a:pt x="0" y="4"/>
                      <a:pt x="3" y="5"/>
                    </a:cubicBezTo>
                    <a:cubicBezTo>
                      <a:pt x="5" y="5"/>
                      <a:pt x="8" y="6"/>
                      <a:pt x="10" y="7"/>
                    </a:cubicBezTo>
                    <a:cubicBezTo>
                      <a:pt x="11" y="8"/>
                      <a:pt x="12" y="9"/>
                      <a:pt x="13" y="11"/>
                    </a:cubicBezTo>
                    <a:cubicBezTo>
                      <a:pt x="13" y="11"/>
                      <a:pt x="13" y="12"/>
                      <a:pt x="13" y="12"/>
                    </a:cubicBezTo>
                    <a:cubicBezTo>
                      <a:pt x="13" y="13"/>
                      <a:pt x="14" y="14"/>
                      <a:pt x="15" y="14"/>
                    </a:cubicBezTo>
                    <a:cubicBezTo>
                      <a:pt x="17" y="14"/>
                      <a:pt x="18" y="13"/>
                      <a:pt x="18" y="11"/>
                    </a:cubicBezTo>
                    <a:cubicBezTo>
                      <a:pt x="18" y="11"/>
                      <a:pt x="18" y="10"/>
                      <a:pt x="18" y="10"/>
                    </a:cubicBezTo>
                    <a:cubicBezTo>
                      <a:pt x="18" y="10"/>
                      <a:pt x="18" y="10"/>
                      <a:pt x="18" y="10"/>
                    </a:cubicBezTo>
                    <a:cubicBezTo>
                      <a:pt x="17" y="7"/>
                      <a:pt x="16" y="5"/>
                      <a:pt x="14" y="3"/>
                    </a:cubicBezTo>
                    <a:cubicBezTo>
                      <a:pt x="12" y="2"/>
                      <a:pt x="10" y="1"/>
                      <a:pt x="9" y="1"/>
                    </a:cubicBezTo>
                    <a:cubicBezTo>
                      <a:pt x="7" y="0"/>
                      <a:pt x="6" y="0"/>
                      <a:pt x="5" y="0"/>
                    </a:cubicBezTo>
                    <a:cubicBezTo>
                      <a:pt x="4" y="0"/>
                      <a:pt x="4"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210" name="Freeform 141"/>
              <p:cNvSpPr/>
              <p:nvPr/>
            </p:nvSpPr>
            <p:spPr bwMode="auto">
              <a:xfrm>
                <a:off x="3849688" y="2984500"/>
                <a:ext cx="12700" cy="12700"/>
              </a:xfrm>
              <a:custGeom>
                <a:avLst/>
                <a:gdLst>
                  <a:gd name="T0" fmla="*/ 3 w 6"/>
                  <a:gd name="T1" fmla="*/ 0 h 6"/>
                  <a:gd name="T2" fmla="*/ 2 w 6"/>
                  <a:gd name="T3" fmla="*/ 1 h 6"/>
                  <a:gd name="T4" fmla="*/ 2 w 6"/>
                  <a:gd name="T5" fmla="*/ 5 h 6"/>
                  <a:gd name="T6" fmla="*/ 3 w 6"/>
                  <a:gd name="T7" fmla="*/ 6 h 6"/>
                  <a:gd name="T8" fmla="*/ 5 w 6"/>
                  <a:gd name="T9" fmla="*/ 6 h 6"/>
                  <a:gd name="T10" fmla="*/ 5 w 6"/>
                  <a:gd name="T11" fmla="*/ 1 h 6"/>
                  <a:gd name="T12" fmla="*/ 3 w 6"/>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6" h="6">
                    <a:moveTo>
                      <a:pt x="3" y="0"/>
                    </a:moveTo>
                    <a:cubicBezTo>
                      <a:pt x="3" y="0"/>
                      <a:pt x="2" y="0"/>
                      <a:pt x="2" y="1"/>
                    </a:cubicBezTo>
                    <a:cubicBezTo>
                      <a:pt x="0" y="2"/>
                      <a:pt x="0" y="4"/>
                      <a:pt x="2" y="5"/>
                    </a:cubicBezTo>
                    <a:cubicBezTo>
                      <a:pt x="2" y="6"/>
                      <a:pt x="3" y="6"/>
                      <a:pt x="3" y="6"/>
                    </a:cubicBezTo>
                    <a:cubicBezTo>
                      <a:pt x="4" y="6"/>
                      <a:pt x="4" y="6"/>
                      <a:pt x="5" y="6"/>
                    </a:cubicBezTo>
                    <a:cubicBezTo>
                      <a:pt x="6" y="5"/>
                      <a:pt x="6" y="2"/>
                      <a:pt x="5" y="1"/>
                    </a:cubicBezTo>
                    <a:cubicBezTo>
                      <a:pt x="4" y="1"/>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211" name="Freeform 142"/>
              <p:cNvSpPr/>
              <p:nvPr/>
            </p:nvSpPr>
            <p:spPr bwMode="auto">
              <a:xfrm>
                <a:off x="2771775" y="2260600"/>
                <a:ext cx="34925" cy="88900"/>
              </a:xfrm>
              <a:custGeom>
                <a:avLst/>
                <a:gdLst>
                  <a:gd name="T0" fmla="*/ 3 w 16"/>
                  <a:gd name="T1" fmla="*/ 0 h 41"/>
                  <a:gd name="T2" fmla="*/ 3 w 16"/>
                  <a:gd name="T3" fmla="*/ 0 h 41"/>
                  <a:gd name="T4" fmla="*/ 1 w 16"/>
                  <a:gd name="T5" fmla="*/ 4 h 41"/>
                  <a:gd name="T6" fmla="*/ 1 w 16"/>
                  <a:gd name="T7" fmla="*/ 6 h 41"/>
                  <a:gd name="T8" fmla="*/ 11 w 16"/>
                  <a:gd name="T9" fmla="*/ 39 h 41"/>
                  <a:gd name="T10" fmla="*/ 13 w 16"/>
                  <a:gd name="T11" fmla="*/ 41 h 41"/>
                  <a:gd name="T12" fmla="*/ 16 w 16"/>
                  <a:gd name="T13" fmla="*/ 37 h 41"/>
                  <a:gd name="T14" fmla="*/ 9 w 16"/>
                  <a:gd name="T15" fmla="*/ 13 h 41"/>
                  <a:gd name="T16" fmla="*/ 6 w 16"/>
                  <a:gd name="T17" fmla="*/ 4 h 41"/>
                  <a:gd name="T18" fmla="*/ 6 w 16"/>
                  <a:gd name="T19" fmla="*/ 2 h 41"/>
                  <a:gd name="T20" fmla="*/ 3 w 16"/>
                  <a:gd name="T2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41">
                    <a:moveTo>
                      <a:pt x="3" y="0"/>
                    </a:moveTo>
                    <a:cubicBezTo>
                      <a:pt x="3" y="0"/>
                      <a:pt x="3" y="0"/>
                      <a:pt x="3" y="0"/>
                    </a:cubicBezTo>
                    <a:cubicBezTo>
                      <a:pt x="1" y="1"/>
                      <a:pt x="0" y="2"/>
                      <a:pt x="1" y="4"/>
                    </a:cubicBezTo>
                    <a:cubicBezTo>
                      <a:pt x="1" y="4"/>
                      <a:pt x="1" y="5"/>
                      <a:pt x="1" y="6"/>
                    </a:cubicBezTo>
                    <a:cubicBezTo>
                      <a:pt x="4" y="17"/>
                      <a:pt x="8" y="28"/>
                      <a:pt x="11" y="39"/>
                    </a:cubicBezTo>
                    <a:cubicBezTo>
                      <a:pt x="11" y="40"/>
                      <a:pt x="12" y="41"/>
                      <a:pt x="13" y="41"/>
                    </a:cubicBezTo>
                    <a:cubicBezTo>
                      <a:pt x="15" y="41"/>
                      <a:pt x="16" y="39"/>
                      <a:pt x="16" y="37"/>
                    </a:cubicBezTo>
                    <a:cubicBezTo>
                      <a:pt x="14" y="29"/>
                      <a:pt x="11" y="21"/>
                      <a:pt x="9" y="13"/>
                    </a:cubicBezTo>
                    <a:cubicBezTo>
                      <a:pt x="8" y="10"/>
                      <a:pt x="7" y="7"/>
                      <a:pt x="6" y="4"/>
                    </a:cubicBezTo>
                    <a:cubicBezTo>
                      <a:pt x="6" y="3"/>
                      <a:pt x="6" y="3"/>
                      <a:pt x="6" y="2"/>
                    </a:cubicBezTo>
                    <a:cubicBezTo>
                      <a:pt x="5" y="1"/>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212" name="Freeform 143"/>
              <p:cNvSpPr/>
              <p:nvPr/>
            </p:nvSpPr>
            <p:spPr bwMode="auto">
              <a:xfrm>
                <a:off x="2806700" y="2300288"/>
                <a:ext cx="17463" cy="26988"/>
              </a:xfrm>
              <a:custGeom>
                <a:avLst/>
                <a:gdLst>
                  <a:gd name="T0" fmla="*/ 3 w 8"/>
                  <a:gd name="T1" fmla="*/ 0 h 13"/>
                  <a:gd name="T2" fmla="*/ 0 w 8"/>
                  <a:gd name="T3" fmla="*/ 2 h 13"/>
                  <a:gd name="T4" fmla="*/ 0 w 8"/>
                  <a:gd name="T5" fmla="*/ 4 h 13"/>
                  <a:gd name="T6" fmla="*/ 3 w 8"/>
                  <a:gd name="T7" fmla="*/ 11 h 13"/>
                  <a:gd name="T8" fmla="*/ 5 w 8"/>
                  <a:gd name="T9" fmla="*/ 13 h 13"/>
                  <a:gd name="T10" fmla="*/ 7 w 8"/>
                  <a:gd name="T11" fmla="*/ 12 h 13"/>
                  <a:gd name="T12" fmla="*/ 8 w 8"/>
                  <a:gd name="T13" fmla="*/ 9 h 13"/>
                  <a:gd name="T14" fmla="*/ 7 w 8"/>
                  <a:gd name="T15" fmla="*/ 7 h 13"/>
                  <a:gd name="T16" fmla="*/ 5 w 8"/>
                  <a:gd name="T17" fmla="*/ 1 h 13"/>
                  <a:gd name="T18" fmla="*/ 3 w 8"/>
                  <a:gd name="T1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3">
                    <a:moveTo>
                      <a:pt x="3" y="0"/>
                    </a:moveTo>
                    <a:cubicBezTo>
                      <a:pt x="2" y="0"/>
                      <a:pt x="0" y="0"/>
                      <a:pt x="0" y="2"/>
                    </a:cubicBezTo>
                    <a:cubicBezTo>
                      <a:pt x="0" y="2"/>
                      <a:pt x="0" y="3"/>
                      <a:pt x="0" y="4"/>
                    </a:cubicBezTo>
                    <a:cubicBezTo>
                      <a:pt x="1" y="6"/>
                      <a:pt x="2" y="9"/>
                      <a:pt x="3" y="11"/>
                    </a:cubicBezTo>
                    <a:cubicBezTo>
                      <a:pt x="3" y="12"/>
                      <a:pt x="4" y="13"/>
                      <a:pt x="5" y="13"/>
                    </a:cubicBezTo>
                    <a:cubicBezTo>
                      <a:pt x="6" y="13"/>
                      <a:pt x="6" y="12"/>
                      <a:pt x="7" y="12"/>
                    </a:cubicBezTo>
                    <a:cubicBezTo>
                      <a:pt x="8" y="11"/>
                      <a:pt x="8" y="10"/>
                      <a:pt x="8" y="9"/>
                    </a:cubicBezTo>
                    <a:cubicBezTo>
                      <a:pt x="7" y="8"/>
                      <a:pt x="7" y="8"/>
                      <a:pt x="7" y="7"/>
                    </a:cubicBezTo>
                    <a:cubicBezTo>
                      <a:pt x="6" y="5"/>
                      <a:pt x="6" y="3"/>
                      <a:pt x="5" y="1"/>
                    </a:cubicBezTo>
                    <a:cubicBezTo>
                      <a:pt x="4" y="0"/>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213" name="Freeform 144"/>
              <p:cNvSpPr/>
              <p:nvPr/>
            </p:nvSpPr>
            <p:spPr bwMode="auto">
              <a:xfrm>
                <a:off x="3698875" y="2368550"/>
                <a:ext cx="19050" cy="65088"/>
              </a:xfrm>
              <a:custGeom>
                <a:avLst/>
                <a:gdLst>
                  <a:gd name="T0" fmla="*/ 3 w 9"/>
                  <a:gd name="T1" fmla="*/ 0 h 30"/>
                  <a:gd name="T2" fmla="*/ 1 w 9"/>
                  <a:gd name="T3" fmla="*/ 4 h 30"/>
                  <a:gd name="T4" fmla="*/ 1 w 9"/>
                  <a:gd name="T5" fmla="*/ 6 h 30"/>
                  <a:gd name="T6" fmla="*/ 3 w 9"/>
                  <a:gd name="T7" fmla="*/ 20 h 30"/>
                  <a:gd name="T8" fmla="*/ 3 w 9"/>
                  <a:gd name="T9" fmla="*/ 28 h 30"/>
                  <a:gd name="T10" fmla="*/ 6 w 9"/>
                  <a:gd name="T11" fmla="*/ 30 h 30"/>
                  <a:gd name="T12" fmla="*/ 9 w 9"/>
                  <a:gd name="T13" fmla="*/ 26 h 30"/>
                  <a:gd name="T14" fmla="*/ 8 w 9"/>
                  <a:gd name="T15" fmla="*/ 14 h 30"/>
                  <a:gd name="T16" fmla="*/ 6 w 9"/>
                  <a:gd name="T17" fmla="*/ 4 h 30"/>
                  <a:gd name="T18" fmla="*/ 5 w 9"/>
                  <a:gd name="T19" fmla="*/ 2 h 30"/>
                  <a:gd name="T20" fmla="*/ 3 w 9"/>
                  <a:gd name="T21"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30">
                    <a:moveTo>
                      <a:pt x="3" y="0"/>
                    </a:moveTo>
                    <a:cubicBezTo>
                      <a:pt x="1" y="0"/>
                      <a:pt x="0" y="2"/>
                      <a:pt x="1" y="4"/>
                    </a:cubicBezTo>
                    <a:cubicBezTo>
                      <a:pt x="1" y="5"/>
                      <a:pt x="1" y="5"/>
                      <a:pt x="1" y="6"/>
                    </a:cubicBezTo>
                    <a:cubicBezTo>
                      <a:pt x="3" y="11"/>
                      <a:pt x="3" y="15"/>
                      <a:pt x="3" y="20"/>
                    </a:cubicBezTo>
                    <a:cubicBezTo>
                      <a:pt x="3" y="23"/>
                      <a:pt x="3" y="25"/>
                      <a:pt x="3" y="28"/>
                    </a:cubicBezTo>
                    <a:cubicBezTo>
                      <a:pt x="4" y="29"/>
                      <a:pt x="5" y="30"/>
                      <a:pt x="6" y="30"/>
                    </a:cubicBezTo>
                    <a:cubicBezTo>
                      <a:pt x="7" y="30"/>
                      <a:pt x="9" y="28"/>
                      <a:pt x="9" y="26"/>
                    </a:cubicBezTo>
                    <a:cubicBezTo>
                      <a:pt x="8" y="22"/>
                      <a:pt x="8" y="18"/>
                      <a:pt x="8" y="14"/>
                    </a:cubicBezTo>
                    <a:cubicBezTo>
                      <a:pt x="7" y="11"/>
                      <a:pt x="7" y="7"/>
                      <a:pt x="6" y="4"/>
                    </a:cubicBezTo>
                    <a:cubicBezTo>
                      <a:pt x="6" y="3"/>
                      <a:pt x="5" y="2"/>
                      <a:pt x="5" y="2"/>
                    </a:cubicBezTo>
                    <a:cubicBezTo>
                      <a:pt x="5" y="1"/>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214" name="Freeform 145"/>
              <p:cNvSpPr/>
              <p:nvPr/>
            </p:nvSpPr>
            <p:spPr bwMode="auto">
              <a:xfrm>
                <a:off x="3729038" y="2366963"/>
                <a:ext cx="15875" cy="87313"/>
              </a:xfrm>
              <a:custGeom>
                <a:avLst/>
                <a:gdLst>
                  <a:gd name="T0" fmla="*/ 3 w 8"/>
                  <a:gd name="T1" fmla="*/ 0 h 41"/>
                  <a:gd name="T2" fmla="*/ 0 w 8"/>
                  <a:gd name="T3" fmla="*/ 4 h 41"/>
                  <a:gd name="T4" fmla="*/ 1 w 8"/>
                  <a:gd name="T5" fmla="*/ 6 h 41"/>
                  <a:gd name="T6" fmla="*/ 1 w 8"/>
                  <a:gd name="T7" fmla="*/ 12 h 41"/>
                  <a:gd name="T8" fmla="*/ 2 w 8"/>
                  <a:gd name="T9" fmla="*/ 38 h 41"/>
                  <a:gd name="T10" fmla="*/ 2 w 8"/>
                  <a:gd name="T11" fmla="*/ 38 h 41"/>
                  <a:gd name="T12" fmla="*/ 4 w 8"/>
                  <a:gd name="T13" fmla="*/ 41 h 41"/>
                  <a:gd name="T14" fmla="*/ 7 w 8"/>
                  <a:gd name="T15" fmla="*/ 38 h 41"/>
                  <a:gd name="T16" fmla="*/ 7 w 8"/>
                  <a:gd name="T17" fmla="*/ 35 h 41"/>
                  <a:gd name="T18" fmla="*/ 7 w 8"/>
                  <a:gd name="T19" fmla="*/ 11 h 41"/>
                  <a:gd name="T20" fmla="*/ 6 w 8"/>
                  <a:gd name="T21" fmla="*/ 6 h 41"/>
                  <a:gd name="T22" fmla="*/ 5 w 8"/>
                  <a:gd name="T23" fmla="*/ 2 h 41"/>
                  <a:gd name="T24" fmla="*/ 3 w 8"/>
                  <a:gd name="T2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41">
                    <a:moveTo>
                      <a:pt x="3" y="0"/>
                    </a:moveTo>
                    <a:cubicBezTo>
                      <a:pt x="2" y="0"/>
                      <a:pt x="0" y="2"/>
                      <a:pt x="0" y="4"/>
                    </a:cubicBezTo>
                    <a:cubicBezTo>
                      <a:pt x="0" y="4"/>
                      <a:pt x="1" y="5"/>
                      <a:pt x="1" y="6"/>
                    </a:cubicBezTo>
                    <a:cubicBezTo>
                      <a:pt x="1" y="8"/>
                      <a:pt x="1" y="10"/>
                      <a:pt x="1" y="12"/>
                    </a:cubicBezTo>
                    <a:cubicBezTo>
                      <a:pt x="2" y="21"/>
                      <a:pt x="2" y="29"/>
                      <a:pt x="2" y="38"/>
                    </a:cubicBezTo>
                    <a:cubicBezTo>
                      <a:pt x="2" y="38"/>
                      <a:pt x="2" y="38"/>
                      <a:pt x="2" y="38"/>
                    </a:cubicBezTo>
                    <a:cubicBezTo>
                      <a:pt x="1" y="40"/>
                      <a:pt x="3" y="41"/>
                      <a:pt x="4" y="41"/>
                    </a:cubicBezTo>
                    <a:cubicBezTo>
                      <a:pt x="5" y="41"/>
                      <a:pt x="7" y="40"/>
                      <a:pt x="7" y="38"/>
                    </a:cubicBezTo>
                    <a:cubicBezTo>
                      <a:pt x="7" y="37"/>
                      <a:pt x="7" y="36"/>
                      <a:pt x="7" y="35"/>
                    </a:cubicBezTo>
                    <a:cubicBezTo>
                      <a:pt x="8" y="27"/>
                      <a:pt x="7" y="19"/>
                      <a:pt x="7" y="11"/>
                    </a:cubicBezTo>
                    <a:cubicBezTo>
                      <a:pt x="6" y="10"/>
                      <a:pt x="6" y="8"/>
                      <a:pt x="6" y="6"/>
                    </a:cubicBezTo>
                    <a:cubicBezTo>
                      <a:pt x="6" y="5"/>
                      <a:pt x="6" y="4"/>
                      <a:pt x="5" y="2"/>
                    </a:cubicBezTo>
                    <a:cubicBezTo>
                      <a:pt x="5" y="1"/>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215" name="Freeform 146"/>
              <p:cNvSpPr/>
              <p:nvPr/>
            </p:nvSpPr>
            <p:spPr bwMode="auto">
              <a:xfrm>
                <a:off x="3760788" y="2351088"/>
                <a:ext cx="19050" cy="63500"/>
              </a:xfrm>
              <a:custGeom>
                <a:avLst/>
                <a:gdLst>
                  <a:gd name="T0" fmla="*/ 6 w 9"/>
                  <a:gd name="T1" fmla="*/ 0 h 29"/>
                  <a:gd name="T2" fmla="*/ 4 w 9"/>
                  <a:gd name="T3" fmla="*/ 1 h 29"/>
                  <a:gd name="T4" fmla="*/ 1 w 9"/>
                  <a:gd name="T5" fmla="*/ 13 h 29"/>
                  <a:gd name="T6" fmla="*/ 0 w 9"/>
                  <a:gd name="T7" fmla="*/ 16 h 29"/>
                  <a:gd name="T8" fmla="*/ 0 w 9"/>
                  <a:gd name="T9" fmla="*/ 27 h 29"/>
                  <a:gd name="T10" fmla="*/ 3 w 9"/>
                  <a:gd name="T11" fmla="*/ 29 h 29"/>
                  <a:gd name="T12" fmla="*/ 5 w 9"/>
                  <a:gd name="T13" fmla="*/ 27 h 29"/>
                  <a:gd name="T14" fmla="*/ 6 w 9"/>
                  <a:gd name="T15" fmla="*/ 14 h 29"/>
                  <a:gd name="T16" fmla="*/ 9 w 9"/>
                  <a:gd name="T17" fmla="*/ 3 h 29"/>
                  <a:gd name="T18" fmla="*/ 8 w 9"/>
                  <a:gd name="T19" fmla="*/ 0 h 29"/>
                  <a:gd name="T20" fmla="*/ 6 w 9"/>
                  <a:gd name="T2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29">
                    <a:moveTo>
                      <a:pt x="6" y="0"/>
                    </a:moveTo>
                    <a:cubicBezTo>
                      <a:pt x="5" y="0"/>
                      <a:pt x="4" y="0"/>
                      <a:pt x="4" y="1"/>
                    </a:cubicBezTo>
                    <a:cubicBezTo>
                      <a:pt x="3" y="5"/>
                      <a:pt x="2" y="9"/>
                      <a:pt x="1" y="13"/>
                    </a:cubicBezTo>
                    <a:cubicBezTo>
                      <a:pt x="1" y="14"/>
                      <a:pt x="1" y="15"/>
                      <a:pt x="0" y="16"/>
                    </a:cubicBezTo>
                    <a:cubicBezTo>
                      <a:pt x="0" y="20"/>
                      <a:pt x="0" y="23"/>
                      <a:pt x="0" y="27"/>
                    </a:cubicBezTo>
                    <a:cubicBezTo>
                      <a:pt x="0" y="28"/>
                      <a:pt x="2" y="29"/>
                      <a:pt x="3" y="29"/>
                    </a:cubicBezTo>
                    <a:cubicBezTo>
                      <a:pt x="4" y="29"/>
                      <a:pt x="5" y="28"/>
                      <a:pt x="5" y="27"/>
                    </a:cubicBezTo>
                    <a:cubicBezTo>
                      <a:pt x="5" y="22"/>
                      <a:pt x="6" y="18"/>
                      <a:pt x="6" y="14"/>
                    </a:cubicBezTo>
                    <a:cubicBezTo>
                      <a:pt x="7" y="10"/>
                      <a:pt x="8" y="7"/>
                      <a:pt x="9" y="3"/>
                    </a:cubicBezTo>
                    <a:cubicBezTo>
                      <a:pt x="9" y="2"/>
                      <a:pt x="9" y="1"/>
                      <a:pt x="8" y="0"/>
                    </a:cubicBezTo>
                    <a:cubicBezTo>
                      <a:pt x="8" y="0"/>
                      <a:pt x="7" y="0"/>
                      <a:pt x="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grpSp>
      </p:grpSp>
      <p:grpSp>
        <p:nvGrpSpPr>
          <p:cNvPr id="22" name="组合 21"/>
          <p:cNvGrpSpPr/>
          <p:nvPr/>
        </p:nvGrpSpPr>
        <p:grpSpPr>
          <a:xfrm>
            <a:off x="5829847" y="2425734"/>
            <a:ext cx="4528804" cy="1782146"/>
            <a:chOff x="5829847" y="2202820"/>
            <a:chExt cx="4528804" cy="1782146"/>
          </a:xfrm>
        </p:grpSpPr>
        <p:sp>
          <p:nvSpPr>
            <p:cNvPr id="217" name="矩形 216"/>
            <p:cNvSpPr/>
            <p:nvPr/>
          </p:nvSpPr>
          <p:spPr>
            <a:xfrm>
              <a:off x="5829847" y="2893418"/>
              <a:ext cx="3057247" cy="523220"/>
            </a:xfrm>
            <a:prstGeom prst="rect">
              <a:avLst/>
            </a:prstGeom>
          </p:spPr>
          <p:txBody>
            <a:bodyPr wrap="none">
              <a:spAutoFit/>
            </a:bodyPr>
            <a:lstStyle/>
            <a:p>
              <a:r>
                <a:rPr lang="zh-CN" altLang="en-US" sz="2800" dirty="0">
                  <a:solidFill>
                    <a:schemeClr val="tx1">
                      <a:lumMod val="75000"/>
                      <a:lumOff val="25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rPr>
                <a:t>单击此处输入标题</a:t>
              </a:r>
              <a:endParaRPr lang="en-US" altLang="zh-CN" sz="2800" dirty="0">
                <a:solidFill>
                  <a:schemeClr val="tx1">
                    <a:lumMod val="75000"/>
                    <a:lumOff val="25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218" name="矩形 217"/>
            <p:cNvSpPr/>
            <p:nvPr/>
          </p:nvSpPr>
          <p:spPr>
            <a:xfrm>
              <a:off x="5829847" y="3400191"/>
              <a:ext cx="4122292" cy="584775"/>
            </a:xfrm>
            <a:prstGeom prst="rect">
              <a:avLst/>
            </a:prstGeom>
          </p:spPr>
          <p:txBody>
            <a:bodyPr wrap="square">
              <a:spAutoFit/>
            </a:bodyPr>
            <a:lstStyle/>
            <a:p>
              <a:r>
                <a:rPr lang="zh-CN" altLang="en-US" sz="1600" dirty="0">
                  <a:solidFill>
                    <a:schemeClr val="tx1">
                      <a:lumMod val="50000"/>
                      <a:lumOff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rPr>
                <a:t>请在这里输入您的主要叙述内容</a:t>
              </a:r>
              <a:endParaRPr lang="en-US" altLang="zh-CN" sz="1600" dirty="0">
                <a:solidFill>
                  <a:schemeClr val="tx1">
                    <a:lumMod val="50000"/>
                    <a:lumOff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endParaRPr>
            </a:p>
            <a:p>
              <a:r>
                <a:rPr lang="zh-CN" altLang="en-US" sz="1600" dirty="0">
                  <a:solidFill>
                    <a:schemeClr val="tx1">
                      <a:lumMod val="50000"/>
                      <a:lumOff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rPr>
                <a:t>请在这里输入您的主要叙述内容</a:t>
              </a:r>
              <a:endParaRPr lang="en-US" altLang="zh-CN" sz="1600" dirty="0">
                <a:solidFill>
                  <a:schemeClr val="tx1">
                    <a:lumMod val="50000"/>
                    <a:lumOff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221" name="矩形 220"/>
            <p:cNvSpPr/>
            <p:nvPr/>
          </p:nvSpPr>
          <p:spPr>
            <a:xfrm>
              <a:off x="5829847" y="2202820"/>
              <a:ext cx="4528804" cy="707886"/>
            </a:xfrm>
            <a:prstGeom prst="rect">
              <a:avLst/>
            </a:prstGeom>
          </p:spPr>
          <p:txBody>
            <a:bodyPr wrap="none">
              <a:spAutoFit/>
            </a:bodyPr>
            <a:lstStyle/>
            <a:p>
              <a:r>
                <a:rPr lang="en-US" altLang="zh-CN" sz="4000" dirty="0">
                  <a:solidFill>
                    <a:schemeClr val="accent1"/>
                  </a:solidFill>
                  <a:latin typeface="HappyZcool-2016" panose="02010600030101010101" pitchFamily="2" charset="-122"/>
                  <a:ea typeface="HappyZcool-2016" panose="02010600030101010101" pitchFamily="2" charset="-122"/>
                  <a:cs typeface="+mn-ea"/>
                  <a:sym typeface="HappyZcool-2016" panose="02010600030101010101" pitchFamily="2" charset="-122"/>
                </a:rPr>
                <a:t>Lorem Ipsum simply</a:t>
              </a:r>
              <a:endParaRPr lang="zh-CN" altLang="en-US" sz="4000" dirty="0">
                <a:solidFill>
                  <a:schemeClr val="accent1"/>
                </a:solidFill>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grpSp>
    </p:spTree>
    <p:extLst>
      <p:ext uri="{BB962C8B-B14F-4D97-AF65-F5344CB8AC3E}">
        <p14:creationId xmlns:p14="http://schemas.microsoft.com/office/powerpoint/2010/main" val="2050887053"/>
      </p:ext>
    </p:extLst>
  </p:cSld>
  <p:clrMapOvr>
    <a:masterClrMapping/>
  </p:clrMapOvr>
  <mc:AlternateContent xmlns:mc="http://schemas.openxmlformats.org/markup-compatibility/2006" xmlns:p14="http://schemas.microsoft.com/office/powerpoint/2010/main">
    <mc:Choice Requires="p14">
      <p:transition spd="slow" p14:dur="1250" advClick="0" advTm="0">
        <p:randomBar dir="vert"/>
      </p:transition>
    </mc:Choice>
    <mc:Fallback xmlns="">
      <p:transition spd="slow" advClick="0" advTm="0">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3117061" y="2628157"/>
            <a:ext cx="1273483" cy="338398"/>
          </a:xfrm>
          <a:prstGeom prst="rect">
            <a:avLst/>
          </a:prstGeom>
          <a:noFill/>
          <a:ln>
            <a:noFill/>
          </a:ln>
        </p:spPr>
        <p:txBody>
          <a:bodyPr wrap="square" lIns="91412" tIns="45706" rIns="91412" bIns="45706" rtlCol="0">
            <a:spAutoFit/>
          </a:bodyPr>
          <a:lstStyle/>
          <a:p>
            <a:pPr algn="ctr"/>
            <a:r>
              <a:rPr lang="zh-CN" altLang="en-US" sz="1599" dirty="0">
                <a:solidFill>
                  <a:schemeClr val="tx1">
                    <a:lumMod val="75000"/>
                    <a:lumOff val="25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rPr>
              <a:t>添加标题</a:t>
            </a:r>
          </a:p>
        </p:txBody>
      </p:sp>
      <p:sp>
        <p:nvSpPr>
          <p:cNvPr id="17" name="矩形 16"/>
          <p:cNvSpPr/>
          <p:nvPr/>
        </p:nvSpPr>
        <p:spPr>
          <a:xfrm>
            <a:off x="2518050" y="5230386"/>
            <a:ext cx="6937290" cy="646303"/>
          </a:xfrm>
          <a:prstGeom prst="rect">
            <a:avLst/>
          </a:prstGeom>
          <a:noFill/>
          <a:ln>
            <a:noFill/>
          </a:ln>
        </p:spPr>
        <p:txBody>
          <a:bodyPr wrap="square" lIns="91412" tIns="45706" rIns="91412" bIns="45706">
            <a:spAutoFit/>
          </a:bodyPr>
          <a:lstStyle/>
          <a:p>
            <a:pPr algn="ctr"/>
            <a:r>
              <a:rPr lang="zh-CN" altLang="en-US" sz="1200" dirty="0">
                <a:solidFill>
                  <a:schemeClr val="tx1">
                    <a:lumMod val="50000"/>
                    <a:lumOff val="50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rPr>
              <a:t>点击此处录入上述图表的综合描述说明，在此录入上述图表的综合描述说明。点击此处录入上述图表的综合描述说明点击此处录入上述图表的综合描述说明，在此录入上述图表的综合描述说明。点击此处录入上述图表的综合描述说明</a:t>
            </a:r>
            <a:endParaRPr lang="zh-CN" altLang="en-US" sz="1200" dirty="0">
              <a:solidFill>
                <a:schemeClr val="tx1">
                  <a:lumMod val="75000"/>
                  <a:lumOff val="25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40" name="Freeform 140"/>
          <p:cNvSpPr>
            <a:spLocks noEditPoints="1"/>
          </p:cNvSpPr>
          <p:nvPr/>
        </p:nvSpPr>
        <p:spPr bwMode="auto">
          <a:xfrm rot="16862230">
            <a:off x="7072065" y="2372083"/>
            <a:ext cx="3425367" cy="1442106"/>
          </a:xfrm>
          <a:custGeom>
            <a:avLst/>
            <a:gdLst/>
            <a:ahLst/>
            <a:cxnLst>
              <a:cxn ang="0">
                <a:pos x="1197" y="631"/>
              </a:cxn>
              <a:cxn ang="0">
                <a:pos x="1794" y="471"/>
              </a:cxn>
              <a:cxn ang="0">
                <a:pos x="828" y="176"/>
              </a:cxn>
              <a:cxn ang="0">
                <a:pos x="21" y="382"/>
              </a:cxn>
              <a:cxn ang="0">
                <a:pos x="117" y="373"/>
              </a:cxn>
              <a:cxn ang="0">
                <a:pos x="100" y="488"/>
              </a:cxn>
              <a:cxn ang="0">
                <a:pos x="87" y="613"/>
              </a:cxn>
              <a:cxn ang="0">
                <a:pos x="200" y="507"/>
              </a:cxn>
              <a:cxn ang="0">
                <a:pos x="386" y="462"/>
              </a:cxn>
              <a:cxn ang="0">
                <a:pos x="458" y="485"/>
              </a:cxn>
              <a:cxn ang="0">
                <a:pos x="277" y="472"/>
              </a:cxn>
              <a:cxn ang="0">
                <a:pos x="301" y="514"/>
              </a:cxn>
              <a:cxn ang="0">
                <a:pos x="308" y="537"/>
              </a:cxn>
              <a:cxn ang="0">
                <a:pos x="344" y="564"/>
              </a:cxn>
              <a:cxn ang="0">
                <a:pos x="420" y="529"/>
              </a:cxn>
              <a:cxn ang="0">
                <a:pos x="513" y="589"/>
              </a:cxn>
              <a:cxn ang="0">
                <a:pos x="579" y="488"/>
              </a:cxn>
              <a:cxn ang="0">
                <a:pos x="585" y="533"/>
              </a:cxn>
              <a:cxn ang="0">
                <a:pos x="658" y="507"/>
              </a:cxn>
              <a:cxn ang="0">
                <a:pos x="620" y="590"/>
              </a:cxn>
              <a:cxn ang="0">
                <a:pos x="739" y="486"/>
              </a:cxn>
              <a:cxn ang="0">
                <a:pos x="726" y="585"/>
              </a:cxn>
              <a:cxn ang="0">
                <a:pos x="1183" y="491"/>
              </a:cxn>
              <a:cxn ang="0">
                <a:pos x="1027" y="568"/>
              </a:cxn>
              <a:cxn ang="0">
                <a:pos x="867" y="534"/>
              </a:cxn>
              <a:cxn ang="0">
                <a:pos x="749" y="575"/>
              </a:cxn>
              <a:cxn ang="0">
                <a:pos x="812" y="530"/>
              </a:cxn>
              <a:cxn ang="0">
                <a:pos x="849" y="561"/>
              </a:cxn>
              <a:cxn ang="0">
                <a:pos x="881" y="607"/>
              </a:cxn>
              <a:cxn ang="0">
                <a:pos x="970" y="492"/>
              </a:cxn>
              <a:cxn ang="0">
                <a:pos x="1060" y="513"/>
              </a:cxn>
              <a:cxn ang="0">
                <a:pos x="1117" y="507"/>
              </a:cxn>
              <a:cxn ang="0">
                <a:pos x="1078" y="602"/>
              </a:cxn>
              <a:cxn ang="0">
                <a:pos x="1237" y="530"/>
              </a:cxn>
              <a:cxn ang="0">
                <a:pos x="1137" y="610"/>
              </a:cxn>
              <a:cxn ang="0">
                <a:pos x="1241" y="474"/>
              </a:cxn>
              <a:cxn ang="0">
                <a:pos x="1303" y="533"/>
              </a:cxn>
              <a:cxn ang="0">
                <a:pos x="1262" y="573"/>
              </a:cxn>
              <a:cxn ang="0">
                <a:pos x="1196" y="738"/>
              </a:cxn>
              <a:cxn ang="0">
                <a:pos x="1231" y="710"/>
              </a:cxn>
              <a:cxn ang="0">
                <a:pos x="1220" y="796"/>
              </a:cxn>
              <a:cxn ang="0">
                <a:pos x="1342" y="676"/>
              </a:cxn>
              <a:cxn ang="0">
                <a:pos x="1411" y="631"/>
              </a:cxn>
              <a:cxn ang="0">
                <a:pos x="1421" y="634"/>
              </a:cxn>
              <a:cxn ang="0">
                <a:pos x="1539" y="523"/>
              </a:cxn>
              <a:cxn ang="0">
                <a:pos x="1560" y="506"/>
              </a:cxn>
              <a:cxn ang="0">
                <a:pos x="1645" y="450"/>
              </a:cxn>
              <a:cxn ang="0">
                <a:pos x="1616" y="538"/>
              </a:cxn>
              <a:cxn ang="0">
                <a:pos x="1765" y="370"/>
              </a:cxn>
              <a:cxn ang="0">
                <a:pos x="1726" y="491"/>
              </a:cxn>
              <a:cxn ang="0">
                <a:pos x="1799" y="444"/>
              </a:cxn>
              <a:cxn ang="0">
                <a:pos x="1279" y="179"/>
              </a:cxn>
              <a:cxn ang="0">
                <a:pos x="1289" y="104"/>
              </a:cxn>
              <a:cxn ang="0">
                <a:pos x="1201" y="193"/>
              </a:cxn>
              <a:cxn ang="0">
                <a:pos x="1284" y="37"/>
              </a:cxn>
              <a:cxn ang="0">
                <a:pos x="1201" y="86"/>
              </a:cxn>
              <a:cxn ang="0">
                <a:pos x="1106" y="190"/>
              </a:cxn>
              <a:cxn ang="0">
                <a:pos x="1322" y="210"/>
              </a:cxn>
              <a:cxn ang="0">
                <a:pos x="1318" y="478"/>
              </a:cxn>
              <a:cxn ang="0">
                <a:pos x="306" y="202"/>
              </a:cxn>
              <a:cxn ang="0">
                <a:pos x="29" y="430"/>
              </a:cxn>
              <a:cxn ang="0">
                <a:pos x="111" y="214"/>
              </a:cxn>
            </a:cxnLst>
            <a:rect l="0" t="0" r="r" b="b"/>
            <a:pathLst>
              <a:path w="1858" h="840">
                <a:moveTo>
                  <a:pt x="15" y="443"/>
                </a:moveTo>
                <a:lnTo>
                  <a:pt x="15" y="443"/>
                </a:lnTo>
                <a:lnTo>
                  <a:pt x="21" y="467"/>
                </a:lnTo>
                <a:lnTo>
                  <a:pt x="27" y="491"/>
                </a:lnTo>
                <a:lnTo>
                  <a:pt x="35" y="543"/>
                </a:lnTo>
                <a:lnTo>
                  <a:pt x="35" y="543"/>
                </a:lnTo>
                <a:lnTo>
                  <a:pt x="39" y="566"/>
                </a:lnTo>
                <a:lnTo>
                  <a:pt x="45" y="590"/>
                </a:lnTo>
                <a:lnTo>
                  <a:pt x="48" y="602"/>
                </a:lnTo>
                <a:lnTo>
                  <a:pt x="53" y="613"/>
                </a:lnTo>
                <a:lnTo>
                  <a:pt x="58" y="621"/>
                </a:lnTo>
                <a:lnTo>
                  <a:pt x="65" y="628"/>
                </a:lnTo>
                <a:lnTo>
                  <a:pt x="65" y="628"/>
                </a:lnTo>
                <a:lnTo>
                  <a:pt x="94" y="624"/>
                </a:lnTo>
                <a:lnTo>
                  <a:pt x="124" y="621"/>
                </a:lnTo>
                <a:lnTo>
                  <a:pt x="155" y="618"/>
                </a:lnTo>
                <a:lnTo>
                  <a:pt x="185" y="617"/>
                </a:lnTo>
                <a:lnTo>
                  <a:pt x="312" y="614"/>
                </a:lnTo>
                <a:lnTo>
                  <a:pt x="312" y="614"/>
                </a:lnTo>
                <a:lnTo>
                  <a:pt x="415" y="613"/>
                </a:lnTo>
                <a:lnTo>
                  <a:pt x="516" y="613"/>
                </a:lnTo>
                <a:lnTo>
                  <a:pt x="618" y="614"/>
                </a:lnTo>
                <a:lnTo>
                  <a:pt x="719" y="617"/>
                </a:lnTo>
                <a:lnTo>
                  <a:pt x="923" y="623"/>
                </a:lnTo>
                <a:lnTo>
                  <a:pt x="1026" y="625"/>
                </a:lnTo>
                <a:lnTo>
                  <a:pt x="1128" y="627"/>
                </a:lnTo>
                <a:lnTo>
                  <a:pt x="1128" y="627"/>
                </a:lnTo>
                <a:lnTo>
                  <a:pt x="1158" y="625"/>
                </a:lnTo>
                <a:lnTo>
                  <a:pt x="1172" y="627"/>
                </a:lnTo>
                <a:lnTo>
                  <a:pt x="1179" y="630"/>
                </a:lnTo>
                <a:lnTo>
                  <a:pt x="1185" y="632"/>
                </a:lnTo>
                <a:lnTo>
                  <a:pt x="1185" y="632"/>
                </a:lnTo>
                <a:lnTo>
                  <a:pt x="1187" y="625"/>
                </a:lnTo>
                <a:lnTo>
                  <a:pt x="1192" y="618"/>
                </a:lnTo>
                <a:lnTo>
                  <a:pt x="1201" y="604"/>
                </a:lnTo>
                <a:lnTo>
                  <a:pt x="1214" y="592"/>
                </a:lnTo>
                <a:lnTo>
                  <a:pt x="1225" y="582"/>
                </a:lnTo>
                <a:lnTo>
                  <a:pt x="1225" y="582"/>
                </a:lnTo>
                <a:lnTo>
                  <a:pt x="1214" y="600"/>
                </a:lnTo>
                <a:lnTo>
                  <a:pt x="1203" y="618"/>
                </a:lnTo>
                <a:lnTo>
                  <a:pt x="1203" y="618"/>
                </a:lnTo>
                <a:lnTo>
                  <a:pt x="1197" y="631"/>
                </a:lnTo>
                <a:lnTo>
                  <a:pt x="1196" y="637"/>
                </a:lnTo>
                <a:lnTo>
                  <a:pt x="1197" y="638"/>
                </a:lnTo>
                <a:lnTo>
                  <a:pt x="1199" y="637"/>
                </a:lnTo>
                <a:lnTo>
                  <a:pt x="1199" y="637"/>
                </a:lnTo>
                <a:lnTo>
                  <a:pt x="1230" y="607"/>
                </a:lnTo>
                <a:lnTo>
                  <a:pt x="1259" y="578"/>
                </a:lnTo>
                <a:lnTo>
                  <a:pt x="1200" y="661"/>
                </a:lnTo>
                <a:lnTo>
                  <a:pt x="1193" y="627"/>
                </a:lnTo>
                <a:lnTo>
                  <a:pt x="1193" y="627"/>
                </a:lnTo>
                <a:lnTo>
                  <a:pt x="1192" y="631"/>
                </a:lnTo>
                <a:lnTo>
                  <a:pt x="1190" y="634"/>
                </a:lnTo>
                <a:lnTo>
                  <a:pt x="1185" y="638"/>
                </a:lnTo>
                <a:lnTo>
                  <a:pt x="1182" y="640"/>
                </a:lnTo>
                <a:lnTo>
                  <a:pt x="1179" y="642"/>
                </a:lnTo>
                <a:lnTo>
                  <a:pt x="1176" y="647"/>
                </a:lnTo>
                <a:lnTo>
                  <a:pt x="1176" y="652"/>
                </a:lnTo>
                <a:lnTo>
                  <a:pt x="1176" y="652"/>
                </a:lnTo>
                <a:lnTo>
                  <a:pt x="1176" y="677"/>
                </a:lnTo>
                <a:lnTo>
                  <a:pt x="1176" y="703"/>
                </a:lnTo>
                <a:lnTo>
                  <a:pt x="1179" y="728"/>
                </a:lnTo>
                <a:lnTo>
                  <a:pt x="1182" y="752"/>
                </a:lnTo>
                <a:lnTo>
                  <a:pt x="1189" y="797"/>
                </a:lnTo>
                <a:lnTo>
                  <a:pt x="1197" y="840"/>
                </a:lnTo>
                <a:lnTo>
                  <a:pt x="1197" y="840"/>
                </a:lnTo>
                <a:lnTo>
                  <a:pt x="1277" y="794"/>
                </a:lnTo>
                <a:lnTo>
                  <a:pt x="1359" y="748"/>
                </a:lnTo>
                <a:lnTo>
                  <a:pt x="1439" y="701"/>
                </a:lnTo>
                <a:lnTo>
                  <a:pt x="1478" y="677"/>
                </a:lnTo>
                <a:lnTo>
                  <a:pt x="1516" y="654"/>
                </a:lnTo>
                <a:lnTo>
                  <a:pt x="1516" y="654"/>
                </a:lnTo>
                <a:lnTo>
                  <a:pt x="1547" y="632"/>
                </a:lnTo>
                <a:lnTo>
                  <a:pt x="1577" y="610"/>
                </a:lnTo>
                <a:lnTo>
                  <a:pt x="1634" y="568"/>
                </a:lnTo>
                <a:lnTo>
                  <a:pt x="1665" y="547"/>
                </a:lnTo>
                <a:lnTo>
                  <a:pt x="1696" y="529"/>
                </a:lnTo>
                <a:lnTo>
                  <a:pt x="1728" y="510"/>
                </a:lnTo>
                <a:lnTo>
                  <a:pt x="1762" y="495"/>
                </a:lnTo>
                <a:lnTo>
                  <a:pt x="1762" y="495"/>
                </a:lnTo>
                <a:lnTo>
                  <a:pt x="1772" y="489"/>
                </a:lnTo>
                <a:lnTo>
                  <a:pt x="1780" y="485"/>
                </a:lnTo>
                <a:lnTo>
                  <a:pt x="1787" y="478"/>
                </a:lnTo>
                <a:lnTo>
                  <a:pt x="1794" y="471"/>
                </a:lnTo>
                <a:lnTo>
                  <a:pt x="1807" y="457"/>
                </a:lnTo>
                <a:lnTo>
                  <a:pt x="1820" y="441"/>
                </a:lnTo>
                <a:lnTo>
                  <a:pt x="1820" y="441"/>
                </a:lnTo>
                <a:lnTo>
                  <a:pt x="1827" y="403"/>
                </a:lnTo>
                <a:lnTo>
                  <a:pt x="1835" y="366"/>
                </a:lnTo>
                <a:lnTo>
                  <a:pt x="1846" y="329"/>
                </a:lnTo>
                <a:lnTo>
                  <a:pt x="1858" y="294"/>
                </a:lnTo>
                <a:lnTo>
                  <a:pt x="1296" y="2"/>
                </a:lnTo>
                <a:lnTo>
                  <a:pt x="1296" y="2"/>
                </a:lnTo>
                <a:lnTo>
                  <a:pt x="1293" y="0"/>
                </a:lnTo>
                <a:lnTo>
                  <a:pt x="1289" y="3"/>
                </a:lnTo>
                <a:lnTo>
                  <a:pt x="1287" y="6"/>
                </a:lnTo>
                <a:lnTo>
                  <a:pt x="1286" y="9"/>
                </a:lnTo>
                <a:lnTo>
                  <a:pt x="1286" y="9"/>
                </a:lnTo>
                <a:lnTo>
                  <a:pt x="1284" y="11"/>
                </a:lnTo>
                <a:lnTo>
                  <a:pt x="1284" y="11"/>
                </a:lnTo>
                <a:lnTo>
                  <a:pt x="1282" y="9"/>
                </a:lnTo>
                <a:lnTo>
                  <a:pt x="1280" y="4"/>
                </a:lnTo>
                <a:lnTo>
                  <a:pt x="1277" y="4"/>
                </a:lnTo>
                <a:lnTo>
                  <a:pt x="1276" y="4"/>
                </a:lnTo>
                <a:lnTo>
                  <a:pt x="1276" y="4"/>
                </a:lnTo>
                <a:lnTo>
                  <a:pt x="1256" y="21"/>
                </a:lnTo>
                <a:lnTo>
                  <a:pt x="1237" y="37"/>
                </a:lnTo>
                <a:lnTo>
                  <a:pt x="1217" y="51"/>
                </a:lnTo>
                <a:lnTo>
                  <a:pt x="1206" y="56"/>
                </a:lnTo>
                <a:lnTo>
                  <a:pt x="1194" y="62"/>
                </a:lnTo>
                <a:lnTo>
                  <a:pt x="1194" y="62"/>
                </a:lnTo>
                <a:lnTo>
                  <a:pt x="1189" y="65"/>
                </a:lnTo>
                <a:lnTo>
                  <a:pt x="1186" y="69"/>
                </a:lnTo>
                <a:lnTo>
                  <a:pt x="1183" y="73"/>
                </a:lnTo>
                <a:lnTo>
                  <a:pt x="1180" y="79"/>
                </a:lnTo>
                <a:lnTo>
                  <a:pt x="1178" y="91"/>
                </a:lnTo>
                <a:lnTo>
                  <a:pt x="1175" y="104"/>
                </a:lnTo>
                <a:lnTo>
                  <a:pt x="1175" y="104"/>
                </a:lnTo>
                <a:lnTo>
                  <a:pt x="1172" y="122"/>
                </a:lnTo>
                <a:lnTo>
                  <a:pt x="1171" y="142"/>
                </a:lnTo>
                <a:lnTo>
                  <a:pt x="1172" y="160"/>
                </a:lnTo>
                <a:lnTo>
                  <a:pt x="1175" y="179"/>
                </a:lnTo>
                <a:lnTo>
                  <a:pt x="1069" y="179"/>
                </a:lnTo>
                <a:lnTo>
                  <a:pt x="1069" y="179"/>
                </a:lnTo>
                <a:lnTo>
                  <a:pt x="948" y="176"/>
                </a:lnTo>
                <a:lnTo>
                  <a:pt x="828" y="176"/>
                </a:lnTo>
                <a:lnTo>
                  <a:pt x="708" y="177"/>
                </a:lnTo>
                <a:lnTo>
                  <a:pt x="589" y="180"/>
                </a:lnTo>
                <a:lnTo>
                  <a:pt x="353" y="186"/>
                </a:lnTo>
                <a:lnTo>
                  <a:pt x="233" y="188"/>
                </a:lnTo>
                <a:lnTo>
                  <a:pt x="115" y="190"/>
                </a:lnTo>
                <a:lnTo>
                  <a:pt x="115" y="190"/>
                </a:lnTo>
                <a:lnTo>
                  <a:pt x="98" y="210"/>
                </a:lnTo>
                <a:lnTo>
                  <a:pt x="84" y="231"/>
                </a:lnTo>
                <a:lnTo>
                  <a:pt x="55" y="273"/>
                </a:lnTo>
                <a:lnTo>
                  <a:pt x="28" y="318"/>
                </a:lnTo>
                <a:lnTo>
                  <a:pt x="0" y="363"/>
                </a:lnTo>
                <a:lnTo>
                  <a:pt x="0" y="363"/>
                </a:lnTo>
                <a:lnTo>
                  <a:pt x="1" y="378"/>
                </a:lnTo>
                <a:lnTo>
                  <a:pt x="4" y="395"/>
                </a:lnTo>
                <a:lnTo>
                  <a:pt x="8" y="412"/>
                </a:lnTo>
                <a:lnTo>
                  <a:pt x="8" y="420"/>
                </a:lnTo>
                <a:lnTo>
                  <a:pt x="8" y="429"/>
                </a:lnTo>
                <a:lnTo>
                  <a:pt x="8" y="429"/>
                </a:lnTo>
                <a:lnTo>
                  <a:pt x="8" y="436"/>
                </a:lnTo>
                <a:lnTo>
                  <a:pt x="8" y="441"/>
                </a:lnTo>
                <a:lnTo>
                  <a:pt x="10" y="443"/>
                </a:lnTo>
                <a:lnTo>
                  <a:pt x="11" y="444"/>
                </a:lnTo>
                <a:lnTo>
                  <a:pt x="13" y="444"/>
                </a:lnTo>
                <a:lnTo>
                  <a:pt x="15" y="443"/>
                </a:lnTo>
                <a:lnTo>
                  <a:pt x="15" y="443"/>
                </a:lnTo>
                <a:close/>
                <a:moveTo>
                  <a:pt x="32" y="364"/>
                </a:moveTo>
                <a:lnTo>
                  <a:pt x="32" y="364"/>
                </a:lnTo>
                <a:lnTo>
                  <a:pt x="48" y="337"/>
                </a:lnTo>
                <a:lnTo>
                  <a:pt x="66" y="311"/>
                </a:lnTo>
                <a:lnTo>
                  <a:pt x="84" y="287"/>
                </a:lnTo>
                <a:lnTo>
                  <a:pt x="104" y="266"/>
                </a:lnTo>
                <a:lnTo>
                  <a:pt x="104" y="266"/>
                </a:lnTo>
                <a:lnTo>
                  <a:pt x="107" y="266"/>
                </a:lnTo>
                <a:lnTo>
                  <a:pt x="107" y="266"/>
                </a:lnTo>
                <a:lnTo>
                  <a:pt x="79" y="309"/>
                </a:lnTo>
                <a:lnTo>
                  <a:pt x="49" y="356"/>
                </a:lnTo>
                <a:lnTo>
                  <a:pt x="21" y="405"/>
                </a:lnTo>
                <a:lnTo>
                  <a:pt x="21" y="405"/>
                </a:lnTo>
                <a:lnTo>
                  <a:pt x="18" y="399"/>
                </a:lnTo>
                <a:lnTo>
                  <a:pt x="18" y="394"/>
                </a:lnTo>
                <a:lnTo>
                  <a:pt x="20" y="388"/>
                </a:lnTo>
                <a:lnTo>
                  <a:pt x="21" y="382"/>
                </a:lnTo>
                <a:lnTo>
                  <a:pt x="27" y="373"/>
                </a:lnTo>
                <a:lnTo>
                  <a:pt x="32" y="364"/>
                </a:lnTo>
                <a:lnTo>
                  <a:pt x="32" y="364"/>
                </a:lnTo>
                <a:close/>
                <a:moveTo>
                  <a:pt x="135" y="378"/>
                </a:moveTo>
                <a:lnTo>
                  <a:pt x="94" y="425"/>
                </a:lnTo>
                <a:lnTo>
                  <a:pt x="94" y="425"/>
                </a:lnTo>
                <a:lnTo>
                  <a:pt x="104" y="406"/>
                </a:lnTo>
                <a:lnTo>
                  <a:pt x="114" y="389"/>
                </a:lnTo>
                <a:lnTo>
                  <a:pt x="136" y="354"/>
                </a:lnTo>
                <a:lnTo>
                  <a:pt x="136" y="354"/>
                </a:lnTo>
                <a:lnTo>
                  <a:pt x="138" y="356"/>
                </a:lnTo>
                <a:lnTo>
                  <a:pt x="139" y="358"/>
                </a:lnTo>
                <a:lnTo>
                  <a:pt x="140" y="364"/>
                </a:lnTo>
                <a:lnTo>
                  <a:pt x="139" y="371"/>
                </a:lnTo>
                <a:lnTo>
                  <a:pt x="135" y="378"/>
                </a:lnTo>
                <a:lnTo>
                  <a:pt x="135" y="378"/>
                </a:lnTo>
                <a:close/>
                <a:moveTo>
                  <a:pt x="143" y="391"/>
                </a:moveTo>
                <a:lnTo>
                  <a:pt x="143" y="391"/>
                </a:lnTo>
                <a:lnTo>
                  <a:pt x="146" y="396"/>
                </a:lnTo>
                <a:lnTo>
                  <a:pt x="148" y="403"/>
                </a:lnTo>
                <a:lnTo>
                  <a:pt x="146" y="413"/>
                </a:lnTo>
                <a:lnTo>
                  <a:pt x="145" y="417"/>
                </a:lnTo>
                <a:lnTo>
                  <a:pt x="142" y="422"/>
                </a:lnTo>
                <a:lnTo>
                  <a:pt x="96" y="478"/>
                </a:lnTo>
                <a:lnTo>
                  <a:pt x="96" y="478"/>
                </a:lnTo>
                <a:lnTo>
                  <a:pt x="118" y="434"/>
                </a:lnTo>
                <a:lnTo>
                  <a:pt x="143" y="391"/>
                </a:lnTo>
                <a:lnTo>
                  <a:pt x="143" y="391"/>
                </a:lnTo>
                <a:close/>
                <a:moveTo>
                  <a:pt x="129" y="332"/>
                </a:moveTo>
                <a:lnTo>
                  <a:pt x="129" y="332"/>
                </a:lnTo>
                <a:lnTo>
                  <a:pt x="110" y="356"/>
                </a:lnTo>
                <a:lnTo>
                  <a:pt x="90" y="381"/>
                </a:lnTo>
                <a:lnTo>
                  <a:pt x="70" y="406"/>
                </a:lnTo>
                <a:lnTo>
                  <a:pt x="63" y="420"/>
                </a:lnTo>
                <a:lnTo>
                  <a:pt x="56" y="436"/>
                </a:lnTo>
                <a:lnTo>
                  <a:pt x="56" y="436"/>
                </a:lnTo>
                <a:lnTo>
                  <a:pt x="73" y="415"/>
                </a:lnTo>
                <a:lnTo>
                  <a:pt x="90" y="394"/>
                </a:lnTo>
                <a:lnTo>
                  <a:pt x="108" y="373"/>
                </a:lnTo>
                <a:lnTo>
                  <a:pt x="125" y="354"/>
                </a:lnTo>
                <a:lnTo>
                  <a:pt x="125" y="354"/>
                </a:lnTo>
                <a:lnTo>
                  <a:pt x="117" y="373"/>
                </a:lnTo>
                <a:lnTo>
                  <a:pt x="107" y="389"/>
                </a:lnTo>
                <a:lnTo>
                  <a:pt x="84" y="423"/>
                </a:lnTo>
                <a:lnTo>
                  <a:pt x="60" y="455"/>
                </a:lnTo>
                <a:lnTo>
                  <a:pt x="38" y="491"/>
                </a:lnTo>
                <a:lnTo>
                  <a:pt x="38" y="491"/>
                </a:lnTo>
                <a:lnTo>
                  <a:pt x="38" y="478"/>
                </a:lnTo>
                <a:lnTo>
                  <a:pt x="39" y="467"/>
                </a:lnTo>
                <a:lnTo>
                  <a:pt x="44" y="448"/>
                </a:lnTo>
                <a:lnTo>
                  <a:pt x="51" y="430"/>
                </a:lnTo>
                <a:lnTo>
                  <a:pt x="59" y="413"/>
                </a:lnTo>
                <a:lnTo>
                  <a:pt x="124" y="306"/>
                </a:lnTo>
                <a:lnTo>
                  <a:pt x="124" y="306"/>
                </a:lnTo>
                <a:lnTo>
                  <a:pt x="125" y="305"/>
                </a:lnTo>
                <a:lnTo>
                  <a:pt x="126" y="306"/>
                </a:lnTo>
                <a:lnTo>
                  <a:pt x="129" y="315"/>
                </a:lnTo>
                <a:lnTo>
                  <a:pt x="131" y="325"/>
                </a:lnTo>
                <a:lnTo>
                  <a:pt x="131" y="329"/>
                </a:lnTo>
                <a:lnTo>
                  <a:pt x="129" y="332"/>
                </a:lnTo>
                <a:lnTo>
                  <a:pt x="129" y="332"/>
                </a:lnTo>
                <a:close/>
                <a:moveTo>
                  <a:pt x="65" y="479"/>
                </a:moveTo>
                <a:lnTo>
                  <a:pt x="65" y="477"/>
                </a:lnTo>
                <a:lnTo>
                  <a:pt x="65" y="472"/>
                </a:lnTo>
                <a:lnTo>
                  <a:pt x="133" y="395"/>
                </a:lnTo>
                <a:lnTo>
                  <a:pt x="133" y="395"/>
                </a:lnTo>
                <a:lnTo>
                  <a:pt x="111" y="432"/>
                </a:lnTo>
                <a:lnTo>
                  <a:pt x="88" y="468"/>
                </a:lnTo>
                <a:lnTo>
                  <a:pt x="48" y="544"/>
                </a:lnTo>
                <a:lnTo>
                  <a:pt x="48" y="544"/>
                </a:lnTo>
                <a:lnTo>
                  <a:pt x="44" y="533"/>
                </a:lnTo>
                <a:lnTo>
                  <a:pt x="42" y="524"/>
                </a:lnTo>
                <a:lnTo>
                  <a:pt x="44" y="514"/>
                </a:lnTo>
                <a:lnTo>
                  <a:pt x="45" y="506"/>
                </a:lnTo>
                <a:lnTo>
                  <a:pt x="49" y="498"/>
                </a:lnTo>
                <a:lnTo>
                  <a:pt x="53" y="491"/>
                </a:lnTo>
                <a:lnTo>
                  <a:pt x="59" y="485"/>
                </a:lnTo>
                <a:lnTo>
                  <a:pt x="65" y="479"/>
                </a:lnTo>
                <a:lnTo>
                  <a:pt x="65" y="479"/>
                </a:lnTo>
                <a:close/>
                <a:moveTo>
                  <a:pt x="49" y="562"/>
                </a:moveTo>
                <a:lnTo>
                  <a:pt x="49" y="562"/>
                </a:lnTo>
                <a:lnTo>
                  <a:pt x="65" y="537"/>
                </a:lnTo>
                <a:lnTo>
                  <a:pt x="81" y="512"/>
                </a:lnTo>
                <a:lnTo>
                  <a:pt x="100" y="488"/>
                </a:lnTo>
                <a:lnTo>
                  <a:pt x="118" y="465"/>
                </a:lnTo>
                <a:lnTo>
                  <a:pt x="55" y="581"/>
                </a:lnTo>
                <a:lnTo>
                  <a:pt x="55" y="581"/>
                </a:lnTo>
                <a:lnTo>
                  <a:pt x="53" y="576"/>
                </a:lnTo>
                <a:lnTo>
                  <a:pt x="52" y="571"/>
                </a:lnTo>
                <a:lnTo>
                  <a:pt x="49" y="566"/>
                </a:lnTo>
                <a:lnTo>
                  <a:pt x="49" y="562"/>
                </a:lnTo>
                <a:lnTo>
                  <a:pt x="49" y="562"/>
                </a:lnTo>
                <a:close/>
                <a:moveTo>
                  <a:pt x="66" y="581"/>
                </a:moveTo>
                <a:lnTo>
                  <a:pt x="66" y="581"/>
                </a:lnTo>
                <a:lnTo>
                  <a:pt x="110" y="500"/>
                </a:lnTo>
                <a:lnTo>
                  <a:pt x="131" y="464"/>
                </a:lnTo>
                <a:lnTo>
                  <a:pt x="153" y="427"/>
                </a:lnTo>
                <a:lnTo>
                  <a:pt x="153" y="427"/>
                </a:lnTo>
                <a:lnTo>
                  <a:pt x="155" y="430"/>
                </a:lnTo>
                <a:lnTo>
                  <a:pt x="155" y="434"/>
                </a:lnTo>
                <a:lnTo>
                  <a:pt x="155" y="439"/>
                </a:lnTo>
                <a:lnTo>
                  <a:pt x="155" y="439"/>
                </a:lnTo>
                <a:lnTo>
                  <a:pt x="131" y="482"/>
                </a:lnTo>
                <a:lnTo>
                  <a:pt x="110" y="526"/>
                </a:lnTo>
                <a:lnTo>
                  <a:pt x="87" y="569"/>
                </a:lnTo>
                <a:lnTo>
                  <a:pt x="65" y="610"/>
                </a:lnTo>
                <a:lnTo>
                  <a:pt x="65" y="610"/>
                </a:lnTo>
                <a:lnTo>
                  <a:pt x="63" y="607"/>
                </a:lnTo>
                <a:lnTo>
                  <a:pt x="62" y="603"/>
                </a:lnTo>
                <a:lnTo>
                  <a:pt x="62" y="595"/>
                </a:lnTo>
                <a:lnTo>
                  <a:pt x="63" y="586"/>
                </a:lnTo>
                <a:lnTo>
                  <a:pt x="66" y="581"/>
                </a:lnTo>
                <a:lnTo>
                  <a:pt x="66" y="581"/>
                </a:lnTo>
                <a:close/>
                <a:moveTo>
                  <a:pt x="84" y="602"/>
                </a:moveTo>
                <a:lnTo>
                  <a:pt x="156" y="460"/>
                </a:lnTo>
                <a:lnTo>
                  <a:pt x="156" y="460"/>
                </a:lnTo>
                <a:lnTo>
                  <a:pt x="159" y="462"/>
                </a:lnTo>
                <a:lnTo>
                  <a:pt x="160" y="464"/>
                </a:lnTo>
                <a:lnTo>
                  <a:pt x="167" y="465"/>
                </a:lnTo>
                <a:lnTo>
                  <a:pt x="173" y="465"/>
                </a:lnTo>
                <a:lnTo>
                  <a:pt x="176" y="467"/>
                </a:lnTo>
                <a:lnTo>
                  <a:pt x="178" y="469"/>
                </a:lnTo>
                <a:lnTo>
                  <a:pt x="90" y="610"/>
                </a:lnTo>
                <a:lnTo>
                  <a:pt x="90" y="610"/>
                </a:lnTo>
                <a:lnTo>
                  <a:pt x="88" y="613"/>
                </a:lnTo>
                <a:lnTo>
                  <a:pt x="87" y="613"/>
                </a:lnTo>
                <a:lnTo>
                  <a:pt x="86" y="613"/>
                </a:lnTo>
                <a:lnTo>
                  <a:pt x="84" y="610"/>
                </a:lnTo>
                <a:lnTo>
                  <a:pt x="84" y="606"/>
                </a:lnTo>
                <a:lnTo>
                  <a:pt x="84" y="602"/>
                </a:lnTo>
                <a:lnTo>
                  <a:pt x="84" y="602"/>
                </a:lnTo>
                <a:close/>
                <a:moveTo>
                  <a:pt x="104" y="610"/>
                </a:moveTo>
                <a:lnTo>
                  <a:pt x="104" y="610"/>
                </a:lnTo>
                <a:lnTo>
                  <a:pt x="124" y="575"/>
                </a:lnTo>
                <a:lnTo>
                  <a:pt x="143" y="541"/>
                </a:lnTo>
                <a:lnTo>
                  <a:pt x="164" y="510"/>
                </a:lnTo>
                <a:lnTo>
                  <a:pt x="187" y="479"/>
                </a:lnTo>
                <a:lnTo>
                  <a:pt x="187" y="479"/>
                </a:lnTo>
                <a:lnTo>
                  <a:pt x="188" y="485"/>
                </a:lnTo>
                <a:lnTo>
                  <a:pt x="187" y="491"/>
                </a:lnTo>
                <a:lnTo>
                  <a:pt x="184" y="496"/>
                </a:lnTo>
                <a:lnTo>
                  <a:pt x="180" y="500"/>
                </a:lnTo>
                <a:lnTo>
                  <a:pt x="180" y="500"/>
                </a:lnTo>
                <a:lnTo>
                  <a:pt x="177" y="503"/>
                </a:lnTo>
                <a:lnTo>
                  <a:pt x="176" y="507"/>
                </a:lnTo>
                <a:lnTo>
                  <a:pt x="174" y="516"/>
                </a:lnTo>
                <a:lnTo>
                  <a:pt x="176" y="519"/>
                </a:lnTo>
                <a:lnTo>
                  <a:pt x="126" y="607"/>
                </a:lnTo>
                <a:lnTo>
                  <a:pt x="126" y="607"/>
                </a:lnTo>
                <a:lnTo>
                  <a:pt x="115" y="607"/>
                </a:lnTo>
                <a:lnTo>
                  <a:pt x="110" y="607"/>
                </a:lnTo>
                <a:lnTo>
                  <a:pt x="104" y="610"/>
                </a:lnTo>
                <a:lnTo>
                  <a:pt x="104" y="610"/>
                </a:lnTo>
                <a:close/>
                <a:moveTo>
                  <a:pt x="140" y="606"/>
                </a:moveTo>
                <a:lnTo>
                  <a:pt x="140" y="606"/>
                </a:lnTo>
                <a:lnTo>
                  <a:pt x="155" y="572"/>
                </a:lnTo>
                <a:lnTo>
                  <a:pt x="170" y="540"/>
                </a:lnTo>
                <a:lnTo>
                  <a:pt x="187" y="506"/>
                </a:lnTo>
                <a:lnTo>
                  <a:pt x="201" y="472"/>
                </a:lnTo>
                <a:lnTo>
                  <a:pt x="201" y="472"/>
                </a:lnTo>
                <a:lnTo>
                  <a:pt x="204" y="469"/>
                </a:lnTo>
                <a:lnTo>
                  <a:pt x="207" y="468"/>
                </a:lnTo>
                <a:lnTo>
                  <a:pt x="215" y="467"/>
                </a:lnTo>
                <a:lnTo>
                  <a:pt x="226" y="468"/>
                </a:lnTo>
                <a:lnTo>
                  <a:pt x="235" y="471"/>
                </a:lnTo>
                <a:lnTo>
                  <a:pt x="235" y="471"/>
                </a:lnTo>
                <a:lnTo>
                  <a:pt x="211" y="495"/>
                </a:lnTo>
                <a:lnTo>
                  <a:pt x="200" y="507"/>
                </a:lnTo>
                <a:lnTo>
                  <a:pt x="190" y="521"/>
                </a:lnTo>
                <a:lnTo>
                  <a:pt x="180" y="534"/>
                </a:lnTo>
                <a:lnTo>
                  <a:pt x="170" y="550"/>
                </a:lnTo>
                <a:lnTo>
                  <a:pt x="162" y="565"/>
                </a:lnTo>
                <a:lnTo>
                  <a:pt x="155" y="581"/>
                </a:lnTo>
                <a:lnTo>
                  <a:pt x="155" y="581"/>
                </a:lnTo>
                <a:lnTo>
                  <a:pt x="191" y="533"/>
                </a:lnTo>
                <a:lnTo>
                  <a:pt x="209" y="509"/>
                </a:lnTo>
                <a:lnTo>
                  <a:pt x="230" y="485"/>
                </a:lnTo>
                <a:lnTo>
                  <a:pt x="223" y="513"/>
                </a:lnTo>
                <a:lnTo>
                  <a:pt x="223" y="513"/>
                </a:lnTo>
                <a:lnTo>
                  <a:pt x="222" y="512"/>
                </a:lnTo>
                <a:lnTo>
                  <a:pt x="221" y="509"/>
                </a:lnTo>
                <a:lnTo>
                  <a:pt x="219" y="510"/>
                </a:lnTo>
                <a:lnTo>
                  <a:pt x="218" y="513"/>
                </a:lnTo>
                <a:lnTo>
                  <a:pt x="218" y="513"/>
                </a:lnTo>
                <a:lnTo>
                  <a:pt x="216" y="519"/>
                </a:lnTo>
                <a:lnTo>
                  <a:pt x="216" y="521"/>
                </a:lnTo>
                <a:lnTo>
                  <a:pt x="216" y="524"/>
                </a:lnTo>
                <a:lnTo>
                  <a:pt x="216" y="524"/>
                </a:lnTo>
                <a:lnTo>
                  <a:pt x="192" y="561"/>
                </a:lnTo>
                <a:lnTo>
                  <a:pt x="180" y="582"/>
                </a:lnTo>
                <a:lnTo>
                  <a:pt x="174" y="592"/>
                </a:lnTo>
                <a:lnTo>
                  <a:pt x="170" y="602"/>
                </a:lnTo>
                <a:lnTo>
                  <a:pt x="140" y="606"/>
                </a:lnTo>
                <a:close/>
                <a:moveTo>
                  <a:pt x="319" y="457"/>
                </a:moveTo>
                <a:lnTo>
                  <a:pt x="236" y="454"/>
                </a:lnTo>
                <a:lnTo>
                  <a:pt x="236" y="454"/>
                </a:lnTo>
                <a:lnTo>
                  <a:pt x="235" y="454"/>
                </a:lnTo>
                <a:lnTo>
                  <a:pt x="233" y="451"/>
                </a:lnTo>
                <a:lnTo>
                  <a:pt x="233" y="451"/>
                </a:lnTo>
                <a:lnTo>
                  <a:pt x="280" y="450"/>
                </a:lnTo>
                <a:lnTo>
                  <a:pt x="325" y="450"/>
                </a:lnTo>
                <a:lnTo>
                  <a:pt x="370" y="453"/>
                </a:lnTo>
                <a:lnTo>
                  <a:pt x="415" y="455"/>
                </a:lnTo>
                <a:lnTo>
                  <a:pt x="504" y="462"/>
                </a:lnTo>
                <a:lnTo>
                  <a:pt x="593" y="471"/>
                </a:lnTo>
                <a:lnTo>
                  <a:pt x="593" y="471"/>
                </a:lnTo>
                <a:lnTo>
                  <a:pt x="558" y="471"/>
                </a:lnTo>
                <a:lnTo>
                  <a:pt x="523" y="471"/>
                </a:lnTo>
                <a:lnTo>
                  <a:pt x="454" y="468"/>
                </a:lnTo>
                <a:lnTo>
                  <a:pt x="386" y="462"/>
                </a:lnTo>
                <a:lnTo>
                  <a:pt x="319" y="457"/>
                </a:lnTo>
                <a:lnTo>
                  <a:pt x="319" y="457"/>
                </a:lnTo>
                <a:close/>
                <a:moveTo>
                  <a:pt x="556" y="486"/>
                </a:moveTo>
                <a:lnTo>
                  <a:pt x="556" y="486"/>
                </a:lnTo>
                <a:lnTo>
                  <a:pt x="521" y="517"/>
                </a:lnTo>
                <a:lnTo>
                  <a:pt x="504" y="534"/>
                </a:lnTo>
                <a:lnTo>
                  <a:pt x="488" y="551"/>
                </a:lnTo>
                <a:lnTo>
                  <a:pt x="488" y="551"/>
                </a:lnTo>
                <a:lnTo>
                  <a:pt x="492" y="543"/>
                </a:lnTo>
                <a:lnTo>
                  <a:pt x="496" y="536"/>
                </a:lnTo>
                <a:lnTo>
                  <a:pt x="507" y="520"/>
                </a:lnTo>
                <a:lnTo>
                  <a:pt x="518" y="505"/>
                </a:lnTo>
                <a:lnTo>
                  <a:pt x="524" y="496"/>
                </a:lnTo>
                <a:lnTo>
                  <a:pt x="530" y="488"/>
                </a:lnTo>
                <a:lnTo>
                  <a:pt x="530" y="488"/>
                </a:lnTo>
                <a:lnTo>
                  <a:pt x="531" y="486"/>
                </a:lnTo>
                <a:lnTo>
                  <a:pt x="533" y="485"/>
                </a:lnTo>
                <a:lnTo>
                  <a:pt x="541" y="485"/>
                </a:lnTo>
                <a:lnTo>
                  <a:pt x="556" y="486"/>
                </a:lnTo>
                <a:lnTo>
                  <a:pt x="556" y="486"/>
                </a:lnTo>
                <a:close/>
                <a:moveTo>
                  <a:pt x="503" y="486"/>
                </a:moveTo>
                <a:lnTo>
                  <a:pt x="503" y="486"/>
                </a:lnTo>
                <a:lnTo>
                  <a:pt x="483" y="502"/>
                </a:lnTo>
                <a:lnTo>
                  <a:pt x="465" y="519"/>
                </a:lnTo>
                <a:lnTo>
                  <a:pt x="448" y="537"/>
                </a:lnTo>
                <a:lnTo>
                  <a:pt x="433" y="558"/>
                </a:lnTo>
                <a:lnTo>
                  <a:pt x="433" y="558"/>
                </a:lnTo>
                <a:lnTo>
                  <a:pt x="443" y="540"/>
                </a:lnTo>
                <a:lnTo>
                  <a:pt x="452" y="524"/>
                </a:lnTo>
                <a:lnTo>
                  <a:pt x="464" y="509"/>
                </a:lnTo>
                <a:lnTo>
                  <a:pt x="474" y="492"/>
                </a:lnTo>
                <a:lnTo>
                  <a:pt x="474" y="492"/>
                </a:lnTo>
                <a:lnTo>
                  <a:pt x="478" y="488"/>
                </a:lnTo>
                <a:lnTo>
                  <a:pt x="479" y="485"/>
                </a:lnTo>
                <a:lnTo>
                  <a:pt x="482" y="484"/>
                </a:lnTo>
                <a:lnTo>
                  <a:pt x="482" y="484"/>
                </a:lnTo>
                <a:lnTo>
                  <a:pt x="488" y="484"/>
                </a:lnTo>
                <a:lnTo>
                  <a:pt x="493" y="485"/>
                </a:lnTo>
                <a:lnTo>
                  <a:pt x="503" y="486"/>
                </a:lnTo>
                <a:lnTo>
                  <a:pt x="503" y="486"/>
                </a:lnTo>
                <a:close/>
                <a:moveTo>
                  <a:pt x="458" y="485"/>
                </a:moveTo>
                <a:lnTo>
                  <a:pt x="458" y="485"/>
                </a:lnTo>
                <a:lnTo>
                  <a:pt x="441" y="498"/>
                </a:lnTo>
                <a:lnTo>
                  <a:pt x="426" y="512"/>
                </a:lnTo>
                <a:lnTo>
                  <a:pt x="410" y="527"/>
                </a:lnTo>
                <a:lnTo>
                  <a:pt x="396" y="543"/>
                </a:lnTo>
                <a:lnTo>
                  <a:pt x="430" y="484"/>
                </a:lnTo>
                <a:lnTo>
                  <a:pt x="430" y="484"/>
                </a:lnTo>
                <a:lnTo>
                  <a:pt x="431" y="482"/>
                </a:lnTo>
                <a:lnTo>
                  <a:pt x="434" y="481"/>
                </a:lnTo>
                <a:lnTo>
                  <a:pt x="441" y="481"/>
                </a:lnTo>
                <a:lnTo>
                  <a:pt x="450" y="482"/>
                </a:lnTo>
                <a:lnTo>
                  <a:pt x="458" y="485"/>
                </a:lnTo>
                <a:lnTo>
                  <a:pt x="458" y="485"/>
                </a:lnTo>
                <a:close/>
                <a:moveTo>
                  <a:pt x="407" y="479"/>
                </a:moveTo>
                <a:lnTo>
                  <a:pt x="407" y="479"/>
                </a:lnTo>
                <a:lnTo>
                  <a:pt x="393" y="492"/>
                </a:lnTo>
                <a:lnTo>
                  <a:pt x="381" y="506"/>
                </a:lnTo>
                <a:lnTo>
                  <a:pt x="355" y="533"/>
                </a:lnTo>
                <a:lnTo>
                  <a:pt x="355" y="533"/>
                </a:lnTo>
                <a:lnTo>
                  <a:pt x="364" y="520"/>
                </a:lnTo>
                <a:lnTo>
                  <a:pt x="374" y="506"/>
                </a:lnTo>
                <a:lnTo>
                  <a:pt x="382" y="492"/>
                </a:lnTo>
                <a:lnTo>
                  <a:pt x="391" y="479"/>
                </a:lnTo>
                <a:lnTo>
                  <a:pt x="407" y="479"/>
                </a:lnTo>
                <a:close/>
                <a:moveTo>
                  <a:pt x="332" y="469"/>
                </a:moveTo>
                <a:lnTo>
                  <a:pt x="332" y="469"/>
                </a:lnTo>
                <a:lnTo>
                  <a:pt x="315" y="486"/>
                </a:lnTo>
                <a:lnTo>
                  <a:pt x="298" y="505"/>
                </a:lnTo>
                <a:lnTo>
                  <a:pt x="282" y="523"/>
                </a:lnTo>
                <a:lnTo>
                  <a:pt x="267" y="541"/>
                </a:lnTo>
                <a:lnTo>
                  <a:pt x="302" y="471"/>
                </a:lnTo>
                <a:lnTo>
                  <a:pt x="302" y="471"/>
                </a:lnTo>
                <a:lnTo>
                  <a:pt x="313" y="471"/>
                </a:lnTo>
                <a:lnTo>
                  <a:pt x="332" y="469"/>
                </a:lnTo>
                <a:lnTo>
                  <a:pt x="332" y="469"/>
                </a:lnTo>
                <a:close/>
                <a:moveTo>
                  <a:pt x="244" y="482"/>
                </a:moveTo>
                <a:lnTo>
                  <a:pt x="244" y="482"/>
                </a:lnTo>
                <a:lnTo>
                  <a:pt x="249" y="475"/>
                </a:lnTo>
                <a:lnTo>
                  <a:pt x="253" y="472"/>
                </a:lnTo>
                <a:lnTo>
                  <a:pt x="257" y="472"/>
                </a:lnTo>
                <a:lnTo>
                  <a:pt x="261" y="472"/>
                </a:lnTo>
                <a:lnTo>
                  <a:pt x="261" y="472"/>
                </a:lnTo>
                <a:lnTo>
                  <a:pt x="277" y="472"/>
                </a:lnTo>
                <a:lnTo>
                  <a:pt x="294" y="471"/>
                </a:lnTo>
                <a:lnTo>
                  <a:pt x="294" y="471"/>
                </a:lnTo>
                <a:lnTo>
                  <a:pt x="268" y="498"/>
                </a:lnTo>
                <a:lnTo>
                  <a:pt x="244" y="526"/>
                </a:lnTo>
                <a:lnTo>
                  <a:pt x="223" y="554"/>
                </a:lnTo>
                <a:lnTo>
                  <a:pt x="202" y="585"/>
                </a:lnTo>
                <a:lnTo>
                  <a:pt x="202" y="585"/>
                </a:lnTo>
                <a:lnTo>
                  <a:pt x="198" y="589"/>
                </a:lnTo>
                <a:lnTo>
                  <a:pt x="194" y="595"/>
                </a:lnTo>
                <a:lnTo>
                  <a:pt x="187" y="599"/>
                </a:lnTo>
                <a:lnTo>
                  <a:pt x="180" y="602"/>
                </a:lnTo>
                <a:lnTo>
                  <a:pt x="244" y="482"/>
                </a:lnTo>
                <a:close/>
                <a:moveTo>
                  <a:pt x="195" y="600"/>
                </a:moveTo>
                <a:lnTo>
                  <a:pt x="274" y="502"/>
                </a:lnTo>
                <a:lnTo>
                  <a:pt x="274" y="502"/>
                </a:lnTo>
                <a:lnTo>
                  <a:pt x="275" y="510"/>
                </a:lnTo>
                <a:lnTo>
                  <a:pt x="274" y="517"/>
                </a:lnTo>
                <a:lnTo>
                  <a:pt x="273" y="520"/>
                </a:lnTo>
                <a:lnTo>
                  <a:pt x="270" y="521"/>
                </a:lnTo>
                <a:lnTo>
                  <a:pt x="270" y="521"/>
                </a:lnTo>
                <a:lnTo>
                  <a:pt x="270" y="519"/>
                </a:lnTo>
                <a:lnTo>
                  <a:pt x="270" y="519"/>
                </a:lnTo>
                <a:lnTo>
                  <a:pt x="267" y="520"/>
                </a:lnTo>
                <a:lnTo>
                  <a:pt x="266" y="523"/>
                </a:lnTo>
                <a:lnTo>
                  <a:pt x="264" y="524"/>
                </a:lnTo>
                <a:lnTo>
                  <a:pt x="266" y="526"/>
                </a:lnTo>
                <a:lnTo>
                  <a:pt x="225" y="600"/>
                </a:lnTo>
                <a:lnTo>
                  <a:pt x="225" y="600"/>
                </a:lnTo>
                <a:lnTo>
                  <a:pt x="223" y="602"/>
                </a:lnTo>
                <a:lnTo>
                  <a:pt x="219" y="603"/>
                </a:lnTo>
                <a:lnTo>
                  <a:pt x="212" y="603"/>
                </a:lnTo>
                <a:lnTo>
                  <a:pt x="195" y="600"/>
                </a:lnTo>
                <a:lnTo>
                  <a:pt x="195" y="600"/>
                </a:lnTo>
                <a:close/>
                <a:moveTo>
                  <a:pt x="237" y="599"/>
                </a:moveTo>
                <a:lnTo>
                  <a:pt x="251" y="575"/>
                </a:lnTo>
                <a:lnTo>
                  <a:pt x="251" y="575"/>
                </a:lnTo>
                <a:lnTo>
                  <a:pt x="254" y="575"/>
                </a:lnTo>
                <a:lnTo>
                  <a:pt x="257" y="572"/>
                </a:lnTo>
                <a:lnTo>
                  <a:pt x="257" y="572"/>
                </a:lnTo>
                <a:lnTo>
                  <a:pt x="270" y="552"/>
                </a:lnTo>
                <a:lnTo>
                  <a:pt x="285" y="533"/>
                </a:lnTo>
                <a:lnTo>
                  <a:pt x="301" y="514"/>
                </a:lnTo>
                <a:lnTo>
                  <a:pt x="318" y="496"/>
                </a:lnTo>
                <a:lnTo>
                  <a:pt x="318" y="496"/>
                </a:lnTo>
                <a:lnTo>
                  <a:pt x="318" y="500"/>
                </a:lnTo>
                <a:lnTo>
                  <a:pt x="318" y="500"/>
                </a:lnTo>
                <a:lnTo>
                  <a:pt x="306" y="523"/>
                </a:lnTo>
                <a:lnTo>
                  <a:pt x="295" y="545"/>
                </a:lnTo>
                <a:lnTo>
                  <a:pt x="268" y="590"/>
                </a:lnTo>
                <a:lnTo>
                  <a:pt x="268" y="590"/>
                </a:lnTo>
                <a:lnTo>
                  <a:pt x="266" y="595"/>
                </a:lnTo>
                <a:lnTo>
                  <a:pt x="261" y="597"/>
                </a:lnTo>
                <a:lnTo>
                  <a:pt x="259" y="599"/>
                </a:lnTo>
                <a:lnTo>
                  <a:pt x="254" y="599"/>
                </a:lnTo>
                <a:lnTo>
                  <a:pt x="246" y="599"/>
                </a:lnTo>
                <a:lnTo>
                  <a:pt x="237" y="599"/>
                </a:lnTo>
                <a:lnTo>
                  <a:pt x="237" y="599"/>
                </a:lnTo>
                <a:close/>
                <a:moveTo>
                  <a:pt x="305" y="599"/>
                </a:moveTo>
                <a:lnTo>
                  <a:pt x="305" y="599"/>
                </a:lnTo>
                <a:lnTo>
                  <a:pt x="289" y="599"/>
                </a:lnTo>
                <a:lnTo>
                  <a:pt x="271" y="602"/>
                </a:lnTo>
                <a:lnTo>
                  <a:pt x="298" y="562"/>
                </a:lnTo>
                <a:lnTo>
                  <a:pt x="298" y="562"/>
                </a:lnTo>
                <a:lnTo>
                  <a:pt x="296" y="561"/>
                </a:lnTo>
                <a:lnTo>
                  <a:pt x="295" y="559"/>
                </a:lnTo>
                <a:lnTo>
                  <a:pt x="295" y="559"/>
                </a:lnTo>
                <a:lnTo>
                  <a:pt x="298" y="554"/>
                </a:lnTo>
                <a:lnTo>
                  <a:pt x="301" y="548"/>
                </a:lnTo>
                <a:lnTo>
                  <a:pt x="305" y="543"/>
                </a:lnTo>
                <a:lnTo>
                  <a:pt x="308" y="537"/>
                </a:lnTo>
                <a:lnTo>
                  <a:pt x="308" y="537"/>
                </a:lnTo>
                <a:lnTo>
                  <a:pt x="318" y="521"/>
                </a:lnTo>
                <a:lnTo>
                  <a:pt x="325" y="506"/>
                </a:lnTo>
                <a:lnTo>
                  <a:pt x="340" y="472"/>
                </a:lnTo>
                <a:lnTo>
                  <a:pt x="340" y="472"/>
                </a:lnTo>
                <a:lnTo>
                  <a:pt x="346" y="474"/>
                </a:lnTo>
                <a:lnTo>
                  <a:pt x="353" y="474"/>
                </a:lnTo>
                <a:lnTo>
                  <a:pt x="360" y="475"/>
                </a:lnTo>
                <a:lnTo>
                  <a:pt x="367" y="477"/>
                </a:lnTo>
                <a:lnTo>
                  <a:pt x="367" y="477"/>
                </a:lnTo>
                <a:lnTo>
                  <a:pt x="351" y="491"/>
                </a:lnTo>
                <a:lnTo>
                  <a:pt x="337" y="506"/>
                </a:lnTo>
                <a:lnTo>
                  <a:pt x="308" y="537"/>
                </a:lnTo>
                <a:lnTo>
                  <a:pt x="308" y="537"/>
                </a:lnTo>
                <a:lnTo>
                  <a:pt x="308" y="538"/>
                </a:lnTo>
                <a:lnTo>
                  <a:pt x="309" y="541"/>
                </a:lnTo>
                <a:lnTo>
                  <a:pt x="309" y="541"/>
                </a:lnTo>
                <a:lnTo>
                  <a:pt x="303" y="551"/>
                </a:lnTo>
                <a:lnTo>
                  <a:pt x="301" y="562"/>
                </a:lnTo>
                <a:lnTo>
                  <a:pt x="301" y="562"/>
                </a:lnTo>
                <a:lnTo>
                  <a:pt x="318" y="540"/>
                </a:lnTo>
                <a:lnTo>
                  <a:pt x="337" y="517"/>
                </a:lnTo>
                <a:lnTo>
                  <a:pt x="358" y="496"/>
                </a:lnTo>
                <a:lnTo>
                  <a:pt x="370" y="486"/>
                </a:lnTo>
                <a:lnTo>
                  <a:pt x="382" y="477"/>
                </a:lnTo>
                <a:lnTo>
                  <a:pt x="382" y="477"/>
                </a:lnTo>
                <a:lnTo>
                  <a:pt x="379" y="484"/>
                </a:lnTo>
                <a:lnTo>
                  <a:pt x="377" y="489"/>
                </a:lnTo>
                <a:lnTo>
                  <a:pt x="368" y="499"/>
                </a:lnTo>
                <a:lnTo>
                  <a:pt x="361" y="509"/>
                </a:lnTo>
                <a:lnTo>
                  <a:pt x="354" y="520"/>
                </a:lnTo>
                <a:lnTo>
                  <a:pt x="355" y="523"/>
                </a:lnTo>
                <a:lnTo>
                  <a:pt x="355" y="523"/>
                </a:lnTo>
                <a:lnTo>
                  <a:pt x="343" y="540"/>
                </a:lnTo>
                <a:lnTo>
                  <a:pt x="329" y="558"/>
                </a:lnTo>
                <a:lnTo>
                  <a:pt x="316" y="579"/>
                </a:lnTo>
                <a:lnTo>
                  <a:pt x="305" y="599"/>
                </a:lnTo>
                <a:lnTo>
                  <a:pt x="305" y="599"/>
                </a:lnTo>
                <a:close/>
                <a:moveTo>
                  <a:pt x="319" y="602"/>
                </a:moveTo>
                <a:lnTo>
                  <a:pt x="319" y="602"/>
                </a:lnTo>
                <a:lnTo>
                  <a:pt x="322" y="595"/>
                </a:lnTo>
                <a:lnTo>
                  <a:pt x="325" y="588"/>
                </a:lnTo>
                <a:lnTo>
                  <a:pt x="327" y="581"/>
                </a:lnTo>
                <a:lnTo>
                  <a:pt x="334" y="576"/>
                </a:lnTo>
                <a:lnTo>
                  <a:pt x="333" y="573"/>
                </a:lnTo>
                <a:lnTo>
                  <a:pt x="333" y="573"/>
                </a:lnTo>
                <a:lnTo>
                  <a:pt x="334" y="566"/>
                </a:lnTo>
                <a:lnTo>
                  <a:pt x="336" y="564"/>
                </a:lnTo>
                <a:lnTo>
                  <a:pt x="339" y="562"/>
                </a:lnTo>
                <a:lnTo>
                  <a:pt x="339" y="562"/>
                </a:lnTo>
                <a:lnTo>
                  <a:pt x="337" y="566"/>
                </a:lnTo>
                <a:lnTo>
                  <a:pt x="337" y="568"/>
                </a:lnTo>
                <a:lnTo>
                  <a:pt x="339" y="568"/>
                </a:lnTo>
                <a:lnTo>
                  <a:pt x="343" y="565"/>
                </a:lnTo>
                <a:lnTo>
                  <a:pt x="344" y="564"/>
                </a:lnTo>
                <a:lnTo>
                  <a:pt x="344" y="564"/>
                </a:lnTo>
                <a:lnTo>
                  <a:pt x="363" y="541"/>
                </a:lnTo>
                <a:lnTo>
                  <a:pt x="381" y="520"/>
                </a:lnTo>
                <a:lnTo>
                  <a:pt x="399" y="500"/>
                </a:lnTo>
                <a:lnTo>
                  <a:pt x="419" y="482"/>
                </a:lnTo>
                <a:lnTo>
                  <a:pt x="419" y="482"/>
                </a:lnTo>
                <a:lnTo>
                  <a:pt x="420" y="482"/>
                </a:lnTo>
                <a:lnTo>
                  <a:pt x="420" y="482"/>
                </a:lnTo>
                <a:lnTo>
                  <a:pt x="419" y="488"/>
                </a:lnTo>
                <a:lnTo>
                  <a:pt x="416" y="499"/>
                </a:lnTo>
                <a:lnTo>
                  <a:pt x="416" y="499"/>
                </a:lnTo>
                <a:lnTo>
                  <a:pt x="413" y="499"/>
                </a:lnTo>
                <a:lnTo>
                  <a:pt x="412" y="500"/>
                </a:lnTo>
                <a:lnTo>
                  <a:pt x="406" y="506"/>
                </a:lnTo>
                <a:lnTo>
                  <a:pt x="402" y="513"/>
                </a:lnTo>
                <a:lnTo>
                  <a:pt x="399" y="521"/>
                </a:lnTo>
                <a:lnTo>
                  <a:pt x="400" y="524"/>
                </a:lnTo>
                <a:lnTo>
                  <a:pt x="400" y="524"/>
                </a:lnTo>
                <a:lnTo>
                  <a:pt x="386" y="541"/>
                </a:lnTo>
                <a:lnTo>
                  <a:pt x="372" y="561"/>
                </a:lnTo>
                <a:lnTo>
                  <a:pt x="360" y="582"/>
                </a:lnTo>
                <a:lnTo>
                  <a:pt x="347" y="602"/>
                </a:lnTo>
                <a:lnTo>
                  <a:pt x="319" y="602"/>
                </a:lnTo>
                <a:close/>
                <a:moveTo>
                  <a:pt x="361" y="602"/>
                </a:moveTo>
                <a:lnTo>
                  <a:pt x="361" y="602"/>
                </a:lnTo>
                <a:lnTo>
                  <a:pt x="363" y="597"/>
                </a:lnTo>
                <a:lnTo>
                  <a:pt x="365" y="593"/>
                </a:lnTo>
                <a:lnTo>
                  <a:pt x="371" y="585"/>
                </a:lnTo>
                <a:lnTo>
                  <a:pt x="378" y="578"/>
                </a:lnTo>
                <a:lnTo>
                  <a:pt x="384" y="569"/>
                </a:lnTo>
                <a:lnTo>
                  <a:pt x="379" y="571"/>
                </a:lnTo>
                <a:lnTo>
                  <a:pt x="379" y="571"/>
                </a:lnTo>
                <a:lnTo>
                  <a:pt x="381" y="565"/>
                </a:lnTo>
                <a:lnTo>
                  <a:pt x="384" y="561"/>
                </a:lnTo>
                <a:lnTo>
                  <a:pt x="389" y="552"/>
                </a:lnTo>
                <a:lnTo>
                  <a:pt x="389" y="552"/>
                </a:lnTo>
                <a:lnTo>
                  <a:pt x="389" y="557"/>
                </a:lnTo>
                <a:lnTo>
                  <a:pt x="388" y="559"/>
                </a:lnTo>
                <a:lnTo>
                  <a:pt x="385" y="564"/>
                </a:lnTo>
                <a:lnTo>
                  <a:pt x="384" y="569"/>
                </a:lnTo>
                <a:lnTo>
                  <a:pt x="384" y="569"/>
                </a:lnTo>
                <a:lnTo>
                  <a:pt x="402" y="548"/>
                </a:lnTo>
                <a:lnTo>
                  <a:pt x="420" y="529"/>
                </a:lnTo>
                <a:lnTo>
                  <a:pt x="441" y="507"/>
                </a:lnTo>
                <a:lnTo>
                  <a:pt x="452" y="499"/>
                </a:lnTo>
                <a:lnTo>
                  <a:pt x="465" y="491"/>
                </a:lnTo>
                <a:lnTo>
                  <a:pt x="465" y="491"/>
                </a:lnTo>
                <a:lnTo>
                  <a:pt x="459" y="500"/>
                </a:lnTo>
                <a:lnTo>
                  <a:pt x="455" y="509"/>
                </a:lnTo>
                <a:lnTo>
                  <a:pt x="452" y="516"/>
                </a:lnTo>
                <a:lnTo>
                  <a:pt x="447" y="523"/>
                </a:lnTo>
                <a:lnTo>
                  <a:pt x="447" y="523"/>
                </a:lnTo>
                <a:lnTo>
                  <a:pt x="445" y="519"/>
                </a:lnTo>
                <a:lnTo>
                  <a:pt x="445" y="521"/>
                </a:lnTo>
                <a:lnTo>
                  <a:pt x="445" y="521"/>
                </a:lnTo>
                <a:lnTo>
                  <a:pt x="443" y="523"/>
                </a:lnTo>
                <a:lnTo>
                  <a:pt x="443" y="524"/>
                </a:lnTo>
                <a:lnTo>
                  <a:pt x="444" y="529"/>
                </a:lnTo>
                <a:lnTo>
                  <a:pt x="444" y="529"/>
                </a:lnTo>
                <a:lnTo>
                  <a:pt x="434" y="543"/>
                </a:lnTo>
                <a:lnTo>
                  <a:pt x="423" y="557"/>
                </a:lnTo>
                <a:lnTo>
                  <a:pt x="413" y="571"/>
                </a:lnTo>
                <a:lnTo>
                  <a:pt x="403" y="586"/>
                </a:lnTo>
                <a:lnTo>
                  <a:pt x="403" y="586"/>
                </a:lnTo>
                <a:lnTo>
                  <a:pt x="403" y="590"/>
                </a:lnTo>
                <a:lnTo>
                  <a:pt x="403" y="596"/>
                </a:lnTo>
                <a:lnTo>
                  <a:pt x="403" y="597"/>
                </a:lnTo>
                <a:lnTo>
                  <a:pt x="405" y="599"/>
                </a:lnTo>
                <a:lnTo>
                  <a:pt x="406" y="597"/>
                </a:lnTo>
                <a:lnTo>
                  <a:pt x="407" y="596"/>
                </a:lnTo>
                <a:lnTo>
                  <a:pt x="407" y="596"/>
                </a:lnTo>
                <a:lnTo>
                  <a:pt x="419" y="579"/>
                </a:lnTo>
                <a:lnTo>
                  <a:pt x="430" y="565"/>
                </a:lnTo>
                <a:lnTo>
                  <a:pt x="443" y="551"/>
                </a:lnTo>
                <a:lnTo>
                  <a:pt x="455" y="537"/>
                </a:lnTo>
                <a:lnTo>
                  <a:pt x="469" y="524"/>
                </a:lnTo>
                <a:lnTo>
                  <a:pt x="485" y="513"/>
                </a:lnTo>
                <a:lnTo>
                  <a:pt x="516" y="491"/>
                </a:lnTo>
                <a:lnTo>
                  <a:pt x="444" y="603"/>
                </a:lnTo>
                <a:lnTo>
                  <a:pt x="444" y="603"/>
                </a:lnTo>
                <a:lnTo>
                  <a:pt x="402" y="602"/>
                </a:lnTo>
                <a:lnTo>
                  <a:pt x="381" y="602"/>
                </a:lnTo>
                <a:lnTo>
                  <a:pt x="361" y="602"/>
                </a:lnTo>
                <a:lnTo>
                  <a:pt x="361" y="602"/>
                </a:lnTo>
                <a:close/>
                <a:moveTo>
                  <a:pt x="513" y="589"/>
                </a:moveTo>
                <a:lnTo>
                  <a:pt x="513" y="589"/>
                </a:lnTo>
                <a:lnTo>
                  <a:pt x="520" y="578"/>
                </a:lnTo>
                <a:lnTo>
                  <a:pt x="527" y="565"/>
                </a:lnTo>
                <a:lnTo>
                  <a:pt x="533" y="552"/>
                </a:lnTo>
                <a:lnTo>
                  <a:pt x="538" y="537"/>
                </a:lnTo>
                <a:lnTo>
                  <a:pt x="538" y="537"/>
                </a:lnTo>
                <a:lnTo>
                  <a:pt x="526" y="551"/>
                </a:lnTo>
                <a:lnTo>
                  <a:pt x="514" y="566"/>
                </a:lnTo>
                <a:lnTo>
                  <a:pt x="503" y="583"/>
                </a:lnTo>
                <a:lnTo>
                  <a:pt x="495" y="602"/>
                </a:lnTo>
                <a:lnTo>
                  <a:pt x="461" y="600"/>
                </a:lnTo>
                <a:lnTo>
                  <a:pt x="461" y="600"/>
                </a:lnTo>
                <a:lnTo>
                  <a:pt x="465" y="593"/>
                </a:lnTo>
                <a:lnTo>
                  <a:pt x="469" y="588"/>
                </a:lnTo>
                <a:lnTo>
                  <a:pt x="475" y="582"/>
                </a:lnTo>
                <a:lnTo>
                  <a:pt x="479" y="575"/>
                </a:lnTo>
                <a:lnTo>
                  <a:pt x="483" y="571"/>
                </a:lnTo>
                <a:lnTo>
                  <a:pt x="479" y="571"/>
                </a:lnTo>
                <a:lnTo>
                  <a:pt x="479" y="571"/>
                </a:lnTo>
                <a:lnTo>
                  <a:pt x="479" y="566"/>
                </a:lnTo>
                <a:lnTo>
                  <a:pt x="481" y="562"/>
                </a:lnTo>
                <a:lnTo>
                  <a:pt x="483" y="558"/>
                </a:lnTo>
                <a:lnTo>
                  <a:pt x="489" y="558"/>
                </a:lnTo>
                <a:lnTo>
                  <a:pt x="483" y="571"/>
                </a:lnTo>
                <a:lnTo>
                  <a:pt x="483" y="571"/>
                </a:lnTo>
                <a:lnTo>
                  <a:pt x="500" y="551"/>
                </a:lnTo>
                <a:lnTo>
                  <a:pt x="520" y="530"/>
                </a:lnTo>
                <a:lnTo>
                  <a:pt x="541" y="510"/>
                </a:lnTo>
                <a:lnTo>
                  <a:pt x="563" y="492"/>
                </a:lnTo>
                <a:lnTo>
                  <a:pt x="552" y="514"/>
                </a:lnTo>
                <a:lnTo>
                  <a:pt x="552" y="514"/>
                </a:lnTo>
                <a:lnTo>
                  <a:pt x="547" y="519"/>
                </a:lnTo>
                <a:lnTo>
                  <a:pt x="541" y="524"/>
                </a:lnTo>
                <a:lnTo>
                  <a:pt x="540" y="527"/>
                </a:lnTo>
                <a:lnTo>
                  <a:pt x="538" y="531"/>
                </a:lnTo>
                <a:lnTo>
                  <a:pt x="540" y="534"/>
                </a:lnTo>
                <a:lnTo>
                  <a:pt x="542" y="537"/>
                </a:lnTo>
                <a:lnTo>
                  <a:pt x="542" y="537"/>
                </a:lnTo>
                <a:lnTo>
                  <a:pt x="551" y="526"/>
                </a:lnTo>
                <a:lnTo>
                  <a:pt x="562" y="513"/>
                </a:lnTo>
                <a:lnTo>
                  <a:pt x="579" y="488"/>
                </a:lnTo>
                <a:lnTo>
                  <a:pt x="579" y="488"/>
                </a:lnTo>
                <a:lnTo>
                  <a:pt x="580" y="486"/>
                </a:lnTo>
                <a:lnTo>
                  <a:pt x="583" y="485"/>
                </a:lnTo>
                <a:lnTo>
                  <a:pt x="586" y="486"/>
                </a:lnTo>
                <a:lnTo>
                  <a:pt x="589" y="489"/>
                </a:lnTo>
                <a:lnTo>
                  <a:pt x="589" y="491"/>
                </a:lnTo>
                <a:lnTo>
                  <a:pt x="589" y="493"/>
                </a:lnTo>
                <a:lnTo>
                  <a:pt x="589" y="493"/>
                </a:lnTo>
                <a:lnTo>
                  <a:pt x="569" y="519"/>
                </a:lnTo>
                <a:lnTo>
                  <a:pt x="551" y="545"/>
                </a:lnTo>
                <a:lnTo>
                  <a:pt x="534" y="572"/>
                </a:lnTo>
                <a:lnTo>
                  <a:pt x="518" y="599"/>
                </a:lnTo>
                <a:lnTo>
                  <a:pt x="518" y="599"/>
                </a:lnTo>
                <a:lnTo>
                  <a:pt x="516" y="602"/>
                </a:lnTo>
                <a:lnTo>
                  <a:pt x="514" y="602"/>
                </a:lnTo>
                <a:lnTo>
                  <a:pt x="513" y="602"/>
                </a:lnTo>
                <a:lnTo>
                  <a:pt x="511" y="600"/>
                </a:lnTo>
                <a:lnTo>
                  <a:pt x="510" y="595"/>
                </a:lnTo>
                <a:lnTo>
                  <a:pt x="511" y="592"/>
                </a:lnTo>
                <a:lnTo>
                  <a:pt x="513" y="589"/>
                </a:lnTo>
                <a:lnTo>
                  <a:pt x="513" y="589"/>
                </a:lnTo>
                <a:close/>
                <a:moveTo>
                  <a:pt x="542" y="600"/>
                </a:moveTo>
                <a:lnTo>
                  <a:pt x="542" y="600"/>
                </a:lnTo>
                <a:lnTo>
                  <a:pt x="541" y="599"/>
                </a:lnTo>
                <a:lnTo>
                  <a:pt x="541" y="597"/>
                </a:lnTo>
                <a:lnTo>
                  <a:pt x="542" y="593"/>
                </a:lnTo>
                <a:lnTo>
                  <a:pt x="544" y="592"/>
                </a:lnTo>
                <a:lnTo>
                  <a:pt x="542" y="590"/>
                </a:lnTo>
                <a:lnTo>
                  <a:pt x="540" y="590"/>
                </a:lnTo>
                <a:lnTo>
                  <a:pt x="535" y="592"/>
                </a:lnTo>
                <a:lnTo>
                  <a:pt x="535" y="592"/>
                </a:lnTo>
                <a:lnTo>
                  <a:pt x="549" y="566"/>
                </a:lnTo>
                <a:lnTo>
                  <a:pt x="565" y="540"/>
                </a:lnTo>
                <a:lnTo>
                  <a:pt x="583" y="513"/>
                </a:lnTo>
                <a:lnTo>
                  <a:pt x="600" y="489"/>
                </a:lnTo>
                <a:lnTo>
                  <a:pt x="600" y="489"/>
                </a:lnTo>
                <a:lnTo>
                  <a:pt x="601" y="488"/>
                </a:lnTo>
                <a:lnTo>
                  <a:pt x="604" y="486"/>
                </a:lnTo>
                <a:lnTo>
                  <a:pt x="611" y="486"/>
                </a:lnTo>
                <a:lnTo>
                  <a:pt x="630" y="488"/>
                </a:lnTo>
                <a:lnTo>
                  <a:pt x="630" y="488"/>
                </a:lnTo>
                <a:lnTo>
                  <a:pt x="606" y="510"/>
                </a:lnTo>
                <a:lnTo>
                  <a:pt x="585" y="533"/>
                </a:lnTo>
                <a:lnTo>
                  <a:pt x="575" y="545"/>
                </a:lnTo>
                <a:lnTo>
                  <a:pt x="565" y="558"/>
                </a:lnTo>
                <a:lnTo>
                  <a:pt x="556" y="571"/>
                </a:lnTo>
                <a:lnTo>
                  <a:pt x="548" y="585"/>
                </a:lnTo>
                <a:lnTo>
                  <a:pt x="548" y="585"/>
                </a:lnTo>
                <a:lnTo>
                  <a:pt x="590" y="537"/>
                </a:lnTo>
                <a:lnTo>
                  <a:pt x="613" y="513"/>
                </a:lnTo>
                <a:lnTo>
                  <a:pt x="637" y="491"/>
                </a:lnTo>
                <a:lnTo>
                  <a:pt x="637" y="491"/>
                </a:lnTo>
                <a:lnTo>
                  <a:pt x="637" y="495"/>
                </a:lnTo>
                <a:lnTo>
                  <a:pt x="637" y="499"/>
                </a:lnTo>
                <a:lnTo>
                  <a:pt x="632" y="506"/>
                </a:lnTo>
                <a:lnTo>
                  <a:pt x="628" y="513"/>
                </a:lnTo>
                <a:lnTo>
                  <a:pt x="624" y="519"/>
                </a:lnTo>
                <a:lnTo>
                  <a:pt x="624" y="519"/>
                </a:lnTo>
                <a:lnTo>
                  <a:pt x="622" y="520"/>
                </a:lnTo>
                <a:lnTo>
                  <a:pt x="621" y="520"/>
                </a:lnTo>
                <a:lnTo>
                  <a:pt x="620" y="521"/>
                </a:lnTo>
                <a:lnTo>
                  <a:pt x="569" y="600"/>
                </a:lnTo>
                <a:lnTo>
                  <a:pt x="569" y="600"/>
                </a:lnTo>
                <a:lnTo>
                  <a:pt x="563" y="602"/>
                </a:lnTo>
                <a:lnTo>
                  <a:pt x="555" y="602"/>
                </a:lnTo>
                <a:lnTo>
                  <a:pt x="547" y="602"/>
                </a:lnTo>
                <a:lnTo>
                  <a:pt x="542" y="600"/>
                </a:lnTo>
                <a:lnTo>
                  <a:pt x="542" y="600"/>
                </a:lnTo>
                <a:close/>
                <a:moveTo>
                  <a:pt x="592" y="597"/>
                </a:moveTo>
                <a:lnTo>
                  <a:pt x="600" y="585"/>
                </a:lnTo>
                <a:lnTo>
                  <a:pt x="600" y="585"/>
                </a:lnTo>
                <a:lnTo>
                  <a:pt x="597" y="586"/>
                </a:lnTo>
                <a:lnTo>
                  <a:pt x="593" y="589"/>
                </a:lnTo>
                <a:lnTo>
                  <a:pt x="590" y="592"/>
                </a:lnTo>
                <a:lnTo>
                  <a:pt x="587" y="592"/>
                </a:lnTo>
                <a:lnTo>
                  <a:pt x="585" y="592"/>
                </a:lnTo>
                <a:lnTo>
                  <a:pt x="646" y="491"/>
                </a:lnTo>
                <a:lnTo>
                  <a:pt x="646" y="491"/>
                </a:lnTo>
                <a:lnTo>
                  <a:pt x="648" y="488"/>
                </a:lnTo>
                <a:lnTo>
                  <a:pt x="651" y="488"/>
                </a:lnTo>
                <a:lnTo>
                  <a:pt x="658" y="486"/>
                </a:lnTo>
                <a:lnTo>
                  <a:pt x="667" y="486"/>
                </a:lnTo>
                <a:lnTo>
                  <a:pt x="676" y="489"/>
                </a:lnTo>
                <a:lnTo>
                  <a:pt x="676" y="489"/>
                </a:lnTo>
                <a:lnTo>
                  <a:pt x="658" y="507"/>
                </a:lnTo>
                <a:lnTo>
                  <a:pt x="638" y="527"/>
                </a:lnTo>
                <a:lnTo>
                  <a:pt x="621" y="550"/>
                </a:lnTo>
                <a:lnTo>
                  <a:pt x="614" y="561"/>
                </a:lnTo>
                <a:lnTo>
                  <a:pt x="607" y="573"/>
                </a:lnTo>
                <a:lnTo>
                  <a:pt x="607" y="573"/>
                </a:lnTo>
                <a:lnTo>
                  <a:pt x="607" y="569"/>
                </a:lnTo>
                <a:lnTo>
                  <a:pt x="607" y="568"/>
                </a:lnTo>
                <a:lnTo>
                  <a:pt x="606" y="568"/>
                </a:lnTo>
                <a:lnTo>
                  <a:pt x="604" y="568"/>
                </a:lnTo>
                <a:lnTo>
                  <a:pt x="601" y="572"/>
                </a:lnTo>
                <a:lnTo>
                  <a:pt x="601" y="573"/>
                </a:lnTo>
                <a:lnTo>
                  <a:pt x="601" y="575"/>
                </a:lnTo>
                <a:lnTo>
                  <a:pt x="601" y="575"/>
                </a:lnTo>
                <a:lnTo>
                  <a:pt x="599" y="576"/>
                </a:lnTo>
                <a:lnTo>
                  <a:pt x="596" y="578"/>
                </a:lnTo>
                <a:lnTo>
                  <a:pt x="596" y="579"/>
                </a:lnTo>
                <a:lnTo>
                  <a:pt x="596" y="581"/>
                </a:lnTo>
                <a:lnTo>
                  <a:pt x="600" y="585"/>
                </a:lnTo>
                <a:lnTo>
                  <a:pt x="666" y="509"/>
                </a:lnTo>
                <a:lnTo>
                  <a:pt x="666" y="509"/>
                </a:lnTo>
                <a:lnTo>
                  <a:pt x="673" y="505"/>
                </a:lnTo>
                <a:lnTo>
                  <a:pt x="676" y="503"/>
                </a:lnTo>
                <a:lnTo>
                  <a:pt x="677" y="505"/>
                </a:lnTo>
                <a:lnTo>
                  <a:pt x="677" y="506"/>
                </a:lnTo>
                <a:lnTo>
                  <a:pt x="677" y="506"/>
                </a:lnTo>
                <a:lnTo>
                  <a:pt x="676" y="510"/>
                </a:lnTo>
                <a:lnTo>
                  <a:pt x="674" y="514"/>
                </a:lnTo>
                <a:lnTo>
                  <a:pt x="669" y="521"/>
                </a:lnTo>
                <a:lnTo>
                  <a:pt x="666" y="524"/>
                </a:lnTo>
                <a:lnTo>
                  <a:pt x="666" y="524"/>
                </a:lnTo>
                <a:lnTo>
                  <a:pt x="665" y="526"/>
                </a:lnTo>
                <a:lnTo>
                  <a:pt x="663" y="527"/>
                </a:lnTo>
                <a:lnTo>
                  <a:pt x="662" y="530"/>
                </a:lnTo>
                <a:lnTo>
                  <a:pt x="662" y="530"/>
                </a:lnTo>
                <a:lnTo>
                  <a:pt x="662" y="534"/>
                </a:lnTo>
                <a:lnTo>
                  <a:pt x="662" y="534"/>
                </a:lnTo>
                <a:lnTo>
                  <a:pt x="652" y="543"/>
                </a:lnTo>
                <a:lnTo>
                  <a:pt x="644" y="554"/>
                </a:lnTo>
                <a:lnTo>
                  <a:pt x="630" y="576"/>
                </a:lnTo>
                <a:lnTo>
                  <a:pt x="630" y="576"/>
                </a:lnTo>
                <a:lnTo>
                  <a:pt x="624" y="585"/>
                </a:lnTo>
                <a:lnTo>
                  <a:pt x="620" y="590"/>
                </a:lnTo>
                <a:lnTo>
                  <a:pt x="615" y="595"/>
                </a:lnTo>
                <a:lnTo>
                  <a:pt x="610" y="599"/>
                </a:lnTo>
                <a:lnTo>
                  <a:pt x="604" y="600"/>
                </a:lnTo>
                <a:lnTo>
                  <a:pt x="599" y="600"/>
                </a:lnTo>
                <a:lnTo>
                  <a:pt x="592" y="597"/>
                </a:lnTo>
                <a:lnTo>
                  <a:pt x="592" y="597"/>
                </a:lnTo>
                <a:close/>
                <a:moveTo>
                  <a:pt x="693" y="488"/>
                </a:moveTo>
                <a:lnTo>
                  <a:pt x="725" y="488"/>
                </a:lnTo>
                <a:lnTo>
                  <a:pt x="725" y="488"/>
                </a:lnTo>
                <a:lnTo>
                  <a:pt x="704" y="507"/>
                </a:lnTo>
                <a:lnTo>
                  <a:pt x="683" y="529"/>
                </a:lnTo>
                <a:lnTo>
                  <a:pt x="672" y="538"/>
                </a:lnTo>
                <a:lnTo>
                  <a:pt x="662" y="550"/>
                </a:lnTo>
                <a:lnTo>
                  <a:pt x="653" y="561"/>
                </a:lnTo>
                <a:lnTo>
                  <a:pt x="646" y="573"/>
                </a:lnTo>
                <a:lnTo>
                  <a:pt x="646" y="573"/>
                </a:lnTo>
                <a:lnTo>
                  <a:pt x="651" y="562"/>
                </a:lnTo>
                <a:lnTo>
                  <a:pt x="656" y="551"/>
                </a:lnTo>
                <a:lnTo>
                  <a:pt x="667" y="530"/>
                </a:lnTo>
                <a:lnTo>
                  <a:pt x="681" y="510"/>
                </a:lnTo>
                <a:lnTo>
                  <a:pt x="693" y="488"/>
                </a:lnTo>
                <a:lnTo>
                  <a:pt x="693" y="488"/>
                </a:lnTo>
                <a:close/>
                <a:moveTo>
                  <a:pt x="684" y="602"/>
                </a:moveTo>
                <a:lnTo>
                  <a:pt x="710" y="568"/>
                </a:lnTo>
                <a:lnTo>
                  <a:pt x="710" y="568"/>
                </a:lnTo>
                <a:lnTo>
                  <a:pt x="708" y="566"/>
                </a:lnTo>
                <a:lnTo>
                  <a:pt x="708" y="565"/>
                </a:lnTo>
                <a:lnTo>
                  <a:pt x="711" y="558"/>
                </a:lnTo>
                <a:lnTo>
                  <a:pt x="715" y="551"/>
                </a:lnTo>
                <a:lnTo>
                  <a:pt x="715" y="548"/>
                </a:lnTo>
                <a:lnTo>
                  <a:pt x="714" y="547"/>
                </a:lnTo>
                <a:lnTo>
                  <a:pt x="714" y="541"/>
                </a:lnTo>
                <a:lnTo>
                  <a:pt x="714" y="541"/>
                </a:lnTo>
                <a:lnTo>
                  <a:pt x="703" y="554"/>
                </a:lnTo>
                <a:lnTo>
                  <a:pt x="691" y="569"/>
                </a:lnTo>
                <a:lnTo>
                  <a:pt x="683" y="586"/>
                </a:lnTo>
                <a:lnTo>
                  <a:pt x="674" y="602"/>
                </a:lnTo>
                <a:lnTo>
                  <a:pt x="627" y="602"/>
                </a:lnTo>
                <a:lnTo>
                  <a:pt x="627" y="602"/>
                </a:lnTo>
                <a:lnTo>
                  <a:pt x="681" y="543"/>
                </a:lnTo>
                <a:lnTo>
                  <a:pt x="710" y="514"/>
                </a:lnTo>
                <a:lnTo>
                  <a:pt x="739" y="486"/>
                </a:lnTo>
                <a:lnTo>
                  <a:pt x="739" y="486"/>
                </a:lnTo>
                <a:lnTo>
                  <a:pt x="736" y="496"/>
                </a:lnTo>
                <a:lnTo>
                  <a:pt x="732" y="507"/>
                </a:lnTo>
                <a:lnTo>
                  <a:pt x="728" y="514"/>
                </a:lnTo>
                <a:lnTo>
                  <a:pt x="726" y="514"/>
                </a:lnTo>
                <a:lnTo>
                  <a:pt x="726" y="513"/>
                </a:lnTo>
                <a:lnTo>
                  <a:pt x="726" y="513"/>
                </a:lnTo>
                <a:lnTo>
                  <a:pt x="718" y="523"/>
                </a:lnTo>
                <a:lnTo>
                  <a:pt x="715" y="529"/>
                </a:lnTo>
                <a:lnTo>
                  <a:pt x="715" y="531"/>
                </a:lnTo>
                <a:lnTo>
                  <a:pt x="717" y="533"/>
                </a:lnTo>
                <a:lnTo>
                  <a:pt x="717" y="533"/>
                </a:lnTo>
                <a:lnTo>
                  <a:pt x="726" y="524"/>
                </a:lnTo>
                <a:lnTo>
                  <a:pt x="735" y="513"/>
                </a:lnTo>
                <a:lnTo>
                  <a:pt x="742" y="502"/>
                </a:lnTo>
                <a:lnTo>
                  <a:pt x="748" y="488"/>
                </a:lnTo>
                <a:lnTo>
                  <a:pt x="748" y="488"/>
                </a:lnTo>
                <a:lnTo>
                  <a:pt x="760" y="491"/>
                </a:lnTo>
                <a:lnTo>
                  <a:pt x="767" y="491"/>
                </a:lnTo>
                <a:lnTo>
                  <a:pt x="774" y="491"/>
                </a:lnTo>
                <a:lnTo>
                  <a:pt x="774" y="491"/>
                </a:lnTo>
                <a:lnTo>
                  <a:pt x="757" y="506"/>
                </a:lnTo>
                <a:lnTo>
                  <a:pt x="739" y="524"/>
                </a:lnTo>
                <a:lnTo>
                  <a:pt x="731" y="534"/>
                </a:lnTo>
                <a:lnTo>
                  <a:pt x="722" y="545"/>
                </a:lnTo>
                <a:lnTo>
                  <a:pt x="715" y="557"/>
                </a:lnTo>
                <a:lnTo>
                  <a:pt x="710" y="568"/>
                </a:lnTo>
                <a:lnTo>
                  <a:pt x="710" y="568"/>
                </a:lnTo>
                <a:lnTo>
                  <a:pt x="726" y="550"/>
                </a:lnTo>
                <a:lnTo>
                  <a:pt x="745" y="531"/>
                </a:lnTo>
                <a:lnTo>
                  <a:pt x="764" y="514"/>
                </a:lnTo>
                <a:lnTo>
                  <a:pt x="784" y="499"/>
                </a:lnTo>
                <a:lnTo>
                  <a:pt x="784" y="499"/>
                </a:lnTo>
                <a:lnTo>
                  <a:pt x="780" y="507"/>
                </a:lnTo>
                <a:lnTo>
                  <a:pt x="773" y="516"/>
                </a:lnTo>
                <a:lnTo>
                  <a:pt x="767" y="524"/>
                </a:lnTo>
                <a:lnTo>
                  <a:pt x="760" y="534"/>
                </a:lnTo>
                <a:lnTo>
                  <a:pt x="763" y="538"/>
                </a:lnTo>
                <a:lnTo>
                  <a:pt x="763" y="538"/>
                </a:lnTo>
                <a:lnTo>
                  <a:pt x="750" y="552"/>
                </a:lnTo>
                <a:lnTo>
                  <a:pt x="738" y="568"/>
                </a:lnTo>
                <a:lnTo>
                  <a:pt x="726" y="585"/>
                </a:lnTo>
                <a:lnTo>
                  <a:pt x="715" y="602"/>
                </a:lnTo>
                <a:lnTo>
                  <a:pt x="684" y="602"/>
                </a:lnTo>
                <a:close/>
                <a:moveTo>
                  <a:pt x="1161" y="512"/>
                </a:moveTo>
                <a:lnTo>
                  <a:pt x="1161" y="512"/>
                </a:lnTo>
                <a:lnTo>
                  <a:pt x="1155" y="520"/>
                </a:lnTo>
                <a:lnTo>
                  <a:pt x="1152" y="523"/>
                </a:lnTo>
                <a:lnTo>
                  <a:pt x="1149" y="524"/>
                </a:lnTo>
                <a:lnTo>
                  <a:pt x="1149" y="524"/>
                </a:lnTo>
                <a:lnTo>
                  <a:pt x="1147" y="523"/>
                </a:lnTo>
                <a:lnTo>
                  <a:pt x="1147" y="523"/>
                </a:lnTo>
                <a:lnTo>
                  <a:pt x="1152" y="516"/>
                </a:lnTo>
                <a:lnTo>
                  <a:pt x="1156" y="513"/>
                </a:lnTo>
                <a:lnTo>
                  <a:pt x="1161" y="512"/>
                </a:lnTo>
                <a:lnTo>
                  <a:pt x="1161" y="512"/>
                </a:lnTo>
                <a:close/>
                <a:moveTo>
                  <a:pt x="1083" y="566"/>
                </a:moveTo>
                <a:lnTo>
                  <a:pt x="1083" y="566"/>
                </a:lnTo>
                <a:lnTo>
                  <a:pt x="1079" y="571"/>
                </a:lnTo>
                <a:lnTo>
                  <a:pt x="1078" y="573"/>
                </a:lnTo>
                <a:lnTo>
                  <a:pt x="1076" y="576"/>
                </a:lnTo>
                <a:lnTo>
                  <a:pt x="1076" y="576"/>
                </a:lnTo>
                <a:lnTo>
                  <a:pt x="1075" y="581"/>
                </a:lnTo>
                <a:lnTo>
                  <a:pt x="1072" y="583"/>
                </a:lnTo>
                <a:lnTo>
                  <a:pt x="1065" y="590"/>
                </a:lnTo>
                <a:lnTo>
                  <a:pt x="1065" y="590"/>
                </a:lnTo>
                <a:lnTo>
                  <a:pt x="1067" y="586"/>
                </a:lnTo>
                <a:lnTo>
                  <a:pt x="1069" y="582"/>
                </a:lnTo>
                <a:lnTo>
                  <a:pt x="1076" y="576"/>
                </a:lnTo>
                <a:lnTo>
                  <a:pt x="1076" y="576"/>
                </a:lnTo>
                <a:lnTo>
                  <a:pt x="1082" y="564"/>
                </a:lnTo>
                <a:lnTo>
                  <a:pt x="1089" y="552"/>
                </a:lnTo>
                <a:lnTo>
                  <a:pt x="1104" y="531"/>
                </a:lnTo>
                <a:lnTo>
                  <a:pt x="1140" y="491"/>
                </a:lnTo>
                <a:lnTo>
                  <a:pt x="1140" y="491"/>
                </a:lnTo>
                <a:lnTo>
                  <a:pt x="1141" y="491"/>
                </a:lnTo>
                <a:lnTo>
                  <a:pt x="1144" y="489"/>
                </a:lnTo>
                <a:lnTo>
                  <a:pt x="1151" y="489"/>
                </a:lnTo>
                <a:lnTo>
                  <a:pt x="1159" y="491"/>
                </a:lnTo>
                <a:lnTo>
                  <a:pt x="1171" y="489"/>
                </a:lnTo>
                <a:lnTo>
                  <a:pt x="1083" y="566"/>
                </a:lnTo>
                <a:close/>
                <a:moveTo>
                  <a:pt x="1182" y="492"/>
                </a:moveTo>
                <a:lnTo>
                  <a:pt x="1182" y="492"/>
                </a:lnTo>
                <a:lnTo>
                  <a:pt x="1183" y="491"/>
                </a:lnTo>
                <a:lnTo>
                  <a:pt x="1186" y="489"/>
                </a:lnTo>
                <a:lnTo>
                  <a:pt x="1193" y="489"/>
                </a:lnTo>
                <a:lnTo>
                  <a:pt x="1200" y="491"/>
                </a:lnTo>
                <a:lnTo>
                  <a:pt x="1207" y="491"/>
                </a:lnTo>
                <a:lnTo>
                  <a:pt x="1133" y="555"/>
                </a:lnTo>
                <a:lnTo>
                  <a:pt x="1182" y="492"/>
                </a:lnTo>
                <a:close/>
                <a:moveTo>
                  <a:pt x="769" y="471"/>
                </a:moveTo>
                <a:lnTo>
                  <a:pt x="769" y="471"/>
                </a:lnTo>
                <a:lnTo>
                  <a:pt x="788" y="467"/>
                </a:lnTo>
                <a:lnTo>
                  <a:pt x="814" y="465"/>
                </a:lnTo>
                <a:lnTo>
                  <a:pt x="864" y="464"/>
                </a:lnTo>
                <a:lnTo>
                  <a:pt x="864" y="464"/>
                </a:lnTo>
                <a:lnTo>
                  <a:pt x="953" y="464"/>
                </a:lnTo>
                <a:lnTo>
                  <a:pt x="1041" y="465"/>
                </a:lnTo>
                <a:lnTo>
                  <a:pt x="1133" y="468"/>
                </a:lnTo>
                <a:lnTo>
                  <a:pt x="1225" y="469"/>
                </a:lnTo>
                <a:lnTo>
                  <a:pt x="1225" y="469"/>
                </a:lnTo>
                <a:lnTo>
                  <a:pt x="1228" y="471"/>
                </a:lnTo>
                <a:lnTo>
                  <a:pt x="1230" y="472"/>
                </a:lnTo>
                <a:lnTo>
                  <a:pt x="1231" y="474"/>
                </a:lnTo>
                <a:lnTo>
                  <a:pt x="1231" y="475"/>
                </a:lnTo>
                <a:lnTo>
                  <a:pt x="1227" y="475"/>
                </a:lnTo>
                <a:lnTo>
                  <a:pt x="1227" y="475"/>
                </a:lnTo>
                <a:lnTo>
                  <a:pt x="1111" y="475"/>
                </a:lnTo>
                <a:lnTo>
                  <a:pt x="998" y="475"/>
                </a:lnTo>
                <a:lnTo>
                  <a:pt x="882" y="474"/>
                </a:lnTo>
                <a:lnTo>
                  <a:pt x="826" y="472"/>
                </a:lnTo>
                <a:lnTo>
                  <a:pt x="769" y="471"/>
                </a:lnTo>
                <a:lnTo>
                  <a:pt x="769" y="471"/>
                </a:lnTo>
                <a:close/>
                <a:moveTo>
                  <a:pt x="1057" y="500"/>
                </a:moveTo>
                <a:lnTo>
                  <a:pt x="1057" y="500"/>
                </a:lnTo>
                <a:lnTo>
                  <a:pt x="1045" y="509"/>
                </a:lnTo>
                <a:lnTo>
                  <a:pt x="1034" y="517"/>
                </a:lnTo>
                <a:lnTo>
                  <a:pt x="1013" y="536"/>
                </a:lnTo>
                <a:lnTo>
                  <a:pt x="1013" y="536"/>
                </a:lnTo>
                <a:lnTo>
                  <a:pt x="1019" y="524"/>
                </a:lnTo>
                <a:lnTo>
                  <a:pt x="1024" y="512"/>
                </a:lnTo>
                <a:lnTo>
                  <a:pt x="1031" y="500"/>
                </a:lnTo>
                <a:lnTo>
                  <a:pt x="1037" y="489"/>
                </a:lnTo>
                <a:lnTo>
                  <a:pt x="1114" y="491"/>
                </a:lnTo>
                <a:lnTo>
                  <a:pt x="1027" y="568"/>
                </a:lnTo>
                <a:lnTo>
                  <a:pt x="1027" y="568"/>
                </a:lnTo>
                <a:lnTo>
                  <a:pt x="1041" y="551"/>
                </a:lnTo>
                <a:lnTo>
                  <a:pt x="1054" y="534"/>
                </a:lnTo>
                <a:lnTo>
                  <a:pt x="1065" y="516"/>
                </a:lnTo>
                <a:lnTo>
                  <a:pt x="1075" y="498"/>
                </a:lnTo>
                <a:lnTo>
                  <a:pt x="1075" y="498"/>
                </a:lnTo>
                <a:lnTo>
                  <a:pt x="1075" y="495"/>
                </a:lnTo>
                <a:lnTo>
                  <a:pt x="1075" y="493"/>
                </a:lnTo>
                <a:lnTo>
                  <a:pt x="1069" y="495"/>
                </a:lnTo>
                <a:lnTo>
                  <a:pt x="1062" y="498"/>
                </a:lnTo>
                <a:lnTo>
                  <a:pt x="1057" y="500"/>
                </a:lnTo>
                <a:lnTo>
                  <a:pt x="1057" y="500"/>
                </a:lnTo>
                <a:close/>
                <a:moveTo>
                  <a:pt x="988" y="491"/>
                </a:moveTo>
                <a:lnTo>
                  <a:pt x="1019" y="489"/>
                </a:lnTo>
                <a:lnTo>
                  <a:pt x="961" y="544"/>
                </a:lnTo>
                <a:lnTo>
                  <a:pt x="961" y="544"/>
                </a:lnTo>
                <a:lnTo>
                  <a:pt x="974" y="520"/>
                </a:lnTo>
                <a:lnTo>
                  <a:pt x="981" y="509"/>
                </a:lnTo>
                <a:lnTo>
                  <a:pt x="986" y="498"/>
                </a:lnTo>
                <a:lnTo>
                  <a:pt x="986" y="498"/>
                </a:lnTo>
                <a:lnTo>
                  <a:pt x="988" y="491"/>
                </a:lnTo>
                <a:lnTo>
                  <a:pt x="988" y="491"/>
                </a:lnTo>
                <a:close/>
                <a:moveTo>
                  <a:pt x="948" y="491"/>
                </a:moveTo>
                <a:lnTo>
                  <a:pt x="948" y="491"/>
                </a:lnTo>
                <a:lnTo>
                  <a:pt x="936" y="503"/>
                </a:lnTo>
                <a:lnTo>
                  <a:pt x="925" y="517"/>
                </a:lnTo>
                <a:lnTo>
                  <a:pt x="911" y="530"/>
                </a:lnTo>
                <a:lnTo>
                  <a:pt x="904" y="536"/>
                </a:lnTo>
                <a:lnTo>
                  <a:pt x="896" y="541"/>
                </a:lnTo>
                <a:lnTo>
                  <a:pt x="896" y="541"/>
                </a:lnTo>
                <a:lnTo>
                  <a:pt x="913" y="520"/>
                </a:lnTo>
                <a:lnTo>
                  <a:pt x="920" y="509"/>
                </a:lnTo>
                <a:lnTo>
                  <a:pt x="927" y="496"/>
                </a:lnTo>
                <a:lnTo>
                  <a:pt x="927" y="496"/>
                </a:lnTo>
                <a:lnTo>
                  <a:pt x="927" y="493"/>
                </a:lnTo>
                <a:lnTo>
                  <a:pt x="929" y="491"/>
                </a:lnTo>
                <a:lnTo>
                  <a:pt x="929" y="491"/>
                </a:lnTo>
                <a:lnTo>
                  <a:pt x="933" y="489"/>
                </a:lnTo>
                <a:lnTo>
                  <a:pt x="939" y="489"/>
                </a:lnTo>
                <a:lnTo>
                  <a:pt x="948" y="491"/>
                </a:lnTo>
                <a:lnTo>
                  <a:pt x="948" y="491"/>
                </a:lnTo>
                <a:close/>
                <a:moveTo>
                  <a:pt x="912" y="489"/>
                </a:moveTo>
                <a:lnTo>
                  <a:pt x="867" y="534"/>
                </a:lnTo>
                <a:lnTo>
                  <a:pt x="867" y="534"/>
                </a:lnTo>
                <a:lnTo>
                  <a:pt x="873" y="523"/>
                </a:lnTo>
                <a:lnTo>
                  <a:pt x="880" y="512"/>
                </a:lnTo>
                <a:lnTo>
                  <a:pt x="895" y="489"/>
                </a:lnTo>
                <a:lnTo>
                  <a:pt x="895" y="489"/>
                </a:lnTo>
                <a:lnTo>
                  <a:pt x="898" y="489"/>
                </a:lnTo>
                <a:lnTo>
                  <a:pt x="902" y="489"/>
                </a:lnTo>
                <a:lnTo>
                  <a:pt x="912" y="489"/>
                </a:lnTo>
                <a:lnTo>
                  <a:pt x="912" y="489"/>
                </a:lnTo>
                <a:close/>
                <a:moveTo>
                  <a:pt x="873" y="492"/>
                </a:moveTo>
                <a:lnTo>
                  <a:pt x="873" y="492"/>
                </a:lnTo>
                <a:lnTo>
                  <a:pt x="856" y="502"/>
                </a:lnTo>
                <a:lnTo>
                  <a:pt x="842" y="514"/>
                </a:lnTo>
                <a:lnTo>
                  <a:pt x="814" y="538"/>
                </a:lnTo>
                <a:lnTo>
                  <a:pt x="814" y="538"/>
                </a:lnTo>
                <a:lnTo>
                  <a:pt x="814" y="543"/>
                </a:lnTo>
                <a:lnTo>
                  <a:pt x="812" y="545"/>
                </a:lnTo>
                <a:lnTo>
                  <a:pt x="809" y="548"/>
                </a:lnTo>
                <a:lnTo>
                  <a:pt x="807" y="551"/>
                </a:lnTo>
                <a:lnTo>
                  <a:pt x="811" y="541"/>
                </a:lnTo>
                <a:lnTo>
                  <a:pt x="812" y="538"/>
                </a:lnTo>
                <a:lnTo>
                  <a:pt x="814" y="538"/>
                </a:lnTo>
                <a:lnTo>
                  <a:pt x="814" y="538"/>
                </a:lnTo>
                <a:lnTo>
                  <a:pt x="818" y="533"/>
                </a:lnTo>
                <a:lnTo>
                  <a:pt x="822" y="526"/>
                </a:lnTo>
                <a:lnTo>
                  <a:pt x="830" y="512"/>
                </a:lnTo>
                <a:lnTo>
                  <a:pt x="835" y="503"/>
                </a:lnTo>
                <a:lnTo>
                  <a:pt x="839" y="498"/>
                </a:lnTo>
                <a:lnTo>
                  <a:pt x="845" y="492"/>
                </a:lnTo>
                <a:lnTo>
                  <a:pt x="852" y="489"/>
                </a:lnTo>
                <a:lnTo>
                  <a:pt x="852" y="489"/>
                </a:lnTo>
                <a:lnTo>
                  <a:pt x="857" y="489"/>
                </a:lnTo>
                <a:lnTo>
                  <a:pt x="863" y="489"/>
                </a:lnTo>
                <a:lnTo>
                  <a:pt x="868" y="491"/>
                </a:lnTo>
                <a:lnTo>
                  <a:pt x="873" y="492"/>
                </a:lnTo>
                <a:lnTo>
                  <a:pt x="873" y="492"/>
                </a:lnTo>
                <a:close/>
                <a:moveTo>
                  <a:pt x="729" y="602"/>
                </a:moveTo>
                <a:lnTo>
                  <a:pt x="729" y="602"/>
                </a:lnTo>
                <a:lnTo>
                  <a:pt x="738" y="588"/>
                </a:lnTo>
                <a:lnTo>
                  <a:pt x="743" y="581"/>
                </a:lnTo>
                <a:lnTo>
                  <a:pt x="749" y="575"/>
                </a:lnTo>
                <a:lnTo>
                  <a:pt x="749" y="575"/>
                </a:lnTo>
                <a:lnTo>
                  <a:pt x="748" y="573"/>
                </a:lnTo>
                <a:lnTo>
                  <a:pt x="746" y="572"/>
                </a:lnTo>
                <a:lnTo>
                  <a:pt x="746" y="572"/>
                </a:lnTo>
                <a:lnTo>
                  <a:pt x="749" y="568"/>
                </a:lnTo>
                <a:lnTo>
                  <a:pt x="752" y="564"/>
                </a:lnTo>
                <a:lnTo>
                  <a:pt x="755" y="559"/>
                </a:lnTo>
                <a:lnTo>
                  <a:pt x="757" y="555"/>
                </a:lnTo>
                <a:lnTo>
                  <a:pt x="759" y="554"/>
                </a:lnTo>
                <a:lnTo>
                  <a:pt x="756" y="552"/>
                </a:lnTo>
                <a:lnTo>
                  <a:pt x="756" y="552"/>
                </a:lnTo>
                <a:lnTo>
                  <a:pt x="777" y="523"/>
                </a:lnTo>
                <a:lnTo>
                  <a:pt x="788" y="509"/>
                </a:lnTo>
                <a:lnTo>
                  <a:pt x="797" y="492"/>
                </a:lnTo>
                <a:lnTo>
                  <a:pt x="797" y="492"/>
                </a:lnTo>
                <a:lnTo>
                  <a:pt x="800" y="489"/>
                </a:lnTo>
                <a:lnTo>
                  <a:pt x="801" y="489"/>
                </a:lnTo>
                <a:lnTo>
                  <a:pt x="808" y="489"/>
                </a:lnTo>
                <a:lnTo>
                  <a:pt x="825" y="491"/>
                </a:lnTo>
                <a:lnTo>
                  <a:pt x="825" y="491"/>
                </a:lnTo>
                <a:lnTo>
                  <a:pt x="791" y="520"/>
                </a:lnTo>
                <a:lnTo>
                  <a:pt x="776" y="536"/>
                </a:lnTo>
                <a:lnTo>
                  <a:pt x="760" y="551"/>
                </a:lnTo>
                <a:lnTo>
                  <a:pt x="762" y="555"/>
                </a:lnTo>
                <a:lnTo>
                  <a:pt x="762" y="555"/>
                </a:lnTo>
                <a:lnTo>
                  <a:pt x="759" y="558"/>
                </a:lnTo>
                <a:lnTo>
                  <a:pt x="756" y="564"/>
                </a:lnTo>
                <a:lnTo>
                  <a:pt x="752" y="572"/>
                </a:lnTo>
                <a:lnTo>
                  <a:pt x="752" y="572"/>
                </a:lnTo>
                <a:lnTo>
                  <a:pt x="769" y="554"/>
                </a:lnTo>
                <a:lnTo>
                  <a:pt x="787" y="536"/>
                </a:lnTo>
                <a:lnTo>
                  <a:pt x="807" y="517"/>
                </a:lnTo>
                <a:lnTo>
                  <a:pt x="828" y="499"/>
                </a:lnTo>
                <a:lnTo>
                  <a:pt x="828" y="499"/>
                </a:lnTo>
                <a:lnTo>
                  <a:pt x="826" y="506"/>
                </a:lnTo>
                <a:lnTo>
                  <a:pt x="823" y="512"/>
                </a:lnTo>
                <a:lnTo>
                  <a:pt x="821" y="519"/>
                </a:lnTo>
                <a:lnTo>
                  <a:pt x="815" y="524"/>
                </a:lnTo>
                <a:lnTo>
                  <a:pt x="815" y="524"/>
                </a:lnTo>
                <a:lnTo>
                  <a:pt x="814" y="521"/>
                </a:lnTo>
                <a:lnTo>
                  <a:pt x="814" y="523"/>
                </a:lnTo>
                <a:lnTo>
                  <a:pt x="811" y="527"/>
                </a:lnTo>
                <a:lnTo>
                  <a:pt x="812" y="530"/>
                </a:lnTo>
                <a:lnTo>
                  <a:pt x="812" y="530"/>
                </a:lnTo>
                <a:lnTo>
                  <a:pt x="802" y="543"/>
                </a:lnTo>
                <a:lnTo>
                  <a:pt x="793" y="555"/>
                </a:lnTo>
                <a:lnTo>
                  <a:pt x="781" y="569"/>
                </a:lnTo>
                <a:lnTo>
                  <a:pt x="773" y="582"/>
                </a:lnTo>
                <a:lnTo>
                  <a:pt x="773" y="582"/>
                </a:lnTo>
                <a:lnTo>
                  <a:pt x="764" y="593"/>
                </a:lnTo>
                <a:lnTo>
                  <a:pt x="763" y="596"/>
                </a:lnTo>
                <a:lnTo>
                  <a:pt x="762" y="599"/>
                </a:lnTo>
                <a:lnTo>
                  <a:pt x="763" y="602"/>
                </a:lnTo>
                <a:lnTo>
                  <a:pt x="764" y="606"/>
                </a:lnTo>
                <a:lnTo>
                  <a:pt x="764" y="606"/>
                </a:lnTo>
                <a:lnTo>
                  <a:pt x="748" y="603"/>
                </a:lnTo>
                <a:lnTo>
                  <a:pt x="729" y="602"/>
                </a:lnTo>
                <a:lnTo>
                  <a:pt x="729" y="602"/>
                </a:lnTo>
                <a:close/>
                <a:moveTo>
                  <a:pt x="769" y="604"/>
                </a:moveTo>
                <a:lnTo>
                  <a:pt x="769" y="604"/>
                </a:lnTo>
                <a:lnTo>
                  <a:pt x="791" y="576"/>
                </a:lnTo>
                <a:lnTo>
                  <a:pt x="816" y="550"/>
                </a:lnTo>
                <a:lnTo>
                  <a:pt x="843" y="524"/>
                </a:lnTo>
                <a:lnTo>
                  <a:pt x="871" y="502"/>
                </a:lnTo>
                <a:lnTo>
                  <a:pt x="871" y="502"/>
                </a:lnTo>
                <a:lnTo>
                  <a:pt x="871" y="507"/>
                </a:lnTo>
                <a:lnTo>
                  <a:pt x="871" y="513"/>
                </a:lnTo>
                <a:lnTo>
                  <a:pt x="868" y="519"/>
                </a:lnTo>
                <a:lnTo>
                  <a:pt x="864" y="521"/>
                </a:lnTo>
                <a:lnTo>
                  <a:pt x="863" y="523"/>
                </a:lnTo>
                <a:lnTo>
                  <a:pt x="860" y="526"/>
                </a:lnTo>
                <a:lnTo>
                  <a:pt x="860" y="526"/>
                </a:lnTo>
                <a:lnTo>
                  <a:pt x="846" y="547"/>
                </a:lnTo>
                <a:lnTo>
                  <a:pt x="832" y="566"/>
                </a:lnTo>
                <a:lnTo>
                  <a:pt x="816" y="586"/>
                </a:lnTo>
                <a:lnTo>
                  <a:pt x="804" y="606"/>
                </a:lnTo>
                <a:lnTo>
                  <a:pt x="804" y="606"/>
                </a:lnTo>
                <a:lnTo>
                  <a:pt x="801" y="606"/>
                </a:lnTo>
                <a:lnTo>
                  <a:pt x="798" y="607"/>
                </a:lnTo>
                <a:lnTo>
                  <a:pt x="787" y="606"/>
                </a:lnTo>
                <a:lnTo>
                  <a:pt x="769" y="604"/>
                </a:lnTo>
                <a:lnTo>
                  <a:pt x="769" y="604"/>
                </a:lnTo>
                <a:close/>
                <a:moveTo>
                  <a:pt x="850" y="557"/>
                </a:moveTo>
                <a:lnTo>
                  <a:pt x="850" y="557"/>
                </a:lnTo>
                <a:lnTo>
                  <a:pt x="849" y="561"/>
                </a:lnTo>
                <a:lnTo>
                  <a:pt x="847" y="565"/>
                </a:lnTo>
                <a:lnTo>
                  <a:pt x="845" y="568"/>
                </a:lnTo>
                <a:lnTo>
                  <a:pt x="840" y="569"/>
                </a:lnTo>
                <a:lnTo>
                  <a:pt x="840" y="569"/>
                </a:lnTo>
                <a:lnTo>
                  <a:pt x="842" y="566"/>
                </a:lnTo>
                <a:lnTo>
                  <a:pt x="845" y="564"/>
                </a:lnTo>
                <a:lnTo>
                  <a:pt x="850" y="557"/>
                </a:lnTo>
                <a:lnTo>
                  <a:pt x="850" y="557"/>
                </a:lnTo>
                <a:close/>
                <a:moveTo>
                  <a:pt x="819" y="606"/>
                </a:moveTo>
                <a:lnTo>
                  <a:pt x="819" y="606"/>
                </a:lnTo>
                <a:lnTo>
                  <a:pt x="825" y="597"/>
                </a:lnTo>
                <a:lnTo>
                  <a:pt x="828" y="589"/>
                </a:lnTo>
                <a:lnTo>
                  <a:pt x="832" y="581"/>
                </a:lnTo>
                <a:lnTo>
                  <a:pt x="835" y="576"/>
                </a:lnTo>
                <a:lnTo>
                  <a:pt x="839" y="573"/>
                </a:lnTo>
                <a:lnTo>
                  <a:pt x="837" y="582"/>
                </a:lnTo>
                <a:lnTo>
                  <a:pt x="837" y="582"/>
                </a:lnTo>
                <a:lnTo>
                  <a:pt x="874" y="540"/>
                </a:lnTo>
                <a:lnTo>
                  <a:pt x="892" y="520"/>
                </a:lnTo>
                <a:lnTo>
                  <a:pt x="913" y="500"/>
                </a:lnTo>
                <a:lnTo>
                  <a:pt x="913" y="500"/>
                </a:lnTo>
                <a:lnTo>
                  <a:pt x="912" y="506"/>
                </a:lnTo>
                <a:lnTo>
                  <a:pt x="911" y="510"/>
                </a:lnTo>
                <a:lnTo>
                  <a:pt x="906" y="517"/>
                </a:lnTo>
                <a:lnTo>
                  <a:pt x="899" y="523"/>
                </a:lnTo>
                <a:lnTo>
                  <a:pt x="892" y="533"/>
                </a:lnTo>
                <a:lnTo>
                  <a:pt x="894" y="537"/>
                </a:lnTo>
                <a:lnTo>
                  <a:pt x="894" y="537"/>
                </a:lnTo>
                <a:lnTo>
                  <a:pt x="868" y="571"/>
                </a:lnTo>
                <a:lnTo>
                  <a:pt x="857" y="589"/>
                </a:lnTo>
                <a:lnTo>
                  <a:pt x="846" y="606"/>
                </a:lnTo>
                <a:lnTo>
                  <a:pt x="819" y="606"/>
                </a:lnTo>
                <a:close/>
                <a:moveTo>
                  <a:pt x="894" y="604"/>
                </a:moveTo>
                <a:lnTo>
                  <a:pt x="894" y="604"/>
                </a:lnTo>
                <a:lnTo>
                  <a:pt x="916" y="572"/>
                </a:lnTo>
                <a:lnTo>
                  <a:pt x="926" y="555"/>
                </a:lnTo>
                <a:lnTo>
                  <a:pt x="936" y="537"/>
                </a:lnTo>
                <a:lnTo>
                  <a:pt x="936" y="537"/>
                </a:lnTo>
                <a:lnTo>
                  <a:pt x="922" y="552"/>
                </a:lnTo>
                <a:lnTo>
                  <a:pt x="906" y="569"/>
                </a:lnTo>
                <a:lnTo>
                  <a:pt x="892" y="588"/>
                </a:lnTo>
                <a:lnTo>
                  <a:pt x="881" y="607"/>
                </a:lnTo>
                <a:lnTo>
                  <a:pt x="860" y="607"/>
                </a:lnTo>
                <a:lnTo>
                  <a:pt x="891" y="555"/>
                </a:lnTo>
                <a:lnTo>
                  <a:pt x="891" y="555"/>
                </a:lnTo>
                <a:lnTo>
                  <a:pt x="892" y="558"/>
                </a:lnTo>
                <a:lnTo>
                  <a:pt x="891" y="561"/>
                </a:lnTo>
                <a:lnTo>
                  <a:pt x="889" y="564"/>
                </a:lnTo>
                <a:lnTo>
                  <a:pt x="889" y="568"/>
                </a:lnTo>
                <a:lnTo>
                  <a:pt x="889" y="568"/>
                </a:lnTo>
                <a:lnTo>
                  <a:pt x="904" y="551"/>
                </a:lnTo>
                <a:lnTo>
                  <a:pt x="919" y="534"/>
                </a:lnTo>
                <a:lnTo>
                  <a:pt x="951" y="502"/>
                </a:lnTo>
                <a:lnTo>
                  <a:pt x="951" y="502"/>
                </a:lnTo>
                <a:lnTo>
                  <a:pt x="948" y="507"/>
                </a:lnTo>
                <a:lnTo>
                  <a:pt x="944" y="513"/>
                </a:lnTo>
                <a:lnTo>
                  <a:pt x="939" y="520"/>
                </a:lnTo>
                <a:lnTo>
                  <a:pt x="937" y="523"/>
                </a:lnTo>
                <a:lnTo>
                  <a:pt x="936" y="527"/>
                </a:lnTo>
                <a:lnTo>
                  <a:pt x="936" y="527"/>
                </a:lnTo>
                <a:lnTo>
                  <a:pt x="939" y="526"/>
                </a:lnTo>
                <a:lnTo>
                  <a:pt x="946" y="523"/>
                </a:lnTo>
                <a:lnTo>
                  <a:pt x="948" y="521"/>
                </a:lnTo>
                <a:lnTo>
                  <a:pt x="953" y="520"/>
                </a:lnTo>
                <a:lnTo>
                  <a:pt x="954" y="516"/>
                </a:lnTo>
                <a:lnTo>
                  <a:pt x="956" y="512"/>
                </a:lnTo>
                <a:lnTo>
                  <a:pt x="956" y="512"/>
                </a:lnTo>
                <a:lnTo>
                  <a:pt x="956" y="509"/>
                </a:lnTo>
                <a:lnTo>
                  <a:pt x="957" y="506"/>
                </a:lnTo>
                <a:lnTo>
                  <a:pt x="957" y="506"/>
                </a:lnTo>
                <a:lnTo>
                  <a:pt x="954" y="505"/>
                </a:lnTo>
                <a:lnTo>
                  <a:pt x="953" y="502"/>
                </a:lnTo>
                <a:lnTo>
                  <a:pt x="954" y="499"/>
                </a:lnTo>
                <a:lnTo>
                  <a:pt x="957" y="498"/>
                </a:lnTo>
                <a:lnTo>
                  <a:pt x="957" y="498"/>
                </a:lnTo>
                <a:lnTo>
                  <a:pt x="960" y="498"/>
                </a:lnTo>
                <a:lnTo>
                  <a:pt x="958" y="499"/>
                </a:lnTo>
                <a:lnTo>
                  <a:pt x="957" y="502"/>
                </a:lnTo>
                <a:lnTo>
                  <a:pt x="957" y="505"/>
                </a:lnTo>
                <a:lnTo>
                  <a:pt x="957" y="506"/>
                </a:lnTo>
                <a:lnTo>
                  <a:pt x="957" y="506"/>
                </a:lnTo>
                <a:lnTo>
                  <a:pt x="961" y="500"/>
                </a:lnTo>
                <a:lnTo>
                  <a:pt x="967" y="493"/>
                </a:lnTo>
                <a:lnTo>
                  <a:pt x="970" y="492"/>
                </a:lnTo>
                <a:lnTo>
                  <a:pt x="974" y="489"/>
                </a:lnTo>
                <a:lnTo>
                  <a:pt x="978" y="489"/>
                </a:lnTo>
                <a:lnTo>
                  <a:pt x="984" y="491"/>
                </a:lnTo>
                <a:lnTo>
                  <a:pt x="984" y="491"/>
                </a:lnTo>
                <a:lnTo>
                  <a:pt x="946" y="550"/>
                </a:lnTo>
                <a:lnTo>
                  <a:pt x="908" y="610"/>
                </a:lnTo>
                <a:lnTo>
                  <a:pt x="908" y="610"/>
                </a:lnTo>
                <a:lnTo>
                  <a:pt x="902" y="604"/>
                </a:lnTo>
                <a:lnTo>
                  <a:pt x="898" y="603"/>
                </a:lnTo>
                <a:lnTo>
                  <a:pt x="894" y="604"/>
                </a:lnTo>
                <a:lnTo>
                  <a:pt x="894" y="604"/>
                </a:lnTo>
                <a:close/>
                <a:moveTo>
                  <a:pt x="920" y="607"/>
                </a:moveTo>
                <a:lnTo>
                  <a:pt x="920" y="607"/>
                </a:lnTo>
                <a:lnTo>
                  <a:pt x="930" y="590"/>
                </a:lnTo>
                <a:lnTo>
                  <a:pt x="940" y="578"/>
                </a:lnTo>
                <a:lnTo>
                  <a:pt x="951" y="565"/>
                </a:lnTo>
                <a:lnTo>
                  <a:pt x="964" y="552"/>
                </a:lnTo>
                <a:lnTo>
                  <a:pt x="964" y="552"/>
                </a:lnTo>
                <a:lnTo>
                  <a:pt x="992" y="526"/>
                </a:lnTo>
                <a:lnTo>
                  <a:pt x="1006" y="513"/>
                </a:lnTo>
                <a:lnTo>
                  <a:pt x="1022" y="502"/>
                </a:lnTo>
                <a:lnTo>
                  <a:pt x="1022" y="502"/>
                </a:lnTo>
                <a:lnTo>
                  <a:pt x="1013" y="516"/>
                </a:lnTo>
                <a:lnTo>
                  <a:pt x="1005" y="530"/>
                </a:lnTo>
                <a:lnTo>
                  <a:pt x="986" y="557"/>
                </a:lnTo>
                <a:lnTo>
                  <a:pt x="968" y="582"/>
                </a:lnTo>
                <a:lnTo>
                  <a:pt x="950" y="607"/>
                </a:lnTo>
                <a:lnTo>
                  <a:pt x="950" y="607"/>
                </a:lnTo>
                <a:lnTo>
                  <a:pt x="948" y="610"/>
                </a:lnTo>
                <a:lnTo>
                  <a:pt x="944" y="611"/>
                </a:lnTo>
                <a:lnTo>
                  <a:pt x="936" y="611"/>
                </a:lnTo>
                <a:lnTo>
                  <a:pt x="927" y="610"/>
                </a:lnTo>
                <a:lnTo>
                  <a:pt x="920" y="607"/>
                </a:lnTo>
                <a:lnTo>
                  <a:pt x="920" y="607"/>
                </a:lnTo>
                <a:close/>
                <a:moveTo>
                  <a:pt x="961" y="609"/>
                </a:moveTo>
                <a:lnTo>
                  <a:pt x="961" y="609"/>
                </a:lnTo>
                <a:lnTo>
                  <a:pt x="984" y="581"/>
                </a:lnTo>
                <a:lnTo>
                  <a:pt x="1008" y="554"/>
                </a:lnTo>
                <a:lnTo>
                  <a:pt x="1033" y="530"/>
                </a:lnTo>
                <a:lnTo>
                  <a:pt x="1060" y="506"/>
                </a:lnTo>
                <a:lnTo>
                  <a:pt x="1060" y="506"/>
                </a:lnTo>
                <a:lnTo>
                  <a:pt x="1060" y="513"/>
                </a:lnTo>
                <a:lnTo>
                  <a:pt x="1058" y="519"/>
                </a:lnTo>
                <a:lnTo>
                  <a:pt x="1058" y="519"/>
                </a:lnTo>
                <a:lnTo>
                  <a:pt x="1045" y="537"/>
                </a:lnTo>
                <a:lnTo>
                  <a:pt x="1031" y="555"/>
                </a:lnTo>
                <a:lnTo>
                  <a:pt x="1016" y="575"/>
                </a:lnTo>
                <a:lnTo>
                  <a:pt x="1009" y="583"/>
                </a:lnTo>
                <a:lnTo>
                  <a:pt x="999" y="592"/>
                </a:lnTo>
                <a:lnTo>
                  <a:pt x="999" y="592"/>
                </a:lnTo>
                <a:lnTo>
                  <a:pt x="995" y="597"/>
                </a:lnTo>
                <a:lnTo>
                  <a:pt x="985" y="606"/>
                </a:lnTo>
                <a:lnTo>
                  <a:pt x="981" y="610"/>
                </a:lnTo>
                <a:lnTo>
                  <a:pt x="974" y="611"/>
                </a:lnTo>
                <a:lnTo>
                  <a:pt x="968" y="611"/>
                </a:lnTo>
                <a:lnTo>
                  <a:pt x="961" y="609"/>
                </a:lnTo>
                <a:lnTo>
                  <a:pt x="961" y="609"/>
                </a:lnTo>
                <a:close/>
                <a:moveTo>
                  <a:pt x="1000" y="611"/>
                </a:moveTo>
                <a:lnTo>
                  <a:pt x="1000" y="611"/>
                </a:lnTo>
                <a:lnTo>
                  <a:pt x="1010" y="597"/>
                </a:lnTo>
                <a:lnTo>
                  <a:pt x="1013" y="593"/>
                </a:lnTo>
                <a:lnTo>
                  <a:pt x="1020" y="590"/>
                </a:lnTo>
                <a:lnTo>
                  <a:pt x="1020" y="590"/>
                </a:lnTo>
                <a:lnTo>
                  <a:pt x="1016" y="590"/>
                </a:lnTo>
                <a:lnTo>
                  <a:pt x="1015" y="590"/>
                </a:lnTo>
                <a:lnTo>
                  <a:pt x="1015" y="589"/>
                </a:lnTo>
                <a:lnTo>
                  <a:pt x="1015" y="588"/>
                </a:lnTo>
                <a:lnTo>
                  <a:pt x="1017" y="585"/>
                </a:lnTo>
                <a:lnTo>
                  <a:pt x="1020" y="583"/>
                </a:lnTo>
                <a:lnTo>
                  <a:pt x="1031" y="571"/>
                </a:lnTo>
                <a:lnTo>
                  <a:pt x="1022" y="586"/>
                </a:lnTo>
                <a:lnTo>
                  <a:pt x="1022" y="586"/>
                </a:lnTo>
                <a:lnTo>
                  <a:pt x="1071" y="540"/>
                </a:lnTo>
                <a:lnTo>
                  <a:pt x="1096" y="519"/>
                </a:lnTo>
                <a:lnTo>
                  <a:pt x="1121" y="498"/>
                </a:lnTo>
                <a:lnTo>
                  <a:pt x="1121" y="498"/>
                </a:lnTo>
                <a:lnTo>
                  <a:pt x="1126" y="493"/>
                </a:lnTo>
                <a:lnTo>
                  <a:pt x="1127" y="495"/>
                </a:lnTo>
                <a:lnTo>
                  <a:pt x="1126" y="496"/>
                </a:lnTo>
                <a:lnTo>
                  <a:pt x="1124" y="500"/>
                </a:lnTo>
                <a:lnTo>
                  <a:pt x="1123" y="505"/>
                </a:lnTo>
                <a:lnTo>
                  <a:pt x="1123" y="505"/>
                </a:lnTo>
                <a:lnTo>
                  <a:pt x="1120" y="506"/>
                </a:lnTo>
                <a:lnTo>
                  <a:pt x="1117" y="507"/>
                </a:lnTo>
                <a:lnTo>
                  <a:pt x="1114" y="509"/>
                </a:lnTo>
                <a:lnTo>
                  <a:pt x="1113" y="510"/>
                </a:lnTo>
                <a:lnTo>
                  <a:pt x="1113" y="510"/>
                </a:lnTo>
                <a:lnTo>
                  <a:pt x="1103" y="524"/>
                </a:lnTo>
                <a:lnTo>
                  <a:pt x="1093" y="537"/>
                </a:lnTo>
                <a:lnTo>
                  <a:pt x="1074" y="561"/>
                </a:lnTo>
                <a:lnTo>
                  <a:pt x="1052" y="585"/>
                </a:lnTo>
                <a:lnTo>
                  <a:pt x="1043" y="597"/>
                </a:lnTo>
                <a:lnTo>
                  <a:pt x="1034" y="611"/>
                </a:lnTo>
                <a:lnTo>
                  <a:pt x="1034" y="611"/>
                </a:lnTo>
                <a:lnTo>
                  <a:pt x="1031" y="613"/>
                </a:lnTo>
                <a:lnTo>
                  <a:pt x="1027" y="614"/>
                </a:lnTo>
                <a:lnTo>
                  <a:pt x="1017" y="616"/>
                </a:lnTo>
                <a:lnTo>
                  <a:pt x="1008" y="614"/>
                </a:lnTo>
                <a:lnTo>
                  <a:pt x="1000" y="611"/>
                </a:lnTo>
                <a:lnTo>
                  <a:pt x="1000" y="611"/>
                </a:lnTo>
                <a:close/>
                <a:moveTo>
                  <a:pt x="1078" y="602"/>
                </a:moveTo>
                <a:lnTo>
                  <a:pt x="1076" y="606"/>
                </a:lnTo>
                <a:lnTo>
                  <a:pt x="1075" y="607"/>
                </a:lnTo>
                <a:lnTo>
                  <a:pt x="1072" y="609"/>
                </a:lnTo>
                <a:lnTo>
                  <a:pt x="1072" y="609"/>
                </a:lnTo>
                <a:lnTo>
                  <a:pt x="1071" y="610"/>
                </a:lnTo>
                <a:lnTo>
                  <a:pt x="1071" y="610"/>
                </a:lnTo>
                <a:lnTo>
                  <a:pt x="1068" y="613"/>
                </a:lnTo>
                <a:lnTo>
                  <a:pt x="1065" y="616"/>
                </a:lnTo>
                <a:lnTo>
                  <a:pt x="1058" y="616"/>
                </a:lnTo>
                <a:lnTo>
                  <a:pt x="1051" y="616"/>
                </a:lnTo>
                <a:lnTo>
                  <a:pt x="1044" y="616"/>
                </a:lnTo>
                <a:lnTo>
                  <a:pt x="1044" y="616"/>
                </a:lnTo>
                <a:lnTo>
                  <a:pt x="1092" y="571"/>
                </a:lnTo>
                <a:lnTo>
                  <a:pt x="1116" y="548"/>
                </a:lnTo>
                <a:lnTo>
                  <a:pt x="1140" y="527"/>
                </a:lnTo>
                <a:lnTo>
                  <a:pt x="1099" y="581"/>
                </a:lnTo>
                <a:lnTo>
                  <a:pt x="1097" y="581"/>
                </a:lnTo>
                <a:lnTo>
                  <a:pt x="1096" y="583"/>
                </a:lnTo>
                <a:lnTo>
                  <a:pt x="1096" y="585"/>
                </a:lnTo>
                <a:lnTo>
                  <a:pt x="1096" y="585"/>
                </a:lnTo>
                <a:lnTo>
                  <a:pt x="1092" y="589"/>
                </a:lnTo>
                <a:lnTo>
                  <a:pt x="1089" y="593"/>
                </a:lnTo>
                <a:lnTo>
                  <a:pt x="1085" y="599"/>
                </a:lnTo>
                <a:lnTo>
                  <a:pt x="1081" y="602"/>
                </a:lnTo>
                <a:lnTo>
                  <a:pt x="1078" y="602"/>
                </a:lnTo>
                <a:close/>
                <a:moveTo>
                  <a:pt x="1171" y="610"/>
                </a:moveTo>
                <a:lnTo>
                  <a:pt x="1171" y="610"/>
                </a:lnTo>
                <a:lnTo>
                  <a:pt x="1180" y="600"/>
                </a:lnTo>
                <a:lnTo>
                  <a:pt x="1190" y="590"/>
                </a:lnTo>
                <a:lnTo>
                  <a:pt x="1200" y="579"/>
                </a:lnTo>
                <a:lnTo>
                  <a:pt x="1210" y="572"/>
                </a:lnTo>
                <a:lnTo>
                  <a:pt x="1210" y="572"/>
                </a:lnTo>
                <a:lnTo>
                  <a:pt x="1210" y="573"/>
                </a:lnTo>
                <a:lnTo>
                  <a:pt x="1210" y="573"/>
                </a:lnTo>
                <a:lnTo>
                  <a:pt x="1210" y="573"/>
                </a:lnTo>
                <a:lnTo>
                  <a:pt x="1210" y="573"/>
                </a:lnTo>
                <a:lnTo>
                  <a:pt x="1203" y="585"/>
                </a:lnTo>
                <a:lnTo>
                  <a:pt x="1193" y="596"/>
                </a:lnTo>
                <a:lnTo>
                  <a:pt x="1183" y="604"/>
                </a:lnTo>
                <a:lnTo>
                  <a:pt x="1178" y="607"/>
                </a:lnTo>
                <a:lnTo>
                  <a:pt x="1171" y="610"/>
                </a:lnTo>
                <a:lnTo>
                  <a:pt x="1171" y="610"/>
                </a:lnTo>
                <a:close/>
                <a:moveTo>
                  <a:pt x="1214" y="568"/>
                </a:moveTo>
                <a:lnTo>
                  <a:pt x="1214" y="568"/>
                </a:lnTo>
                <a:lnTo>
                  <a:pt x="1218" y="561"/>
                </a:lnTo>
                <a:lnTo>
                  <a:pt x="1223" y="554"/>
                </a:lnTo>
                <a:lnTo>
                  <a:pt x="1232" y="541"/>
                </a:lnTo>
                <a:lnTo>
                  <a:pt x="1253" y="520"/>
                </a:lnTo>
                <a:lnTo>
                  <a:pt x="1253" y="520"/>
                </a:lnTo>
                <a:lnTo>
                  <a:pt x="1258" y="513"/>
                </a:lnTo>
                <a:lnTo>
                  <a:pt x="1260" y="506"/>
                </a:lnTo>
                <a:lnTo>
                  <a:pt x="1256" y="507"/>
                </a:lnTo>
                <a:lnTo>
                  <a:pt x="1256" y="507"/>
                </a:lnTo>
                <a:lnTo>
                  <a:pt x="1255" y="512"/>
                </a:lnTo>
                <a:lnTo>
                  <a:pt x="1253" y="513"/>
                </a:lnTo>
                <a:lnTo>
                  <a:pt x="1251" y="514"/>
                </a:lnTo>
                <a:lnTo>
                  <a:pt x="1249" y="513"/>
                </a:lnTo>
                <a:lnTo>
                  <a:pt x="1246" y="513"/>
                </a:lnTo>
                <a:lnTo>
                  <a:pt x="1244" y="514"/>
                </a:lnTo>
                <a:lnTo>
                  <a:pt x="1242" y="516"/>
                </a:lnTo>
                <a:lnTo>
                  <a:pt x="1241" y="520"/>
                </a:lnTo>
                <a:lnTo>
                  <a:pt x="1246" y="517"/>
                </a:lnTo>
                <a:lnTo>
                  <a:pt x="1246" y="517"/>
                </a:lnTo>
                <a:lnTo>
                  <a:pt x="1246" y="521"/>
                </a:lnTo>
                <a:lnTo>
                  <a:pt x="1244" y="524"/>
                </a:lnTo>
                <a:lnTo>
                  <a:pt x="1241" y="527"/>
                </a:lnTo>
                <a:lnTo>
                  <a:pt x="1237" y="530"/>
                </a:lnTo>
                <a:lnTo>
                  <a:pt x="1237" y="530"/>
                </a:lnTo>
                <a:lnTo>
                  <a:pt x="1227" y="543"/>
                </a:lnTo>
                <a:lnTo>
                  <a:pt x="1214" y="555"/>
                </a:lnTo>
                <a:lnTo>
                  <a:pt x="1200" y="569"/>
                </a:lnTo>
                <a:lnTo>
                  <a:pt x="1187" y="583"/>
                </a:lnTo>
                <a:lnTo>
                  <a:pt x="1186" y="583"/>
                </a:lnTo>
                <a:lnTo>
                  <a:pt x="1186" y="585"/>
                </a:lnTo>
                <a:lnTo>
                  <a:pt x="1182" y="589"/>
                </a:lnTo>
                <a:lnTo>
                  <a:pt x="1180" y="589"/>
                </a:lnTo>
                <a:lnTo>
                  <a:pt x="1178" y="590"/>
                </a:lnTo>
                <a:lnTo>
                  <a:pt x="1173" y="595"/>
                </a:lnTo>
                <a:lnTo>
                  <a:pt x="1173" y="596"/>
                </a:lnTo>
                <a:lnTo>
                  <a:pt x="1173" y="596"/>
                </a:lnTo>
                <a:lnTo>
                  <a:pt x="1171" y="602"/>
                </a:lnTo>
                <a:lnTo>
                  <a:pt x="1166" y="607"/>
                </a:lnTo>
                <a:lnTo>
                  <a:pt x="1161" y="611"/>
                </a:lnTo>
                <a:lnTo>
                  <a:pt x="1158" y="614"/>
                </a:lnTo>
                <a:lnTo>
                  <a:pt x="1154" y="614"/>
                </a:lnTo>
                <a:lnTo>
                  <a:pt x="1154" y="614"/>
                </a:lnTo>
                <a:lnTo>
                  <a:pt x="1137" y="616"/>
                </a:lnTo>
                <a:lnTo>
                  <a:pt x="1119" y="616"/>
                </a:lnTo>
                <a:lnTo>
                  <a:pt x="1082" y="616"/>
                </a:lnTo>
                <a:lnTo>
                  <a:pt x="1082" y="616"/>
                </a:lnTo>
                <a:lnTo>
                  <a:pt x="1113" y="585"/>
                </a:lnTo>
                <a:lnTo>
                  <a:pt x="1145" y="557"/>
                </a:lnTo>
                <a:lnTo>
                  <a:pt x="1211" y="499"/>
                </a:lnTo>
                <a:lnTo>
                  <a:pt x="1211" y="499"/>
                </a:lnTo>
                <a:lnTo>
                  <a:pt x="1214" y="496"/>
                </a:lnTo>
                <a:lnTo>
                  <a:pt x="1218" y="493"/>
                </a:lnTo>
                <a:lnTo>
                  <a:pt x="1224" y="493"/>
                </a:lnTo>
                <a:lnTo>
                  <a:pt x="1225" y="493"/>
                </a:lnTo>
                <a:lnTo>
                  <a:pt x="1227" y="496"/>
                </a:lnTo>
                <a:lnTo>
                  <a:pt x="1227" y="496"/>
                </a:lnTo>
                <a:lnTo>
                  <a:pt x="1217" y="509"/>
                </a:lnTo>
                <a:lnTo>
                  <a:pt x="1207" y="521"/>
                </a:lnTo>
                <a:lnTo>
                  <a:pt x="1186" y="545"/>
                </a:lnTo>
                <a:lnTo>
                  <a:pt x="1141" y="593"/>
                </a:lnTo>
                <a:lnTo>
                  <a:pt x="1141" y="593"/>
                </a:lnTo>
                <a:lnTo>
                  <a:pt x="1138" y="596"/>
                </a:lnTo>
                <a:lnTo>
                  <a:pt x="1135" y="599"/>
                </a:lnTo>
                <a:lnTo>
                  <a:pt x="1134" y="603"/>
                </a:lnTo>
                <a:lnTo>
                  <a:pt x="1137" y="610"/>
                </a:lnTo>
                <a:lnTo>
                  <a:pt x="1137" y="610"/>
                </a:lnTo>
                <a:lnTo>
                  <a:pt x="1196" y="547"/>
                </a:lnTo>
                <a:lnTo>
                  <a:pt x="1227" y="517"/>
                </a:lnTo>
                <a:lnTo>
                  <a:pt x="1259" y="489"/>
                </a:lnTo>
                <a:lnTo>
                  <a:pt x="1259" y="489"/>
                </a:lnTo>
                <a:lnTo>
                  <a:pt x="1260" y="492"/>
                </a:lnTo>
                <a:lnTo>
                  <a:pt x="1262" y="493"/>
                </a:lnTo>
                <a:lnTo>
                  <a:pt x="1259" y="498"/>
                </a:lnTo>
                <a:lnTo>
                  <a:pt x="1258" y="502"/>
                </a:lnTo>
                <a:lnTo>
                  <a:pt x="1259" y="503"/>
                </a:lnTo>
                <a:lnTo>
                  <a:pt x="1260" y="506"/>
                </a:lnTo>
                <a:lnTo>
                  <a:pt x="1260" y="506"/>
                </a:lnTo>
                <a:lnTo>
                  <a:pt x="1263" y="503"/>
                </a:lnTo>
                <a:lnTo>
                  <a:pt x="1267" y="499"/>
                </a:lnTo>
                <a:lnTo>
                  <a:pt x="1269" y="495"/>
                </a:lnTo>
                <a:lnTo>
                  <a:pt x="1272" y="492"/>
                </a:lnTo>
                <a:lnTo>
                  <a:pt x="1272" y="492"/>
                </a:lnTo>
                <a:lnTo>
                  <a:pt x="1279" y="489"/>
                </a:lnTo>
                <a:lnTo>
                  <a:pt x="1280" y="489"/>
                </a:lnTo>
                <a:lnTo>
                  <a:pt x="1280" y="491"/>
                </a:lnTo>
                <a:lnTo>
                  <a:pt x="1279" y="495"/>
                </a:lnTo>
                <a:lnTo>
                  <a:pt x="1276" y="498"/>
                </a:lnTo>
                <a:lnTo>
                  <a:pt x="1276" y="498"/>
                </a:lnTo>
                <a:lnTo>
                  <a:pt x="1245" y="534"/>
                </a:lnTo>
                <a:lnTo>
                  <a:pt x="1231" y="552"/>
                </a:lnTo>
                <a:lnTo>
                  <a:pt x="1214" y="568"/>
                </a:lnTo>
                <a:lnTo>
                  <a:pt x="1214" y="568"/>
                </a:lnTo>
                <a:close/>
                <a:moveTo>
                  <a:pt x="1244" y="493"/>
                </a:moveTo>
                <a:lnTo>
                  <a:pt x="1232" y="502"/>
                </a:lnTo>
                <a:lnTo>
                  <a:pt x="1232" y="502"/>
                </a:lnTo>
                <a:lnTo>
                  <a:pt x="1232" y="498"/>
                </a:lnTo>
                <a:lnTo>
                  <a:pt x="1234" y="495"/>
                </a:lnTo>
                <a:lnTo>
                  <a:pt x="1234" y="495"/>
                </a:lnTo>
                <a:lnTo>
                  <a:pt x="1237" y="493"/>
                </a:lnTo>
                <a:lnTo>
                  <a:pt x="1239" y="492"/>
                </a:lnTo>
                <a:lnTo>
                  <a:pt x="1244" y="493"/>
                </a:lnTo>
                <a:lnTo>
                  <a:pt x="1244" y="493"/>
                </a:lnTo>
                <a:close/>
                <a:moveTo>
                  <a:pt x="1241" y="469"/>
                </a:moveTo>
                <a:lnTo>
                  <a:pt x="1283" y="472"/>
                </a:lnTo>
                <a:lnTo>
                  <a:pt x="1242" y="478"/>
                </a:lnTo>
                <a:lnTo>
                  <a:pt x="1242" y="478"/>
                </a:lnTo>
                <a:lnTo>
                  <a:pt x="1241" y="474"/>
                </a:lnTo>
                <a:lnTo>
                  <a:pt x="1241" y="472"/>
                </a:lnTo>
                <a:lnTo>
                  <a:pt x="1241" y="469"/>
                </a:lnTo>
                <a:lnTo>
                  <a:pt x="1241" y="469"/>
                </a:lnTo>
                <a:close/>
                <a:moveTo>
                  <a:pt x="1224" y="606"/>
                </a:moveTo>
                <a:lnTo>
                  <a:pt x="1224" y="606"/>
                </a:lnTo>
                <a:lnTo>
                  <a:pt x="1241" y="576"/>
                </a:lnTo>
                <a:lnTo>
                  <a:pt x="1260" y="548"/>
                </a:lnTo>
                <a:lnTo>
                  <a:pt x="1280" y="520"/>
                </a:lnTo>
                <a:lnTo>
                  <a:pt x="1301" y="493"/>
                </a:lnTo>
                <a:lnTo>
                  <a:pt x="1301" y="493"/>
                </a:lnTo>
                <a:lnTo>
                  <a:pt x="1301" y="492"/>
                </a:lnTo>
                <a:lnTo>
                  <a:pt x="1301" y="489"/>
                </a:lnTo>
                <a:lnTo>
                  <a:pt x="1301" y="489"/>
                </a:lnTo>
                <a:lnTo>
                  <a:pt x="1303" y="488"/>
                </a:lnTo>
                <a:lnTo>
                  <a:pt x="1305" y="488"/>
                </a:lnTo>
                <a:lnTo>
                  <a:pt x="1307" y="491"/>
                </a:lnTo>
                <a:lnTo>
                  <a:pt x="1307" y="493"/>
                </a:lnTo>
                <a:lnTo>
                  <a:pt x="1308" y="500"/>
                </a:lnTo>
                <a:lnTo>
                  <a:pt x="1307" y="505"/>
                </a:lnTo>
                <a:lnTo>
                  <a:pt x="1307" y="505"/>
                </a:lnTo>
                <a:lnTo>
                  <a:pt x="1286" y="529"/>
                </a:lnTo>
                <a:lnTo>
                  <a:pt x="1265" y="554"/>
                </a:lnTo>
                <a:lnTo>
                  <a:pt x="1244" y="579"/>
                </a:lnTo>
                <a:lnTo>
                  <a:pt x="1224" y="606"/>
                </a:lnTo>
                <a:lnTo>
                  <a:pt x="1224" y="606"/>
                </a:lnTo>
                <a:close/>
                <a:moveTo>
                  <a:pt x="1283" y="602"/>
                </a:moveTo>
                <a:lnTo>
                  <a:pt x="1239" y="651"/>
                </a:lnTo>
                <a:lnTo>
                  <a:pt x="1307" y="551"/>
                </a:lnTo>
                <a:lnTo>
                  <a:pt x="1307" y="551"/>
                </a:lnTo>
                <a:lnTo>
                  <a:pt x="1307" y="550"/>
                </a:lnTo>
                <a:lnTo>
                  <a:pt x="1305" y="548"/>
                </a:lnTo>
                <a:lnTo>
                  <a:pt x="1300" y="552"/>
                </a:lnTo>
                <a:lnTo>
                  <a:pt x="1290" y="559"/>
                </a:lnTo>
                <a:lnTo>
                  <a:pt x="1283" y="566"/>
                </a:lnTo>
                <a:lnTo>
                  <a:pt x="1283" y="566"/>
                </a:lnTo>
                <a:lnTo>
                  <a:pt x="1286" y="558"/>
                </a:lnTo>
                <a:lnTo>
                  <a:pt x="1290" y="551"/>
                </a:lnTo>
                <a:lnTo>
                  <a:pt x="1293" y="545"/>
                </a:lnTo>
                <a:lnTo>
                  <a:pt x="1296" y="540"/>
                </a:lnTo>
                <a:lnTo>
                  <a:pt x="1296" y="540"/>
                </a:lnTo>
                <a:lnTo>
                  <a:pt x="1298" y="537"/>
                </a:lnTo>
                <a:lnTo>
                  <a:pt x="1303" y="533"/>
                </a:lnTo>
                <a:lnTo>
                  <a:pt x="1304" y="527"/>
                </a:lnTo>
                <a:lnTo>
                  <a:pt x="1307" y="521"/>
                </a:lnTo>
                <a:lnTo>
                  <a:pt x="1307" y="521"/>
                </a:lnTo>
                <a:lnTo>
                  <a:pt x="1311" y="534"/>
                </a:lnTo>
                <a:lnTo>
                  <a:pt x="1312" y="547"/>
                </a:lnTo>
                <a:lnTo>
                  <a:pt x="1311" y="558"/>
                </a:lnTo>
                <a:lnTo>
                  <a:pt x="1308" y="569"/>
                </a:lnTo>
                <a:lnTo>
                  <a:pt x="1304" y="581"/>
                </a:lnTo>
                <a:lnTo>
                  <a:pt x="1297" y="589"/>
                </a:lnTo>
                <a:lnTo>
                  <a:pt x="1291" y="596"/>
                </a:lnTo>
                <a:lnTo>
                  <a:pt x="1283" y="602"/>
                </a:lnTo>
                <a:lnTo>
                  <a:pt x="1283" y="602"/>
                </a:lnTo>
                <a:close/>
                <a:moveTo>
                  <a:pt x="1308" y="606"/>
                </a:moveTo>
                <a:lnTo>
                  <a:pt x="1308" y="606"/>
                </a:lnTo>
                <a:lnTo>
                  <a:pt x="1304" y="611"/>
                </a:lnTo>
                <a:lnTo>
                  <a:pt x="1298" y="617"/>
                </a:lnTo>
                <a:lnTo>
                  <a:pt x="1286" y="630"/>
                </a:lnTo>
                <a:lnTo>
                  <a:pt x="1286" y="630"/>
                </a:lnTo>
                <a:lnTo>
                  <a:pt x="1287" y="625"/>
                </a:lnTo>
                <a:lnTo>
                  <a:pt x="1289" y="623"/>
                </a:lnTo>
                <a:lnTo>
                  <a:pt x="1293" y="617"/>
                </a:lnTo>
                <a:lnTo>
                  <a:pt x="1298" y="611"/>
                </a:lnTo>
                <a:lnTo>
                  <a:pt x="1303" y="607"/>
                </a:lnTo>
                <a:lnTo>
                  <a:pt x="1303" y="607"/>
                </a:lnTo>
                <a:lnTo>
                  <a:pt x="1304" y="604"/>
                </a:lnTo>
                <a:lnTo>
                  <a:pt x="1305" y="603"/>
                </a:lnTo>
                <a:lnTo>
                  <a:pt x="1307" y="604"/>
                </a:lnTo>
                <a:lnTo>
                  <a:pt x="1308" y="606"/>
                </a:lnTo>
                <a:lnTo>
                  <a:pt x="1308" y="606"/>
                </a:lnTo>
                <a:close/>
                <a:moveTo>
                  <a:pt x="1279" y="625"/>
                </a:moveTo>
                <a:lnTo>
                  <a:pt x="1208" y="720"/>
                </a:lnTo>
                <a:lnTo>
                  <a:pt x="1208" y="720"/>
                </a:lnTo>
                <a:lnTo>
                  <a:pt x="1206" y="714"/>
                </a:lnTo>
                <a:lnTo>
                  <a:pt x="1204" y="708"/>
                </a:lnTo>
                <a:lnTo>
                  <a:pt x="1206" y="703"/>
                </a:lnTo>
                <a:lnTo>
                  <a:pt x="1208" y="697"/>
                </a:lnTo>
                <a:lnTo>
                  <a:pt x="1277" y="621"/>
                </a:lnTo>
                <a:lnTo>
                  <a:pt x="1277" y="621"/>
                </a:lnTo>
                <a:lnTo>
                  <a:pt x="1279" y="625"/>
                </a:lnTo>
                <a:lnTo>
                  <a:pt x="1279" y="625"/>
                </a:lnTo>
                <a:close/>
                <a:moveTo>
                  <a:pt x="1262" y="573"/>
                </a:moveTo>
                <a:lnTo>
                  <a:pt x="1262" y="573"/>
                </a:lnTo>
                <a:lnTo>
                  <a:pt x="1270" y="562"/>
                </a:lnTo>
                <a:lnTo>
                  <a:pt x="1275" y="557"/>
                </a:lnTo>
                <a:lnTo>
                  <a:pt x="1280" y="551"/>
                </a:lnTo>
                <a:lnTo>
                  <a:pt x="1280" y="551"/>
                </a:lnTo>
                <a:lnTo>
                  <a:pt x="1279" y="554"/>
                </a:lnTo>
                <a:lnTo>
                  <a:pt x="1279" y="554"/>
                </a:lnTo>
                <a:lnTo>
                  <a:pt x="1276" y="561"/>
                </a:lnTo>
                <a:lnTo>
                  <a:pt x="1273" y="565"/>
                </a:lnTo>
                <a:lnTo>
                  <a:pt x="1269" y="569"/>
                </a:lnTo>
                <a:lnTo>
                  <a:pt x="1262" y="573"/>
                </a:lnTo>
                <a:lnTo>
                  <a:pt x="1262" y="573"/>
                </a:lnTo>
                <a:close/>
                <a:moveTo>
                  <a:pt x="1214" y="655"/>
                </a:moveTo>
                <a:lnTo>
                  <a:pt x="1260" y="599"/>
                </a:lnTo>
                <a:lnTo>
                  <a:pt x="1204" y="686"/>
                </a:lnTo>
                <a:lnTo>
                  <a:pt x="1204" y="686"/>
                </a:lnTo>
                <a:lnTo>
                  <a:pt x="1201" y="682"/>
                </a:lnTo>
                <a:lnTo>
                  <a:pt x="1201" y="677"/>
                </a:lnTo>
                <a:lnTo>
                  <a:pt x="1203" y="673"/>
                </a:lnTo>
                <a:lnTo>
                  <a:pt x="1204" y="669"/>
                </a:lnTo>
                <a:lnTo>
                  <a:pt x="1208" y="661"/>
                </a:lnTo>
                <a:lnTo>
                  <a:pt x="1214" y="655"/>
                </a:lnTo>
                <a:lnTo>
                  <a:pt x="1214" y="655"/>
                </a:lnTo>
                <a:close/>
                <a:moveTo>
                  <a:pt x="1187" y="690"/>
                </a:moveTo>
                <a:lnTo>
                  <a:pt x="1187" y="690"/>
                </a:lnTo>
                <a:lnTo>
                  <a:pt x="1189" y="687"/>
                </a:lnTo>
                <a:lnTo>
                  <a:pt x="1190" y="686"/>
                </a:lnTo>
                <a:lnTo>
                  <a:pt x="1192" y="692"/>
                </a:lnTo>
                <a:lnTo>
                  <a:pt x="1192" y="701"/>
                </a:lnTo>
                <a:lnTo>
                  <a:pt x="1192" y="706"/>
                </a:lnTo>
                <a:lnTo>
                  <a:pt x="1189" y="708"/>
                </a:lnTo>
                <a:lnTo>
                  <a:pt x="1189" y="708"/>
                </a:lnTo>
                <a:lnTo>
                  <a:pt x="1187" y="704"/>
                </a:lnTo>
                <a:lnTo>
                  <a:pt x="1187" y="699"/>
                </a:lnTo>
                <a:lnTo>
                  <a:pt x="1187" y="690"/>
                </a:lnTo>
                <a:lnTo>
                  <a:pt x="1187" y="690"/>
                </a:lnTo>
                <a:close/>
                <a:moveTo>
                  <a:pt x="1190" y="725"/>
                </a:moveTo>
                <a:lnTo>
                  <a:pt x="1190" y="725"/>
                </a:lnTo>
                <a:lnTo>
                  <a:pt x="1193" y="722"/>
                </a:lnTo>
                <a:lnTo>
                  <a:pt x="1194" y="721"/>
                </a:lnTo>
                <a:lnTo>
                  <a:pt x="1194" y="721"/>
                </a:lnTo>
                <a:lnTo>
                  <a:pt x="1197" y="732"/>
                </a:lnTo>
                <a:lnTo>
                  <a:pt x="1196" y="738"/>
                </a:lnTo>
                <a:lnTo>
                  <a:pt x="1194" y="741"/>
                </a:lnTo>
                <a:lnTo>
                  <a:pt x="1192" y="744"/>
                </a:lnTo>
                <a:lnTo>
                  <a:pt x="1192" y="744"/>
                </a:lnTo>
                <a:lnTo>
                  <a:pt x="1190" y="739"/>
                </a:lnTo>
                <a:lnTo>
                  <a:pt x="1189" y="734"/>
                </a:lnTo>
                <a:lnTo>
                  <a:pt x="1190" y="729"/>
                </a:lnTo>
                <a:lnTo>
                  <a:pt x="1190" y="725"/>
                </a:lnTo>
                <a:lnTo>
                  <a:pt x="1190" y="725"/>
                </a:lnTo>
                <a:close/>
                <a:moveTo>
                  <a:pt x="1208" y="812"/>
                </a:moveTo>
                <a:lnTo>
                  <a:pt x="1208" y="812"/>
                </a:lnTo>
                <a:lnTo>
                  <a:pt x="1207" y="815"/>
                </a:lnTo>
                <a:lnTo>
                  <a:pt x="1207" y="815"/>
                </a:lnTo>
                <a:lnTo>
                  <a:pt x="1206" y="815"/>
                </a:lnTo>
                <a:lnTo>
                  <a:pt x="1204" y="814"/>
                </a:lnTo>
                <a:lnTo>
                  <a:pt x="1201" y="810"/>
                </a:lnTo>
                <a:lnTo>
                  <a:pt x="1201" y="805"/>
                </a:lnTo>
                <a:lnTo>
                  <a:pt x="1201" y="805"/>
                </a:lnTo>
                <a:lnTo>
                  <a:pt x="1201" y="800"/>
                </a:lnTo>
                <a:lnTo>
                  <a:pt x="1200" y="794"/>
                </a:lnTo>
                <a:lnTo>
                  <a:pt x="1196" y="784"/>
                </a:lnTo>
                <a:lnTo>
                  <a:pt x="1192" y="774"/>
                </a:lnTo>
                <a:lnTo>
                  <a:pt x="1192" y="769"/>
                </a:lnTo>
                <a:lnTo>
                  <a:pt x="1192" y="762"/>
                </a:lnTo>
                <a:lnTo>
                  <a:pt x="1192" y="762"/>
                </a:lnTo>
                <a:lnTo>
                  <a:pt x="1192" y="758"/>
                </a:lnTo>
                <a:lnTo>
                  <a:pt x="1193" y="755"/>
                </a:lnTo>
                <a:lnTo>
                  <a:pt x="1196" y="755"/>
                </a:lnTo>
                <a:lnTo>
                  <a:pt x="1197" y="756"/>
                </a:lnTo>
                <a:lnTo>
                  <a:pt x="1199" y="762"/>
                </a:lnTo>
                <a:lnTo>
                  <a:pt x="1200" y="765"/>
                </a:lnTo>
                <a:lnTo>
                  <a:pt x="1200" y="765"/>
                </a:lnTo>
                <a:lnTo>
                  <a:pt x="1199" y="772"/>
                </a:lnTo>
                <a:lnTo>
                  <a:pt x="1199" y="779"/>
                </a:lnTo>
                <a:lnTo>
                  <a:pt x="1200" y="784"/>
                </a:lnTo>
                <a:lnTo>
                  <a:pt x="1203" y="790"/>
                </a:lnTo>
                <a:lnTo>
                  <a:pt x="1208" y="801"/>
                </a:lnTo>
                <a:lnTo>
                  <a:pt x="1210" y="807"/>
                </a:lnTo>
                <a:lnTo>
                  <a:pt x="1208" y="812"/>
                </a:lnTo>
                <a:lnTo>
                  <a:pt x="1208" y="812"/>
                </a:lnTo>
                <a:close/>
                <a:moveTo>
                  <a:pt x="1208" y="741"/>
                </a:moveTo>
                <a:lnTo>
                  <a:pt x="1208" y="741"/>
                </a:lnTo>
                <a:lnTo>
                  <a:pt x="1231" y="710"/>
                </a:lnTo>
                <a:lnTo>
                  <a:pt x="1253" y="679"/>
                </a:lnTo>
                <a:lnTo>
                  <a:pt x="1266" y="663"/>
                </a:lnTo>
                <a:lnTo>
                  <a:pt x="1279" y="648"/>
                </a:lnTo>
                <a:lnTo>
                  <a:pt x="1293" y="634"/>
                </a:lnTo>
                <a:lnTo>
                  <a:pt x="1308" y="621"/>
                </a:lnTo>
                <a:lnTo>
                  <a:pt x="1308" y="621"/>
                </a:lnTo>
                <a:lnTo>
                  <a:pt x="1310" y="623"/>
                </a:lnTo>
                <a:lnTo>
                  <a:pt x="1310" y="625"/>
                </a:lnTo>
                <a:lnTo>
                  <a:pt x="1308" y="630"/>
                </a:lnTo>
                <a:lnTo>
                  <a:pt x="1307" y="631"/>
                </a:lnTo>
                <a:lnTo>
                  <a:pt x="1305" y="631"/>
                </a:lnTo>
                <a:lnTo>
                  <a:pt x="1304" y="631"/>
                </a:lnTo>
                <a:lnTo>
                  <a:pt x="1303" y="628"/>
                </a:lnTo>
                <a:lnTo>
                  <a:pt x="1303" y="628"/>
                </a:lnTo>
                <a:lnTo>
                  <a:pt x="1280" y="662"/>
                </a:lnTo>
                <a:lnTo>
                  <a:pt x="1258" y="693"/>
                </a:lnTo>
                <a:lnTo>
                  <a:pt x="1234" y="725"/>
                </a:lnTo>
                <a:lnTo>
                  <a:pt x="1211" y="759"/>
                </a:lnTo>
                <a:lnTo>
                  <a:pt x="1211" y="759"/>
                </a:lnTo>
                <a:lnTo>
                  <a:pt x="1208" y="756"/>
                </a:lnTo>
                <a:lnTo>
                  <a:pt x="1207" y="751"/>
                </a:lnTo>
                <a:lnTo>
                  <a:pt x="1207" y="746"/>
                </a:lnTo>
                <a:lnTo>
                  <a:pt x="1208" y="741"/>
                </a:lnTo>
                <a:lnTo>
                  <a:pt x="1208" y="741"/>
                </a:lnTo>
                <a:close/>
                <a:moveTo>
                  <a:pt x="1223" y="758"/>
                </a:moveTo>
                <a:lnTo>
                  <a:pt x="1223" y="758"/>
                </a:lnTo>
                <a:lnTo>
                  <a:pt x="1245" y="725"/>
                </a:lnTo>
                <a:lnTo>
                  <a:pt x="1267" y="692"/>
                </a:lnTo>
                <a:lnTo>
                  <a:pt x="1291" y="658"/>
                </a:lnTo>
                <a:lnTo>
                  <a:pt x="1304" y="642"/>
                </a:lnTo>
                <a:lnTo>
                  <a:pt x="1318" y="627"/>
                </a:lnTo>
                <a:lnTo>
                  <a:pt x="1318" y="627"/>
                </a:lnTo>
                <a:lnTo>
                  <a:pt x="1319" y="625"/>
                </a:lnTo>
                <a:lnTo>
                  <a:pt x="1321" y="627"/>
                </a:lnTo>
                <a:lnTo>
                  <a:pt x="1322" y="631"/>
                </a:lnTo>
                <a:lnTo>
                  <a:pt x="1322" y="637"/>
                </a:lnTo>
                <a:lnTo>
                  <a:pt x="1321" y="641"/>
                </a:lnTo>
                <a:lnTo>
                  <a:pt x="1321" y="641"/>
                </a:lnTo>
                <a:lnTo>
                  <a:pt x="1272" y="720"/>
                </a:lnTo>
                <a:lnTo>
                  <a:pt x="1246" y="759"/>
                </a:lnTo>
                <a:lnTo>
                  <a:pt x="1220" y="796"/>
                </a:lnTo>
                <a:lnTo>
                  <a:pt x="1220" y="796"/>
                </a:lnTo>
                <a:lnTo>
                  <a:pt x="1215" y="787"/>
                </a:lnTo>
                <a:lnTo>
                  <a:pt x="1215" y="777"/>
                </a:lnTo>
                <a:lnTo>
                  <a:pt x="1217" y="767"/>
                </a:lnTo>
                <a:lnTo>
                  <a:pt x="1223" y="758"/>
                </a:lnTo>
                <a:lnTo>
                  <a:pt x="1223" y="758"/>
                </a:lnTo>
                <a:close/>
                <a:moveTo>
                  <a:pt x="1329" y="648"/>
                </a:moveTo>
                <a:lnTo>
                  <a:pt x="1329" y="648"/>
                </a:lnTo>
                <a:lnTo>
                  <a:pt x="1334" y="649"/>
                </a:lnTo>
                <a:lnTo>
                  <a:pt x="1339" y="648"/>
                </a:lnTo>
                <a:lnTo>
                  <a:pt x="1348" y="644"/>
                </a:lnTo>
                <a:lnTo>
                  <a:pt x="1366" y="632"/>
                </a:lnTo>
                <a:lnTo>
                  <a:pt x="1366" y="632"/>
                </a:lnTo>
                <a:lnTo>
                  <a:pt x="1343" y="662"/>
                </a:lnTo>
                <a:lnTo>
                  <a:pt x="1321" y="694"/>
                </a:lnTo>
                <a:lnTo>
                  <a:pt x="1300" y="727"/>
                </a:lnTo>
                <a:lnTo>
                  <a:pt x="1282" y="759"/>
                </a:lnTo>
                <a:lnTo>
                  <a:pt x="1282" y="759"/>
                </a:lnTo>
                <a:lnTo>
                  <a:pt x="1304" y="701"/>
                </a:lnTo>
                <a:lnTo>
                  <a:pt x="1317" y="673"/>
                </a:lnTo>
                <a:lnTo>
                  <a:pt x="1329" y="648"/>
                </a:lnTo>
                <a:lnTo>
                  <a:pt x="1329" y="648"/>
                </a:lnTo>
                <a:close/>
                <a:moveTo>
                  <a:pt x="1234" y="803"/>
                </a:moveTo>
                <a:lnTo>
                  <a:pt x="1234" y="803"/>
                </a:lnTo>
                <a:lnTo>
                  <a:pt x="1258" y="766"/>
                </a:lnTo>
                <a:lnTo>
                  <a:pt x="1269" y="748"/>
                </a:lnTo>
                <a:lnTo>
                  <a:pt x="1280" y="729"/>
                </a:lnTo>
                <a:lnTo>
                  <a:pt x="1280" y="729"/>
                </a:lnTo>
                <a:lnTo>
                  <a:pt x="1282" y="731"/>
                </a:lnTo>
                <a:lnTo>
                  <a:pt x="1282" y="732"/>
                </a:lnTo>
                <a:lnTo>
                  <a:pt x="1282" y="732"/>
                </a:lnTo>
                <a:lnTo>
                  <a:pt x="1282" y="732"/>
                </a:lnTo>
                <a:lnTo>
                  <a:pt x="1272" y="752"/>
                </a:lnTo>
                <a:lnTo>
                  <a:pt x="1260" y="772"/>
                </a:lnTo>
                <a:lnTo>
                  <a:pt x="1255" y="780"/>
                </a:lnTo>
                <a:lnTo>
                  <a:pt x="1248" y="790"/>
                </a:lnTo>
                <a:lnTo>
                  <a:pt x="1241" y="797"/>
                </a:lnTo>
                <a:lnTo>
                  <a:pt x="1234" y="803"/>
                </a:lnTo>
                <a:lnTo>
                  <a:pt x="1234" y="803"/>
                </a:lnTo>
                <a:close/>
                <a:moveTo>
                  <a:pt x="1279" y="772"/>
                </a:moveTo>
                <a:lnTo>
                  <a:pt x="1279" y="772"/>
                </a:lnTo>
                <a:lnTo>
                  <a:pt x="1321" y="708"/>
                </a:lnTo>
                <a:lnTo>
                  <a:pt x="1342" y="676"/>
                </a:lnTo>
                <a:lnTo>
                  <a:pt x="1366" y="647"/>
                </a:lnTo>
                <a:lnTo>
                  <a:pt x="1366" y="647"/>
                </a:lnTo>
                <a:lnTo>
                  <a:pt x="1367" y="652"/>
                </a:lnTo>
                <a:lnTo>
                  <a:pt x="1367" y="655"/>
                </a:lnTo>
                <a:lnTo>
                  <a:pt x="1367" y="656"/>
                </a:lnTo>
                <a:lnTo>
                  <a:pt x="1367" y="656"/>
                </a:lnTo>
                <a:lnTo>
                  <a:pt x="1353" y="675"/>
                </a:lnTo>
                <a:lnTo>
                  <a:pt x="1339" y="696"/>
                </a:lnTo>
                <a:lnTo>
                  <a:pt x="1312" y="742"/>
                </a:lnTo>
                <a:lnTo>
                  <a:pt x="1312" y="742"/>
                </a:lnTo>
                <a:lnTo>
                  <a:pt x="1308" y="752"/>
                </a:lnTo>
                <a:lnTo>
                  <a:pt x="1305" y="756"/>
                </a:lnTo>
                <a:lnTo>
                  <a:pt x="1301" y="762"/>
                </a:lnTo>
                <a:lnTo>
                  <a:pt x="1297" y="766"/>
                </a:lnTo>
                <a:lnTo>
                  <a:pt x="1291" y="769"/>
                </a:lnTo>
                <a:lnTo>
                  <a:pt x="1286" y="772"/>
                </a:lnTo>
                <a:lnTo>
                  <a:pt x="1279" y="772"/>
                </a:lnTo>
                <a:lnTo>
                  <a:pt x="1279" y="772"/>
                </a:lnTo>
                <a:close/>
                <a:moveTo>
                  <a:pt x="1353" y="687"/>
                </a:moveTo>
                <a:lnTo>
                  <a:pt x="1353" y="687"/>
                </a:lnTo>
                <a:lnTo>
                  <a:pt x="1352" y="696"/>
                </a:lnTo>
                <a:lnTo>
                  <a:pt x="1349" y="703"/>
                </a:lnTo>
                <a:lnTo>
                  <a:pt x="1341" y="715"/>
                </a:lnTo>
                <a:lnTo>
                  <a:pt x="1341" y="715"/>
                </a:lnTo>
                <a:lnTo>
                  <a:pt x="1341" y="708"/>
                </a:lnTo>
                <a:lnTo>
                  <a:pt x="1345" y="700"/>
                </a:lnTo>
                <a:lnTo>
                  <a:pt x="1349" y="694"/>
                </a:lnTo>
                <a:lnTo>
                  <a:pt x="1353" y="687"/>
                </a:lnTo>
                <a:lnTo>
                  <a:pt x="1353" y="687"/>
                </a:lnTo>
                <a:close/>
                <a:moveTo>
                  <a:pt x="1332" y="744"/>
                </a:moveTo>
                <a:lnTo>
                  <a:pt x="1332" y="744"/>
                </a:lnTo>
                <a:lnTo>
                  <a:pt x="1353" y="707"/>
                </a:lnTo>
                <a:lnTo>
                  <a:pt x="1376" y="670"/>
                </a:lnTo>
                <a:lnTo>
                  <a:pt x="1423" y="599"/>
                </a:lnTo>
                <a:lnTo>
                  <a:pt x="1423" y="599"/>
                </a:lnTo>
                <a:lnTo>
                  <a:pt x="1425" y="603"/>
                </a:lnTo>
                <a:lnTo>
                  <a:pt x="1423" y="609"/>
                </a:lnTo>
                <a:lnTo>
                  <a:pt x="1422" y="611"/>
                </a:lnTo>
                <a:lnTo>
                  <a:pt x="1419" y="616"/>
                </a:lnTo>
                <a:lnTo>
                  <a:pt x="1415" y="623"/>
                </a:lnTo>
                <a:lnTo>
                  <a:pt x="1412" y="627"/>
                </a:lnTo>
                <a:lnTo>
                  <a:pt x="1411" y="631"/>
                </a:lnTo>
                <a:lnTo>
                  <a:pt x="1412" y="634"/>
                </a:lnTo>
                <a:lnTo>
                  <a:pt x="1412" y="634"/>
                </a:lnTo>
                <a:lnTo>
                  <a:pt x="1409" y="638"/>
                </a:lnTo>
                <a:lnTo>
                  <a:pt x="1408" y="642"/>
                </a:lnTo>
                <a:lnTo>
                  <a:pt x="1407" y="647"/>
                </a:lnTo>
                <a:lnTo>
                  <a:pt x="1405" y="651"/>
                </a:lnTo>
                <a:lnTo>
                  <a:pt x="1405" y="651"/>
                </a:lnTo>
                <a:lnTo>
                  <a:pt x="1405" y="652"/>
                </a:lnTo>
                <a:lnTo>
                  <a:pt x="1405" y="652"/>
                </a:lnTo>
                <a:lnTo>
                  <a:pt x="1405" y="652"/>
                </a:lnTo>
                <a:lnTo>
                  <a:pt x="1397" y="663"/>
                </a:lnTo>
                <a:lnTo>
                  <a:pt x="1388" y="676"/>
                </a:lnTo>
                <a:lnTo>
                  <a:pt x="1373" y="701"/>
                </a:lnTo>
                <a:lnTo>
                  <a:pt x="1364" y="714"/>
                </a:lnTo>
                <a:lnTo>
                  <a:pt x="1355" y="725"/>
                </a:lnTo>
                <a:lnTo>
                  <a:pt x="1345" y="735"/>
                </a:lnTo>
                <a:lnTo>
                  <a:pt x="1332" y="744"/>
                </a:lnTo>
                <a:lnTo>
                  <a:pt x="1332" y="744"/>
                </a:lnTo>
                <a:close/>
                <a:moveTo>
                  <a:pt x="1369" y="666"/>
                </a:moveTo>
                <a:lnTo>
                  <a:pt x="1369" y="666"/>
                </a:lnTo>
                <a:lnTo>
                  <a:pt x="1370" y="663"/>
                </a:lnTo>
                <a:lnTo>
                  <a:pt x="1371" y="659"/>
                </a:lnTo>
                <a:lnTo>
                  <a:pt x="1374" y="655"/>
                </a:lnTo>
                <a:lnTo>
                  <a:pt x="1376" y="651"/>
                </a:lnTo>
                <a:lnTo>
                  <a:pt x="1376" y="651"/>
                </a:lnTo>
                <a:lnTo>
                  <a:pt x="1378" y="637"/>
                </a:lnTo>
                <a:lnTo>
                  <a:pt x="1380" y="630"/>
                </a:lnTo>
                <a:lnTo>
                  <a:pt x="1384" y="624"/>
                </a:lnTo>
                <a:lnTo>
                  <a:pt x="1387" y="618"/>
                </a:lnTo>
                <a:lnTo>
                  <a:pt x="1393" y="614"/>
                </a:lnTo>
                <a:lnTo>
                  <a:pt x="1400" y="611"/>
                </a:lnTo>
                <a:lnTo>
                  <a:pt x="1407" y="610"/>
                </a:lnTo>
                <a:lnTo>
                  <a:pt x="1369" y="666"/>
                </a:lnTo>
                <a:close/>
                <a:moveTo>
                  <a:pt x="1460" y="571"/>
                </a:moveTo>
                <a:lnTo>
                  <a:pt x="1460" y="571"/>
                </a:lnTo>
                <a:lnTo>
                  <a:pt x="1461" y="569"/>
                </a:lnTo>
                <a:lnTo>
                  <a:pt x="1464" y="569"/>
                </a:lnTo>
                <a:lnTo>
                  <a:pt x="1464" y="569"/>
                </a:lnTo>
                <a:lnTo>
                  <a:pt x="1454" y="586"/>
                </a:lnTo>
                <a:lnTo>
                  <a:pt x="1443" y="603"/>
                </a:lnTo>
                <a:lnTo>
                  <a:pt x="1421" y="634"/>
                </a:lnTo>
                <a:lnTo>
                  <a:pt x="1421" y="634"/>
                </a:lnTo>
                <a:lnTo>
                  <a:pt x="1426" y="614"/>
                </a:lnTo>
                <a:lnTo>
                  <a:pt x="1429" y="604"/>
                </a:lnTo>
                <a:lnTo>
                  <a:pt x="1433" y="596"/>
                </a:lnTo>
                <a:lnTo>
                  <a:pt x="1439" y="588"/>
                </a:lnTo>
                <a:lnTo>
                  <a:pt x="1445" y="581"/>
                </a:lnTo>
                <a:lnTo>
                  <a:pt x="1452" y="575"/>
                </a:lnTo>
                <a:lnTo>
                  <a:pt x="1460" y="571"/>
                </a:lnTo>
                <a:lnTo>
                  <a:pt x="1460" y="571"/>
                </a:lnTo>
                <a:close/>
                <a:moveTo>
                  <a:pt x="1383" y="707"/>
                </a:moveTo>
                <a:lnTo>
                  <a:pt x="1463" y="586"/>
                </a:lnTo>
                <a:lnTo>
                  <a:pt x="1467" y="593"/>
                </a:lnTo>
                <a:lnTo>
                  <a:pt x="1467" y="593"/>
                </a:lnTo>
                <a:lnTo>
                  <a:pt x="1440" y="637"/>
                </a:lnTo>
                <a:lnTo>
                  <a:pt x="1428" y="659"/>
                </a:lnTo>
                <a:lnTo>
                  <a:pt x="1416" y="683"/>
                </a:lnTo>
                <a:lnTo>
                  <a:pt x="1416" y="683"/>
                </a:lnTo>
                <a:lnTo>
                  <a:pt x="1411" y="689"/>
                </a:lnTo>
                <a:lnTo>
                  <a:pt x="1401" y="697"/>
                </a:lnTo>
                <a:lnTo>
                  <a:pt x="1390" y="704"/>
                </a:lnTo>
                <a:lnTo>
                  <a:pt x="1386" y="707"/>
                </a:lnTo>
                <a:lnTo>
                  <a:pt x="1383" y="707"/>
                </a:lnTo>
                <a:lnTo>
                  <a:pt x="1383" y="707"/>
                </a:lnTo>
                <a:close/>
                <a:moveTo>
                  <a:pt x="1539" y="523"/>
                </a:moveTo>
                <a:lnTo>
                  <a:pt x="1539" y="523"/>
                </a:lnTo>
                <a:lnTo>
                  <a:pt x="1529" y="541"/>
                </a:lnTo>
                <a:lnTo>
                  <a:pt x="1519" y="559"/>
                </a:lnTo>
                <a:lnTo>
                  <a:pt x="1519" y="559"/>
                </a:lnTo>
                <a:lnTo>
                  <a:pt x="1501" y="595"/>
                </a:lnTo>
                <a:lnTo>
                  <a:pt x="1491" y="613"/>
                </a:lnTo>
                <a:lnTo>
                  <a:pt x="1481" y="630"/>
                </a:lnTo>
                <a:lnTo>
                  <a:pt x="1470" y="647"/>
                </a:lnTo>
                <a:lnTo>
                  <a:pt x="1457" y="662"/>
                </a:lnTo>
                <a:lnTo>
                  <a:pt x="1449" y="668"/>
                </a:lnTo>
                <a:lnTo>
                  <a:pt x="1442" y="673"/>
                </a:lnTo>
                <a:lnTo>
                  <a:pt x="1433" y="679"/>
                </a:lnTo>
                <a:lnTo>
                  <a:pt x="1423" y="683"/>
                </a:lnTo>
                <a:lnTo>
                  <a:pt x="1423" y="683"/>
                </a:lnTo>
                <a:lnTo>
                  <a:pt x="1436" y="661"/>
                </a:lnTo>
                <a:lnTo>
                  <a:pt x="1450" y="640"/>
                </a:lnTo>
                <a:lnTo>
                  <a:pt x="1480" y="599"/>
                </a:lnTo>
                <a:lnTo>
                  <a:pt x="1509" y="561"/>
                </a:lnTo>
                <a:lnTo>
                  <a:pt x="1539" y="523"/>
                </a:lnTo>
                <a:lnTo>
                  <a:pt x="1539" y="523"/>
                </a:lnTo>
                <a:close/>
                <a:moveTo>
                  <a:pt x="1473" y="569"/>
                </a:moveTo>
                <a:lnTo>
                  <a:pt x="1473" y="569"/>
                </a:lnTo>
                <a:lnTo>
                  <a:pt x="1477" y="566"/>
                </a:lnTo>
                <a:lnTo>
                  <a:pt x="1480" y="562"/>
                </a:lnTo>
                <a:lnTo>
                  <a:pt x="1482" y="558"/>
                </a:lnTo>
                <a:lnTo>
                  <a:pt x="1484" y="558"/>
                </a:lnTo>
                <a:lnTo>
                  <a:pt x="1487" y="558"/>
                </a:lnTo>
                <a:lnTo>
                  <a:pt x="1487" y="558"/>
                </a:lnTo>
                <a:lnTo>
                  <a:pt x="1482" y="564"/>
                </a:lnTo>
                <a:lnTo>
                  <a:pt x="1481" y="566"/>
                </a:lnTo>
                <a:lnTo>
                  <a:pt x="1482" y="571"/>
                </a:lnTo>
                <a:lnTo>
                  <a:pt x="1482" y="571"/>
                </a:lnTo>
                <a:lnTo>
                  <a:pt x="1484" y="565"/>
                </a:lnTo>
                <a:lnTo>
                  <a:pt x="1487" y="559"/>
                </a:lnTo>
                <a:lnTo>
                  <a:pt x="1494" y="550"/>
                </a:lnTo>
                <a:lnTo>
                  <a:pt x="1504" y="543"/>
                </a:lnTo>
                <a:lnTo>
                  <a:pt x="1515" y="538"/>
                </a:lnTo>
                <a:lnTo>
                  <a:pt x="1515" y="538"/>
                </a:lnTo>
                <a:lnTo>
                  <a:pt x="1506" y="551"/>
                </a:lnTo>
                <a:lnTo>
                  <a:pt x="1497" y="566"/>
                </a:lnTo>
                <a:lnTo>
                  <a:pt x="1484" y="582"/>
                </a:lnTo>
                <a:lnTo>
                  <a:pt x="1473" y="595"/>
                </a:lnTo>
                <a:lnTo>
                  <a:pt x="1473" y="595"/>
                </a:lnTo>
                <a:lnTo>
                  <a:pt x="1473" y="593"/>
                </a:lnTo>
                <a:lnTo>
                  <a:pt x="1471" y="593"/>
                </a:lnTo>
                <a:lnTo>
                  <a:pt x="1471" y="593"/>
                </a:lnTo>
                <a:lnTo>
                  <a:pt x="1474" y="586"/>
                </a:lnTo>
                <a:lnTo>
                  <a:pt x="1480" y="578"/>
                </a:lnTo>
                <a:lnTo>
                  <a:pt x="1481" y="573"/>
                </a:lnTo>
                <a:lnTo>
                  <a:pt x="1480" y="571"/>
                </a:lnTo>
                <a:lnTo>
                  <a:pt x="1478" y="569"/>
                </a:lnTo>
                <a:lnTo>
                  <a:pt x="1473" y="569"/>
                </a:lnTo>
                <a:lnTo>
                  <a:pt x="1473" y="569"/>
                </a:lnTo>
                <a:close/>
                <a:moveTo>
                  <a:pt x="1578" y="492"/>
                </a:moveTo>
                <a:lnTo>
                  <a:pt x="1522" y="569"/>
                </a:lnTo>
                <a:lnTo>
                  <a:pt x="1522" y="569"/>
                </a:lnTo>
                <a:lnTo>
                  <a:pt x="1527" y="558"/>
                </a:lnTo>
                <a:lnTo>
                  <a:pt x="1533" y="547"/>
                </a:lnTo>
                <a:lnTo>
                  <a:pt x="1546" y="526"/>
                </a:lnTo>
                <a:lnTo>
                  <a:pt x="1551" y="514"/>
                </a:lnTo>
                <a:lnTo>
                  <a:pt x="1560" y="506"/>
                </a:lnTo>
                <a:lnTo>
                  <a:pt x="1568" y="498"/>
                </a:lnTo>
                <a:lnTo>
                  <a:pt x="1578" y="492"/>
                </a:lnTo>
                <a:lnTo>
                  <a:pt x="1578" y="492"/>
                </a:lnTo>
                <a:close/>
                <a:moveTo>
                  <a:pt x="1438" y="690"/>
                </a:moveTo>
                <a:lnTo>
                  <a:pt x="1532" y="628"/>
                </a:lnTo>
                <a:lnTo>
                  <a:pt x="1532" y="628"/>
                </a:lnTo>
                <a:lnTo>
                  <a:pt x="1509" y="644"/>
                </a:lnTo>
                <a:lnTo>
                  <a:pt x="1485" y="661"/>
                </a:lnTo>
                <a:lnTo>
                  <a:pt x="1438" y="690"/>
                </a:lnTo>
                <a:lnTo>
                  <a:pt x="1438" y="690"/>
                </a:lnTo>
                <a:close/>
                <a:moveTo>
                  <a:pt x="1487" y="641"/>
                </a:moveTo>
                <a:lnTo>
                  <a:pt x="1487" y="641"/>
                </a:lnTo>
                <a:lnTo>
                  <a:pt x="1495" y="630"/>
                </a:lnTo>
                <a:lnTo>
                  <a:pt x="1502" y="617"/>
                </a:lnTo>
                <a:lnTo>
                  <a:pt x="1508" y="603"/>
                </a:lnTo>
                <a:lnTo>
                  <a:pt x="1512" y="588"/>
                </a:lnTo>
                <a:lnTo>
                  <a:pt x="1515" y="600"/>
                </a:lnTo>
                <a:lnTo>
                  <a:pt x="1515" y="600"/>
                </a:lnTo>
                <a:lnTo>
                  <a:pt x="1523" y="583"/>
                </a:lnTo>
                <a:lnTo>
                  <a:pt x="1533" y="566"/>
                </a:lnTo>
                <a:lnTo>
                  <a:pt x="1554" y="534"/>
                </a:lnTo>
                <a:lnTo>
                  <a:pt x="1577" y="503"/>
                </a:lnTo>
                <a:lnTo>
                  <a:pt x="1602" y="472"/>
                </a:lnTo>
                <a:lnTo>
                  <a:pt x="1602" y="472"/>
                </a:lnTo>
                <a:lnTo>
                  <a:pt x="1602" y="481"/>
                </a:lnTo>
                <a:lnTo>
                  <a:pt x="1599" y="486"/>
                </a:lnTo>
                <a:lnTo>
                  <a:pt x="1593" y="496"/>
                </a:lnTo>
                <a:lnTo>
                  <a:pt x="1591" y="502"/>
                </a:lnTo>
                <a:lnTo>
                  <a:pt x="1589" y="506"/>
                </a:lnTo>
                <a:lnTo>
                  <a:pt x="1591" y="512"/>
                </a:lnTo>
                <a:lnTo>
                  <a:pt x="1593" y="519"/>
                </a:lnTo>
                <a:lnTo>
                  <a:pt x="1593" y="519"/>
                </a:lnTo>
                <a:lnTo>
                  <a:pt x="1601" y="496"/>
                </a:lnTo>
                <a:lnTo>
                  <a:pt x="1605" y="485"/>
                </a:lnTo>
                <a:lnTo>
                  <a:pt x="1609" y="477"/>
                </a:lnTo>
                <a:lnTo>
                  <a:pt x="1616" y="468"/>
                </a:lnTo>
                <a:lnTo>
                  <a:pt x="1623" y="461"/>
                </a:lnTo>
                <a:lnTo>
                  <a:pt x="1631" y="455"/>
                </a:lnTo>
                <a:lnTo>
                  <a:pt x="1641" y="453"/>
                </a:lnTo>
                <a:lnTo>
                  <a:pt x="1641" y="453"/>
                </a:lnTo>
                <a:lnTo>
                  <a:pt x="1644" y="451"/>
                </a:lnTo>
                <a:lnTo>
                  <a:pt x="1645" y="450"/>
                </a:lnTo>
                <a:lnTo>
                  <a:pt x="1647" y="448"/>
                </a:lnTo>
                <a:lnTo>
                  <a:pt x="1650" y="448"/>
                </a:lnTo>
                <a:lnTo>
                  <a:pt x="1585" y="533"/>
                </a:lnTo>
                <a:lnTo>
                  <a:pt x="1582" y="530"/>
                </a:lnTo>
                <a:lnTo>
                  <a:pt x="1582" y="530"/>
                </a:lnTo>
                <a:lnTo>
                  <a:pt x="1568" y="547"/>
                </a:lnTo>
                <a:lnTo>
                  <a:pt x="1554" y="568"/>
                </a:lnTo>
                <a:lnTo>
                  <a:pt x="1542" y="590"/>
                </a:lnTo>
                <a:lnTo>
                  <a:pt x="1533" y="611"/>
                </a:lnTo>
                <a:lnTo>
                  <a:pt x="1533" y="611"/>
                </a:lnTo>
                <a:lnTo>
                  <a:pt x="1530" y="616"/>
                </a:lnTo>
                <a:lnTo>
                  <a:pt x="1526" y="620"/>
                </a:lnTo>
                <a:lnTo>
                  <a:pt x="1515" y="628"/>
                </a:lnTo>
                <a:lnTo>
                  <a:pt x="1487" y="641"/>
                </a:lnTo>
                <a:lnTo>
                  <a:pt x="1487" y="641"/>
                </a:lnTo>
                <a:close/>
                <a:moveTo>
                  <a:pt x="1557" y="597"/>
                </a:moveTo>
                <a:lnTo>
                  <a:pt x="1577" y="555"/>
                </a:lnTo>
                <a:lnTo>
                  <a:pt x="1577" y="555"/>
                </a:lnTo>
                <a:lnTo>
                  <a:pt x="1577" y="551"/>
                </a:lnTo>
                <a:lnTo>
                  <a:pt x="1578" y="547"/>
                </a:lnTo>
                <a:lnTo>
                  <a:pt x="1582" y="538"/>
                </a:lnTo>
                <a:lnTo>
                  <a:pt x="1582" y="538"/>
                </a:lnTo>
                <a:lnTo>
                  <a:pt x="1582" y="544"/>
                </a:lnTo>
                <a:lnTo>
                  <a:pt x="1581" y="548"/>
                </a:lnTo>
                <a:lnTo>
                  <a:pt x="1577" y="555"/>
                </a:lnTo>
                <a:lnTo>
                  <a:pt x="1648" y="461"/>
                </a:lnTo>
                <a:lnTo>
                  <a:pt x="1648" y="461"/>
                </a:lnTo>
                <a:lnTo>
                  <a:pt x="1641" y="477"/>
                </a:lnTo>
                <a:lnTo>
                  <a:pt x="1633" y="491"/>
                </a:lnTo>
                <a:lnTo>
                  <a:pt x="1616" y="520"/>
                </a:lnTo>
                <a:lnTo>
                  <a:pt x="1599" y="548"/>
                </a:lnTo>
                <a:lnTo>
                  <a:pt x="1591" y="564"/>
                </a:lnTo>
                <a:lnTo>
                  <a:pt x="1584" y="579"/>
                </a:lnTo>
                <a:lnTo>
                  <a:pt x="1584" y="579"/>
                </a:lnTo>
                <a:lnTo>
                  <a:pt x="1579" y="583"/>
                </a:lnTo>
                <a:lnTo>
                  <a:pt x="1572" y="589"/>
                </a:lnTo>
                <a:lnTo>
                  <a:pt x="1557" y="597"/>
                </a:lnTo>
                <a:lnTo>
                  <a:pt x="1557" y="597"/>
                </a:lnTo>
                <a:close/>
                <a:moveTo>
                  <a:pt x="1606" y="562"/>
                </a:moveTo>
                <a:lnTo>
                  <a:pt x="1606" y="562"/>
                </a:lnTo>
                <a:lnTo>
                  <a:pt x="1610" y="550"/>
                </a:lnTo>
                <a:lnTo>
                  <a:pt x="1616" y="538"/>
                </a:lnTo>
                <a:lnTo>
                  <a:pt x="1622" y="527"/>
                </a:lnTo>
                <a:lnTo>
                  <a:pt x="1629" y="516"/>
                </a:lnTo>
                <a:lnTo>
                  <a:pt x="1629" y="524"/>
                </a:lnTo>
                <a:lnTo>
                  <a:pt x="1629" y="524"/>
                </a:lnTo>
                <a:lnTo>
                  <a:pt x="1650" y="491"/>
                </a:lnTo>
                <a:lnTo>
                  <a:pt x="1672" y="458"/>
                </a:lnTo>
                <a:lnTo>
                  <a:pt x="1695" y="429"/>
                </a:lnTo>
                <a:lnTo>
                  <a:pt x="1719" y="401"/>
                </a:lnTo>
                <a:lnTo>
                  <a:pt x="1719" y="401"/>
                </a:lnTo>
                <a:lnTo>
                  <a:pt x="1717" y="405"/>
                </a:lnTo>
                <a:lnTo>
                  <a:pt x="1716" y="409"/>
                </a:lnTo>
                <a:lnTo>
                  <a:pt x="1712" y="419"/>
                </a:lnTo>
                <a:lnTo>
                  <a:pt x="1712" y="419"/>
                </a:lnTo>
                <a:lnTo>
                  <a:pt x="1692" y="461"/>
                </a:lnTo>
                <a:lnTo>
                  <a:pt x="1671" y="505"/>
                </a:lnTo>
                <a:lnTo>
                  <a:pt x="1671" y="505"/>
                </a:lnTo>
                <a:lnTo>
                  <a:pt x="1665" y="514"/>
                </a:lnTo>
                <a:lnTo>
                  <a:pt x="1660" y="524"/>
                </a:lnTo>
                <a:lnTo>
                  <a:pt x="1653" y="533"/>
                </a:lnTo>
                <a:lnTo>
                  <a:pt x="1644" y="541"/>
                </a:lnTo>
                <a:lnTo>
                  <a:pt x="1636" y="548"/>
                </a:lnTo>
                <a:lnTo>
                  <a:pt x="1627" y="554"/>
                </a:lnTo>
                <a:lnTo>
                  <a:pt x="1617" y="558"/>
                </a:lnTo>
                <a:lnTo>
                  <a:pt x="1606" y="562"/>
                </a:lnTo>
                <a:lnTo>
                  <a:pt x="1606" y="562"/>
                </a:lnTo>
                <a:close/>
                <a:moveTo>
                  <a:pt x="1667" y="439"/>
                </a:moveTo>
                <a:lnTo>
                  <a:pt x="1667" y="439"/>
                </a:lnTo>
                <a:lnTo>
                  <a:pt x="1672" y="434"/>
                </a:lnTo>
                <a:lnTo>
                  <a:pt x="1678" y="430"/>
                </a:lnTo>
                <a:lnTo>
                  <a:pt x="1683" y="425"/>
                </a:lnTo>
                <a:lnTo>
                  <a:pt x="1690" y="422"/>
                </a:lnTo>
                <a:lnTo>
                  <a:pt x="1661" y="461"/>
                </a:lnTo>
                <a:lnTo>
                  <a:pt x="1661" y="461"/>
                </a:lnTo>
                <a:lnTo>
                  <a:pt x="1662" y="458"/>
                </a:lnTo>
                <a:lnTo>
                  <a:pt x="1662" y="455"/>
                </a:lnTo>
                <a:lnTo>
                  <a:pt x="1661" y="450"/>
                </a:lnTo>
                <a:lnTo>
                  <a:pt x="1661" y="447"/>
                </a:lnTo>
                <a:lnTo>
                  <a:pt x="1661" y="444"/>
                </a:lnTo>
                <a:lnTo>
                  <a:pt x="1662" y="441"/>
                </a:lnTo>
                <a:lnTo>
                  <a:pt x="1667" y="439"/>
                </a:lnTo>
                <a:lnTo>
                  <a:pt x="1667" y="439"/>
                </a:lnTo>
                <a:close/>
                <a:moveTo>
                  <a:pt x="1765" y="370"/>
                </a:moveTo>
                <a:lnTo>
                  <a:pt x="1706" y="444"/>
                </a:lnTo>
                <a:lnTo>
                  <a:pt x="1706" y="444"/>
                </a:lnTo>
                <a:lnTo>
                  <a:pt x="1706" y="443"/>
                </a:lnTo>
                <a:lnTo>
                  <a:pt x="1707" y="440"/>
                </a:lnTo>
                <a:lnTo>
                  <a:pt x="1709" y="437"/>
                </a:lnTo>
                <a:lnTo>
                  <a:pt x="1709" y="437"/>
                </a:lnTo>
                <a:lnTo>
                  <a:pt x="1719" y="416"/>
                </a:lnTo>
                <a:lnTo>
                  <a:pt x="1724" y="405"/>
                </a:lnTo>
                <a:lnTo>
                  <a:pt x="1730" y="395"/>
                </a:lnTo>
                <a:lnTo>
                  <a:pt x="1738" y="387"/>
                </a:lnTo>
                <a:lnTo>
                  <a:pt x="1745" y="378"/>
                </a:lnTo>
                <a:lnTo>
                  <a:pt x="1755" y="373"/>
                </a:lnTo>
                <a:lnTo>
                  <a:pt x="1766" y="368"/>
                </a:lnTo>
                <a:lnTo>
                  <a:pt x="1766" y="368"/>
                </a:lnTo>
                <a:lnTo>
                  <a:pt x="1765" y="370"/>
                </a:lnTo>
                <a:lnTo>
                  <a:pt x="1765" y="370"/>
                </a:lnTo>
                <a:close/>
                <a:moveTo>
                  <a:pt x="1668" y="526"/>
                </a:moveTo>
                <a:lnTo>
                  <a:pt x="1668" y="526"/>
                </a:lnTo>
                <a:lnTo>
                  <a:pt x="1679" y="503"/>
                </a:lnTo>
                <a:lnTo>
                  <a:pt x="1692" y="482"/>
                </a:lnTo>
                <a:lnTo>
                  <a:pt x="1705" y="462"/>
                </a:lnTo>
                <a:lnTo>
                  <a:pt x="1717" y="443"/>
                </a:lnTo>
                <a:lnTo>
                  <a:pt x="1745" y="406"/>
                </a:lnTo>
                <a:lnTo>
                  <a:pt x="1775" y="373"/>
                </a:lnTo>
                <a:lnTo>
                  <a:pt x="1775" y="373"/>
                </a:lnTo>
                <a:lnTo>
                  <a:pt x="1779" y="370"/>
                </a:lnTo>
                <a:lnTo>
                  <a:pt x="1709" y="500"/>
                </a:lnTo>
                <a:lnTo>
                  <a:pt x="1709" y="500"/>
                </a:lnTo>
                <a:lnTo>
                  <a:pt x="1706" y="503"/>
                </a:lnTo>
                <a:lnTo>
                  <a:pt x="1703" y="507"/>
                </a:lnTo>
                <a:lnTo>
                  <a:pt x="1692" y="513"/>
                </a:lnTo>
                <a:lnTo>
                  <a:pt x="1681" y="519"/>
                </a:lnTo>
                <a:lnTo>
                  <a:pt x="1668" y="526"/>
                </a:lnTo>
                <a:lnTo>
                  <a:pt x="1668" y="526"/>
                </a:lnTo>
                <a:close/>
                <a:moveTo>
                  <a:pt x="1761" y="465"/>
                </a:moveTo>
                <a:lnTo>
                  <a:pt x="1761" y="465"/>
                </a:lnTo>
                <a:lnTo>
                  <a:pt x="1758" y="469"/>
                </a:lnTo>
                <a:lnTo>
                  <a:pt x="1755" y="472"/>
                </a:lnTo>
                <a:lnTo>
                  <a:pt x="1745" y="478"/>
                </a:lnTo>
                <a:lnTo>
                  <a:pt x="1735" y="484"/>
                </a:lnTo>
                <a:lnTo>
                  <a:pt x="1726" y="491"/>
                </a:lnTo>
                <a:lnTo>
                  <a:pt x="1726" y="491"/>
                </a:lnTo>
                <a:lnTo>
                  <a:pt x="1747" y="451"/>
                </a:lnTo>
                <a:lnTo>
                  <a:pt x="1768" y="413"/>
                </a:lnTo>
                <a:lnTo>
                  <a:pt x="1792" y="378"/>
                </a:lnTo>
                <a:lnTo>
                  <a:pt x="1816" y="344"/>
                </a:lnTo>
                <a:lnTo>
                  <a:pt x="1816" y="344"/>
                </a:lnTo>
                <a:lnTo>
                  <a:pt x="1821" y="337"/>
                </a:lnTo>
                <a:lnTo>
                  <a:pt x="1821" y="337"/>
                </a:lnTo>
                <a:lnTo>
                  <a:pt x="1792" y="405"/>
                </a:lnTo>
                <a:lnTo>
                  <a:pt x="1776" y="437"/>
                </a:lnTo>
                <a:lnTo>
                  <a:pt x="1761" y="465"/>
                </a:lnTo>
                <a:lnTo>
                  <a:pt x="1761" y="465"/>
                </a:lnTo>
                <a:close/>
                <a:moveTo>
                  <a:pt x="1785" y="377"/>
                </a:moveTo>
                <a:lnTo>
                  <a:pt x="1785" y="377"/>
                </a:lnTo>
                <a:lnTo>
                  <a:pt x="1787" y="371"/>
                </a:lnTo>
                <a:lnTo>
                  <a:pt x="1790" y="366"/>
                </a:lnTo>
                <a:lnTo>
                  <a:pt x="1794" y="356"/>
                </a:lnTo>
                <a:lnTo>
                  <a:pt x="1796" y="350"/>
                </a:lnTo>
                <a:lnTo>
                  <a:pt x="1800" y="346"/>
                </a:lnTo>
                <a:lnTo>
                  <a:pt x="1804" y="342"/>
                </a:lnTo>
                <a:lnTo>
                  <a:pt x="1810" y="339"/>
                </a:lnTo>
                <a:lnTo>
                  <a:pt x="1810" y="339"/>
                </a:lnTo>
                <a:lnTo>
                  <a:pt x="1803" y="349"/>
                </a:lnTo>
                <a:lnTo>
                  <a:pt x="1797" y="358"/>
                </a:lnTo>
                <a:lnTo>
                  <a:pt x="1792" y="368"/>
                </a:lnTo>
                <a:lnTo>
                  <a:pt x="1785" y="377"/>
                </a:lnTo>
                <a:lnTo>
                  <a:pt x="1785" y="377"/>
                </a:lnTo>
                <a:close/>
                <a:moveTo>
                  <a:pt x="1771" y="475"/>
                </a:moveTo>
                <a:lnTo>
                  <a:pt x="1771" y="475"/>
                </a:lnTo>
                <a:lnTo>
                  <a:pt x="1773" y="471"/>
                </a:lnTo>
                <a:lnTo>
                  <a:pt x="1778" y="468"/>
                </a:lnTo>
                <a:lnTo>
                  <a:pt x="1783" y="467"/>
                </a:lnTo>
                <a:lnTo>
                  <a:pt x="1787" y="462"/>
                </a:lnTo>
                <a:lnTo>
                  <a:pt x="1787" y="462"/>
                </a:lnTo>
                <a:lnTo>
                  <a:pt x="1789" y="465"/>
                </a:lnTo>
                <a:lnTo>
                  <a:pt x="1789" y="467"/>
                </a:lnTo>
                <a:lnTo>
                  <a:pt x="1787" y="468"/>
                </a:lnTo>
                <a:lnTo>
                  <a:pt x="1783" y="471"/>
                </a:lnTo>
                <a:lnTo>
                  <a:pt x="1776" y="474"/>
                </a:lnTo>
                <a:lnTo>
                  <a:pt x="1771" y="475"/>
                </a:lnTo>
                <a:lnTo>
                  <a:pt x="1771" y="475"/>
                </a:lnTo>
                <a:close/>
                <a:moveTo>
                  <a:pt x="1799" y="444"/>
                </a:moveTo>
                <a:lnTo>
                  <a:pt x="1799" y="444"/>
                </a:lnTo>
                <a:lnTo>
                  <a:pt x="1796" y="447"/>
                </a:lnTo>
                <a:lnTo>
                  <a:pt x="1790" y="451"/>
                </a:lnTo>
                <a:lnTo>
                  <a:pt x="1778" y="458"/>
                </a:lnTo>
                <a:lnTo>
                  <a:pt x="1778" y="458"/>
                </a:lnTo>
                <a:lnTo>
                  <a:pt x="1789" y="433"/>
                </a:lnTo>
                <a:lnTo>
                  <a:pt x="1801" y="408"/>
                </a:lnTo>
                <a:lnTo>
                  <a:pt x="1807" y="395"/>
                </a:lnTo>
                <a:lnTo>
                  <a:pt x="1811" y="381"/>
                </a:lnTo>
                <a:lnTo>
                  <a:pt x="1816" y="367"/>
                </a:lnTo>
                <a:lnTo>
                  <a:pt x="1817" y="353"/>
                </a:lnTo>
                <a:lnTo>
                  <a:pt x="1817" y="353"/>
                </a:lnTo>
                <a:lnTo>
                  <a:pt x="1818" y="357"/>
                </a:lnTo>
                <a:lnTo>
                  <a:pt x="1821" y="358"/>
                </a:lnTo>
                <a:lnTo>
                  <a:pt x="1824" y="358"/>
                </a:lnTo>
                <a:lnTo>
                  <a:pt x="1799" y="444"/>
                </a:lnTo>
                <a:close/>
                <a:moveTo>
                  <a:pt x="1289" y="104"/>
                </a:moveTo>
                <a:lnTo>
                  <a:pt x="1289" y="104"/>
                </a:lnTo>
                <a:lnTo>
                  <a:pt x="1289" y="115"/>
                </a:lnTo>
                <a:lnTo>
                  <a:pt x="1290" y="125"/>
                </a:lnTo>
                <a:lnTo>
                  <a:pt x="1290" y="125"/>
                </a:lnTo>
                <a:lnTo>
                  <a:pt x="1289" y="132"/>
                </a:lnTo>
                <a:lnTo>
                  <a:pt x="1287" y="139"/>
                </a:lnTo>
                <a:lnTo>
                  <a:pt x="1279" y="153"/>
                </a:lnTo>
                <a:lnTo>
                  <a:pt x="1270" y="167"/>
                </a:lnTo>
                <a:lnTo>
                  <a:pt x="1267" y="174"/>
                </a:lnTo>
                <a:lnTo>
                  <a:pt x="1266" y="183"/>
                </a:lnTo>
                <a:lnTo>
                  <a:pt x="1266" y="183"/>
                </a:lnTo>
                <a:lnTo>
                  <a:pt x="1267" y="181"/>
                </a:lnTo>
                <a:lnTo>
                  <a:pt x="1270" y="180"/>
                </a:lnTo>
                <a:lnTo>
                  <a:pt x="1270" y="180"/>
                </a:lnTo>
                <a:lnTo>
                  <a:pt x="1276" y="173"/>
                </a:lnTo>
                <a:lnTo>
                  <a:pt x="1280" y="163"/>
                </a:lnTo>
                <a:lnTo>
                  <a:pt x="1291" y="142"/>
                </a:lnTo>
                <a:lnTo>
                  <a:pt x="1291" y="142"/>
                </a:lnTo>
                <a:lnTo>
                  <a:pt x="1293" y="149"/>
                </a:lnTo>
                <a:lnTo>
                  <a:pt x="1294" y="156"/>
                </a:lnTo>
                <a:lnTo>
                  <a:pt x="1293" y="163"/>
                </a:lnTo>
                <a:lnTo>
                  <a:pt x="1291" y="170"/>
                </a:lnTo>
                <a:lnTo>
                  <a:pt x="1291" y="170"/>
                </a:lnTo>
                <a:lnTo>
                  <a:pt x="1289" y="173"/>
                </a:lnTo>
                <a:lnTo>
                  <a:pt x="1284" y="176"/>
                </a:lnTo>
                <a:lnTo>
                  <a:pt x="1279" y="179"/>
                </a:lnTo>
                <a:lnTo>
                  <a:pt x="1273" y="183"/>
                </a:lnTo>
                <a:lnTo>
                  <a:pt x="1273" y="183"/>
                </a:lnTo>
                <a:lnTo>
                  <a:pt x="1270" y="184"/>
                </a:lnTo>
                <a:lnTo>
                  <a:pt x="1267" y="187"/>
                </a:lnTo>
                <a:lnTo>
                  <a:pt x="1266" y="187"/>
                </a:lnTo>
                <a:lnTo>
                  <a:pt x="1266" y="187"/>
                </a:lnTo>
                <a:lnTo>
                  <a:pt x="1266" y="183"/>
                </a:lnTo>
                <a:lnTo>
                  <a:pt x="1266" y="183"/>
                </a:lnTo>
                <a:lnTo>
                  <a:pt x="1263" y="186"/>
                </a:lnTo>
                <a:lnTo>
                  <a:pt x="1260" y="187"/>
                </a:lnTo>
                <a:lnTo>
                  <a:pt x="1258" y="187"/>
                </a:lnTo>
                <a:lnTo>
                  <a:pt x="1253" y="187"/>
                </a:lnTo>
                <a:lnTo>
                  <a:pt x="1239" y="184"/>
                </a:lnTo>
                <a:lnTo>
                  <a:pt x="1239" y="184"/>
                </a:lnTo>
                <a:lnTo>
                  <a:pt x="1246" y="176"/>
                </a:lnTo>
                <a:lnTo>
                  <a:pt x="1253" y="167"/>
                </a:lnTo>
                <a:lnTo>
                  <a:pt x="1262" y="160"/>
                </a:lnTo>
                <a:lnTo>
                  <a:pt x="1269" y="152"/>
                </a:lnTo>
                <a:lnTo>
                  <a:pt x="1269" y="152"/>
                </a:lnTo>
                <a:lnTo>
                  <a:pt x="1265" y="151"/>
                </a:lnTo>
                <a:lnTo>
                  <a:pt x="1260" y="152"/>
                </a:lnTo>
                <a:lnTo>
                  <a:pt x="1258" y="155"/>
                </a:lnTo>
                <a:lnTo>
                  <a:pt x="1253" y="158"/>
                </a:lnTo>
                <a:lnTo>
                  <a:pt x="1246" y="167"/>
                </a:lnTo>
                <a:lnTo>
                  <a:pt x="1239" y="174"/>
                </a:lnTo>
                <a:lnTo>
                  <a:pt x="1239" y="174"/>
                </a:lnTo>
                <a:lnTo>
                  <a:pt x="1241" y="177"/>
                </a:lnTo>
                <a:lnTo>
                  <a:pt x="1238" y="177"/>
                </a:lnTo>
                <a:lnTo>
                  <a:pt x="1235" y="177"/>
                </a:lnTo>
                <a:lnTo>
                  <a:pt x="1234" y="176"/>
                </a:lnTo>
                <a:lnTo>
                  <a:pt x="1234" y="176"/>
                </a:lnTo>
                <a:lnTo>
                  <a:pt x="1258" y="139"/>
                </a:lnTo>
                <a:lnTo>
                  <a:pt x="1270" y="120"/>
                </a:lnTo>
                <a:lnTo>
                  <a:pt x="1280" y="100"/>
                </a:lnTo>
                <a:lnTo>
                  <a:pt x="1280" y="100"/>
                </a:lnTo>
                <a:lnTo>
                  <a:pt x="1283" y="96"/>
                </a:lnTo>
                <a:lnTo>
                  <a:pt x="1284" y="94"/>
                </a:lnTo>
                <a:lnTo>
                  <a:pt x="1286" y="94"/>
                </a:lnTo>
                <a:lnTo>
                  <a:pt x="1287" y="96"/>
                </a:lnTo>
                <a:lnTo>
                  <a:pt x="1289" y="101"/>
                </a:lnTo>
                <a:lnTo>
                  <a:pt x="1289" y="104"/>
                </a:lnTo>
                <a:lnTo>
                  <a:pt x="1289" y="104"/>
                </a:lnTo>
                <a:close/>
                <a:moveTo>
                  <a:pt x="1293" y="190"/>
                </a:moveTo>
                <a:lnTo>
                  <a:pt x="1273" y="188"/>
                </a:lnTo>
                <a:lnTo>
                  <a:pt x="1273" y="188"/>
                </a:lnTo>
                <a:lnTo>
                  <a:pt x="1279" y="187"/>
                </a:lnTo>
                <a:lnTo>
                  <a:pt x="1284" y="183"/>
                </a:lnTo>
                <a:lnTo>
                  <a:pt x="1293" y="174"/>
                </a:lnTo>
                <a:lnTo>
                  <a:pt x="1293" y="174"/>
                </a:lnTo>
                <a:lnTo>
                  <a:pt x="1293" y="183"/>
                </a:lnTo>
                <a:lnTo>
                  <a:pt x="1294" y="186"/>
                </a:lnTo>
                <a:lnTo>
                  <a:pt x="1293" y="190"/>
                </a:lnTo>
                <a:lnTo>
                  <a:pt x="1293" y="190"/>
                </a:lnTo>
                <a:close/>
                <a:moveTo>
                  <a:pt x="1211" y="181"/>
                </a:moveTo>
                <a:lnTo>
                  <a:pt x="1217" y="170"/>
                </a:lnTo>
                <a:lnTo>
                  <a:pt x="1221" y="166"/>
                </a:lnTo>
                <a:lnTo>
                  <a:pt x="1223" y="165"/>
                </a:lnTo>
                <a:lnTo>
                  <a:pt x="1223" y="165"/>
                </a:lnTo>
                <a:lnTo>
                  <a:pt x="1231" y="156"/>
                </a:lnTo>
                <a:lnTo>
                  <a:pt x="1239" y="146"/>
                </a:lnTo>
                <a:lnTo>
                  <a:pt x="1246" y="136"/>
                </a:lnTo>
                <a:lnTo>
                  <a:pt x="1249" y="135"/>
                </a:lnTo>
                <a:lnTo>
                  <a:pt x="1253" y="134"/>
                </a:lnTo>
                <a:lnTo>
                  <a:pt x="1253" y="134"/>
                </a:lnTo>
                <a:lnTo>
                  <a:pt x="1245" y="142"/>
                </a:lnTo>
                <a:lnTo>
                  <a:pt x="1238" y="153"/>
                </a:lnTo>
                <a:lnTo>
                  <a:pt x="1231" y="165"/>
                </a:lnTo>
                <a:lnTo>
                  <a:pt x="1225" y="176"/>
                </a:lnTo>
                <a:lnTo>
                  <a:pt x="1225" y="176"/>
                </a:lnTo>
                <a:lnTo>
                  <a:pt x="1224" y="179"/>
                </a:lnTo>
                <a:lnTo>
                  <a:pt x="1220" y="181"/>
                </a:lnTo>
                <a:lnTo>
                  <a:pt x="1215" y="183"/>
                </a:lnTo>
                <a:lnTo>
                  <a:pt x="1214" y="183"/>
                </a:lnTo>
                <a:lnTo>
                  <a:pt x="1211" y="181"/>
                </a:lnTo>
                <a:lnTo>
                  <a:pt x="1211" y="181"/>
                </a:lnTo>
                <a:close/>
                <a:moveTo>
                  <a:pt x="1220" y="194"/>
                </a:moveTo>
                <a:lnTo>
                  <a:pt x="1220" y="194"/>
                </a:lnTo>
                <a:lnTo>
                  <a:pt x="1214" y="195"/>
                </a:lnTo>
                <a:lnTo>
                  <a:pt x="1208" y="197"/>
                </a:lnTo>
                <a:lnTo>
                  <a:pt x="1197" y="195"/>
                </a:lnTo>
                <a:lnTo>
                  <a:pt x="1197" y="195"/>
                </a:lnTo>
                <a:lnTo>
                  <a:pt x="1199" y="193"/>
                </a:lnTo>
                <a:lnTo>
                  <a:pt x="1201" y="193"/>
                </a:lnTo>
                <a:lnTo>
                  <a:pt x="1201" y="193"/>
                </a:lnTo>
                <a:lnTo>
                  <a:pt x="1210" y="193"/>
                </a:lnTo>
                <a:lnTo>
                  <a:pt x="1220" y="194"/>
                </a:lnTo>
                <a:lnTo>
                  <a:pt x="1220" y="194"/>
                </a:lnTo>
                <a:close/>
                <a:moveTo>
                  <a:pt x="1259" y="108"/>
                </a:moveTo>
                <a:lnTo>
                  <a:pt x="1259" y="108"/>
                </a:lnTo>
                <a:lnTo>
                  <a:pt x="1242" y="134"/>
                </a:lnTo>
                <a:lnTo>
                  <a:pt x="1234" y="145"/>
                </a:lnTo>
                <a:lnTo>
                  <a:pt x="1230" y="149"/>
                </a:lnTo>
                <a:lnTo>
                  <a:pt x="1224" y="152"/>
                </a:lnTo>
                <a:lnTo>
                  <a:pt x="1223" y="153"/>
                </a:lnTo>
                <a:lnTo>
                  <a:pt x="1201" y="180"/>
                </a:lnTo>
                <a:lnTo>
                  <a:pt x="1201" y="180"/>
                </a:lnTo>
                <a:lnTo>
                  <a:pt x="1241" y="108"/>
                </a:lnTo>
                <a:lnTo>
                  <a:pt x="1262" y="75"/>
                </a:lnTo>
                <a:lnTo>
                  <a:pt x="1282" y="41"/>
                </a:lnTo>
                <a:lnTo>
                  <a:pt x="1282" y="41"/>
                </a:lnTo>
                <a:lnTo>
                  <a:pt x="1286" y="52"/>
                </a:lnTo>
                <a:lnTo>
                  <a:pt x="1287" y="63"/>
                </a:lnTo>
                <a:lnTo>
                  <a:pt x="1286" y="73"/>
                </a:lnTo>
                <a:lnTo>
                  <a:pt x="1282" y="82"/>
                </a:lnTo>
                <a:lnTo>
                  <a:pt x="1277" y="90"/>
                </a:lnTo>
                <a:lnTo>
                  <a:pt x="1272" y="97"/>
                </a:lnTo>
                <a:lnTo>
                  <a:pt x="1265" y="104"/>
                </a:lnTo>
                <a:lnTo>
                  <a:pt x="1259" y="108"/>
                </a:lnTo>
                <a:lnTo>
                  <a:pt x="1259" y="108"/>
                </a:lnTo>
                <a:close/>
                <a:moveTo>
                  <a:pt x="1221" y="117"/>
                </a:moveTo>
                <a:lnTo>
                  <a:pt x="1221" y="117"/>
                </a:lnTo>
                <a:lnTo>
                  <a:pt x="1223" y="113"/>
                </a:lnTo>
                <a:lnTo>
                  <a:pt x="1224" y="108"/>
                </a:lnTo>
                <a:lnTo>
                  <a:pt x="1230" y="101"/>
                </a:lnTo>
                <a:lnTo>
                  <a:pt x="1230" y="101"/>
                </a:lnTo>
                <a:lnTo>
                  <a:pt x="1228" y="110"/>
                </a:lnTo>
                <a:lnTo>
                  <a:pt x="1225" y="114"/>
                </a:lnTo>
                <a:lnTo>
                  <a:pt x="1221" y="117"/>
                </a:lnTo>
                <a:lnTo>
                  <a:pt x="1221" y="117"/>
                </a:lnTo>
                <a:close/>
                <a:moveTo>
                  <a:pt x="1282" y="21"/>
                </a:moveTo>
                <a:lnTo>
                  <a:pt x="1282" y="21"/>
                </a:lnTo>
                <a:lnTo>
                  <a:pt x="1283" y="20"/>
                </a:lnTo>
                <a:lnTo>
                  <a:pt x="1284" y="21"/>
                </a:lnTo>
                <a:lnTo>
                  <a:pt x="1284" y="25"/>
                </a:lnTo>
                <a:lnTo>
                  <a:pt x="1284" y="37"/>
                </a:lnTo>
                <a:lnTo>
                  <a:pt x="1284" y="37"/>
                </a:lnTo>
                <a:lnTo>
                  <a:pt x="1282" y="35"/>
                </a:lnTo>
                <a:lnTo>
                  <a:pt x="1280" y="35"/>
                </a:lnTo>
                <a:lnTo>
                  <a:pt x="1276" y="37"/>
                </a:lnTo>
                <a:lnTo>
                  <a:pt x="1272" y="42"/>
                </a:lnTo>
                <a:lnTo>
                  <a:pt x="1272" y="42"/>
                </a:lnTo>
                <a:lnTo>
                  <a:pt x="1262" y="56"/>
                </a:lnTo>
                <a:lnTo>
                  <a:pt x="1258" y="63"/>
                </a:lnTo>
                <a:lnTo>
                  <a:pt x="1251" y="69"/>
                </a:lnTo>
                <a:lnTo>
                  <a:pt x="1251" y="69"/>
                </a:lnTo>
                <a:lnTo>
                  <a:pt x="1265" y="44"/>
                </a:lnTo>
                <a:lnTo>
                  <a:pt x="1272" y="31"/>
                </a:lnTo>
                <a:lnTo>
                  <a:pt x="1282" y="21"/>
                </a:lnTo>
                <a:lnTo>
                  <a:pt x="1282" y="21"/>
                </a:lnTo>
                <a:close/>
                <a:moveTo>
                  <a:pt x="1251" y="48"/>
                </a:moveTo>
                <a:lnTo>
                  <a:pt x="1251" y="48"/>
                </a:lnTo>
                <a:lnTo>
                  <a:pt x="1241" y="58"/>
                </a:lnTo>
                <a:lnTo>
                  <a:pt x="1231" y="70"/>
                </a:lnTo>
                <a:lnTo>
                  <a:pt x="1213" y="94"/>
                </a:lnTo>
                <a:lnTo>
                  <a:pt x="1213" y="94"/>
                </a:lnTo>
                <a:lnTo>
                  <a:pt x="1210" y="96"/>
                </a:lnTo>
                <a:lnTo>
                  <a:pt x="1208" y="97"/>
                </a:lnTo>
                <a:lnTo>
                  <a:pt x="1208" y="97"/>
                </a:lnTo>
                <a:lnTo>
                  <a:pt x="1210" y="89"/>
                </a:lnTo>
                <a:lnTo>
                  <a:pt x="1213" y="80"/>
                </a:lnTo>
                <a:lnTo>
                  <a:pt x="1217" y="72"/>
                </a:lnTo>
                <a:lnTo>
                  <a:pt x="1223" y="65"/>
                </a:lnTo>
                <a:lnTo>
                  <a:pt x="1228" y="59"/>
                </a:lnTo>
                <a:lnTo>
                  <a:pt x="1235" y="55"/>
                </a:lnTo>
                <a:lnTo>
                  <a:pt x="1244" y="51"/>
                </a:lnTo>
                <a:lnTo>
                  <a:pt x="1251" y="48"/>
                </a:lnTo>
                <a:lnTo>
                  <a:pt x="1251" y="48"/>
                </a:lnTo>
                <a:close/>
                <a:moveTo>
                  <a:pt x="1197" y="82"/>
                </a:moveTo>
                <a:lnTo>
                  <a:pt x="1197" y="82"/>
                </a:lnTo>
                <a:lnTo>
                  <a:pt x="1200" y="79"/>
                </a:lnTo>
                <a:lnTo>
                  <a:pt x="1203" y="77"/>
                </a:lnTo>
                <a:lnTo>
                  <a:pt x="1203" y="77"/>
                </a:lnTo>
                <a:lnTo>
                  <a:pt x="1206" y="76"/>
                </a:lnTo>
                <a:lnTo>
                  <a:pt x="1207" y="76"/>
                </a:lnTo>
                <a:lnTo>
                  <a:pt x="1207" y="77"/>
                </a:lnTo>
                <a:lnTo>
                  <a:pt x="1207" y="79"/>
                </a:lnTo>
                <a:lnTo>
                  <a:pt x="1201" y="86"/>
                </a:lnTo>
                <a:lnTo>
                  <a:pt x="1201" y="86"/>
                </a:lnTo>
                <a:lnTo>
                  <a:pt x="1200" y="93"/>
                </a:lnTo>
                <a:lnTo>
                  <a:pt x="1196" y="99"/>
                </a:lnTo>
                <a:lnTo>
                  <a:pt x="1193" y="104"/>
                </a:lnTo>
                <a:lnTo>
                  <a:pt x="1190" y="111"/>
                </a:lnTo>
                <a:lnTo>
                  <a:pt x="1190" y="111"/>
                </a:lnTo>
                <a:lnTo>
                  <a:pt x="1189" y="106"/>
                </a:lnTo>
                <a:lnTo>
                  <a:pt x="1190" y="96"/>
                </a:lnTo>
                <a:lnTo>
                  <a:pt x="1192" y="87"/>
                </a:lnTo>
                <a:lnTo>
                  <a:pt x="1194" y="83"/>
                </a:lnTo>
                <a:lnTo>
                  <a:pt x="1197" y="82"/>
                </a:lnTo>
                <a:lnTo>
                  <a:pt x="1197" y="82"/>
                </a:lnTo>
                <a:close/>
                <a:moveTo>
                  <a:pt x="1187" y="131"/>
                </a:moveTo>
                <a:lnTo>
                  <a:pt x="1187" y="131"/>
                </a:lnTo>
                <a:lnTo>
                  <a:pt x="1192" y="124"/>
                </a:lnTo>
                <a:lnTo>
                  <a:pt x="1199" y="115"/>
                </a:lnTo>
                <a:lnTo>
                  <a:pt x="1214" y="101"/>
                </a:lnTo>
                <a:lnTo>
                  <a:pt x="1214" y="101"/>
                </a:lnTo>
                <a:lnTo>
                  <a:pt x="1208" y="113"/>
                </a:lnTo>
                <a:lnTo>
                  <a:pt x="1201" y="124"/>
                </a:lnTo>
                <a:lnTo>
                  <a:pt x="1194" y="138"/>
                </a:lnTo>
                <a:lnTo>
                  <a:pt x="1193" y="143"/>
                </a:lnTo>
                <a:lnTo>
                  <a:pt x="1193" y="151"/>
                </a:lnTo>
                <a:lnTo>
                  <a:pt x="1193" y="151"/>
                </a:lnTo>
                <a:lnTo>
                  <a:pt x="1197" y="149"/>
                </a:lnTo>
                <a:lnTo>
                  <a:pt x="1200" y="146"/>
                </a:lnTo>
                <a:lnTo>
                  <a:pt x="1206" y="139"/>
                </a:lnTo>
                <a:lnTo>
                  <a:pt x="1211" y="132"/>
                </a:lnTo>
                <a:lnTo>
                  <a:pt x="1217" y="127"/>
                </a:lnTo>
                <a:lnTo>
                  <a:pt x="1217" y="127"/>
                </a:lnTo>
                <a:lnTo>
                  <a:pt x="1214" y="122"/>
                </a:lnTo>
                <a:lnTo>
                  <a:pt x="1214" y="121"/>
                </a:lnTo>
                <a:lnTo>
                  <a:pt x="1215" y="121"/>
                </a:lnTo>
                <a:lnTo>
                  <a:pt x="1218" y="121"/>
                </a:lnTo>
                <a:lnTo>
                  <a:pt x="1221" y="124"/>
                </a:lnTo>
                <a:lnTo>
                  <a:pt x="1190" y="180"/>
                </a:lnTo>
                <a:lnTo>
                  <a:pt x="1190" y="180"/>
                </a:lnTo>
                <a:lnTo>
                  <a:pt x="1187" y="169"/>
                </a:lnTo>
                <a:lnTo>
                  <a:pt x="1185" y="156"/>
                </a:lnTo>
                <a:lnTo>
                  <a:pt x="1185" y="143"/>
                </a:lnTo>
                <a:lnTo>
                  <a:pt x="1187" y="131"/>
                </a:lnTo>
                <a:lnTo>
                  <a:pt x="1187" y="131"/>
                </a:lnTo>
                <a:close/>
                <a:moveTo>
                  <a:pt x="1106" y="190"/>
                </a:moveTo>
                <a:lnTo>
                  <a:pt x="1175" y="191"/>
                </a:lnTo>
                <a:lnTo>
                  <a:pt x="1175" y="191"/>
                </a:lnTo>
                <a:lnTo>
                  <a:pt x="1168" y="194"/>
                </a:lnTo>
                <a:lnTo>
                  <a:pt x="1161" y="194"/>
                </a:lnTo>
                <a:lnTo>
                  <a:pt x="1142" y="194"/>
                </a:lnTo>
                <a:lnTo>
                  <a:pt x="1124" y="193"/>
                </a:lnTo>
                <a:lnTo>
                  <a:pt x="1109" y="191"/>
                </a:lnTo>
                <a:lnTo>
                  <a:pt x="1109" y="191"/>
                </a:lnTo>
                <a:lnTo>
                  <a:pt x="1106" y="190"/>
                </a:lnTo>
                <a:lnTo>
                  <a:pt x="1106" y="190"/>
                </a:lnTo>
                <a:lnTo>
                  <a:pt x="1102" y="191"/>
                </a:lnTo>
                <a:lnTo>
                  <a:pt x="1097" y="193"/>
                </a:lnTo>
                <a:lnTo>
                  <a:pt x="1097" y="193"/>
                </a:lnTo>
                <a:lnTo>
                  <a:pt x="1075" y="191"/>
                </a:lnTo>
                <a:lnTo>
                  <a:pt x="1064" y="191"/>
                </a:lnTo>
                <a:lnTo>
                  <a:pt x="1054" y="190"/>
                </a:lnTo>
                <a:lnTo>
                  <a:pt x="1106" y="190"/>
                </a:lnTo>
                <a:close/>
                <a:moveTo>
                  <a:pt x="836" y="193"/>
                </a:moveTo>
                <a:lnTo>
                  <a:pt x="836" y="193"/>
                </a:lnTo>
                <a:lnTo>
                  <a:pt x="1072" y="202"/>
                </a:lnTo>
                <a:lnTo>
                  <a:pt x="1308" y="215"/>
                </a:lnTo>
                <a:lnTo>
                  <a:pt x="1308" y="215"/>
                </a:lnTo>
                <a:lnTo>
                  <a:pt x="1303" y="135"/>
                </a:lnTo>
                <a:lnTo>
                  <a:pt x="1296" y="54"/>
                </a:lnTo>
                <a:lnTo>
                  <a:pt x="1296" y="54"/>
                </a:lnTo>
                <a:lnTo>
                  <a:pt x="1296" y="45"/>
                </a:lnTo>
                <a:lnTo>
                  <a:pt x="1297" y="37"/>
                </a:lnTo>
                <a:lnTo>
                  <a:pt x="1297" y="37"/>
                </a:lnTo>
                <a:lnTo>
                  <a:pt x="1301" y="55"/>
                </a:lnTo>
                <a:lnTo>
                  <a:pt x="1304" y="73"/>
                </a:lnTo>
                <a:lnTo>
                  <a:pt x="1308" y="114"/>
                </a:lnTo>
                <a:lnTo>
                  <a:pt x="1310" y="153"/>
                </a:lnTo>
                <a:lnTo>
                  <a:pt x="1312" y="194"/>
                </a:lnTo>
                <a:lnTo>
                  <a:pt x="1312" y="194"/>
                </a:lnTo>
                <a:lnTo>
                  <a:pt x="1311" y="194"/>
                </a:lnTo>
                <a:lnTo>
                  <a:pt x="1310" y="194"/>
                </a:lnTo>
                <a:lnTo>
                  <a:pt x="1310" y="200"/>
                </a:lnTo>
                <a:lnTo>
                  <a:pt x="1312" y="207"/>
                </a:lnTo>
                <a:lnTo>
                  <a:pt x="1315" y="208"/>
                </a:lnTo>
                <a:lnTo>
                  <a:pt x="1318" y="210"/>
                </a:lnTo>
                <a:lnTo>
                  <a:pt x="1318" y="210"/>
                </a:lnTo>
                <a:lnTo>
                  <a:pt x="1322" y="210"/>
                </a:lnTo>
                <a:lnTo>
                  <a:pt x="1325" y="208"/>
                </a:lnTo>
                <a:lnTo>
                  <a:pt x="1326" y="205"/>
                </a:lnTo>
                <a:lnTo>
                  <a:pt x="1328" y="202"/>
                </a:lnTo>
                <a:lnTo>
                  <a:pt x="1328" y="202"/>
                </a:lnTo>
                <a:lnTo>
                  <a:pt x="1324" y="155"/>
                </a:lnTo>
                <a:lnTo>
                  <a:pt x="1319" y="107"/>
                </a:lnTo>
                <a:lnTo>
                  <a:pt x="1317" y="83"/>
                </a:lnTo>
                <a:lnTo>
                  <a:pt x="1314" y="61"/>
                </a:lnTo>
                <a:lnTo>
                  <a:pt x="1310" y="38"/>
                </a:lnTo>
                <a:lnTo>
                  <a:pt x="1304" y="18"/>
                </a:lnTo>
                <a:lnTo>
                  <a:pt x="1304" y="18"/>
                </a:lnTo>
                <a:lnTo>
                  <a:pt x="1350" y="48"/>
                </a:lnTo>
                <a:lnTo>
                  <a:pt x="1400" y="76"/>
                </a:lnTo>
                <a:lnTo>
                  <a:pt x="1450" y="103"/>
                </a:lnTo>
                <a:lnTo>
                  <a:pt x="1501" y="128"/>
                </a:lnTo>
                <a:lnTo>
                  <a:pt x="1602" y="177"/>
                </a:lnTo>
                <a:lnTo>
                  <a:pt x="1653" y="204"/>
                </a:lnTo>
                <a:lnTo>
                  <a:pt x="1702" y="232"/>
                </a:lnTo>
                <a:lnTo>
                  <a:pt x="1702" y="232"/>
                </a:lnTo>
                <a:lnTo>
                  <a:pt x="1734" y="249"/>
                </a:lnTo>
                <a:lnTo>
                  <a:pt x="1769" y="266"/>
                </a:lnTo>
                <a:lnTo>
                  <a:pt x="1806" y="283"/>
                </a:lnTo>
                <a:lnTo>
                  <a:pt x="1841" y="301"/>
                </a:lnTo>
                <a:lnTo>
                  <a:pt x="1841" y="301"/>
                </a:lnTo>
                <a:lnTo>
                  <a:pt x="1779" y="340"/>
                </a:lnTo>
                <a:lnTo>
                  <a:pt x="1717" y="381"/>
                </a:lnTo>
                <a:lnTo>
                  <a:pt x="1596" y="464"/>
                </a:lnTo>
                <a:lnTo>
                  <a:pt x="1475" y="545"/>
                </a:lnTo>
                <a:lnTo>
                  <a:pt x="1414" y="586"/>
                </a:lnTo>
                <a:lnTo>
                  <a:pt x="1350" y="624"/>
                </a:lnTo>
                <a:lnTo>
                  <a:pt x="1350" y="624"/>
                </a:lnTo>
                <a:lnTo>
                  <a:pt x="1346" y="625"/>
                </a:lnTo>
                <a:lnTo>
                  <a:pt x="1342" y="625"/>
                </a:lnTo>
                <a:lnTo>
                  <a:pt x="1339" y="623"/>
                </a:lnTo>
                <a:lnTo>
                  <a:pt x="1338" y="618"/>
                </a:lnTo>
                <a:lnTo>
                  <a:pt x="1338" y="618"/>
                </a:lnTo>
                <a:lnTo>
                  <a:pt x="1334" y="583"/>
                </a:lnTo>
                <a:lnTo>
                  <a:pt x="1326" y="550"/>
                </a:lnTo>
                <a:lnTo>
                  <a:pt x="1321" y="514"/>
                </a:lnTo>
                <a:lnTo>
                  <a:pt x="1319" y="496"/>
                </a:lnTo>
                <a:lnTo>
                  <a:pt x="1318" y="478"/>
                </a:lnTo>
                <a:lnTo>
                  <a:pt x="1318" y="478"/>
                </a:lnTo>
                <a:lnTo>
                  <a:pt x="1317" y="472"/>
                </a:lnTo>
                <a:lnTo>
                  <a:pt x="1312" y="468"/>
                </a:lnTo>
                <a:lnTo>
                  <a:pt x="1308" y="465"/>
                </a:lnTo>
                <a:lnTo>
                  <a:pt x="1300" y="464"/>
                </a:lnTo>
                <a:lnTo>
                  <a:pt x="1300" y="464"/>
                </a:lnTo>
                <a:lnTo>
                  <a:pt x="1182" y="460"/>
                </a:lnTo>
                <a:lnTo>
                  <a:pt x="1062" y="455"/>
                </a:lnTo>
                <a:lnTo>
                  <a:pt x="943" y="454"/>
                </a:lnTo>
                <a:lnTo>
                  <a:pt x="885" y="454"/>
                </a:lnTo>
                <a:lnTo>
                  <a:pt x="826" y="455"/>
                </a:lnTo>
                <a:lnTo>
                  <a:pt x="826" y="455"/>
                </a:lnTo>
                <a:lnTo>
                  <a:pt x="798" y="460"/>
                </a:lnTo>
                <a:lnTo>
                  <a:pt x="770" y="462"/>
                </a:lnTo>
                <a:lnTo>
                  <a:pt x="742" y="464"/>
                </a:lnTo>
                <a:lnTo>
                  <a:pt x="714" y="464"/>
                </a:lnTo>
                <a:lnTo>
                  <a:pt x="656" y="462"/>
                </a:lnTo>
                <a:lnTo>
                  <a:pt x="599" y="458"/>
                </a:lnTo>
                <a:lnTo>
                  <a:pt x="483" y="448"/>
                </a:lnTo>
                <a:lnTo>
                  <a:pt x="426" y="443"/>
                </a:lnTo>
                <a:lnTo>
                  <a:pt x="368" y="440"/>
                </a:lnTo>
                <a:lnTo>
                  <a:pt x="181" y="439"/>
                </a:lnTo>
                <a:lnTo>
                  <a:pt x="181" y="439"/>
                </a:lnTo>
                <a:lnTo>
                  <a:pt x="178" y="440"/>
                </a:lnTo>
                <a:lnTo>
                  <a:pt x="177" y="441"/>
                </a:lnTo>
                <a:lnTo>
                  <a:pt x="176" y="446"/>
                </a:lnTo>
                <a:lnTo>
                  <a:pt x="176" y="450"/>
                </a:lnTo>
                <a:lnTo>
                  <a:pt x="176" y="450"/>
                </a:lnTo>
                <a:lnTo>
                  <a:pt x="163" y="392"/>
                </a:lnTo>
                <a:lnTo>
                  <a:pt x="150" y="333"/>
                </a:lnTo>
                <a:lnTo>
                  <a:pt x="139" y="274"/>
                </a:lnTo>
                <a:lnTo>
                  <a:pt x="129" y="214"/>
                </a:lnTo>
                <a:lnTo>
                  <a:pt x="129" y="214"/>
                </a:lnTo>
                <a:lnTo>
                  <a:pt x="131" y="218"/>
                </a:lnTo>
                <a:lnTo>
                  <a:pt x="132" y="219"/>
                </a:lnTo>
                <a:lnTo>
                  <a:pt x="133" y="219"/>
                </a:lnTo>
                <a:lnTo>
                  <a:pt x="133" y="218"/>
                </a:lnTo>
                <a:lnTo>
                  <a:pt x="133" y="212"/>
                </a:lnTo>
                <a:lnTo>
                  <a:pt x="132" y="210"/>
                </a:lnTo>
                <a:lnTo>
                  <a:pt x="131" y="208"/>
                </a:lnTo>
                <a:lnTo>
                  <a:pt x="131" y="208"/>
                </a:lnTo>
                <a:lnTo>
                  <a:pt x="219" y="205"/>
                </a:lnTo>
                <a:lnTo>
                  <a:pt x="306" y="202"/>
                </a:lnTo>
                <a:lnTo>
                  <a:pt x="481" y="194"/>
                </a:lnTo>
                <a:lnTo>
                  <a:pt x="569" y="191"/>
                </a:lnTo>
                <a:lnTo>
                  <a:pt x="656" y="190"/>
                </a:lnTo>
                <a:lnTo>
                  <a:pt x="746" y="190"/>
                </a:lnTo>
                <a:lnTo>
                  <a:pt x="836" y="193"/>
                </a:lnTo>
                <a:lnTo>
                  <a:pt x="836" y="193"/>
                </a:lnTo>
                <a:close/>
                <a:moveTo>
                  <a:pt x="126" y="201"/>
                </a:moveTo>
                <a:lnTo>
                  <a:pt x="126" y="201"/>
                </a:lnTo>
                <a:lnTo>
                  <a:pt x="129" y="200"/>
                </a:lnTo>
                <a:lnTo>
                  <a:pt x="133" y="200"/>
                </a:lnTo>
                <a:lnTo>
                  <a:pt x="135" y="201"/>
                </a:lnTo>
                <a:lnTo>
                  <a:pt x="135" y="202"/>
                </a:lnTo>
                <a:lnTo>
                  <a:pt x="133" y="204"/>
                </a:lnTo>
                <a:lnTo>
                  <a:pt x="133" y="204"/>
                </a:lnTo>
                <a:lnTo>
                  <a:pt x="129" y="205"/>
                </a:lnTo>
                <a:lnTo>
                  <a:pt x="126" y="204"/>
                </a:lnTo>
                <a:lnTo>
                  <a:pt x="125" y="204"/>
                </a:lnTo>
                <a:lnTo>
                  <a:pt x="125" y="204"/>
                </a:lnTo>
                <a:lnTo>
                  <a:pt x="126" y="201"/>
                </a:lnTo>
                <a:lnTo>
                  <a:pt x="126" y="201"/>
                </a:lnTo>
                <a:close/>
                <a:moveTo>
                  <a:pt x="108" y="308"/>
                </a:moveTo>
                <a:lnTo>
                  <a:pt x="108" y="308"/>
                </a:lnTo>
                <a:lnTo>
                  <a:pt x="91" y="330"/>
                </a:lnTo>
                <a:lnTo>
                  <a:pt x="74" y="353"/>
                </a:lnTo>
                <a:lnTo>
                  <a:pt x="59" y="377"/>
                </a:lnTo>
                <a:lnTo>
                  <a:pt x="45" y="401"/>
                </a:lnTo>
                <a:lnTo>
                  <a:pt x="45" y="401"/>
                </a:lnTo>
                <a:lnTo>
                  <a:pt x="44" y="403"/>
                </a:lnTo>
                <a:lnTo>
                  <a:pt x="44" y="405"/>
                </a:lnTo>
                <a:lnTo>
                  <a:pt x="73" y="371"/>
                </a:lnTo>
                <a:lnTo>
                  <a:pt x="73" y="371"/>
                </a:lnTo>
                <a:lnTo>
                  <a:pt x="63" y="387"/>
                </a:lnTo>
                <a:lnTo>
                  <a:pt x="55" y="403"/>
                </a:lnTo>
                <a:lnTo>
                  <a:pt x="35" y="437"/>
                </a:lnTo>
                <a:lnTo>
                  <a:pt x="35" y="437"/>
                </a:lnTo>
                <a:lnTo>
                  <a:pt x="34" y="440"/>
                </a:lnTo>
                <a:lnTo>
                  <a:pt x="31" y="443"/>
                </a:lnTo>
                <a:lnTo>
                  <a:pt x="29" y="443"/>
                </a:lnTo>
                <a:lnTo>
                  <a:pt x="28" y="441"/>
                </a:lnTo>
                <a:lnTo>
                  <a:pt x="28" y="437"/>
                </a:lnTo>
                <a:lnTo>
                  <a:pt x="28" y="437"/>
                </a:lnTo>
                <a:lnTo>
                  <a:pt x="29" y="430"/>
                </a:lnTo>
                <a:lnTo>
                  <a:pt x="31" y="422"/>
                </a:lnTo>
                <a:lnTo>
                  <a:pt x="34" y="416"/>
                </a:lnTo>
                <a:lnTo>
                  <a:pt x="39" y="410"/>
                </a:lnTo>
                <a:lnTo>
                  <a:pt x="39" y="410"/>
                </a:lnTo>
                <a:lnTo>
                  <a:pt x="38" y="408"/>
                </a:lnTo>
                <a:lnTo>
                  <a:pt x="38" y="403"/>
                </a:lnTo>
                <a:lnTo>
                  <a:pt x="36" y="402"/>
                </a:lnTo>
                <a:lnTo>
                  <a:pt x="35" y="406"/>
                </a:lnTo>
                <a:lnTo>
                  <a:pt x="35" y="406"/>
                </a:lnTo>
                <a:lnTo>
                  <a:pt x="29" y="415"/>
                </a:lnTo>
                <a:lnTo>
                  <a:pt x="25" y="423"/>
                </a:lnTo>
                <a:lnTo>
                  <a:pt x="25" y="423"/>
                </a:lnTo>
                <a:lnTo>
                  <a:pt x="32" y="405"/>
                </a:lnTo>
                <a:lnTo>
                  <a:pt x="41" y="388"/>
                </a:lnTo>
                <a:lnTo>
                  <a:pt x="59" y="354"/>
                </a:lnTo>
                <a:lnTo>
                  <a:pt x="79" y="322"/>
                </a:lnTo>
                <a:lnTo>
                  <a:pt x="100" y="291"/>
                </a:lnTo>
                <a:lnTo>
                  <a:pt x="100" y="291"/>
                </a:lnTo>
                <a:lnTo>
                  <a:pt x="105" y="284"/>
                </a:lnTo>
                <a:lnTo>
                  <a:pt x="111" y="276"/>
                </a:lnTo>
                <a:lnTo>
                  <a:pt x="115" y="269"/>
                </a:lnTo>
                <a:lnTo>
                  <a:pt x="118" y="260"/>
                </a:lnTo>
                <a:lnTo>
                  <a:pt x="118" y="260"/>
                </a:lnTo>
                <a:lnTo>
                  <a:pt x="122" y="267"/>
                </a:lnTo>
                <a:lnTo>
                  <a:pt x="124" y="274"/>
                </a:lnTo>
                <a:lnTo>
                  <a:pt x="125" y="281"/>
                </a:lnTo>
                <a:lnTo>
                  <a:pt x="124" y="288"/>
                </a:lnTo>
                <a:lnTo>
                  <a:pt x="121" y="294"/>
                </a:lnTo>
                <a:lnTo>
                  <a:pt x="118" y="299"/>
                </a:lnTo>
                <a:lnTo>
                  <a:pt x="114" y="305"/>
                </a:lnTo>
                <a:lnTo>
                  <a:pt x="108" y="308"/>
                </a:lnTo>
                <a:lnTo>
                  <a:pt x="108" y="308"/>
                </a:lnTo>
                <a:close/>
                <a:moveTo>
                  <a:pt x="111" y="211"/>
                </a:moveTo>
                <a:lnTo>
                  <a:pt x="111" y="211"/>
                </a:lnTo>
                <a:lnTo>
                  <a:pt x="112" y="208"/>
                </a:lnTo>
                <a:lnTo>
                  <a:pt x="114" y="208"/>
                </a:lnTo>
                <a:lnTo>
                  <a:pt x="115" y="208"/>
                </a:lnTo>
                <a:lnTo>
                  <a:pt x="115" y="210"/>
                </a:lnTo>
                <a:lnTo>
                  <a:pt x="115" y="212"/>
                </a:lnTo>
                <a:lnTo>
                  <a:pt x="114" y="214"/>
                </a:lnTo>
                <a:lnTo>
                  <a:pt x="111" y="214"/>
                </a:lnTo>
                <a:lnTo>
                  <a:pt x="111" y="214"/>
                </a:lnTo>
                <a:lnTo>
                  <a:pt x="117" y="229"/>
                </a:lnTo>
                <a:lnTo>
                  <a:pt x="118" y="236"/>
                </a:lnTo>
                <a:lnTo>
                  <a:pt x="117" y="243"/>
                </a:lnTo>
                <a:lnTo>
                  <a:pt x="117" y="243"/>
                </a:lnTo>
                <a:lnTo>
                  <a:pt x="114" y="247"/>
                </a:lnTo>
                <a:lnTo>
                  <a:pt x="110" y="252"/>
                </a:lnTo>
                <a:lnTo>
                  <a:pt x="100" y="259"/>
                </a:lnTo>
                <a:lnTo>
                  <a:pt x="100" y="259"/>
                </a:lnTo>
                <a:lnTo>
                  <a:pt x="103" y="252"/>
                </a:lnTo>
                <a:lnTo>
                  <a:pt x="104" y="246"/>
                </a:lnTo>
                <a:lnTo>
                  <a:pt x="105" y="238"/>
                </a:lnTo>
                <a:lnTo>
                  <a:pt x="105" y="238"/>
                </a:lnTo>
                <a:lnTo>
                  <a:pt x="56" y="305"/>
                </a:lnTo>
                <a:lnTo>
                  <a:pt x="34" y="337"/>
                </a:lnTo>
                <a:lnTo>
                  <a:pt x="13" y="371"/>
                </a:lnTo>
                <a:lnTo>
                  <a:pt x="13" y="371"/>
                </a:lnTo>
                <a:lnTo>
                  <a:pt x="24" y="350"/>
                </a:lnTo>
                <a:lnTo>
                  <a:pt x="35" y="329"/>
                </a:lnTo>
                <a:lnTo>
                  <a:pt x="59" y="290"/>
                </a:lnTo>
                <a:lnTo>
                  <a:pt x="111" y="211"/>
                </a:lnTo>
                <a:lnTo>
                  <a:pt x="111" y="211"/>
                </a:lnTo>
                <a:close/>
              </a:path>
            </a:pathLst>
          </a:custGeom>
          <a:solidFill>
            <a:schemeClr val="accent2"/>
          </a:solidFill>
          <a:ln w="9525">
            <a:solidFill>
              <a:schemeClr val="accent2"/>
            </a:solidFill>
            <a:round/>
          </a:ln>
        </p:spPr>
        <p:txBody>
          <a:bodyPr vert="horz" wrap="square" lIns="121882" tIns="60941" rIns="121882" bIns="60941" numCol="1" anchor="t" anchorCtr="0" compatLnSpc="1"/>
          <a:lstStyle/>
          <a:p>
            <a:endParaRPr lang="zh-CN" altLang="en-US" sz="2399" dirty="0">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41" name="Freeform 128"/>
          <p:cNvSpPr>
            <a:spLocks noEditPoints="1"/>
          </p:cNvSpPr>
          <p:nvPr/>
        </p:nvSpPr>
        <p:spPr bwMode="auto">
          <a:xfrm rot="16872957">
            <a:off x="2700913" y="3425486"/>
            <a:ext cx="1533853" cy="916625"/>
          </a:xfrm>
          <a:custGeom>
            <a:avLst/>
            <a:gdLst/>
            <a:ahLst/>
            <a:cxnLst>
              <a:cxn ang="0">
                <a:pos x="7" y="475"/>
              </a:cxn>
              <a:cxn ang="0">
                <a:pos x="2824" y="83"/>
              </a:cxn>
              <a:cxn ang="0">
                <a:pos x="649" y="1056"/>
              </a:cxn>
              <a:cxn ang="0">
                <a:pos x="2076" y="27"/>
              </a:cxn>
              <a:cxn ang="0">
                <a:pos x="172" y="526"/>
              </a:cxn>
              <a:cxn ang="0">
                <a:pos x="1718" y="1039"/>
              </a:cxn>
              <a:cxn ang="0">
                <a:pos x="1774" y="1068"/>
              </a:cxn>
              <a:cxn ang="0">
                <a:pos x="1781" y="1032"/>
              </a:cxn>
              <a:cxn ang="0">
                <a:pos x="333" y="936"/>
              </a:cxn>
              <a:cxn ang="0">
                <a:pos x="392" y="925"/>
              </a:cxn>
              <a:cxn ang="0">
                <a:pos x="363" y="1000"/>
              </a:cxn>
              <a:cxn ang="0">
                <a:pos x="503" y="880"/>
              </a:cxn>
              <a:cxn ang="0">
                <a:pos x="1070" y="1002"/>
              </a:cxn>
              <a:cxn ang="0">
                <a:pos x="1231" y="969"/>
              </a:cxn>
              <a:cxn ang="0">
                <a:pos x="1562" y="1066"/>
              </a:cxn>
              <a:cxn ang="0">
                <a:pos x="2570" y="952"/>
              </a:cxn>
              <a:cxn ang="0">
                <a:pos x="2350" y="939"/>
              </a:cxn>
              <a:cxn ang="0">
                <a:pos x="2269" y="1060"/>
              </a:cxn>
              <a:cxn ang="0">
                <a:pos x="2003" y="943"/>
              </a:cxn>
              <a:cxn ang="0">
                <a:pos x="290" y="863"/>
              </a:cxn>
              <a:cxn ang="0">
                <a:pos x="2193" y="1080"/>
              </a:cxn>
              <a:cxn ang="0">
                <a:pos x="444" y="1031"/>
              </a:cxn>
              <a:cxn ang="0">
                <a:pos x="1999" y="1059"/>
              </a:cxn>
              <a:cxn ang="0">
                <a:pos x="2788" y="924"/>
              </a:cxn>
              <a:cxn ang="0">
                <a:pos x="1208" y="1000"/>
              </a:cxn>
              <a:cxn ang="0">
                <a:pos x="1020" y="1032"/>
              </a:cxn>
              <a:cxn ang="0">
                <a:pos x="1107" y="1032"/>
              </a:cxn>
              <a:cxn ang="0">
                <a:pos x="2071" y="1081"/>
              </a:cxn>
              <a:cxn ang="0">
                <a:pos x="1980" y="938"/>
              </a:cxn>
              <a:cxn ang="0">
                <a:pos x="46" y="415"/>
              </a:cxn>
              <a:cxn ang="0">
                <a:pos x="886" y="1049"/>
              </a:cxn>
              <a:cxn ang="0">
                <a:pos x="867" y="1023"/>
              </a:cxn>
              <a:cxn ang="0">
                <a:pos x="151" y="558"/>
              </a:cxn>
              <a:cxn ang="0">
                <a:pos x="28" y="478"/>
              </a:cxn>
              <a:cxn ang="0">
                <a:pos x="116" y="433"/>
              </a:cxn>
              <a:cxn ang="0">
                <a:pos x="1842" y="1067"/>
              </a:cxn>
              <a:cxn ang="0">
                <a:pos x="958" y="921"/>
              </a:cxn>
              <a:cxn ang="0">
                <a:pos x="50" y="891"/>
              </a:cxn>
              <a:cxn ang="0">
                <a:pos x="209" y="842"/>
              </a:cxn>
              <a:cxn ang="0">
                <a:pos x="595" y="904"/>
              </a:cxn>
              <a:cxn ang="0">
                <a:pos x="1419" y="903"/>
              </a:cxn>
              <a:cxn ang="0">
                <a:pos x="129" y="571"/>
              </a:cxn>
              <a:cxn ang="0">
                <a:pos x="668" y="1009"/>
              </a:cxn>
              <a:cxn ang="0">
                <a:pos x="54" y="727"/>
              </a:cxn>
              <a:cxn ang="0">
                <a:pos x="146" y="428"/>
              </a:cxn>
              <a:cxn ang="0">
                <a:pos x="40" y="824"/>
              </a:cxn>
              <a:cxn ang="0">
                <a:pos x="300" y="922"/>
              </a:cxn>
              <a:cxn ang="0">
                <a:pos x="234" y="807"/>
              </a:cxn>
              <a:cxn ang="0">
                <a:pos x="2516" y="34"/>
              </a:cxn>
              <a:cxn ang="0">
                <a:pos x="2397" y="1012"/>
              </a:cxn>
              <a:cxn ang="0">
                <a:pos x="2110" y="911"/>
              </a:cxn>
              <a:cxn ang="0">
                <a:pos x="179" y="845"/>
              </a:cxn>
              <a:cxn ang="0">
                <a:pos x="1700" y="907"/>
              </a:cxn>
              <a:cxn ang="0">
                <a:pos x="1617" y="931"/>
              </a:cxn>
              <a:cxn ang="0">
                <a:pos x="2731" y="1011"/>
              </a:cxn>
              <a:cxn ang="0">
                <a:pos x="1645" y="1053"/>
              </a:cxn>
              <a:cxn ang="0">
                <a:pos x="462" y="1005"/>
              </a:cxn>
              <a:cxn ang="0">
                <a:pos x="2332" y="969"/>
              </a:cxn>
              <a:cxn ang="0">
                <a:pos x="2433" y="946"/>
              </a:cxn>
              <a:cxn ang="0">
                <a:pos x="1077" y="998"/>
              </a:cxn>
              <a:cxn ang="0">
                <a:pos x="2776" y="941"/>
              </a:cxn>
              <a:cxn ang="0">
                <a:pos x="82" y="727"/>
              </a:cxn>
              <a:cxn ang="0">
                <a:pos x="1930" y="922"/>
              </a:cxn>
            </a:cxnLst>
            <a:rect l="0" t="0" r="r" b="b"/>
            <a:pathLst>
              <a:path w="2921" h="1098">
                <a:moveTo>
                  <a:pt x="633" y="1063"/>
                </a:moveTo>
                <a:lnTo>
                  <a:pt x="633" y="1063"/>
                </a:lnTo>
                <a:lnTo>
                  <a:pt x="629" y="1063"/>
                </a:lnTo>
                <a:lnTo>
                  <a:pt x="626" y="1063"/>
                </a:lnTo>
                <a:lnTo>
                  <a:pt x="625" y="1060"/>
                </a:lnTo>
                <a:lnTo>
                  <a:pt x="626" y="1054"/>
                </a:lnTo>
                <a:lnTo>
                  <a:pt x="626" y="1054"/>
                </a:lnTo>
                <a:lnTo>
                  <a:pt x="586" y="1053"/>
                </a:lnTo>
                <a:lnTo>
                  <a:pt x="542" y="1053"/>
                </a:lnTo>
                <a:lnTo>
                  <a:pt x="452" y="1052"/>
                </a:lnTo>
                <a:lnTo>
                  <a:pt x="406" y="1050"/>
                </a:lnTo>
                <a:lnTo>
                  <a:pt x="362" y="1046"/>
                </a:lnTo>
                <a:lnTo>
                  <a:pt x="320" y="1042"/>
                </a:lnTo>
                <a:lnTo>
                  <a:pt x="279" y="1035"/>
                </a:lnTo>
                <a:lnTo>
                  <a:pt x="279" y="1035"/>
                </a:lnTo>
                <a:lnTo>
                  <a:pt x="278" y="1035"/>
                </a:lnTo>
                <a:lnTo>
                  <a:pt x="275" y="1036"/>
                </a:lnTo>
                <a:lnTo>
                  <a:pt x="268" y="1042"/>
                </a:lnTo>
                <a:lnTo>
                  <a:pt x="265" y="1043"/>
                </a:lnTo>
                <a:lnTo>
                  <a:pt x="262" y="1043"/>
                </a:lnTo>
                <a:lnTo>
                  <a:pt x="260" y="1043"/>
                </a:lnTo>
                <a:lnTo>
                  <a:pt x="257" y="1039"/>
                </a:lnTo>
                <a:lnTo>
                  <a:pt x="257" y="1039"/>
                </a:lnTo>
                <a:lnTo>
                  <a:pt x="254" y="1036"/>
                </a:lnTo>
                <a:lnTo>
                  <a:pt x="250" y="1033"/>
                </a:lnTo>
                <a:lnTo>
                  <a:pt x="243" y="1032"/>
                </a:lnTo>
                <a:lnTo>
                  <a:pt x="237" y="1032"/>
                </a:lnTo>
                <a:lnTo>
                  <a:pt x="223" y="1033"/>
                </a:lnTo>
                <a:lnTo>
                  <a:pt x="210" y="1033"/>
                </a:lnTo>
                <a:lnTo>
                  <a:pt x="210" y="1033"/>
                </a:lnTo>
                <a:lnTo>
                  <a:pt x="181" y="1031"/>
                </a:lnTo>
                <a:lnTo>
                  <a:pt x="154" y="1025"/>
                </a:lnTo>
                <a:lnTo>
                  <a:pt x="130" y="1018"/>
                </a:lnTo>
                <a:lnTo>
                  <a:pt x="106" y="1008"/>
                </a:lnTo>
                <a:lnTo>
                  <a:pt x="85" y="998"/>
                </a:lnTo>
                <a:lnTo>
                  <a:pt x="64" y="987"/>
                </a:lnTo>
                <a:lnTo>
                  <a:pt x="45" y="974"/>
                </a:lnTo>
                <a:lnTo>
                  <a:pt x="26" y="962"/>
                </a:lnTo>
                <a:lnTo>
                  <a:pt x="26" y="962"/>
                </a:lnTo>
                <a:lnTo>
                  <a:pt x="18" y="934"/>
                </a:lnTo>
                <a:lnTo>
                  <a:pt x="11" y="904"/>
                </a:lnTo>
                <a:lnTo>
                  <a:pt x="7" y="875"/>
                </a:lnTo>
                <a:lnTo>
                  <a:pt x="4" y="845"/>
                </a:lnTo>
                <a:lnTo>
                  <a:pt x="2" y="814"/>
                </a:lnTo>
                <a:lnTo>
                  <a:pt x="4" y="785"/>
                </a:lnTo>
                <a:lnTo>
                  <a:pt x="7" y="755"/>
                </a:lnTo>
                <a:lnTo>
                  <a:pt x="11" y="727"/>
                </a:lnTo>
                <a:lnTo>
                  <a:pt x="11" y="727"/>
                </a:lnTo>
                <a:lnTo>
                  <a:pt x="7" y="629"/>
                </a:lnTo>
                <a:lnTo>
                  <a:pt x="5" y="578"/>
                </a:lnTo>
                <a:lnTo>
                  <a:pt x="5" y="526"/>
                </a:lnTo>
                <a:lnTo>
                  <a:pt x="7" y="475"/>
                </a:lnTo>
                <a:lnTo>
                  <a:pt x="8" y="423"/>
                </a:lnTo>
                <a:lnTo>
                  <a:pt x="11" y="374"/>
                </a:lnTo>
                <a:lnTo>
                  <a:pt x="16" y="326"/>
                </a:lnTo>
                <a:lnTo>
                  <a:pt x="16" y="326"/>
                </a:lnTo>
                <a:lnTo>
                  <a:pt x="14" y="331"/>
                </a:lnTo>
                <a:lnTo>
                  <a:pt x="11" y="335"/>
                </a:lnTo>
                <a:lnTo>
                  <a:pt x="7" y="339"/>
                </a:lnTo>
                <a:lnTo>
                  <a:pt x="4" y="341"/>
                </a:lnTo>
                <a:lnTo>
                  <a:pt x="0" y="341"/>
                </a:lnTo>
                <a:lnTo>
                  <a:pt x="0" y="341"/>
                </a:lnTo>
                <a:lnTo>
                  <a:pt x="40" y="273"/>
                </a:lnTo>
                <a:lnTo>
                  <a:pt x="82" y="208"/>
                </a:lnTo>
                <a:lnTo>
                  <a:pt x="104" y="178"/>
                </a:lnTo>
                <a:lnTo>
                  <a:pt x="126" y="147"/>
                </a:lnTo>
                <a:lnTo>
                  <a:pt x="148" y="117"/>
                </a:lnTo>
                <a:lnTo>
                  <a:pt x="172" y="89"/>
                </a:lnTo>
                <a:lnTo>
                  <a:pt x="172" y="89"/>
                </a:lnTo>
                <a:lnTo>
                  <a:pt x="178" y="74"/>
                </a:lnTo>
                <a:lnTo>
                  <a:pt x="185" y="61"/>
                </a:lnTo>
                <a:lnTo>
                  <a:pt x="195" y="51"/>
                </a:lnTo>
                <a:lnTo>
                  <a:pt x="205" y="41"/>
                </a:lnTo>
                <a:lnTo>
                  <a:pt x="217" y="34"/>
                </a:lnTo>
                <a:lnTo>
                  <a:pt x="231" y="29"/>
                </a:lnTo>
                <a:lnTo>
                  <a:pt x="245" y="23"/>
                </a:lnTo>
                <a:lnTo>
                  <a:pt x="262" y="19"/>
                </a:lnTo>
                <a:lnTo>
                  <a:pt x="262" y="19"/>
                </a:lnTo>
                <a:lnTo>
                  <a:pt x="281" y="13"/>
                </a:lnTo>
                <a:lnTo>
                  <a:pt x="299" y="10"/>
                </a:lnTo>
                <a:lnTo>
                  <a:pt x="340" y="5"/>
                </a:lnTo>
                <a:lnTo>
                  <a:pt x="383" y="2"/>
                </a:lnTo>
                <a:lnTo>
                  <a:pt x="428" y="0"/>
                </a:lnTo>
                <a:lnTo>
                  <a:pt x="475" y="0"/>
                </a:lnTo>
                <a:lnTo>
                  <a:pt x="519" y="3"/>
                </a:lnTo>
                <a:lnTo>
                  <a:pt x="608" y="9"/>
                </a:lnTo>
                <a:lnTo>
                  <a:pt x="608" y="9"/>
                </a:lnTo>
                <a:lnTo>
                  <a:pt x="715" y="6"/>
                </a:lnTo>
                <a:lnTo>
                  <a:pt x="819" y="6"/>
                </a:lnTo>
                <a:lnTo>
                  <a:pt x="1030" y="8"/>
                </a:lnTo>
                <a:lnTo>
                  <a:pt x="1134" y="8"/>
                </a:lnTo>
                <a:lnTo>
                  <a:pt x="1239" y="8"/>
                </a:lnTo>
                <a:lnTo>
                  <a:pt x="1346" y="5"/>
                </a:lnTo>
                <a:lnTo>
                  <a:pt x="1451" y="0"/>
                </a:lnTo>
                <a:lnTo>
                  <a:pt x="2653" y="23"/>
                </a:lnTo>
                <a:lnTo>
                  <a:pt x="2653" y="23"/>
                </a:lnTo>
                <a:lnTo>
                  <a:pt x="2681" y="24"/>
                </a:lnTo>
                <a:lnTo>
                  <a:pt x="2706" y="27"/>
                </a:lnTo>
                <a:lnTo>
                  <a:pt x="2730" y="33"/>
                </a:lnTo>
                <a:lnTo>
                  <a:pt x="2752" y="40"/>
                </a:lnTo>
                <a:lnTo>
                  <a:pt x="2772" y="48"/>
                </a:lnTo>
                <a:lnTo>
                  <a:pt x="2790" y="58"/>
                </a:lnTo>
                <a:lnTo>
                  <a:pt x="2809" y="69"/>
                </a:lnTo>
                <a:lnTo>
                  <a:pt x="2824" y="83"/>
                </a:lnTo>
                <a:lnTo>
                  <a:pt x="2838" y="97"/>
                </a:lnTo>
                <a:lnTo>
                  <a:pt x="2849" y="114"/>
                </a:lnTo>
                <a:lnTo>
                  <a:pt x="2861" y="131"/>
                </a:lnTo>
                <a:lnTo>
                  <a:pt x="2870" y="151"/>
                </a:lnTo>
                <a:lnTo>
                  <a:pt x="2879" y="171"/>
                </a:lnTo>
                <a:lnTo>
                  <a:pt x="2884" y="193"/>
                </a:lnTo>
                <a:lnTo>
                  <a:pt x="2890" y="215"/>
                </a:lnTo>
                <a:lnTo>
                  <a:pt x="2894" y="239"/>
                </a:lnTo>
                <a:lnTo>
                  <a:pt x="2894" y="239"/>
                </a:lnTo>
                <a:lnTo>
                  <a:pt x="2893" y="270"/>
                </a:lnTo>
                <a:lnTo>
                  <a:pt x="2893" y="301"/>
                </a:lnTo>
                <a:lnTo>
                  <a:pt x="2896" y="363"/>
                </a:lnTo>
                <a:lnTo>
                  <a:pt x="2901" y="423"/>
                </a:lnTo>
                <a:lnTo>
                  <a:pt x="2907" y="482"/>
                </a:lnTo>
                <a:lnTo>
                  <a:pt x="2907" y="482"/>
                </a:lnTo>
                <a:lnTo>
                  <a:pt x="2910" y="516"/>
                </a:lnTo>
                <a:lnTo>
                  <a:pt x="2911" y="551"/>
                </a:lnTo>
                <a:lnTo>
                  <a:pt x="2913" y="619"/>
                </a:lnTo>
                <a:lnTo>
                  <a:pt x="2914" y="688"/>
                </a:lnTo>
                <a:lnTo>
                  <a:pt x="2917" y="723"/>
                </a:lnTo>
                <a:lnTo>
                  <a:pt x="2921" y="758"/>
                </a:lnTo>
                <a:lnTo>
                  <a:pt x="2921" y="758"/>
                </a:lnTo>
                <a:lnTo>
                  <a:pt x="2900" y="800"/>
                </a:lnTo>
                <a:lnTo>
                  <a:pt x="2879" y="841"/>
                </a:lnTo>
                <a:lnTo>
                  <a:pt x="2855" y="882"/>
                </a:lnTo>
                <a:lnTo>
                  <a:pt x="2831" y="920"/>
                </a:lnTo>
                <a:lnTo>
                  <a:pt x="2804" y="956"/>
                </a:lnTo>
                <a:lnTo>
                  <a:pt x="2790" y="973"/>
                </a:lnTo>
                <a:lnTo>
                  <a:pt x="2775" y="990"/>
                </a:lnTo>
                <a:lnTo>
                  <a:pt x="2759" y="1005"/>
                </a:lnTo>
                <a:lnTo>
                  <a:pt x="2743" y="1021"/>
                </a:lnTo>
                <a:lnTo>
                  <a:pt x="2726" y="1036"/>
                </a:lnTo>
                <a:lnTo>
                  <a:pt x="2709" y="1050"/>
                </a:lnTo>
                <a:lnTo>
                  <a:pt x="2709" y="1050"/>
                </a:lnTo>
                <a:lnTo>
                  <a:pt x="2699" y="1056"/>
                </a:lnTo>
                <a:lnTo>
                  <a:pt x="2689" y="1061"/>
                </a:lnTo>
                <a:lnTo>
                  <a:pt x="2668" y="1070"/>
                </a:lnTo>
                <a:lnTo>
                  <a:pt x="2644" y="1077"/>
                </a:lnTo>
                <a:lnTo>
                  <a:pt x="2619" y="1081"/>
                </a:lnTo>
                <a:lnTo>
                  <a:pt x="2594" y="1085"/>
                </a:lnTo>
                <a:lnTo>
                  <a:pt x="2565" y="1087"/>
                </a:lnTo>
                <a:lnTo>
                  <a:pt x="2508" y="1090"/>
                </a:lnTo>
                <a:lnTo>
                  <a:pt x="2508" y="1090"/>
                </a:lnTo>
                <a:lnTo>
                  <a:pt x="2363" y="1092"/>
                </a:lnTo>
                <a:lnTo>
                  <a:pt x="2224" y="1095"/>
                </a:lnTo>
                <a:lnTo>
                  <a:pt x="1942" y="1098"/>
                </a:lnTo>
                <a:lnTo>
                  <a:pt x="1942" y="1098"/>
                </a:lnTo>
                <a:lnTo>
                  <a:pt x="1909" y="1098"/>
                </a:lnTo>
                <a:lnTo>
                  <a:pt x="1880" y="1098"/>
                </a:lnTo>
                <a:lnTo>
                  <a:pt x="1818" y="1095"/>
                </a:lnTo>
                <a:lnTo>
                  <a:pt x="649" y="1056"/>
                </a:lnTo>
                <a:lnTo>
                  <a:pt x="649" y="1056"/>
                </a:lnTo>
                <a:lnTo>
                  <a:pt x="645" y="1057"/>
                </a:lnTo>
                <a:lnTo>
                  <a:pt x="640" y="1059"/>
                </a:lnTo>
                <a:lnTo>
                  <a:pt x="633" y="1063"/>
                </a:lnTo>
                <a:lnTo>
                  <a:pt x="633" y="1063"/>
                </a:lnTo>
                <a:close/>
                <a:moveTo>
                  <a:pt x="2785" y="862"/>
                </a:moveTo>
                <a:lnTo>
                  <a:pt x="2785" y="862"/>
                </a:lnTo>
                <a:lnTo>
                  <a:pt x="2797" y="860"/>
                </a:lnTo>
                <a:lnTo>
                  <a:pt x="2809" y="858"/>
                </a:lnTo>
                <a:lnTo>
                  <a:pt x="2820" y="853"/>
                </a:lnTo>
                <a:lnTo>
                  <a:pt x="2830" y="849"/>
                </a:lnTo>
                <a:lnTo>
                  <a:pt x="2838" y="844"/>
                </a:lnTo>
                <a:lnTo>
                  <a:pt x="2848" y="838"/>
                </a:lnTo>
                <a:lnTo>
                  <a:pt x="2855" y="832"/>
                </a:lnTo>
                <a:lnTo>
                  <a:pt x="2862" y="824"/>
                </a:lnTo>
                <a:lnTo>
                  <a:pt x="2869" y="817"/>
                </a:lnTo>
                <a:lnTo>
                  <a:pt x="2875" y="808"/>
                </a:lnTo>
                <a:lnTo>
                  <a:pt x="2886" y="790"/>
                </a:lnTo>
                <a:lnTo>
                  <a:pt x="2893" y="769"/>
                </a:lnTo>
                <a:lnTo>
                  <a:pt x="2900" y="748"/>
                </a:lnTo>
                <a:lnTo>
                  <a:pt x="2900" y="748"/>
                </a:lnTo>
                <a:lnTo>
                  <a:pt x="2899" y="688"/>
                </a:lnTo>
                <a:lnTo>
                  <a:pt x="2897" y="629"/>
                </a:lnTo>
                <a:lnTo>
                  <a:pt x="2893" y="512"/>
                </a:lnTo>
                <a:lnTo>
                  <a:pt x="2884" y="395"/>
                </a:lnTo>
                <a:lnTo>
                  <a:pt x="2877" y="279"/>
                </a:lnTo>
                <a:lnTo>
                  <a:pt x="2877" y="279"/>
                </a:lnTo>
                <a:lnTo>
                  <a:pt x="2877" y="260"/>
                </a:lnTo>
                <a:lnTo>
                  <a:pt x="2877" y="244"/>
                </a:lnTo>
                <a:lnTo>
                  <a:pt x="2876" y="227"/>
                </a:lnTo>
                <a:lnTo>
                  <a:pt x="2873" y="211"/>
                </a:lnTo>
                <a:lnTo>
                  <a:pt x="2869" y="196"/>
                </a:lnTo>
                <a:lnTo>
                  <a:pt x="2865" y="182"/>
                </a:lnTo>
                <a:lnTo>
                  <a:pt x="2861" y="169"/>
                </a:lnTo>
                <a:lnTo>
                  <a:pt x="2854" y="155"/>
                </a:lnTo>
                <a:lnTo>
                  <a:pt x="2848" y="144"/>
                </a:lnTo>
                <a:lnTo>
                  <a:pt x="2840" y="133"/>
                </a:lnTo>
                <a:lnTo>
                  <a:pt x="2824" y="111"/>
                </a:lnTo>
                <a:lnTo>
                  <a:pt x="2806" y="92"/>
                </a:lnTo>
                <a:lnTo>
                  <a:pt x="2786" y="75"/>
                </a:lnTo>
                <a:lnTo>
                  <a:pt x="2786" y="75"/>
                </a:lnTo>
                <a:lnTo>
                  <a:pt x="2734" y="68"/>
                </a:lnTo>
                <a:lnTo>
                  <a:pt x="2682" y="62"/>
                </a:lnTo>
                <a:lnTo>
                  <a:pt x="2629" y="60"/>
                </a:lnTo>
                <a:lnTo>
                  <a:pt x="2574" y="55"/>
                </a:lnTo>
                <a:lnTo>
                  <a:pt x="2466" y="50"/>
                </a:lnTo>
                <a:lnTo>
                  <a:pt x="2412" y="45"/>
                </a:lnTo>
                <a:lnTo>
                  <a:pt x="2360" y="41"/>
                </a:lnTo>
                <a:lnTo>
                  <a:pt x="2360" y="41"/>
                </a:lnTo>
                <a:lnTo>
                  <a:pt x="2314" y="37"/>
                </a:lnTo>
                <a:lnTo>
                  <a:pt x="2268" y="34"/>
                </a:lnTo>
                <a:lnTo>
                  <a:pt x="2172" y="30"/>
                </a:lnTo>
                <a:lnTo>
                  <a:pt x="2076" y="27"/>
                </a:lnTo>
                <a:lnTo>
                  <a:pt x="1980" y="27"/>
                </a:lnTo>
                <a:lnTo>
                  <a:pt x="1786" y="27"/>
                </a:lnTo>
                <a:lnTo>
                  <a:pt x="1689" y="26"/>
                </a:lnTo>
                <a:lnTo>
                  <a:pt x="1593" y="22"/>
                </a:lnTo>
                <a:lnTo>
                  <a:pt x="1593" y="22"/>
                </a:lnTo>
                <a:lnTo>
                  <a:pt x="1550" y="20"/>
                </a:lnTo>
                <a:lnTo>
                  <a:pt x="1505" y="19"/>
                </a:lnTo>
                <a:lnTo>
                  <a:pt x="1416" y="19"/>
                </a:lnTo>
                <a:lnTo>
                  <a:pt x="1329" y="22"/>
                </a:lnTo>
                <a:lnTo>
                  <a:pt x="1243" y="24"/>
                </a:lnTo>
                <a:lnTo>
                  <a:pt x="1157" y="27"/>
                </a:lnTo>
                <a:lnTo>
                  <a:pt x="1070" y="30"/>
                </a:lnTo>
                <a:lnTo>
                  <a:pt x="986" y="30"/>
                </a:lnTo>
                <a:lnTo>
                  <a:pt x="942" y="29"/>
                </a:lnTo>
                <a:lnTo>
                  <a:pt x="900" y="27"/>
                </a:lnTo>
                <a:lnTo>
                  <a:pt x="900" y="27"/>
                </a:lnTo>
                <a:lnTo>
                  <a:pt x="848" y="26"/>
                </a:lnTo>
                <a:lnTo>
                  <a:pt x="796" y="24"/>
                </a:lnTo>
                <a:lnTo>
                  <a:pt x="694" y="26"/>
                </a:lnTo>
                <a:lnTo>
                  <a:pt x="642" y="27"/>
                </a:lnTo>
                <a:lnTo>
                  <a:pt x="590" y="27"/>
                </a:lnTo>
                <a:lnTo>
                  <a:pt x="536" y="26"/>
                </a:lnTo>
                <a:lnTo>
                  <a:pt x="483" y="22"/>
                </a:lnTo>
                <a:lnTo>
                  <a:pt x="483" y="22"/>
                </a:lnTo>
                <a:lnTo>
                  <a:pt x="487" y="24"/>
                </a:lnTo>
                <a:lnTo>
                  <a:pt x="493" y="27"/>
                </a:lnTo>
                <a:lnTo>
                  <a:pt x="493" y="27"/>
                </a:lnTo>
                <a:lnTo>
                  <a:pt x="489" y="29"/>
                </a:lnTo>
                <a:lnTo>
                  <a:pt x="484" y="27"/>
                </a:lnTo>
                <a:lnTo>
                  <a:pt x="477" y="26"/>
                </a:lnTo>
                <a:lnTo>
                  <a:pt x="477" y="26"/>
                </a:lnTo>
                <a:lnTo>
                  <a:pt x="448" y="24"/>
                </a:lnTo>
                <a:lnTo>
                  <a:pt x="418" y="26"/>
                </a:lnTo>
                <a:lnTo>
                  <a:pt x="359" y="29"/>
                </a:lnTo>
                <a:lnTo>
                  <a:pt x="302" y="33"/>
                </a:lnTo>
                <a:lnTo>
                  <a:pt x="248" y="38"/>
                </a:lnTo>
                <a:lnTo>
                  <a:pt x="248" y="38"/>
                </a:lnTo>
                <a:lnTo>
                  <a:pt x="240" y="44"/>
                </a:lnTo>
                <a:lnTo>
                  <a:pt x="231" y="50"/>
                </a:lnTo>
                <a:lnTo>
                  <a:pt x="217" y="64"/>
                </a:lnTo>
                <a:lnTo>
                  <a:pt x="193" y="90"/>
                </a:lnTo>
                <a:lnTo>
                  <a:pt x="193" y="90"/>
                </a:lnTo>
                <a:lnTo>
                  <a:pt x="188" y="106"/>
                </a:lnTo>
                <a:lnTo>
                  <a:pt x="185" y="123"/>
                </a:lnTo>
                <a:lnTo>
                  <a:pt x="181" y="138"/>
                </a:lnTo>
                <a:lnTo>
                  <a:pt x="175" y="155"/>
                </a:lnTo>
                <a:lnTo>
                  <a:pt x="175" y="155"/>
                </a:lnTo>
                <a:lnTo>
                  <a:pt x="171" y="275"/>
                </a:lnTo>
                <a:lnTo>
                  <a:pt x="170" y="336"/>
                </a:lnTo>
                <a:lnTo>
                  <a:pt x="170" y="400"/>
                </a:lnTo>
                <a:lnTo>
                  <a:pt x="171" y="463"/>
                </a:lnTo>
                <a:lnTo>
                  <a:pt x="172" y="526"/>
                </a:lnTo>
                <a:lnTo>
                  <a:pt x="177" y="588"/>
                </a:lnTo>
                <a:lnTo>
                  <a:pt x="182" y="648"/>
                </a:lnTo>
                <a:lnTo>
                  <a:pt x="182" y="648"/>
                </a:lnTo>
                <a:lnTo>
                  <a:pt x="189" y="676"/>
                </a:lnTo>
                <a:lnTo>
                  <a:pt x="198" y="705"/>
                </a:lnTo>
                <a:lnTo>
                  <a:pt x="208" y="731"/>
                </a:lnTo>
                <a:lnTo>
                  <a:pt x="219" y="755"/>
                </a:lnTo>
                <a:lnTo>
                  <a:pt x="231" y="779"/>
                </a:lnTo>
                <a:lnTo>
                  <a:pt x="245" y="799"/>
                </a:lnTo>
                <a:lnTo>
                  <a:pt x="254" y="808"/>
                </a:lnTo>
                <a:lnTo>
                  <a:pt x="262" y="817"/>
                </a:lnTo>
                <a:lnTo>
                  <a:pt x="271" y="824"/>
                </a:lnTo>
                <a:lnTo>
                  <a:pt x="281" y="831"/>
                </a:lnTo>
                <a:lnTo>
                  <a:pt x="281" y="831"/>
                </a:lnTo>
                <a:lnTo>
                  <a:pt x="302" y="837"/>
                </a:lnTo>
                <a:lnTo>
                  <a:pt x="321" y="841"/>
                </a:lnTo>
                <a:lnTo>
                  <a:pt x="363" y="846"/>
                </a:lnTo>
                <a:lnTo>
                  <a:pt x="408" y="849"/>
                </a:lnTo>
                <a:lnTo>
                  <a:pt x="453" y="851"/>
                </a:lnTo>
                <a:lnTo>
                  <a:pt x="498" y="851"/>
                </a:lnTo>
                <a:lnTo>
                  <a:pt x="543" y="849"/>
                </a:lnTo>
                <a:lnTo>
                  <a:pt x="632" y="848"/>
                </a:lnTo>
                <a:lnTo>
                  <a:pt x="632" y="848"/>
                </a:lnTo>
                <a:lnTo>
                  <a:pt x="791" y="849"/>
                </a:lnTo>
                <a:lnTo>
                  <a:pt x="948" y="852"/>
                </a:lnTo>
                <a:lnTo>
                  <a:pt x="1104" y="855"/>
                </a:lnTo>
                <a:lnTo>
                  <a:pt x="1259" y="859"/>
                </a:lnTo>
                <a:lnTo>
                  <a:pt x="1569" y="870"/>
                </a:lnTo>
                <a:lnTo>
                  <a:pt x="1883" y="883"/>
                </a:lnTo>
                <a:lnTo>
                  <a:pt x="1883" y="883"/>
                </a:lnTo>
                <a:lnTo>
                  <a:pt x="2019" y="889"/>
                </a:lnTo>
                <a:lnTo>
                  <a:pt x="2157" y="893"/>
                </a:lnTo>
                <a:lnTo>
                  <a:pt x="2296" y="896"/>
                </a:lnTo>
                <a:lnTo>
                  <a:pt x="2366" y="896"/>
                </a:lnTo>
                <a:lnTo>
                  <a:pt x="2436" y="894"/>
                </a:lnTo>
                <a:lnTo>
                  <a:pt x="2436" y="894"/>
                </a:lnTo>
                <a:lnTo>
                  <a:pt x="2516" y="893"/>
                </a:lnTo>
                <a:lnTo>
                  <a:pt x="2596" y="891"/>
                </a:lnTo>
                <a:lnTo>
                  <a:pt x="2637" y="890"/>
                </a:lnTo>
                <a:lnTo>
                  <a:pt x="2679" y="887"/>
                </a:lnTo>
                <a:lnTo>
                  <a:pt x="2720" y="883"/>
                </a:lnTo>
                <a:lnTo>
                  <a:pt x="2761" y="877"/>
                </a:lnTo>
                <a:lnTo>
                  <a:pt x="2761" y="877"/>
                </a:lnTo>
                <a:lnTo>
                  <a:pt x="2762" y="872"/>
                </a:lnTo>
                <a:lnTo>
                  <a:pt x="2765" y="868"/>
                </a:lnTo>
                <a:lnTo>
                  <a:pt x="2768" y="866"/>
                </a:lnTo>
                <a:lnTo>
                  <a:pt x="2771" y="863"/>
                </a:lnTo>
                <a:lnTo>
                  <a:pt x="2778" y="862"/>
                </a:lnTo>
                <a:lnTo>
                  <a:pt x="2785" y="862"/>
                </a:lnTo>
                <a:lnTo>
                  <a:pt x="2785" y="862"/>
                </a:lnTo>
                <a:close/>
                <a:moveTo>
                  <a:pt x="1718" y="1039"/>
                </a:moveTo>
                <a:lnTo>
                  <a:pt x="1718" y="1039"/>
                </a:lnTo>
                <a:lnTo>
                  <a:pt x="1727" y="1025"/>
                </a:lnTo>
                <a:lnTo>
                  <a:pt x="1734" y="1012"/>
                </a:lnTo>
                <a:lnTo>
                  <a:pt x="1748" y="983"/>
                </a:lnTo>
                <a:lnTo>
                  <a:pt x="1763" y="955"/>
                </a:lnTo>
                <a:lnTo>
                  <a:pt x="1772" y="942"/>
                </a:lnTo>
                <a:lnTo>
                  <a:pt x="1781" y="929"/>
                </a:lnTo>
                <a:lnTo>
                  <a:pt x="1749" y="998"/>
                </a:lnTo>
                <a:lnTo>
                  <a:pt x="1749" y="998"/>
                </a:lnTo>
                <a:lnTo>
                  <a:pt x="1798" y="945"/>
                </a:lnTo>
                <a:lnTo>
                  <a:pt x="1824" y="921"/>
                </a:lnTo>
                <a:lnTo>
                  <a:pt x="1850" y="897"/>
                </a:lnTo>
                <a:lnTo>
                  <a:pt x="1850" y="897"/>
                </a:lnTo>
                <a:lnTo>
                  <a:pt x="1842" y="896"/>
                </a:lnTo>
                <a:lnTo>
                  <a:pt x="1831" y="896"/>
                </a:lnTo>
                <a:lnTo>
                  <a:pt x="1809" y="896"/>
                </a:lnTo>
                <a:lnTo>
                  <a:pt x="1809" y="896"/>
                </a:lnTo>
                <a:lnTo>
                  <a:pt x="1807" y="896"/>
                </a:lnTo>
                <a:lnTo>
                  <a:pt x="1804" y="897"/>
                </a:lnTo>
                <a:lnTo>
                  <a:pt x="1801" y="901"/>
                </a:lnTo>
                <a:lnTo>
                  <a:pt x="1800" y="907"/>
                </a:lnTo>
                <a:lnTo>
                  <a:pt x="1798" y="910"/>
                </a:lnTo>
                <a:lnTo>
                  <a:pt x="1795" y="912"/>
                </a:lnTo>
                <a:lnTo>
                  <a:pt x="1795" y="912"/>
                </a:lnTo>
                <a:lnTo>
                  <a:pt x="1794" y="910"/>
                </a:lnTo>
                <a:lnTo>
                  <a:pt x="1794" y="907"/>
                </a:lnTo>
                <a:lnTo>
                  <a:pt x="1795" y="901"/>
                </a:lnTo>
                <a:lnTo>
                  <a:pt x="1798" y="897"/>
                </a:lnTo>
                <a:lnTo>
                  <a:pt x="1798" y="896"/>
                </a:lnTo>
                <a:lnTo>
                  <a:pt x="1797" y="894"/>
                </a:lnTo>
                <a:lnTo>
                  <a:pt x="1797" y="894"/>
                </a:lnTo>
                <a:lnTo>
                  <a:pt x="1791" y="893"/>
                </a:lnTo>
                <a:lnTo>
                  <a:pt x="1783" y="893"/>
                </a:lnTo>
                <a:lnTo>
                  <a:pt x="1770" y="894"/>
                </a:lnTo>
                <a:lnTo>
                  <a:pt x="1770" y="894"/>
                </a:lnTo>
                <a:lnTo>
                  <a:pt x="1773" y="898"/>
                </a:lnTo>
                <a:lnTo>
                  <a:pt x="1772" y="903"/>
                </a:lnTo>
                <a:lnTo>
                  <a:pt x="1770" y="907"/>
                </a:lnTo>
                <a:lnTo>
                  <a:pt x="1769" y="911"/>
                </a:lnTo>
                <a:lnTo>
                  <a:pt x="1769" y="911"/>
                </a:lnTo>
                <a:lnTo>
                  <a:pt x="1739" y="952"/>
                </a:lnTo>
                <a:lnTo>
                  <a:pt x="1710" y="991"/>
                </a:lnTo>
                <a:lnTo>
                  <a:pt x="1682" y="1032"/>
                </a:lnTo>
                <a:lnTo>
                  <a:pt x="1668" y="1053"/>
                </a:lnTo>
                <a:lnTo>
                  <a:pt x="1655" y="1074"/>
                </a:lnTo>
                <a:lnTo>
                  <a:pt x="1655" y="1074"/>
                </a:lnTo>
                <a:lnTo>
                  <a:pt x="1673" y="1077"/>
                </a:lnTo>
                <a:lnTo>
                  <a:pt x="1691" y="1078"/>
                </a:lnTo>
                <a:lnTo>
                  <a:pt x="1710" y="1078"/>
                </a:lnTo>
                <a:lnTo>
                  <a:pt x="1728" y="1078"/>
                </a:lnTo>
                <a:lnTo>
                  <a:pt x="1745" y="1077"/>
                </a:lnTo>
                <a:lnTo>
                  <a:pt x="1760" y="1074"/>
                </a:lnTo>
                <a:lnTo>
                  <a:pt x="1774" y="1068"/>
                </a:lnTo>
                <a:lnTo>
                  <a:pt x="1784" y="1063"/>
                </a:lnTo>
                <a:lnTo>
                  <a:pt x="1784" y="1063"/>
                </a:lnTo>
                <a:lnTo>
                  <a:pt x="1783" y="1060"/>
                </a:lnTo>
                <a:lnTo>
                  <a:pt x="1784" y="1057"/>
                </a:lnTo>
                <a:lnTo>
                  <a:pt x="1786" y="1056"/>
                </a:lnTo>
                <a:lnTo>
                  <a:pt x="1788" y="1054"/>
                </a:lnTo>
                <a:lnTo>
                  <a:pt x="1790" y="1053"/>
                </a:lnTo>
                <a:lnTo>
                  <a:pt x="1793" y="1053"/>
                </a:lnTo>
                <a:lnTo>
                  <a:pt x="1794" y="1054"/>
                </a:lnTo>
                <a:lnTo>
                  <a:pt x="1793" y="1057"/>
                </a:lnTo>
                <a:lnTo>
                  <a:pt x="1793" y="1057"/>
                </a:lnTo>
                <a:lnTo>
                  <a:pt x="1788" y="1064"/>
                </a:lnTo>
                <a:lnTo>
                  <a:pt x="1783" y="1070"/>
                </a:lnTo>
                <a:lnTo>
                  <a:pt x="1772" y="1080"/>
                </a:lnTo>
                <a:lnTo>
                  <a:pt x="1822" y="1080"/>
                </a:lnTo>
                <a:lnTo>
                  <a:pt x="1822" y="1080"/>
                </a:lnTo>
                <a:lnTo>
                  <a:pt x="1832" y="1061"/>
                </a:lnTo>
                <a:lnTo>
                  <a:pt x="1843" y="1045"/>
                </a:lnTo>
                <a:lnTo>
                  <a:pt x="1866" y="1011"/>
                </a:lnTo>
                <a:lnTo>
                  <a:pt x="1866" y="1011"/>
                </a:lnTo>
                <a:lnTo>
                  <a:pt x="1866" y="1011"/>
                </a:lnTo>
                <a:lnTo>
                  <a:pt x="1870" y="1008"/>
                </a:lnTo>
                <a:lnTo>
                  <a:pt x="1873" y="1004"/>
                </a:lnTo>
                <a:lnTo>
                  <a:pt x="1878" y="993"/>
                </a:lnTo>
                <a:lnTo>
                  <a:pt x="1874" y="993"/>
                </a:lnTo>
                <a:lnTo>
                  <a:pt x="1874" y="993"/>
                </a:lnTo>
                <a:lnTo>
                  <a:pt x="1888" y="976"/>
                </a:lnTo>
                <a:lnTo>
                  <a:pt x="1901" y="957"/>
                </a:lnTo>
                <a:lnTo>
                  <a:pt x="1912" y="939"/>
                </a:lnTo>
                <a:lnTo>
                  <a:pt x="1923" y="921"/>
                </a:lnTo>
                <a:lnTo>
                  <a:pt x="1791" y="1049"/>
                </a:lnTo>
                <a:lnTo>
                  <a:pt x="1791" y="1049"/>
                </a:lnTo>
                <a:lnTo>
                  <a:pt x="1824" y="1009"/>
                </a:lnTo>
                <a:lnTo>
                  <a:pt x="1857" y="972"/>
                </a:lnTo>
                <a:lnTo>
                  <a:pt x="1892" y="936"/>
                </a:lnTo>
                <a:lnTo>
                  <a:pt x="1929" y="901"/>
                </a:lnTo>
                <a:lnTo>
                  <a:pt x="1929" y="901"/>
                </a:lnTo>
                <a:lnTo>
                  <a:pt x="1918" y="898"/>
                </a:lnTo>
                <a:lnTo>
                  <a:pt x="1905" y="898"/>
                </a:lnTo>
                <a:lnTo>
                  <a:pt x="1878" y="898"/>
                </a:lnTo>
                <a:lnTo>
                  <a:pt x="1878" y="898"/>
                </a:lnTo>
                <a:lnTo>
                  <a:pt x="1866" y="921"/>
                </a:lnTo>
                <a:lnTo>
                  <a:pt x="1853" y="943"/>
                </a:lnTo>
                <a:lnTo>
                  <a:pt x="1825" y="987"/>
                </a:lnTo>
                <a:lnTo>
                  <a:pt x="1825" y="987"/>
                </a:lnTo>
                <a:lnTo>
                  <a:pt x="1821" y="984"/>
                </a:lnTo>
                <a:lnTo>
                  <a:pt x="1818" y="984"/>
                </a:lnTo>
                <a:lnTo>
                  <a:pt x="1818" y="984"/>
                </a:lnTo>
                <a:lnTo>
                  <a:pt x="1818" y="984"/>
                </a:lnTo>
                <a:lnTo>
                  <a:pt x="1800" y="1011"/>
                </a:lnTo>
                <a:lnTo>
                  <a:pt x="1788" y="1023"/>
                </a:lnTo>
                <a:lnTo>
                  <a:pt x="1781" y="1032"/>
                </a:lnTo>
                <a:lnTo>
                  <a:pt x="1781" y="1032"/>
                </a:lnTo>
                <a:lnTo>
                  <a:pt x="1793" y="1014"/>
                </a:lnTo>
                <a:lnTo>
                  <a:pt x="1804" y="997"/>
                </a:lnTo>
                <a:lnTo>
                  <a:pt x="1817" y="980"/>
                </a:lnTo>
                <a:lnTo>
                  <a:pt x="1831" y="966"/>
                </a:lnTo>
                <a:lnTo>
                  <a:pt x="1829" y="962"/>
                </a:lnTo>
                <a:lnTo>
                  <a:pt x="1829" y="962"/>
                </a:lnTo>
                <a:lnTo>
                  <a:pt x="1838" y="949"/>
                </a:lnTo>
                <a:lnTo>
                  <a:pt x="1846" y="936"/>
                </a:lnTo>
                <a:lnTo>
                  <a:pt x="1854" y="922"/>
                </a:lnTo>
                <a:lnTo>
                  <a:pt x="1863" y="908"/>
                </a:lnTo>
                <a:lnTo>
                  <a:pt x="1863" y="908"/>
                </a:lnTo>
                <a:lnTo>
                  <a:pt x="1864" y="904"/>
                </a:lnTo>
                <a:lnTo>
                  <a:pt x="1863" y="903"/>
                </a:lnTo>
                <a:lnTo>
                  <a:pt x="1860" y="903"/>
                </a:lnTo>
                <a:lnTo>
                  <a:pt x="1856" y="905"/>
                </a:lnTo>
                <a:lnTo>
                  <a:pt x="1856" y="905"/>
                </a:lnTo>
                <a:lnTo>
                  <a:pt x="1818" y="941"/>
                </a:lnTo>
                <a:lnTo>
                  <a:pt x="1780" y="977"/>
                </a:lnTo>
                <a:lnTo>
                  <a:pt x="1745" y="1014"/>
                </a:lnTo>
                <a:lnTo>
                  <a:pt x="1711" y="1053"/>
                </a:lnTo>
                <a:lnTo>
                  <a:pt x="1711" y="1053"/>
                </a:lnTo>
                <a:lnTo>
                  <a:pt x="1711" y="1049"/>
                </a:lnTo>
                <a:lnTo>
                  <a:pt x="1711" y="1042"/>
                </a:lnTo>
                <a:lnTo>
                  <a:pt x="1711" y="1040"/>
                </a:lnTo>
                <a:lnTo>
                  <a:pt x="1713" y="1038"/>
                </a:lnTo>
                <a:lnTo>
                  <a:pt x="1714" y="1038"/>
                </a:lnTo>
                <a:lnTo>
                  <a:pt x="1718" y="1039"/>
                </a:lnTo>
                <a:lnTo>
                  <a:pt x="1718" y="1039"/>
                </a:lnTo>
                <a:close/>
                <a:moveTo>
                  <a:pt x="231" y="993"/>
                </a:moveTo>
                <a:lnTo>
                  <a:pt x="231" y="993"/>
                </a:lnTo>
                <a:lnTo>
                  <a:pt x="236" y="990"/>
                </a:lnTo>
                <a:lnTo>
                  <a:pt x="240" y="986"/>
                </a:lnTo>
                <a:lnTo>
                  <a:pt x="248" y="974"/>
                </a:lnTo>
                <a:lnTo>
                  <a:pt x="257" y="964"/>
                </a:lnTo>
                <a:lnTo>
                  <a:pt x="261" y="959"/>
                </a:lnTo>
                <a:lnTo>
                  <a:pt x="267" y="955"/>
                </a:lnTo>
                <a:lnTo>
                  <a:pt x="267" y="955"/>
                </a:lnTo>
                <a:lnTo>
                  <a:pt x="260" y="967"/>
                </a:lnTo>
                <a:lnTo>
                  <a:pt x="254" y="977"/>
                </a:lnTo>
                <a:lnTo>
                  <a:pt x="248" y="988"/>
                </a:lnTo>
                <a:lnTo>
                  <a:pt x="244" y="994"/>
                </a:lnTo>
                <a:lnTo>
                  <a:pt x="237" y="1000"/>
                </a:lnTo>
                <a:lnTo>
                  <a:pt x="237" y="1000"/>
                </a:lnTo>
                <a:lnTo>
                  <a:pt x="245" y="1001"/>
                </a:lnTo>
                <a:lnTo>
                  <a:pt x="255" y="1002"/>
                </a:lnTo>
                <a:lnTo>
                  <a:pt x="275" y="1005"/>
                </a:lnTo>
                <a:lnTo>
                  <a:pt x="275" y="1005"/>
                </a:lnTo>
                <a:lnTo>
                  <a:pt x="286" y="984"/>
                </a:lnTo>
                <a:lnTo>
                  <a:pt x="300" y="966"/>
                </a:lnTo>
                <a:lnTo>
                  <a:pt x="316" y="950"/>
                </a:lnTo>
                <a:lnTo>
                  <a:pt x="333" y="936"/>
                </a:lnTo>
                <a:lnTo>
                  <a:pt x="320" y="941"/>
                </a:lnTo>
                <a:lnTo>
                  <a:pt x="317" y="942"/>
                </a:lnTo>
                <a:lnTo>
                  <a:pt x="316" y="946"/>
                </a:lnTo>
                <a:lnTo>
                  <a:pt x="317" y="942"/>
                </a:lnTo>
                <a:lnTo>
                  <a:pt x="320" y="941"/>
                </a:lnTo>
                <a:lnTo>
                  <a:pt x="320" y="941"/>
                </a:lnTo>
                <a:lnTo>
                  <a:pt x="323" y="934"/>
                </a:lnTo>
                <a:lnTo>
                  <a:pt x="327" y="927"/>
                </a:lnTo>
                <a:lnTo>
                  <a:pt x="335" y="915"/>
                </a:lnTo>
                <a:lnTo>
                  <a:pt x="344" y="903"/>
                </a:lnTo>
                <a:lnTo>
                  <a:pt x="348" y="896"/>
                </a:lnTo>
                <a:lnTo>
                  <a:pt x="351" y="889"/>
                </a:lnTo>
                <a:lnTo>
                  <a:pt x="271" y="962"/>
                </a:lnTo>
                <a:lnTo>
                  <a:pt x="271" y="962"/>
                </a:lnTo>
                <a:lnTo>
                  <a:pt x="279" y="948"/>
                </a:lnTo>
                <a:lnTo>
                  <a:pt x="289" y="935"/>
                </a:lnTo>
                <a:lnTo>
                  <a:pt x="300" y="922"/>
                </a:lnTo>
                <a:lnTo>
                  <a:pt x="312" y="910"/>
                </a:lnTo>
                <a:lnTo>
                  <a:pt x="323" y="900"/>
                </a:lnTo>
                <a:lnTo>
                  <a:pt x="335" y="889"/>
                </a:lnTo>
                <a:lnTo>
                  <a:pt x="362" y="870"/>
                </a:lnTo>
                <a:lnTo>
                  <a:pt x="362" y="870"/>
                </a:lnTo>
                <a:lnTo>
                  <a:pt x="365" y="869"/>
                </a:lnTo>
                <a:lnTo>
                  <a:pt x="369" y="870"/>
                </a:lnTo>
                <a:lnTo>
                  <a:pt x="371" y="872"/>
                </a:lnTo>
                <a:lnTo>
                  <a:pt x="371" y="877"/>
                </a:lnTo>
                <a:lnTo>
                  <a:pt x="371" y="877"/>
                </a:lnTo>
                <a:lnTo>
                  <a:pt x="363" y="893"/>
                </a:lnTo>
                <a:lnTo>
                  <a:pt x="354" y="907"/>
                </a:lnTo>
                <a:lnTo>
                  <a:pt x="344" y="920"/>
                </a:lnTo>
                <a:lnTo>
                  <a:pt x="333" y="929"/>
                </a:lnTo>
                <a:lnTo>
                  <a:pt x="337" y="929"/>
                </a:lnTo>
                <a:lnTo>
                  <a:pt x="292" y="1001"/>
                </a:lnTo>
                <a:lnTo>
                  <a:pt x="292" y="1001"/>
                </a:lnTo>
                <a:lnTo>
                  <a:pt x="290" y="1005"/>
                </a:lnTo>
                <a:lnTo>
                  <a:pt x="290" y="1009"/>
                </a:lnTo>
                <a:lnTo>
                  <a:pt x="292" y="1009"/>
                </a:lnTo>
                <a:lnTo>
                  <a:pt x="293" y="1009"/>
                </a:lnTo>
                <a:lnTo>
                  <a:pt x="296" y="1005"/>
                </a:lnTo>
                <a:lnTo>
                  <a:pt x="296" y="1005"/>
                </a:lnTo>
                <a:lnTo>
                  <a:pt x="297" y="1002"/>
                </a:lnTo>
                <a:lnTo>
                  <a:pt x="299" y="1001"/>
                </a:lnTo>
                <a:lnTo>
                  <a:pt x="300" y="1001"/>
                </a:lnTo>
                <a:lnTo>
                  <a:pt x="302" y="1002"/>
                </a:lnTo>
                <a:lnTo>
                  <a:pt x="303" y="1005"/>
                </a:lnTo>
                <a:lnTo>
                  <a:pt x="303" y="1009"/>
                </a:lnTo>
                <a:lnTo>
                  <a:pt x="303" y="1009"/>
                </a:lnTo>
                <a:lnTo>
                  <a:pt x="309" y="1012"/>
                </a:lnTo>
                <a:lnTo>
                  <a:pt x="314" y="1014"/>
                </a:lnTo>
                <a:lnTo>
                  <a:pt x="320" y="1015"/>
                </a:lnTo>
                <a:lnTo>
                  <a:pt x="327" y="1015"/>
                </a:lnTo>
                <a:lnTo>
                  <a:pt x="392" y="925"/>
                </a:lnTo>
                <a:lnTo>
                  <a:pt x="392" y="925"/>
                </a:lnTo>
                <a:lnTo>
                  <a:pt x="375" y="939"/>
                </a:lnTo>
                <a:lnTo>
                  <a:pt x="358" y="956"/>
                </a:lnTo>
                <a:lnTo>
                  <a:pt x="342" y="972"/>
                </a:lnTo>
                <a:lnTo>
                  <a:pt x="326" y="988"/>
                </a:lnTo>
                <a:lnTo>
                  <a:pt x="324" y="983"/>
                </a:lnTo>
                <a:lnTo>
                  <a:pt x="307" y="998"/>
                </a:lnTo>
                <a:lnTo>
                  <a:pt x="307" y="998"/>
                </a:lnTo>
                <a:lnTo>
                  <a:pt x="307" y="994"/>
                </a:lnTo>
                <a:lnTo>
                  <a:pt x="309" y="991"/>
                </a:lnTo>
                <a:lnTo>
                  <a:pt x="312" y="988"/>
                </a:lnTo>
                <a:lnTo>
                  <a:pt x="313" y="983"/>
                </a:lnTo>
                <a:lnTo>
                  <a:pt x="313" y="983"/>
                </a:lnTo>
                <a:lnTo>
                  <a:pt x="314" y="983"/>
                </a:lnTo>
                <a:lnTo>
                  <a:pt x="317" y="980"/>
                </a:lnTo>
                <a:lnTo>
                  <a:pt x="324" y="974"/>
                </a:lnTo>
                <a:lnTo>
                  <a:pt x="327" y="972"/>
                </a:lnTo>
                <a:lnTo>
                  <a:pt x="328" y="972"/>
                </a:lnTo>
                <a:lnTo>
                  <a:pt x="327" y="976"/>
                </a:lnTo>
                <a:lnTo>
                  <a:pt x="324" y="983"/>
                </a:lnTo>
                <a:lnTo>
                  <a:pt x="324" y="983"/>
                </a:lnTo>
                <a:lnTo>
                  <a:pt x="328" y="980"/>
                </a:lnTo>
                <a:lnTo>
                  <a:pt x="333" y="976"/>
                </a:lnTo>
                <a:lnTo>
                  <a:pt x="338" y="967"/>
                </a:lnTo>
                <a:lnTo>
                  <a:pt x="338" y="964"/>
                </a:lnTo>
                <a:lnTo>
                  <a:pt x="338" y="964"/>
                </a:lnTo>
                <a:lnTo>
                  <a:pt x="340" y="960"/>
                </a:lnTo>
                <a:lnTo>
                  <a:pt x="340" y="960"/>
                </a:lnTo>
                <a:lnTo>
                  <a:pt x="362" y="936"/>
                </a:lnTo>
                <a:lnTo>
                  <a:pt x="386" y="914"/>
                </a:lnTo>
                <a:lnTo>
                  <a:pt x="411" y="893"/>
                </a:lnTo>
                <a:lnTo>
                  <a:pt x="439" y="875"/>
                </a:lnTo>
                <a:lnTo>
                  <a:pt x="439" y="875"/>
                </a:lnTo>
                <a:lnTo>
                  <a:pt x="437" y="882"/>
                </a:lnTo>
                <a:lnTo>
                  <a:pt x="432" y="890"/>
                </a:lnTo>
                <a:lnTo>
                  <a:pt x="421" y="907"/>
                </a:lnTo>
                <a:lnTo>
                  <a:pt x="407" y="922"/>
                </a:lnTo>
                <a:lnTo>
                  <a:pt x="394" y="935"/>
                </a:lnTo>
                <a:lnTo>
                  <a:pt x="394" y="935"/>
                </a:lnTo>
                <a:lnTo>
                  <a:pt x="396" y="939"/>
                </a:lnTo>
                <a:lnTo>
                  <a:pt x="396" y="942"/>
                </a:lnTo>
                <a:lnTo>
                  <a:pt x="392" y="949"/>
                </a:lnTo>
                <a:lnTo>
                  <a:pt x="392" y="949"/>
                </a:lnTo>
                <a:lnTo>
                  <a:pt x="379" y="964"/>
                </a:lnTo>
                <a:lnTo>
                  <a:pt x="366" y="981"/>
                </a:lnTo>
                <a:lnTo>
                  <a:pt x="354" y="1000"/>
                </a:lnTo>
                <a:lnTo>
                  <a:pt x="342" y="1019"/>
                </a:lnTo>
                <a:lnTo>
                  <a:pt x="342" y="1019"/>
                </a:lnTo>
                <a:lnTo>
                  <a:pt x="349" y="1015"/>
                </a:lnTo>
                <a:lnTo>
                  <a:pt x="355" y="1011"/>
                </a:lnTo>
                <a:lnTo>
                  <a:pt x="359" y="1005"/>
                </a:lnTo>
                <a:lnTo>
                  <a:pt x="363" y="1000"/>
                </a:lnTo>
                <a:lnTo>
                  <a:pt x="372" y="988"/>
                </a:lnTo>
                <a:lnTo>
                  <a:pt x="376" y="984"/>
                </a:lnTo>
                <a:lnTo>
                  <a:pt x="383" y="979"/>
                </a:lnTo>
                <a:lnTo>
                  <a:pt x="383" y="979"/>
                </a:lnTo>
                <a:lnTo>
                  <a:pt x="383" y="981"/>
                </a:lnTo>
                <a:lnTo>
                  <a:pt x="382" y="986"/>
                </a:lnTo>
                <a:lnTo>
                  <a:pt x="378" y="991"/>
                </a:lnTo>
                <a:lnTo>
                  <a:pt x="373" y="997"/>
                </a:lnTo>
                <a:lnTo>
                  <a:pt x="372" y="1001"/>
                </a:lnTo>
                <a:lnTo>
                  <a:pt x="372" y="1005"/>
                </a:lnTo>
                <a:lnTo>
                  <a:pt x="372" y="1005"/>
                </a:lnTo>
                <a:lnTo>
                  <a:pt x="371" y="1007"/>
                </a:lnTo>
                <a:lnTo>
                  <a:pt x="368" y="1008"/>
                </a:lnTo>
                <a:lnTo>
                  <a:pt x="362" y="1014"/>
                </a:lnTo>
                <a:lnTo>
                  <a:pt x="361" y="1015"/>
                </a:lnTo>
                <a:lnTo>
                  <a:pt x="361" y="1018"/>
                </a:lnTo>
                <a:lnTo>
                  <a:pt x="362" y="1019"/>
                </a:lnTo>
                <a:lnTo>
                  <a:pt x="366" y="1022"/>
                </a:lnTo>
                <a:lnTo>
                  <a:pt x="366" y="1022"/>
                </a:lnTo>
                <a:lnTo>
                  <a:pt x="380" y="1025"/>
                </a:lnTo>
                <a:lnTo>
                  <a:pt x="394" y="1026"/>
                </a:lnTo>
                <a:lnTo>
                  <a:pt x="421" y="1029"/>
                </a:lnTo>
                <a:lnTo>
                  <a:pt x="421" y="1029"/>
                </a:lnTo>
                <a:lnTo>
                  <a:pt x="424" y="1018"/>
                </a:lnTo>
                <a:lnTo>
                  <a:pt x="430" y="1007"/>
                </a:lnTo>
                <a:lnTo>
                  <a:pt x="437" y="997"/>
                </a:lnTo>
                <a:lnTo>
                  <a:pt x="444" y="987"/>
                </a:lnTo>
                <a:lnTo>
                  <a:pt x="459" y="970"/>
                </a:lnTo>
                <a:lnTo>
                  <a:pt x="465" y="963"/>
                </a:lnTo>
                <a:lnTo>
                  <a:pt x="466" y="957"/>
                </a:lnTo>
                <a:lnTo>
                  <a:pt x="466" y="957"/>
                </a:lnTo>
                <a:lnTo>
                  <a:pt x="479" y="939"/>
                </a:lnTo>
                <a:lnTo>
                  <a:pt x="493" y="921"/>
                </a:lnTo>
                <a:lnTo>
                  <a:pt x="507" y="903"/>
                </a:lnTo>
                <a:lnTo>
                  <a:pt x="514" y="893"/>
                </a:lnTo>
                <a:lnTo>
                  <a:pt x="519" y="880"/>
                </a:lnTo>
                <a:lnTo>
                  <a:pt x="519" y="880"/>
                </a:lnTo>
                <a:lnTo>
                  <a:pt x="500" y="893"/>
                </a:lnTo>
                <a:lnTo>
                  <a:pt x="482" y="905"/>
                </a:lnTo>
                <a:lnTo>
                  <a:pt x="463" y="918"/>
                </a:lnTo>
                <a:lnTo>
                  <a:pt x="446" y="932"/>
                </a:lnTo>
                <a:lnTo>
                  <a:pt x="414" y="960"/>
                </a:lnTo>
                <a:lnTo>
                  <a:pt x="385" y="988"/>
                </a:lnTo>
                <a:lnTo>
                  <a:pt x="385" y="988"/>
                </a:lnTo>
                <a:lnTo>
                  <a:pt x="396" y="972"/>
                </a:lnTo>
                <a:lnTo>
                  <a:pt x="407" y="956"/>
                </a:lnTo>
                <a:lnTo>
                  <a:pt x="420" y="942"/>
                </a:lnTo>
                <a:lnTo>
                  <a:pt x="435" y="928"/>
                </a:lnTo>
                <a:lnTo>
                  <a:pt x="451" y="915"/>
                </a:lnTo>
                <a:lnTo>
                  <a:pt x="467" y="903"/>
                </a:lnTo>
                <a:lnTo>
                  <a:pt x="503" y="880"/>
                </a:lnTo>
                <a:lnTo>
                  <a:pt x="503" y="880"/>
                </a:lnTo>
                <a:lnTo>
                  <a:pt x="480" y="875"/>
                </a:lnTo>
                <a:lnTo>
                  <a:pt x="458" y="870"/>
                </a:lnTo>
                <a:lnTo>
                  <a:pt x="434" y="868"/>
                </a:lnTo>
                <a:lnTo>
                  <a:pt x="408" y="868"/>
                </a:lnTo>
                <a:lnTo>
                  <a:pt x="359" y="865"/>
                </a:lnTo>
                <a:lnTo>
                  <a:pt x="335" y="862"/>
                </a:lnTo>
                <a:lnTo>
                  <a:pt x="313" y="859"/>
                </a:lnTo>
                <a:lnTo>
                  <a:pt x="313" y="859"/>
                </a:lnTo>
                <a:lnTo>
                  <a:pt x="307" y="872"/>
                </a:lnTo>
                <a:lnTo>
                  <a:pt x="297" y="887"/>
                </a:lnTo>
                <a:lnTo>
                  <a:pt x="278" y="914"/>
                </a:lnTo>
                <a:lnTo>
                  <a:pt x="278" y="914"/>
                </a:lnTo>
                <a:lnTo>
                  <a:pt x="252" y="952"/>
                </a:lnTo>
                <a:lnTo>
                  <a:pt x="240" y="973"/>
                </a:lnTo>
                <a:lnTo>
                  <a:pt x="234" y="983"/>
                </a:lnTo>
                <a:lnTo>
                  <a:pt x="231" y="993"/>
                </a:lnTo>
                <a:lnTo>
                  <a:pt x="231" y="993"/>
                </a:lnTo>
                <a:close/>
                <a:moveTo>
                  <a:pt x="992" y="986"/>
                </a:moveTo>
                <a:lnTo>
                  <a:pt x="992" y="986"/>
                </a:lnTo>
                <a:lnTo>
                  <a:pt x="1021" y="956"/>
                </a:lnTo>
                <a:lnTo>
                  <a:pt x="1037" y="942"/>
                </a:lnTo>
                <a:lnTo>
                  <a:pt x="1053" y="928"/>
                </a:lnTo>
                <a:lnTo>
                  <a:pt x="1070" y="914"/>
                </a:lnTo>
                <a:lnTo>
                  <a:pt x="1089" y="901"/>
                </a:lnTo>
                <a:lnTo>
                  <a:pt x="1110" y="890"/>
                </a:lnTo>
                <a:lnTo>
                  <a:pt x="1131" y="879"/>
                </a:lnTo>
                <a:lnTo>
                  <a:pt x="1131" y="879"/>
                </a:lnTo>
                <a:lnTo>
                  <a:pt x="1129" y="890"/>
                </a:lnTo>
                <a:lnTo>
                  <a:pt x="1127" y="901"/>
                </a:lnTo>
                <a:lnTo>
                  <a:pt x="1122" y="911"/>
                </a:lnTo>
                <a:lnTo>
                  <a:pt x="1115" y="921"/>
                </a:lnTo>
                <a:lnTo>
                  <a:pt x="1108" y="931"/>
                </a:lnTo>
                <a:lnTo>
                  <a:pt x="1101" y="938"/>
                </a:lnTo>
                <a:lnTo>
                  <a:pt x="1090" y="950"/>
                </a:lnTo>
                <a:lnTo>
                  <a:pt x="1093" y="949"/>
                </a:lnTo>
                <a:lnTo>
                  <a:pt x="1090" y="950"/>
                </a:lnTo>
                <a:lnTo>
                  <a:pt x="1090" y="950"/>
                </a:lnTo>
                <a:lnTo>
                  <a:pt x="1075" y="973"/>
                </a:lnTo>
                <a:lnTo>
                  <a:pt x="1056" y="998"/>
                </a:lnTo>
                <a:lnTo>
                  <a:pt x="1039" y="1022"/>
                </a:lnTo>
                <a:lnTo>
                  <a:pt x="1024" y="1046"/>
                </a:lnTo>
                <a:lnTo>
                  <a:pt x="1024" y="1046"/>
                </a:lnTo>
                <a:lnTo>
                  <a:pt x="1032" y="1045"/>
                </a:lnTo>
                <a:lnTo>
                  <a:pt x="1037" y="1043"/>
                </a:lnTo>
                <a:lnTo>
                  <a:pt x="1037" y="1042"/>
                </a:lnTo>
                <a:lnTo>
                  <a:pt x="1035" y="1042"/>
                </a:lnTo>
                <a:lnTo>
                  <a:pt x="1030" y="1043"/>
                </a:lnTo>
                <a:lnTo>
                  <a:pt x="1030" y="1043"/>
                </a:lnTo>
                <a:lnTo>
                  <a:pt x="1042" y="1032"/>
                </a:lnTo>
                <a:lnTo>
                  <a:pt x="1053" y="1019"/>
                </a:lnTo>
                <a:lnTo>
                  <a:pt x="1065" y="1007"/>
                </a:lnTo>
                <a:lnTo>
                  <a:pt x="1070" y="1002"/>
                </a:lnTo>
                <a:lnTo>
                  <a:pt x="1077" y="998"/>
                </a:lnTo>
                <a:lnTo>
                  <a:pt x="1082" y="994"/>
                </a:lnTo>
                <a:lnTo>
                  <a:pt x="1083" y="991"/>
                </a:lnTo>
                <a:lnTo>
                  <a:pt x="1083" y="991"/>
                </a:lnTo>
                <a:lnTo>
                  <a:pt x="1084" y="988"/>
                </a:lnTo>
                <a:lnTo>
                  <a:pt x="1084" y="986"/>
                </a:lnTo>
                <a:lnTo>
                  <a:pt x="1084" y="986"/>
                </a:lnTo>
                <a:lnTo>
                  <a:pt x="1094" y="974"/>
                </a:lnTo>
                <a:lnTo>
                  <a:pt x="1104" y="964"/>
                </a:lnTo>
                <a:lnTo>
                  <a:pt x="1125" y="943"/>
                </a:lnTo>
                <a:lnTo>
                  <a:pt x="1125" y="943"/>
                </a:lnTo>
                <a:lnTo>
                  <a:pt x="1143" y="927"/>
                </a:lnTo>
                <a:lnTo>
                  <a:pt x="1164" y="908"/>
                </a:lnTo>
                <a:lnTo>
                  <a:pt x="1176" y="900"/>
                </a:lnTo>
                <a:lnTo>
                  <a:pt x="1187" y="891"/>
                </a:lnTo>
                <a:lnTo>
                  <a:pt x="1200" y="886"/>
                </a:lnTo>
                <a:lnTo>
                  <a:pt x="1212" y="879"/>
                </a:lnTo>
                <a:lnTo>
                  <a:pt x="1212" y="879"/>
                </a:lnTo>
                <a:lnTo>
                  <a:pt x="1209" y="887"/>
                </a:lnTo>
                <a:lnTo>
                  <a:pt x="1205" y="896"/>
                </a:lnTo>
                <a:lnTo>
                  <a:pt x="1193" y="911"/>
                </a:lnTo>
                <a:lnTo>
                  <a:pt x="1181" y="924"/>
                </a:lnTo>
                <a:lnTo>
                  <a:pt x="1177" y="927"/>
                </a:lnTo>
                <a:lnTo>
                  <a:pt x="1174" y="927"/>
                </a:lnTo>
                <a:lnTo>
                  <a:pt x="1174" y="927"/>
                </a:lnTo>
                <a:lnTo>
                  <a:pt x="1173" y="927"/>
                </a:lnTo>
                <a:lnTo>
                  <a:pt x="1170" y="927"/>
                </a:lnTo>
                <a:lnTo>
                  <a:pt x="1167" y="929"/>
                </a:lnTo>
                <a:lnTo>
                  <a:pt x="1166" y="934"/>
                </a:lnTo>
                <a:lnTo>
                  <a:pt x="1166" y="938"/>
                </a:lnTo>
                <a:lnTo>
                  <a:pt x="1172" y="939"/>
                </a:lnTo>
                <a:lnTo>
                  <a:pt x="1172" y="939"/>
                </a:lnTo>
                <a:lnTo>
                  <a:pt x="1143" y="972"/>
                </a:lnTo>
                <a:lnTo>
                  <a:pt x="1131" y="988"/>
                </a:lnTo>
                <a:lnTo>
                  <a:pt x="1120" y="1007"/>
                </a:lnTo>
                <a:lnTo>
                  <a:pt x="1186" y="942"/>
                </a:lnTo>
                <a:lnTo>
                  <a:pt x="1186" y="942"/>
                </a:lnTo>
                <a:lnTo>
                  <a:pt x="1204" y="925"/>
                </a:lnTo>
                <a:lnTo>
                  <a:pt x="1225" y="907"/>
                </a:lnTo>
                <a:lnTo>
                  <a:pt x="1247" y="891"/>
                </a:lnTo>
                <a:lnTo>
                  <a:pt x="1259" y="886"/>
                </a:lnTo>
                <a:lnTo>
                  <a:pt x="1270" y="880"/>
                </a:lnTo>
                <a:lnTo>
                  <a:pt x="1270" y="880"/>
                </a:lnTo>
                <a:lnTo>
                  <a:pt x="1274" y="882"/>
                </a:lnTo>
                <a:lnTo>
                  <a:pt x="1278" y="883"/>
                </a:lnTo>
                <a:lnTo>
                  <a:pt x="1281" y="886"/>
                </a:lnTo>
                <a:lnTo>
                  <a:pt x="1281" y="887"/>
                </a:lnTo>
                <a:lnTo>
                  <a:pt x="1281" y="889"/>
                </a:lnTo>
                <a:lnTo>
                  <a:pt x="1198" y="1004"/>
                </a:lnTo>
                <a:lnTo>
                  <a:pt x="1198" y="1004"/>
                </a:lnTo>
                <a:lnTo>
                  <a:pt x="1214" y="986"/>
                </a:lnTo>
                <a:lnTo>
                  <a:pt x="1231" y="969"/>
                </a:lnTo>
                <a:lnTo>
                  <a:pt x="1247" y="953"/>
                </a:lnTo>
                <a:lnTo>
                  <a:pt x="1264" y="938"/>
                </a:lnTo>
                <a:lnTo>
                  <a:pt x="1283" y="922"/>
                </a:lnTo>
                <a:lnTo>
                  <a:pt x="1301" y="908"/>
                </a:lnTo>
                <a:lnTo>
                  <a:pt x="1319" y="896"/>
                </a:lnTo>
                <a:lnTo>
                  <a:pt x="1339" y="883"/>
                </a:lnTo>
                <a:lnTo>
                  <a:pt x="1339" y="883"/>
                </a:lnTo>
                <a:lnTo>
                  <a:pt x="1342" y="883"/>
                </a:lnTo>
                <a:lnTo>
                  <a:pt x="1343" y="883"/>
                </a:lnTo>
                <a:lnTo>
                  <a:pt x="1344" y="884"/>
                </a:lnTo>
                <a:lnTo>
                  <a:pt x="1346" y="887"/>
                </a:lnTo>
                <a:lnTo>
                  <a:pt x="1347" y="893"/>
                </a:lnTo>
                <a:lnTo>
                  <a:pt x="1347" y="896"/>
                </a:lnTo>
                <a:lnTo>
                  <a:pt x="1285" y="991"/>
                </a:lnTo>
                <a:lnTo>
                  <a:pt x="1285" y="991"/>
                </a:lnTo>
                <a:lnTo>
                  <a:pt x="1315" y="963"/>
                </a:lnTo>
                <a:lnTo>
                  <a:pt x="1344" y="935"/>
                </a:lnTo>
                <a:lnTo>
                  <a:pt x="1377" y="907"/>
                </a:lnTo>
                <a:lnTo>
                  <a:pt x="1394" y="894"/>
                </a:lnTo>
                <a:lnTo>
                  <a:pt x="1410" y="882"/>
                </a:lnTo>
                <a:lnTo>
                  <a:pt x="1410" y="882"/>
                </a:lnTo>
                <a:lnTo>
                  <a:pt x="1367" y="879"/>
                </a:lnTo>
                <a:lnTo>
                  <a:pt x="1323" y="877"/>
                </a:lnTo>
                <a:lnTo>
                  <a:pt x="1235" y="877"/>
                </a:lnTo>
                <a:lnTo>
                  <a:pt x="1149" y="877"/>
                </a:lnTo>
                <a:lnTo>
                  <a:pt x="1107" y="877"/>
                </a:lnTo>
                <a:lnTo>
                  <a:pt x="1065" y="877"/>
                </a:lnTo>
                <a:lnTo>
                  <a:pt x="1065" y="877"/>
                </a:lnTo>
                <a:lnTo>
                  <a:pt x="1059" y="889"/>
                </a:lnTo>
                <a:lnTo>
                  <a:pt x="1052" y="900"/>
                </a:lnTo>
                <a:lnTo>
                  <a:pt x="1035" y="922"/>
                </a:lnTo>
                <a:lnTo>
                  <a:pt x="1032" y="925"/>
                </a:lnTo>
                <a:lnTo>
                  <a:pt x="1032" y="925"/>
                </a:lnTo>
                <a:lnTo>
                  <a:pt x="1024" y="941"/>
                </a:lnTo>
                <a:lnTo>
                  <a:pt x="1013" y="956"/>
                </a:lnTo>
                <a:lnTo>
                  <a:pt x="992" y="986"/>
                </a:lnTo>
                <a:lnTo>
                  <a:pt x="992" y="986"/>
                </a:lnTo>
                <a:close/>
                <a:moveTo>
                  <a:pt x="1617" y="898"/>
                </a:moveTo>
                <a:lnTo>
                  <a:pt x="1617" y="898"/>
                </a:lnTo>
                <a:lnTo>
                  <a:pt x="1593" y="917"/>
                </a:lnTo>
                <a:lnTo>
                  <a:pt x="1571" y="935"/>
                </a:lnTo>
                <a:lnTo>
                  <a:pt x="1548" y="953"/>
                </a:lnTo>
                <a:lnTo>
                  <a:pt x="1527" y="974"/>
                </a:lnTo>
                <a:lnTo>
                  <a:pt x="1507" y="994"/>
                </a:lnTo>
                <a:lnTo>
                  <a:pt x="1488" y="1016"/>
                </a:lnTo>
                <a:lnTo>
                  <a:pt x="1469" y="1039"/>
                </a:lnTo>
                <a:lnTo>
                  <a:pt x="1451" y="1063"/>
                </a:lnTo>
                <a:lnTo>
                  <a:pt x="1451" y="1063"/>
                </a:lnTo>
                <a:lnTo>
                  <a:pt x="1509" y="1066"/>
                </a:lnTo>
                <a:lnTo>
                  <a:pt x="1535" y="1067"/>
                </a:lnTo>
                <a:lnTo>
                  <a:pt x="1562" y="1066"/>
                </a:lnTo>
                <a:lnTo>
                  <a:pt x="1562" y="1066"/>
                </a:lnTo>
                <a:lnTo>
                  <a:pt x="1594" y="1026"/>
                </a:lnTo>
                <a:lnTo>
                  <a:pt x="1628" y="987"/>
                </a:lnTo>
                <a:lnTo>
                  <a:pt x="1645" y="967"/>
                </a:lnTo>
                <a:lnTo>
                  <a:pt x="1661" y="946"/>
                </a:lnTo>
                <a:lnTo>
                  <a:pt x="1675" y="925"/>
                </a:lnTo>
                <a:lnTo>
                  <a:pt x="1687" y="904"/>
                </a:lnTo>
                <a:lnTo>
                  <a:pt x="1687" y="904"/>
                </a:lnTo>
                <a:lnTo>
                  <a:pt x="1663" y="920"/>
                </a:lnTo>
                <a:lnTo>
                  <a:pt x="1639" y="936"/>
                </a:lnTo>
                <a:lnTo>
                  <a:pt x="1616" y="953"/>
                </a:lnTo>
                <a:lnTo>
                  <a:pt x="1594" y="973"/>
                </a:lnTo>
                <a:lnTo>
                  <a:pt x="1572" y="993"/>
                </a:lnTo>
                <a:lnTo>
                  <a:pt x="1552" y="1012"/>
                </a:lnTo>
                <a:lnTo>
                  <a:pt x="1533" y="1033"/>
                </a:lnTo>
                <a:lnTo>
                  <a:pt x="1513" y="1054"/>
                </a:lnTo>
                <a:lnTo>
                  <a:pt x="1513" y="1054"/>
                </a:lnTo>
                <a:lnTo>
                  <a:pt x="1541" y="1015"/>
                </a:lnTo>
                <a:lnTo>
                  <a:pt x="1571" y="974"/>
                </a:lnTo>
                <a:lnTo>
                  <a:pt x="1602" y="934"/>
                </a:lnTo>
                <a:lnTo>
                  <a:pt x="1632" y="891"/>
                </a:lnTo>
                <a:lnTo>
                  <a:pt x="1632" y="891"/>
                </a:lnTo>
                <a:lnTo>
                  <a:pt x="1617" y="898"/>
                </a:lnTo>
                <a:lnTo>
                  <a:pt x="1617" y="898"/>
                </a:lnTo>
                <a:close/>
                <a:moveTo>
                  <a:pt x="2529" y="905"/>
                </a:moveTo>
                <a:lnTo>
                  <a:pt x="2529" y="905"/>
                </a:lnTo>
                <a:lnTo>
                  <a:pt x="2512" y="918"/>
                </a:lnTo>
                <a:lnTo>
                  <a:pt x="2495" y="931"/>
                </a:lnTo>
                <a:lnTo>
                  <a:pt x="2480" y="945"/>
                </a:lnTo>
                <a:lnTo>
                  <a:pt x="2464" y="959"/>
                </a:lnTo>
                <a:lnTo>
                  <a:pt x="2436" y="988"/>
                </a:lnTo>
                <a:lnTo>
                  <a:pt x="2422" y="1001"/>
                </a:lnTo>
                <a:lnTo>
                  <a:pt x="2407" y="1014"/>
                </a:lnTo>
                <a:lnTo>
                  <a:pt x="2407" y="1014"/>
                </a:lnTo>
                <a:lnTo>
                  <a:pt x="2393" y="1028"/>
                </a:lnTo>
                <a:lnTo>
                  <a:pt x="2380" y="1045"/>
                </a:lnTo>
                <a:lnTo>
                  <a:pt x="2369" y="1061"/>
                </a:lnTo>
                <a:lnTo>
                  <a:pt x="2356" y="1077"/>
                </a:lnTo>
                <a:lnTo>
                  <a:pt x="2356" y="1077"/>
                </a:lnTo>
                <a:lnTo>
                  <a:pt x="2388" y="1077"/>
                </a:lnTo>
                <a:lnTo>
                  <a:pt x="2419" y="1077"/>
                </a:lnTo>
                <a:lnTo>
                  <a:pt x="2480" y="1074"/>
                </a:lnTo>
                <a:lnTo>
                  <a:pt x="2480" y="1074"/>
                </a:lnTo>
                <a:lnTo>
                  <a:pt x="2498" y="1046"/>
                </a:lnTo>
                <a:lnTo>
                  <a:pt x="2518" y="1019"/>
                </a:lnTo>
                <a:lnTo>
                  <a:pt x="2557" y="966"/>
                </a:lnTo>
                <a:lnTo>
                  <a:pt x="2560" y="964"/>
                </a:lnTo>
                <a:lnTo>
                  <a:pt x="2563" y="962"/>
                </a:lnTo>
                <a:lnTo>
                  <a:pt x="2564" y="960"/>
                </a:lnTo>
                <a:lnTo>
                  <a:pt x="2567" y="957"/>
                </a:lnTo>
                <a:lnTo>
                  <a:pt x="2567" y="957"/>
                </a:lnTo>
                <a:lnTo>
                  <a:pt x="2568" y="953"/>
                </a:lnTo>
                <a:lnTo>
                  <a:pt x="2570" y="952"/>
                </a:lnTo>
                <a:lnTo>
                  <a:pt x="2571" y="952"/>
                </a:lnTo>
                <a:lnTo>
                  <a:pt x="2571" y="952"/>
                </a:lnTo>
                <a:lnTo>
                  <a:pt x="2573" y="948"/>
                </a:lnTo>
                <a:lnTo>
                  <a:pt x="2573" y="948"/>
                </a:lnTo>
                <a:lnTo>
                  <a:pt x="2575" y="942"/>
                </a:lnTo>
                <a:lnTo>
                  <a:pt x="2581" y="938"/>
                </a:lnTo>
                <a:lnTo>
                  <a:pt x="2585" y="935"/>
                </a:lnTo>
                <a:lnTo>
                  <a:pt x="2591" y="932"/>
                </a:lnTo>
                <a:lnTo>
                  <a:pt x="2591" y="932"/>
                </a:lnTo>
                <a:lnTo>
                  <a:pt x="2591" y="931"/>
                </a:lnTo>
                <a:lnTo>
                  <a:pt x="2591" y="928"/>
                </a:lnTo>
                <a:lnTo>
                  <a:pt x="2592" y="924"/>
                </a:lnTo>
                <a:lnTo>
                  <a:pt x="2592" y="920"/>
                </a:lnTo>
                <a:lnTo>
                  <a:pt x="2591" y="920"/>
                </a:lnTo>
                <a:lnTo>
                  <a:pt x="2589" y="921"/>
                </a:lnTo>
                <a:lnTo>
                  <a:pt x="2589" y="921"/>
                </a:lnTo>
                <a:lnTo>
                  <a:pt x="2554" y="949"/>
                </a:lnTo>
                <a:lnTo>
                  <a:pt x="2519" y="979"/>
                </a:lnTo>
                <a:lnTo>
                  <a:pt x="2487" y="1011"/>
                </a:lnTo>
                <a:lnTo>
                  <a:pt x="2456" y="1043"/>
                </a:lnTo>
                <a:lnTo>
                  <a:pt x="2456" y="1043"/>
                </a:lnTo>
                <a:lnTo>
                  <a:pt x="2450" y="1052"/>
                </a:lnTo>
                <a:lnTo>
                  <a:pt x="2445" y="1060"/>
                </a:lnTo>
                <a:lnTo>
                  <a:pt x="2440" y="1064"/>
                </a:lnTo>
                <a:lnTo>
                  <a:pt x="2436" y="1067"/>
                </a:lnTo>
                <a:lnTo>
                  <a:pt x="2431" y="1068"/>
                </a:lnTo>
                <a:lnTo>
                  <a:pt x="2424" y="1068"/>
                </a:lnTo>
                <a:lnTo>
                  <a:pt x="2424" y="1068"/>
                </a:lnTo>
                <a:lnTo>
                  <a:pt x="2443" y="1035"/>
                </a:lnTo>
                <a:lnTo>
                  <a:pt x="2464" y="1002"/>
                </a:lnTo>
                <a:lnTo>
                  <a:pt x="2487" y="972"/>
                </a:lnTo>
                <a:lnTo>
                  <a:pt x="2508" y="942"/>
                </a:lnTo>
                <a:lnTo>
                  <a:pt x="2508" y="942"/>
                </a:lnTo>
                <a:lnTo>
                  <a:pt x="2509" y="938"/>
                </a:lnTo>
                <a:lnTo>
                  <a:pt x="2512" y="934"/>
                </a:lnTo>
                <a:lnTo>
                  <a:pt x="2519" y="927"/>
                </a:lnTo>
                <a:lnTo>
                  <a:pt x="2522" y="924"/>
                </a:lnTo>
                <a:lnTo>
                  <a:pt x="2526" y="920"/>
                </a:lnTo>
                <a:lnTo>
                  <a:pt x="2528" y="912"/>
                </a:lnTo>
                <a:lnTo>
                  <a:pt x="2529" y="905"/>
                </a:lnTo>
                <a:lnTo>
                  <a:pt x="2529" y="905"/>
                </a:lnTo>
                <a:close/>
                <a:moveTo>
                  <a:pt x="2329" y="969"/>
                </a:moveTo>
                <a:lnTo>
                  <a:pt x="2332" y="964"/>
                </a:lnTo>
                <a:lnTo>
                  <a:pt x="2334" y="962"/>
                </a:lnTo>
                <a:lnTo>
                  <a:pt x="2336" y="957"/>
                </a:lnTo>
                <a:lnTo>
                  <a:pt x="2336" y="957"/>
                </a:lnTo>
                <a:lnTo>
                  <a:pt x="2338" y="953"/>
                </a:lnTo>
                <a:lnTo>
                  <a:pt x="2339" y="952"/>
                </a:lnTo>
                <a:lnTo>
                  <a:pt x="2341" y="950"/>
                </a:lnTo>
                <a:lnTo>
                  <a:pt x="2341" y="950"/>
                </a:lnTo>
                <a:lnTo>
                  <a:pt x="2345" y="945"/>
                </a:lnTo>
                <a:lnTo>
                  <a:pt x="2350" y="939"/>
                </a:lnTo>
                <a:lnTo>
                  <a:pt x="2352" y="936"/>
                </a:lnTo>
                <a:lnTo>
                  <a:pt x="2353" y="932"/>
                </a:lnTo>
                <a:lnTo>
                  <a:pt x="2355" y="929"/>
                </a:lnTo>
                <a:lnTo>
                  <a:pt x="2353" y="927"/>
                </a:lnTo>
                <a:lnTo>
                  <a:pt x="2353" y="927"/>
                </a:lnTo>
                <a:lnTo>
                  <a:pt x="2314" y="962"/>
                </a:lnTo>
                <a:lnTo>
                  <a:pt x="2277" y="1000"/>
                </a:lnTo>
                <a:lnTo>
                  <a:pt x="2242" y="1039"/>
                </a:lnTo>
                <a:lnTo>
                  <a:pt x="2209" y="1081"/>
                </a:lnTo>
                <a:lnTo>
                  <a:pt x="2343" y="1077"/>
                </a:lnTo>
                <a:lnTo>
                  <a:pt x="2343" y="1077"/>
                </a:lnTo>
                <a:lnTo>
                  <a:pt x="2358" y="1050"/>
                </a:lnTo>
                <a:lnTo>
                  <a:pt x="2372" y="1026"/>
                </a:lnTo>
                <a:lnTo>
                  <a:pt x="2387" y="1004"/>
                </a:lnTo>
                <a:lnTo>
                  <a:pt x="2402" y="984"/>
                </a:lnTo>
                <a:lnTo>
                  <a:pt x="2405" y="984"/>
                </a:lnTo>
                <a:lnTo>
                  <a:pt x="2418" y="969"/>
                </a:lnTo>
                <a:lnTo>
                  <a:pt x="2418" y="969"/>
                </a:lnTo>
                <a:lnTo>
                  <a:pt x="2418" y="964"/>
                </a:lnTo>
                <a:lnTo>
                  <a:pt x="2418" y="964"/>
                </a:lnTo>
                <a:lnTo>
                  <a:pt x="2425" y="956"/>
                </a:lnTo>
                <a:lnTo>
                  <a:pt x="2429" y="950"/>
                </a:lnTo>
                <a:lnTo>
                  <a:pt x="2433" y="946"/>
                </a:lnTo>
                <a:lnTo>
                  <a:pt x="2433" y="946"/>
                </a:lnTo>
                <a:lnTo>
                  <a:pt x="2433" y="950"/>
                </a:lnTo>
                <a:lnTo>
                  <a:pt x="2432" y="952"/>
                </a:lnTo>
                <a:lnTo>
                  <a:pt x="2431" y="955"/>
                </a:lnTo>
                <a:lnTo>
                  <a:pt x="2429" y="957"/>
                </a:lnTo>
                <a:lnTo>
                  <a:pt x="2429" y="957"/>
                </a:lnTo>
                <a:lnTo>
                  <a:pt x="2432" y="957"/>
                </a:lnTo>
                <a:lnTo>
                  <a:pt x="2435" y="956"/>
                </a:lnTo>
                <a:lnTo>
                  <a:pt x="2436" y="953"/>
                </a:lnTo>
                <a:lnTo>
                  <a:pt x="2438" y="950"/>
                </a:lnTo>
                <a:lnTo>
                  <a:pt x="2438" y="950"/>
                </a:lnTo>
                <a:lnTo>
                  <a:pt x="2439" y="943"/>
                </a:lnTo>
                <a:lnTo>
                  <a:pt x="2442" y="936"/>
                </a:lnTo>
                <a:lnTo>
                  <a:pt x="2446" y="929"/>
                </a:lnTo>
                <a:lnTo>
                  <a:pt x="2449" y="921"/>
                </a:lnTo>
                <a:lnTo>
                  <a:pt x="2449" y="921"/>
                </a:lnTo>
                <a:lnTo>
                  <a:pt x="2402" y="956"/>
                </a:lnTo>
                <a:lnTo>
                  <a:pt x="2356" y="993"/>
                </a:lnTo>
                <a:lnTo>
                  <a:pt x="2334" y="1011"/>
                </a:lnTo>
                <a:lnTo>
                  <a:pt x="2311" y="1031"/>
                </a:lnTo>
                <a:lnTo>
                  <a:pt x="2291" y="1052"/>
                </a:lnTo>
                <a:lnTo>
                  <a:pt x="2272" y="1073"/>
                </a:lnTo>
                <a:lnTo>
                  <a:pt x="2272" y="1073"/>
                </a:lnTo>
                <a:lnTo>
                  <a:pt x="2270" y="1074"/>
                </a:lnTo>
                <a:lnTo>
                  <a:pt x="2270" y="1073"/>
                </a:lnTo>
                <a:lnTo>
                  <a:pt x="2269" y="1068"/>
                </a:lnTo>
                <a:lnTo>
                  <a:pt x="2268" y="1064"/>
                </a:lnTo>
                <a:lnTo>
                  <a:pt x="2269" y="1060"/>
                </a:lnTo>
                <a:lnTo>
                  <a:pt x="2269" y="1060"/>
                </a:lnTo>
                <a:lnTo>
                  <a:pt x="2282" y="1036"/>
                </a:lnTo>
                <a:lnTo>
                  <a:pt x="2296" y="1014"/>
                </a:lnTo>
                <a:lnTo>
                  <a:pt x="2327" y="970"/>
                </a:lnTo>
                <a:lnTo>
                  <a:pt x="2329" y="969"/>
                </a:lnTo>
                <a:close/>
                <a:moveTo>
                  <a:pt x="1899" y="1078"/>
                </a:moveTo>
                <a:lnTo>
                  <a:pt x="1899" y="1078"/>
                </a:lnTo>
                <a:lnTo>
                  <a:pt x="1904" y="1078"/>
                </a:lnTo>
                <a:lnTo>
                  <a:pt x="1908" y="1075"/>
                </a:lnTo>
                <a:lnTo>
                  <a:pt x="1911" y="1074"/>
                </a:lnTo>
                <a:lnTo>
                  <a:pt x="1912" y="1071"/>
                </a:lnTo>
                <a:lnTo>
                  <a:pt x="1916" y="1066"/>
                </a:lnTo>
                <a:lnTo>
                  <a:pt x="1918" y="1064"/>
                </a:lnTo>
                <a:lnTo>
                  <a:pt x="1919" y="1064"/>
                </a:lnTo>
                <a:lnTo>
                  <a:pt x="1919" y="1064"/>
                </a:lnTo>
                <a:lnTo>
                  <a:pt x="1922" y="1066"/>
                </a:lnTo>
                <a:lnTo>
                  <a:pt x="1923" y="1067"/>
                </a:lnTo>
                <a:lnTo>
                  <a:pt x="1923" y="1068"/>
                </a:lnTo>
                <a:lnTo>
                  <a:pt x="1922" y="1071"/>
                </a:lnTo>
                <a:lnTo>
                  <a:pt x="1912" y="1080"/>
                </a:lnTo>
                <a:lnTo>
                  <a:pt x="1912" y="1080"/>
                </a:lnTo>
                <a:lnTo>
                  <a:pt x="1919" y="1078"/>
                </a:lnTo>
                <a:lnTo>
                  <a:pt x="1926" y="1080"/>
                </a:lnTo>
                <a:lnTo>
                  <a:pt x="1942" y="1081"/>
                </a:lnTo>
                <a:lnTo>
                  <a:pt x="1954" y="1081"/>
                </a:lnTo>
                <a:lnTo>
                  <a:pt x="1960" y="1080"/>
                </a:lnTo>
                <a:lnTo>
                  <a:pt x="1963" y="1078"/>
                </a:lnTo>
                <a:lnTo>
                  <a:pt x="1963" y="1078"/>
                </a:lnTo>
                <a:lnTo>
                  <a:pt x="2032" y="994"/>
                </a:lnTo>
                <a:lnTo>
                  <a:pt x="2067" y="953"/>
                </a:lnTo>
                <a:lnTo>
                  <a:pt x="2099" y="910"/>
                </a:lnTo>
                <a:lnTo>
                  <a:pt x="2099" y="910"/>
                </a:lnTo>
                <a:lnTo>
                  <a:pt x="2084" y="915"/>
                </a:lnTo>
                <a:lnTo>
                  <a:pt x="2076" y="918"/>
                </a:lnTo>
                <a:lnTo>
                  <a:pt x="2071" y="922"/>
                </a:lnTo>
                <a:lnTo>
                  <a:pt x="1923" y="1057"/>
                </a:lnTo>
                <a:lnTo>
                  <a:pt x="1923" y="1057"/>
                </a:lnTo>
                <a:lnTo>
                  <a:pt x="1958" y="1018"/>
                </a:lnTo>
                <a:lnTo>
                  <a:pt x="1995" y="979"/>
                </a:lnTo>
                <a:lnTo>
                  <a:pt x="2034" y="942"/>
                </a:lnTo>
                <a:lnTo>
                  <a:pt x="2055" y="925"/>
                </a:lnTo>
                <a:lnTo>
                  <a:pt x="2075" y="908"/>
                </a:lnTo>
                <a:lnTo>
                  <a:pt x="2075" y="908"/>
                </a:lnTo>
                <a:lnTo>
                  <a:pt x="2064" y="905"/>
                </a:lnTo>
                <a:lnTo>
                  <a:pt x="2053" y="904"/>
                </a:lnTo>
                <a:lnTo>
                  <a:pt x="2029" y="905"/>
                </a:lnTo>
                <a:lnTo>
                  <a:pt x="2029" y="905"/>
                </a:lnTo>
                <a:lnTo>
                  <a:pt x="2023" y="915"/>
                </a:lnTo>
                <a:lnTo>
                  <a:pt x="2016" y="924"/>
                </a:lnTo>
                <a:lnTo>
                  <a:pt x="2010" y="932"/>
                </a:lnTo>
                <a:lnTo>
                  <a:pt x="2005" y="941"/>
                </a:lnTo>
                <a:lnTo>
                  <a:pt x="2003" y="943"/>
                </a:lnTo>
                <a:lnTo>
                  <a:pt x="2003" y="943"/>
                </a:lnTo>
                <a:lnTo>
                  <a:pt x="1978" y="977"/>
                </a:lnTo>
                <a:lnTo>
                  <a:pt x="1951" y="1009"/>
                </a:lnTo>
                <a:lnTo>
                  <a:pt x="1925" y="1043"/>
                </a:lnTo>
                <a:lnTo>
                  <a:pt x="1899" y="1078"/>
                </a:lnTo>
                <a:lnTo>
                  <a:pt x="1899" y="1078"/>
                </a:lnTo>
                <a:close/>
                <a:moveTo>
                  <a:pt x="248" y="839"/>
                </a:moveTo>
                <a:lnTo>
                  <a:pt x="248" y="839"/>
                </a:lnTo>
                <a:lnTo>
                  <a:pt x="243" y="858"/>
                </a:lnTo>
                <a:lnTo>
                  <a:pt x="234" y="877"/>
                </a:lnTo>
                <a:lnTo>
                  <a:pt x="224" y="894"/>
                </a:lnTo>
                <a:lnTo>
                  <a:pt x="213" y="912"/>
                </a:lnTo>
                <a:lnTo>
                  <a:pt x="191" y="945"/>
                </a:lnTo>
                <a:lnTo>
                  <a:pt x="168" y="977"/>
                </a:lnTo>
                <a:lnTo>
                  <a:pt x="168" y="977"/>
                </a:lnTo>
                <a:lnTo>
                  <a:pt x="177" y="970"/>
                </a:lnTo>
                <a:lnTo>
                  <a:pt x="184" y="963"/>
                </a:lnTo>
                <a:lnTo>
                  <a:pt x="189" y="956"/>
                </a:lnTo>
                <a:lnTo>
                  <a:pt x="198" y="949"/>
                </a:lnTo>
                <a:lnTo>
                  <a:pt x="203" y="943"/>
                </a:lnTo>
                <a:lnTo>
                  <a:pt x="203" y="943"/>
                </a:lnTo>
                <a:lnTo>
                  <a:pt x="203" y="945"/>
                </a:lnTo>
                <a:lnTo>
                  <a:pt x="203" y="948"/>
                </a:lnTo>
                <a:lnTo>
                  <a:pt x="200" y="949"/>
                </a:lnTo>
                <a:lnTo>
                  <a:pt x="198" y="949"/>
                </a:lnTo>
                <a:lnTo>
                  <a:pt x="198" y="949"/>
                </a:lnTo>
                <a:lnTo>
                  <a:pt x="196" y="955"/>
                </a:lnTo>
                <a:lnTo>
                  <a:pt x="193" y="960"/>
                </a:lnTo>
                <a:lnTo>
                  <a:pt x="188" y="970"/>
                </a:lnTo>
                <a:lnTo>
                  <a:pt x="170" y="987"/>
                </a:lnTo>
                <a:lnTo>
                  <a:pt x="170" y="987"/>
                </a:lnTo>
                <a:lnTo>
                  <a:pt x="181" y="991"/>
                </a:lnTo>
                <a:lnTo>
                  <a:pt x="193" y="995"/>
                </a:lnTo>
                <a:lnTo>
                  <a:pt x="202" y="995"/>
                </a:lnTo>
                <a:lnTo>
                  <a:pt x="206" y="995"/>
                </a:lnTo>
                <a:lnTo>
                  <a:pt x="208" y="994"/>
                </a:lnTo>
                <a:lnTo>
                  <a:pt x="208" y="994"/>
                </a:lnTo>
                <a:lnTo>
                  <a:pt x="229" y="963"/>
                </a:lnTo>
                <a:lnTo>
                  <a:pt x="250" y="932"/>
                </a:lnTo>
                <a:lnTo>
                  <a:pt x="293" y="875"/>
                </a:lnTo>
                <a:lnTo>
                  <a:pt x="293" y="875"/>
                </a:lnTo>
                <a:lnTo>
                  <a:pt x="271" y="891"/>
                </a:lnTo>
                <a:lnTo>
                  <a:pt x="250" y="910"/>
                </a:lnTo>
                <a:lnTo>
                  <a:pt x="229" y="929"/>
                </a:lnTo>
                <a:lnTo>
                  <a:pt x="209" y="948"/>
                </a:lnTo>
                <a:lnTo>
                  <a:pt x="209" y="948"/>
                </a:lnTo>
                <a:lnTo>
                  <a:pt x="219" y="935"/>
                </a:lnTo>
                <a:lnTo>
                  <a:pt x="229" y="921"/>
                </a:lnTo>
                <a:lnTo>
                  <a:pt x="238" y="908"/>
                </a:lnTo>
                <a:lnTo>
                  <a:pt x="251" y="896"/>
                </a:lnTo>
                <a:lnTo>
                  <a:pt x="262" y="884"/>
                </a:lnTo>
                <a:lnTo>
                  <a:pt x="276" y="873"/>
                </a:lnTo>
                <a:lnTo>
                  <a:pt x="290" y="863"/>
                </a:lnTo>
                <a:lnTo>
                  <a:pt x="304" y="853"/>
                </a:lnTo>
                <a:lnTo>
                  <a:pt x="304" y="853"/>
                </a:lnTo>
                <a:lnTo>
                  <a:pt x="267" y="842"/>
                </a:lnTo>
                <a:lnTo>
                  <a:pt x="248" y="837"/>
                </a:lnTo>
                <a:lnTo>
                  <a:pt x="240" y="832"/>
                </a:lnTo>
                <a:lnTo>
                  <a:pt x="233" y="827"/>
                </a:lnTo>
                <a:lnTo>
                  <a:pt x="233" y="827"/>
                </a:lnTo>
                <a:lnTo>
                  <a:pt x="230" y="832"/>
                </a:lnTo>
                <a:lnTo>
                  <a:pt x="226" y="838"/>
                </a:lnTo>
                <a:lnTo>
                  <a:pt x="216" y="848"/>
                </a:lnTo>
                <a:lnTo>
                  <a:pt x="205" y="858"/>
                </a:lnTo>
                <a:lnTo>
                  <a:pt x="200" y="862"/>
                </a:lnTo>
                <a:lnTo>
                  <a:pt x="196" y="868"/>
                </a:lnTo>
                <a:lnTo>
                  <a:pt x="200" y="869"/>
                </a:lnTo>
                <a:lnTo>
                  <a:pt x="200" y="869"/>
                </a:lnTo>
                <a:lnTo>
                  <a:pt x="200" y="872"/>
                </a:lnTo>
                <a:lnTo>
                  <a:pt x="199" y="875"/>
                </a:lnTo>
                <a:lnTo>
                  <a:pt x="140" y="960"/>
                </a:lnTo>
                <a:lnTo>
                  <a:pt x="140" y="960"/>
                </a:lnTo>
                <a:lnTo>
                  <a:pt x="146" y="959"/>
                </a:lnTo>
                <a:lnTo>
                  <a:pt x="150" y="956"/>
                </a:lnTo>
                <a:lnTo>
                  <a:pt x="160" y="949"/>
                </a:lnTo>
                <a:lnTo>
                  <a:pt x="164" y="946"/>
                </a:lnTo>
                <a:lnTo>
                  <a:pt x="168" y="945"/>
                </a:lnTo>
                <a:lnTo>
                  <a:pt x="172" y="945"/>
                </a:lnTo>
                <a:lnTo>
                  <a:pt x="175" y="946"/>
                </a:lnTo>
                <a:lnTo>
                  <a:pt x="175" y="946"/>
                </a:lnTo>
                <a:lnTo>
                  <a:pt x="195" y="922"/>
                </a:lnTo>
                <a:lnTo>
                  <a:pt x="215" y="896"/>
                </a:lnTo>
                <a:lnTo>
                  <a:pt x="231" y="868"/>
                </a:lnTo>
                <a:lnTo>
                  <a:pt x="248" y="839"/>
                </a:lnTo>
                <a:lnTo>
                  <a:pt x="248" y="839"/>
                </a:lnTo>
                <a:close/>
                <a:moveTo>
                  <a:pt x="2275" y="962"/>
                </a:moveTo>
                <a:lnTo>
                  <a:pt x="2276" y="960"/>
                </a:lnTo>
                <a:lnTo>
                  <a:pt x="2276" y="960"/>
                </a:lnTo>
                <a:lnTo>
                  <a:pt x="2283" y="950"/>
                </a:lnTo>
                <a:lnTo>
                  <a:pt x="2289" y="939"/>
                </a:lnTo>
                <a:lnTo>
                  <a:pt x="2293" y="929"/>
                </a:lnTo>
                <a:lnTo>
                  <a:pt x="2297" y="917"/>
                </a:lnTo>
                <a:lnTo>
                  <a:pt x="2297" y="917"/>
                </a:lnTo>
                <a:lnTo>
                  <a:pt x="2289" y="921"/>
                </a:lnTo>
                <a:lnTo>
                  <a:pt x="2282" y="925"/>
                </a:lnTo>
                <a:lnTo>
                  <a:pt x="2282" y="925"/>
                </a:lnTo>
                <a:lnTo>
                  <a:pt x="2241" y="960"/>
                </a:lnTo>
                <a:lnTo>
                  <a:pt x="2200" y="998"/>
                </a:lnTo>
                <a:lnTo>
                  <a:pt x="2162" y="1038"/>
                </a:lnTo>
                <a:lnTo>
                  <a:pt x="2124" y="1080"/>
                </a:lnTo>
                <a:lnTo>
                  <a:pt x="2124" y="1080"/>
                </a:lnTo>
                <a:lnTo>
                  <a:pt x="2144" y="1081"/>
                </a:lnTo>
                <a:lnTo>
                  <a:pt x="2161" y="1081"/>
                </a:lnTo>
                <a:lnTo>
                  <a:pt x="2178" y="1080"/>
                </a:lnTo>
                <a:lnTo>
                  <a:pt x="2193" y="1080"/>
                </a:lnTo>
                <a:lnTo>
                  <a:pt x="2193" y="1080"/>
                </a:lnTo>
                <a:lnTo>
                  <a:pt x="2210" y="1054"/>
                </a:lnTo>
                <a:lnTo>
                  <a:pt x="2227" y="1029"/>
                </a:lnTo>
                <a:lnTo>
                  <a:pt x="2244" y="1005"/>
                </a:lnTo>
                <a:lnTo>
                  <a:pt x="2263" y="981"/>
                </a:lnTo>
                <a:lnTo>
                  <a:pt x="2263" y="977"/>
                </a:lnTo>
                <a:lnTo>
                  <a:pt x="2275" y="962"/>
                </a:lnTo>
                <a:close/>
                <a:moveTo>
                  <a:pt x="444" y="1031"/>
                </a:moveTo>
                <a:lnTo>
                  <a:pt x="489" y="1033"/>
                </a:lnTo>
                <a:lnTo>
                  <a:pt x="489" y="1033"/>
                </a:lnTo>
                <a:lnTo>
                  <a:pt x="501" y="1011"/>
                </a:lnTo>
                <a:lnTo>
                  <a:pt x="515" y="990"/>
                </a:lnTo>
                <a:lnTo>
                  <a:pt x="546" y="950"/>
                </a:lnTo>
                <a:lnTo>
                  <a:pt x="546" y="950"/>
                </a:lnTo>
                <a:lnTo>
                  <a:pt x="546" y="949"/>
                </a:lnTo>
                <a:lnTo>
                  <a:pt x="590" y="893"/>
                </a:lnTo>
                <a:lnTo>
                  <a:pt x="590" y="893"/>
                </a:lnTo>
                <a:lnTo>
                  <a:pt x="573" y="903"/>
                </a:lnTo>
                <a:lnTo>
                  <a:pt x="556" y="915"/>
                </a:lnTo>
                <a:lnTo>
                  <a:pt x="539" y="931"/>
                </a:lnTo>
                <a:lnTo>
                  <a:pt x="522" y="946"/>
                </a:lnTo>
                <a:lnTo>
                  <a:pt x="522" y="946"/>
                </a:lnTo>
                <a:lnTo>
                  <a:pt x="501" y="966"/>
                </a:lnTo>
                <a:lnTo>
                  <a:pt x="491" y="974"/>
                </a:lnTo>
                <a:lnTo>
                  <a:pt x="490" y="974"/>
                </a:lnTo>
                <a:lnTo>
                  <a:pt x="490" y="974"/>
                </a:lnTo>
                <a:lnTo>
                  <a:pt x="494" y="970"/>
                </a:lnTo>
                <a:lnTo>
                  <a:pt x="487" y="966"/>
                </a:lnTo>
                <a:lnTo>
                  <a:pt x="487" y="966"/>
                </a:lnTo>
                <a:lnTo>
                  <a:pt x="505" y="946"/>
                </a:lnTo>
                <a:lnTo>
                  <a:pt x="525" y="928"/>
                </a:lnTo>
                <a:lnTo>
                  <a:pt x="566" y="891"/>
                </a:lnTo>
                <a:lnTo>
                  <a:pt x="531" y="886"/>
                </a:lnTo>
                <a:lnTo>
                  <a:pt x="531" y="886"/>
                </a:lnTo>
                <a:lnTo>
                  <a:pt x="511" y="918"/>
                </a:lnTo>
                <a:lnTo>
                  <a:pt x="489" y="948"/>
                </a:lnTo>
                <a:lnTo>
                  <a:pt x="466" y="977"/>
                </a:lnTo>
                <a:lnTo>
                  <a:pt x="444" y="1008"/>
                </a:lnTo>
                <a:lnTo>
                  <a:pt x="444" y="1008"/>
                </a:lnTo>
                <a:lnTo>
                  <a:pt x="442" y="1011"/>
                </a:lnTo>
                <a:lnTo>
                  <a:pt x="444" y="1011"/>
                </a:lnTo>
                <a:lnTo>
                  <a:pt x="448" y="1009"/>
                </a:lnTo>
                <a:lnTo>
                  <a:pt x="452" y="1008"/>
                </a:lnTo>
                <a:lnTo>
                  <a:pt x="458" y="1007"/>
                </a:lnTo>
                <a:lnTo>
                  <a:pt x="458" y="1007"/>
                </a:lnTo>
                <a:lnTo>
                  <a:pt x="452" y="1012"/>
                </a:lnTo>
                <a:lnTo>
                  <a:pt x="446" y="1018"/>
                </a:lnTo>
                <a:lnTo>
                  <a:pt x="445" y="1021"/>
                </a:lnTo>
                <a:lnTo>
                  <a:pt x="444" y="1023"/>
                </a:lnTo>
                <a:lnTo>
                  <a:pt x="442" y="1026"/>
                </a:lnTo>
                <a:lnTo>
                  <a:pt x="444" y="1031"/>
                </a:lnTo>
                <a:lnTo>
                  <a:pt x="444" y="1031"/>
                </a:lnTo>
                <a:close/>
                <a:moveTo>
                  <a:pt x="1486" y="903"/>
                </a:moveTo>
                <a:lnTo>
                  <a:pt x="1486" y="903"/>
                </a:lnTo>
                <a:lnTo>
                  <a:pt x="1438" y="936"/>
                </a:lnTo>
                <a:lnTo>
                  <a:pt x="1416" y="953"/>
                </a:lnTo>
                <a:lnTo>
                  <a:pt x="1395" y="972"/>
                </a:lnTo>
                <a:lnTo>
                  <a:pt x="1374" y="991"/>
                </a:lnTo>
                <a:lnTo>
                  <a:pt x="1354" y="1012"/>
                </a:lnTo>
                <a:lnTo>
                  <a:pt x="1335" y="1035"/>
                </a:lnTo>
                <a:lnTo>
                  <a:pt x="1318" y="1059"/>
                </a:lnTo>
                <a:lnTo>
                  <a:pt x="1318" y="1059"/>
                </a:lnTo>
                <a:lnTo>
                  <a:pt x="1335" y="1061"/>
                </a:lnTo>
                <a:lnTo>
                  <a:pt x="1350" y="1063"/>
                </a:lnTo>
                <a:lnTo>
                  <a:pt x="1364" y="1063"/>
                </a:lnTo>
                <a:lnTo>
                  <a:pt x="1368" y="1061"/>
                </a:lnTo>
                <a:lnTo>
                  <a:pt x="1372" y="1059"/>
                </a:lnTo>
                <a:lnTo>
                  <a:pt x="1372" y="1059"/>
                </a:lnTo>
                <a:lnTo>
                  <a:pt x="1387" y="1039"/>
                </a:lnTo>
                <a:lnTo>
                  <a:pt x="1401" y="1019"/>
                </a:lnTo>
                <a:lnTo>
                  <a:pt x="1433" y="980"/>
                </a:lnTo>
                <a:lnTo>
                  <a:pt x="1464" y="942"/>
                </a:lnTo>
                <a:lnTo>
                  <a:pt x="1478" y="922"/>
                </a:lnTo>
                <a:lnTo>
                  <a:pt x="1490" y="903"/>
                </a:lnTo>
                <a:lnTo>
                  <a:pt x="1490" y="903"/>
                </a:lnTo>
                <a:lnTo>
                  <a:pt x="1488" y="903"/>
                </a:lnTo>
                <a:lnTo>
                  <a:pt x="1486" y="903"/>
                </a:lnTo>
                <a:lnTo>
                  <a:pt x="1486" y="903"/>
                </a:lnTo>
                <a:close/>
                <a:moveTo>
                  <a:pt x="505" y="866"/>
                </a:moveTo>
                <a:lnTo>
                  <a:pt x="505" y="866"/>
                </a:lnTo>
                <a:lnTo>
                  <a:pt x="529" y="872"/>
                </a:lnTo>
                <a:lnTo>
                  <a:pt x="556" y="876"/>
                </a:lnTo>
                <a:lnTo>
                  <a:pt x="609" y="882"/>
                </a:lnTo>
                <a:lnTo>
                  <a:pt x="664" y="884"/>
                </a:lnTo>
                <a:lnTo>
                  <a:pt x="722" y="884"/>
                </a:lnTo>
                <a:lnTo>
                  <a:pt x="779" y="883"/>
                </a:lnTo>
                <a:lnTo>
                  <a:pt x="837" y="879"/>
                </a:lnTo>
                <a:lnTo>
                  <a:pt x="893" y="875"/>
                </a:lnTo>
                <a:lnTo>
                  <a:pt x="948" y="869"/>
                </a:lnTo>
                <a:lnTo>
                  <a:pt x="948" y="869"/>
                </a:lnTo>
                <a:lnTo>
                  <a:pt x="869" y="866"/>
                </a:lnTo>
                <a:lnTo>
                  <a:pt x="792" y="863"/>
                </a:lnTo>
                <a:lnTo>
                  <a:pt x="713" y="860"/>
                </a:lnTo>
                <a:lnTo>
                  <a:pt x="674" y="860"/>
                </a:lnTo>
                <a:lnTo>
                  <a:pt x="633" y="862"/>
                </a:lnTo>
                <a:lnTo>
                  <a:pt x="633" y="862"/>
                </a:lnTo>
                <a:lnTo>
                  <a:pt x="570" y="863"/>
                </a:lnTo>
                <a:lnTo>
                  <a:pt x="538" y="865"/>
                </a:lnTo>
                <a:lnTo>
                  <a:pt x="505" y="866"/>
                </a:lnTo>
                <a:lnTo>
                  <a:pt x="505" y="866"/>
                </a:lnTo>
                <a:close/>
                <a:moveTo>
                  <a:pt x="2050" y="1008"/>
                </a:moveTo>
                <a:lnTo>
                  <a:pt x="2050" y="1008"/>
                </a:lnTo>
                <a:lnTo>
                  <a:pt x="2016" y="1042"/>
                </a:lnTo>
                <a:lnTo>
                  <a:pt x="1999" y="1059"/>
                </a:lnTo>
                <a:lnTo>
                  <a:pt x="1984" y="1077"/>
                </a:lnTo>
                <a:lnTo>
                  <a:pt x="1984" y="1077"/>
                </a:lnTo>
                <a:lnTo>
                  <a:pt x="1991" y="1080"/>
                </a:lnTo>
                <a:lnTo>
                  <a:pt x="1998" y="1081"/>
                </a:lnTo>
                <a:lnTo>
                  <a:pt x="2005" y="1081"/>
                </a:lnTo>
                <a:lnTo>
                  <a:pt x="2012" y="1081"/>
                </a:lnTo>
                <a:lnTo>
                  <a:pt x="2027" y="1080"/>
                </a:lnTo>
                <a:lnTo>
                  <a:pt x="2034" y="1080"/>
                </a:lnTo>
                <a:lnTo>
                  <a:pt x="2041" y="1081"/>
                </a:lnTo>
                <a:lnTo>
                  <a:pt x="2041" y="1081"/>
                </a:lnTo>
                <a:lnTo>
                  <a:pt x="2071" y="1040"/>
                </a:lnTo>
                <a:lnTo>
                  <a:pt x="2102" y="1001"/>
                </a:lnTo>
                <a:lnTo>
                  <a:pt x="2166" y="918"/>
                </a:lnTo>
                <a:lnTo>
                  <a:pt x="2166" y="918"/>
                </a:lnTo>
                <a:lnTo>
                  <a:pt x="2166" y="917"/>
                </a:lnTo>
                <a:lnTo>
                  <a:pt x="2165" y="912"/>
                </a:lnTo>
                <a:lnTo>
                  <a:pt x="2162" y="910"/>
                </a:lnTo>
                <a:lnTo>
                  <a:pt x="2161" y="910"/>
                </a:lnTo>
                <a:lnTo>
                  <a:pt x="2159" y="910"/>
                </a:lnTo>
                <a:lnTo>
                  <a:pt x="2159" y="910"/>
                </a:lnTo>
                <a:lnTo>
                  <a:pt x="2130" y="935"/>
                </a:lnTo>
                <a:lnTo>
                  <a:pt x="2102" y="959"/>
                </a:lnTo>
                <a:lnTo>
                  <a:pt x="2075" y="984"/>
                </a:lnTo>
                <a:lnTo>
                  <a:pt x="2050" y="1008"/>
                </a:lnTo>
                <a:lnTo>
                  <a:pt x="2050" y="1008"/>
                </a:lnTo>
                <a:close/>
                <a:moveTo>
                  <a:pt x="1558" y="893"/>
                </a:moveTo>
                <a:lnTo>
                  <a:pt x="1558" y="893"/>
                </a:lnTo>
                <a:lnTo>
                  <a:pt x="1533" y="911"/>
                </a:lnTo>
                <a:lnTo>
                  <a:pt x="1507" y="929"/>
                </a:lnTo>
                <a:lnTo>
                  <a:pt x="1485" y="949"/>
                </a:lnTo>
                <a:lnTo>
                  <a:pt x="1462" y="970"/>
                </a:lnTo>
                <a:lnTo>
                  <a:pt x="1443" y="991"/>
                </a:lnTo>
                <a:lnTo>
                  <a:pt x="1423" y="1014"/>
                </a:lnTo>
                <a:lnTo>
                  <a:pt x="1405" y="1038"/>
                </a:lnTo>
                <a:lnTo>
                  <a:pt x="1388" y="1061"/>
                </a:lnTo>
                <a:lnTo>
                  <a:pt x="1388" y="1061"/>
                </a:lnTo>
                <a:lnTo>
                  <a:pt x="1416" y="1063"/>
                </a:lnTo>
                <a:lnTo>
                  <a:pt x="1430" y="1064"/>
                </a:lnTo>
                <a:lnTo>
                  <a:pt x="1436" y="1063"/>
                </a:lnTo>
                <a:lnTo>
                  <a:pt x="1438" y="1061"/>
                </a:lnTo>
                <a:lnTo>
                  <a:pt x="1513" y="962"/>
                </a:lnTo>
                <a:lnTo>
                  <a:pt x="1513" y="962"/>
                </a:lnTo>
                <a:lnTo>
                  <a:pt x="1535" y="931"/>
                </a:lnTo>
                <a:lnTo>
                  <a:pt x="1548" y="914"/>
                </a:lnTo>
                <a:lnTo>
                  <a:pt x="1552" y="904"/>
                </a:lnTo>
                <a:lnTo>
                  <a:pt x="1558" y="893"/>
                </a:lnTo>
                <a:lnTo>
                  <a:pt x="1558" y="893"/>
                </a:lnTo>
                <a:close/>
                <a:moveTo>
                  <a:pt x="2788" y="931"/>
                </a:moveTo>
                <a:lnTo>
                  <a:pt x="2788" y="931"/>
                </a:lnTo>
                <a:lnTo>
                  <a:pt x="2786" y="929"/>
                </a:lnTo>
                <a:lnTo>
                  <a:pt x="2786" y="927"/>
                </a:lnTo>
                <a:lnTo>
                  <a:pt x="2788" y="924"/>
                </a:lnTo>
                <a:lnTo>
                  <a:pt x="2790" y="922"/>
                </a:lnTo>
                <a:lnTo>
                  <a:pt x="2796" y="921"/>
                </a:lnTo>
                <a:lnTo>
                  <a:pt x="2796" y="921"/>
                </a:lnTo>
                <a:lnTo>
                  <a:pt x="2796" y="915"/>
                </a:lnTo>
                <a:lnTo>
                  <a:pt x="2799" y="911"/>
                </a:lnTo>
                <a:lnTo>
                  <a:pt x="2806" y="903"/>
                </a:lnTo>
                <a:lnTo>
                  <a:pt x="2814" y="893"/>
                </a:lnTo>
                <a:lnTo>
                  <a:pt x="2818" y="886"/>
                </a:lnTo>
                <a:lnTo>
                  <a:pt x="2821" y="879"/>
                </a:lnTo>
                <a:lnTo>
                  <a:pt x="2821" y="879"/>
                </a:lnTo>
                <a:lnTo>
                  <a:pt x="2793" y="898"/>
                </a:lnTo>
                <a:lnTo>
                  <a:pt x="2765" y="918"/>
                </a:lnTo>
                <a:lnTo>
                  <a:pt x="2740" y="939"/>
                </a:lnTo>
                <a:lnTo>
                  <a:pt x="2714" y="962"/>
                </a:lnTo>
                <a:lnTo>
                  <a:pt x="2692" y="984"/>
                </a:lnTo>
                <a:lnTo>
                  <a:pt x="2669" y="1009"/>
                </a:lnTo>
                <a:lnTo>
                  <a:pt x="2648" y="1035"/>
                </a:lnTo>
                <a:lnTo>
                  <a:pt x="2629" y="1060"/>
                </a:lnTo>
                <a:lnTo>
                  <a:pt x="2629" y="1060"/>
                </a:lnTo>
                <a:lnTo>
                  <a:pt x="2647" y="1057"/>
                </a:lnTo>
                <a:lnTo>
                  <a:pt x="2662" y="1053"/>
                </a:lnTo>
                <a:lnTo>
                  <a:pt x="2677" y="1047"/>
                </a:lnTo>
                <a:lnTo>
                  <a:pt x="2689" y="1043"/>
                </a:lnTo>
                <a:lnTo>
                  <a:pt x="2776" y="941"/>
                </a:lnTo>
                <a:lnTo>
                  <a:pt x="2776" y="941"/>
                </a:lnTo>
                <a:lnTo>
                  <a:pt x="2780" y="939"/>
                </a:lnTo>
                <a:lnTo>
                  <a:pt x="2785" y="938"/>
                </a:lnTo>
                <a:lnTo>
                  <a:pt x="2788" y="935"/>
                </a:lnTo>
                <a:lnTo>
                  <a:pt x="2788" y="931"/>
                </a:lnTo>
                <a:lnTo>
                  <a:pt x="2788" y="931"/>
                </a:lnTo>
                <a:close/>
                <a:moveTo>
                  <a:pt x="1167" y="1049"/>
                </a:moveTo>
                <a:lnTo>
                  <a:pt x="1167" y="1049"/>
                </a:lnTo>
                <a:lnTo>
                  <a:pt x="1181" y="1053"/>
                </a:lnTo>
                <a:lnTo>
                  <a:pt x="1197" y="1056"/>
                </a:lnTo>
                <a:lnTo>
                  <a:pt x="1211" y="1057"/>
                </a:lnTo>
                <a:lnTo>
                  <a:pt x="1223" y="1057"/>
                </a:lnTo>
                <a:lnTo>
                  <a:pt x="1223" y="1057"/>
                </a:lnTo>
                <a:lnTo>
                  <a:pt x="1249" y="1021"/>
                </a:lnTo>
                <a:lnTo>
                  <a:pt x="1274" y="986"/>
                </a:lnTo>
                <a:lnTo>
                  <a:pt x="1323" y="915"/>
                </a:lnTo>
                <a:lnTo>
                  <a:pt x="1323" y="915"/>
                </a:lnTo>
                <a:lnTo>
                  <a:pt x="1329" y="907"/>
                </a:lnTo>
                <a:lnTo>
                  <a:pt x="1330" y="903"/>
                </a:lnTo>
                <a:lnTo>
                  <a:pt x="1332" y="897"/>
                </a:lnTo>
                <a:lnTo>
                  <a:pt x="1332" y="897"/>
                </a:lnTo>
                <a:lnTo>
                  <a:pt x="1315" y="908"/>
                </a:lnTo>
                <a:lnTo>
                  <a:pt x="1298" y="921"/>
                </a:lnTo>
                <a:lnTo>
                  <a:pt x="1283" y="934"/>
                </a:lnTo>
                <a:lnTo>
                  <a:pt x="1267" y="948"/>
                </a:lnTo>
                <a:lnTo>
                  <a:pt x="1239" y="976"/>
                </a:lnTo>
                <a:lnTo>
                  <a:pt x="1211" y="1007"/>
                </a:lnTo>
                <a:lnTo>
                  <a:pt x="1208" y="1000"/>
                </a:lnTo>
                <a:lnTo>
                  <a:pt x="1208" y="1000"/>
                </a:lnTo>
                <a:lnTo>
                  <a:pt x="1198" y="1011"/>
                </a:lnTo>
                <a:lnTo>
                  <a:pt x="1188" y="1023"/>
                </a:lnTo>
                <a:lnTo>
                  <a:pt x="1179" y="1036"/>
                </a:lnTo>
                <a:lnTo>
                  <a:pt x="1167" y="1049"/>
                </a:lnTo>
                <a:lnTo>
                  <a:pt x="1167" y="1049"/>
                </a:lnTo>
                <a:close/>
                <a:moveTo>
                  <a:pt x="1263" y="1026"/>
                </a:moveTo>
                <a:lnTo>
                  <a:pt x="1263" y="1026"/>
                </a:lnTo>
                <a:lnTo>
                  <a:pt x="1259" y="1032"/>
                </a:lnTo>
                <a:lnTo>
                  <a:pt x="1253" y="1040"/>
                </a:lnTo>
                <a:lnTo>
                  <a:pt x="1250" y="1050"/>
                </a:lnTo>
                <a:lnTo>
                  <a:pt x="1250" y="1054"/>
                </a:lnTo>
                <a:lnTo>
                  <a:pt x="1250" y="1060"/>
                </a:lnTo>
                <a:lnTo>
                  <a:pt x="1250" y="1060"/>
                </a:lnTo>
                <a:lnTo>
                  <a:pt x="1266" y="1059"/>
                </a:lnTo>
                <a:lnTo>
                  <a:pt x="1281" y="1060"/>
                </a:lnTo>
                <a:lnTo>
                  <a:pt x="1304" y="1061"/>
                </a:lnTo>
                <a:lnTo>
                  <a:pt x="1304" y="1061"/>
                </a:lnTo>
                <a:lnTo>
                  <a:pt x="1313" y="1040"/>
                </a:lnTo>
                <a:lnTo>
                  <a:pt x="1326" y="1021"/>
                </a:lnTo>
                <a:lnTo>
                  <a:pt x="1351" y="980"/>
                </a:lnTo>
                <a:lnTo>
                  <a:pt x="1377" y="943"/>
                </a:lnTo>
                <a:lnTo>
                  <a:pt x="1403" y="910"/>
                </a:lnTo>
                <a:lnTo>
                  <a:pt x="1403" y="910"/>
                </a:lnTo>
                <a:lnTo>
                  <a:pt x="1405" y="907"/>
                </a:lnTo>
                <a:lnTo>
                  <a:pt x="1405" y="904"/>
                </a:lnTo>
                <a:lnTo>
                  <a:pt x="1403" y="898"/>
                </a:lnTo>
                <a:lnTo>
                  <a:pt x="1403" y="898"/>
                </a:lnTo>
                <a:lnTo>
                  <a:pt x="1367" y="929"/>
                </a:lnTo>
                <a:lnTo>
                  <a:pt x="1330" y="962"/>
                </a:lnTo>
                <a:lnTo>
                  <a:pt x="1294" y="994"/>
                </a:lnTo>
                <a:lnTo>
                  <a:pt x="1263" y="1026"/>
                </a:lnTo>
                <a:lnTo>
                  <a:pt x="1263" y="1026"/>
                </a:lnTo>
                <a:close/>
                <a:moveTo>
                  <a:pt x="1104" y="904"/>
                </a:moveTo>
                <a:lnTo>
                  <a:pt x="1104" y="904"/>
                </a:lnTo>
                <a:lnTo>
                  <a:pt x="1082" y="920"/>
                </a:lnTo>
                <a:lnTo>
                  <a:pt x="1062" y="936"/>
                </a:lnTo>
                <a:lnTo>
                  <a:pt x="1041" y="953"/>
                </a:lnTo>
                <a:lnTo>
                  <a:pt x="1021" y="970"/>
                </a:lnTo>
                <a:lnTo>
                  <a:pt x="1003" y="988"/>
                </a:lnTo>
                <a:lnTo>
                  <a:pt x="985" y="1007"/>
                </a:lnTo>
                <a:lnTo>
                  <a:pt x="966" y="1026"/>
                </a:lnTo>
                <a:lnTo>
                  <a:pt x="949" y="1046"/>
                </a:lnTo>
                <a:lnTo>
                  <a:pt x="949" y="1046"/>
                </a:lnTo>
                <a:lnTo>
                  <a:pt x="964" y="1047"/>
                </a:lnTo>
                <a:lnTo>
                  <a:pt x="978" y="1047"/>
                </a:lnTo>
                <a:lnTo>
                  <a:pt x="1010" y="1047"/>
                </a:lnTo>
                <a:lnTo>
                  <a:pt x="1010" y="1047"/>
                </a:lnTo>
                <a:lnTo>
                  <a:pt x="1011" y="1046"/>
                </a:lnTo>
                <a:lnTo>
                  <a:pt x="1014" y="1045"/>
                </a:lnTo>
                <a:lnTo>
                  <a:pt x="1017" y="1039"/>
                </a:lnTo>
                <a:lnTo>
                  <a:pt x="1020" y="1032"/>
                </a:lnTo>
                <a:lnTo>
                  <a:pt x="1024" y="1026"/>
                </a:lnTo>
                <a:lnTo>
                  <a:pt x="1024" y="1026"/>
                </a:lnTo>
                <a:lnTo>
                  <a:pt x="1069" y="964"/>
                </a:lnTo>
                <a:lnTo>
                  <a:pt x="1091" y="934"/>
                </a:lnTo>
                <a:lnTo>
                  <a:pt x="1110" y="903"/>
                </a:lnTo>
                <a:lnTo>
                  <a:pt x="1110" y="903"/>
                </a:lnTo>
                <a:lnTo>
                  <a:pt x="1105" y="903"/>
                </a:lnTo>
                <a:lnTo>
                  <a:pt x="1104" y="904"/>
                </a:lnTo>
                <a:lnTo>
                  <a:pt x="1104" y="904"/>
                </a:lnTo>
                <a:close/>
                <a:moveTo>
                  <a:pt x="1107" y="1032"/>
                </a:moveTo>
                <a:lnTo>
                  <a:pt x="1107" y="1032"/>
                </a:lnTo>
                <a:lnTo>
                  <a:pt x="1103" y="1033"/>
                </a:lnTo>
                <a:lnTo>
                  <a:pt x="1101" y="1035"/>
                </a:lnTo>
                <a:lnTo>
                  <a:pt x="1100" y="1038"/>
                </a:lnTo>
                <a:lnTo>
                  <a:pt x="1098" y="1042"/>
                </a:lnTo>
                <a:lnTo>
                  <a:pt x="1098" y="1042"/>
                </a:lnTo>
                <a:lnTo>
                  <a:pt x="1098" y="1046"/>
                </a:lnTo>
                <a:lnTo>
                  <a:pt x="1098" y="1049"/>
                </a:lnTo>
                <a:lnTo>
                  <a:pt x="1101" y="1052"/>
                </a:lnTo>
                <a:lnTo>
                  <a:pt x="1104" y="1053"/>
                </a:lnTo>
                <a:lnTo>
                  <a:pt x="1111" y="1056"/>
                </a:lnTo>
                <a:lnTo>
                  <a:pt x="1121" y="1057"/>
                </a:lnTo>
                <a:lnTo>
                  <a:pt x="1129" y="1057"/>
                </a:lnTo>
                <a:lnTo>
                  <a:pt x="1138" y="1056"/>
                </a:lnTo>
                <a:lnTo>
                  <a:pt x="1145" y="1053"/>
                </a:lnTo>
                <a:lnTo>
                  <a:pt x="1149" y="1052"/>
                </a:lnTo>
                <a:lnTo>
                  <a:pt x="1261" y="898"/>
                </a:lnTo>
                <a:lnTo>
                  <a:pt x="1261" y="898"/>
                </a:lnTo>
                <a:lnTo>
                  <a:pt x="1257" y="898"/>
                </a:lnTo>
                <a:lnTo>
                  <a:pt x="1256" y="897"/>
                </a:lnTo>
                <a:lnTo>
                  <a:pt x="1254" y="896"/>
                </a:lnTo>
                <a:lnTo>
                  <a:pt x="1256" y="894"/>
                </a:lnTo>
                <a:lnTo>
                  <a:pt x="1233" y="908"/>
                </a:lnTo>
                <a:lnTo>
                  <a:pt x="1238" y="908"/>
                </a:lnTo>
                <a:lnTo>
                  <a:pt x="1240" y="905"/>
                </a:lnTo>
                <a:lnTo>
                  <a:pt x="1238" y="908"/>
                </a:lnTo>
                <a:lnTo>
                  <a:pt x="1238" y="908"/>
                </a:lnTo>
                <a:lnTo>
                  <a:pt x="1222" y="921"/>
                </a:lnTo>
                <a:lnTo>
                  <a:pt x="1208" y="934"/>
                </a:lnTo>
                <a:lnTo>
                  <a:pt x="1180" y="962"/>
                </a:lnTo>
                <a:lnTo>
                  <a:pt x="1152" y="990"/>
                </a:lnTo>
                <a:lnTo>
                  <a:pt x="1136" y="1002"/>
                </a:lnTo>
                <a:lnTo>
                  <a:pt x="1122" y="1014"/>
                </a:lnTo>
                <a:lnTo>
                  <a:pt x="1122" y="1014"/>
                </a:lnTo>
                <a:lnTo>
                  <a:pt x="1118" y="1015"/>
                </a:lnTo>
                <a:lnTo>
                  <a:pt x="1114" y="1015"/>
                </a:lnTo>
                <a:lnTo>
                  <a:pt x="1114" y="1015"/>
                </a:lnTo>
                <a:lnTo>
                  <a:pt x="1115" y="1021"/>
                </a:lnTo>
                <a:lnTo>
                  <a:pt x="1115" y="1026"/>
                </a:lnTo>
                <a:lnTo>
                  <a:pt x="1112" y="1031"/>
                </a:lnTo>
                <a:lnTo>
                  <a:pt x="1107" y="1032"/>
                </a:lnTo>
                <a:lnTo>
                  <a:pt x="1107" y="1032"/>
                </a:lnTo>
                <a:close/>
                <a:moveTo>
                  <a:pt x="663" y="1039"/>
                </a:moveTo>
                <a:lnTo>
                  <a:pt x="663" y="1039"/>
                </a:lnTo>
                <a:lnTo>
                  <a:pt x="695" y="1042"/>
                </a:lnTo>
                <a:lnTo>
                  <a:pt x="711" y="1042"/>
                </a:lnTo>
                <a:lnTo>
                  <a:pt x="725" y="1042"/>
                </a:lnTo>
                <a:lnTo>
                  <a:pt x="725" y="1042"/>
                </a:lnTo>
                <a:lnTo>
                  <a:pt x="747" y="1005"/>
                </a:lnTo>
                <a:lnTo>
                  <a:pt x="770" y="970"/>
                </a:lnTo>
                <a:lnTo>
                  <a:pt x="792" y="938"/>
                </a:lnTo>
                <a:lnTo>
                  <a:pt x="816" y="910"/>
                </a:lnTo>
                <a:lnTo>
                  <a:pt x="816" y="910"/>
                </a:lnTo>
                <a:lnTo>
                  <a:pt x="817" y="907"/>
                </a:lnTo>
                <a:lnTo>
                  <a:pt x="817" y="904"/>
                </a:lnTo>
                <a:lnTo>
                  <a:pt x="817" y="898"/>
                </a:lnTo>
                <a:lnTo>
                  <a:pt x="817" y="898"/>
                </a:lnTo>
                <a:lnTo>
                  <a:pt x="799" y="910"/>
                </a:lnTo>
                <a:lnTo>
                  <a:pt x="782" y="922"/>
                </a:lnTo>
                <a:lnTo>
                  <a:pt x="765" y="935"/>
                </a:lnTo>
                <a:lnTo>
                  <a:pt x="750" y="949"/>
                </a:lnTo>
                <a:lnTo>
                  <a:pt x="720" y="979"/>
                </a:lnTo>
                <a:lnTo>
                  <a:pt x="691" y="1008"/>
                </a:lnTo>
                <a:lnTo>
                  <a:pt x="688" y="1007"/>
                </a:lnTo>
                <a:lnTo>
                  <a:pt x="688" y="1007"/>
                </a:lnTo>
                <a:lnTo>
                  <a:pt x="682" y="1009"/>
                </a:lnTo>
                <a:lnTo>
                  <a:pt x="678" y="1012"/>
                </a:lnTo>
                <a:lnTo>
                  <a:pt x="674" y="1016"/>
                </a:lnTo>
                <a:lnTo>
                  <a:pt x="671" y="1021"/>
                </a:lnTo>
                <a:lnTo>
                  <a:pt x="667" y="1031"/>
                </a:lnTo>
                <a:lnTo>
                  <a:pt x="663" y="1039"/>
                </a:lnTo>
                <a:lnTo>
                  <a:pt x="663" y="1039"/>
                </a:lnTo>
                <a:close/>
                <a:moveTo>
                  <a:pt x="2196" y="964"/>
                </a:moveTo>
                <a:lnTo>
                  <a:pt x="2196" y="964"/>
                </a:lnTo>
                <a:lnTo>
                  <a:pt x="2200" y="957"/>
                </a:lnTo>
                <a:lnTo>
                  <a:pt x="2203" y="953"/>
                </a:lnTo>
                <a:lnTo>
                  <a:pt x="2210" y="945"/>
                </a:lnTo>
                <a:lnTo>
                  <a:pt x="2217" y="936"/>
                </a:lnTo>
                <a:lnTo>
                  <a:pt x="2220" y="931"/>
                </a:lnTo>
                <a:lnTo>
                  <a:pt x="2221" y="922"/>
                </a:lnTo>
                <a:lnTo>
                  <a:pt x="2221" y="922"/>
                </a:lnTo>
                <a:lnTo>
                  <a:pt x="2200" y="939"/>
                </a:lnTo>
                <a:lnTo>
                  <a:pt x="2179" y="956"/>
                </a:lnTo>
                <a:lnTo>
                  <a:pt x="2159" y="973"/>
                </a:lnTo>
                <a:lnTo>
                  <a:pt x="2140" y="991"/>
                </a:lnTo>
                <a:lnTo>
                  <a:pt x="2102" y="1028"/>
                </a:lnTo>
                <a:lnTo>
                  <a:pt x="2068" y="1067"/>
                </a:lnTo>
                <a:lnTo>
                  <a:pt x="2068" y="1067"/>
                </a:lnTo>
                <a:lnTo>
                  <a:pt x="2065" y="1073"/>
                </a:lnTo>
                <a:lnTo>
                  <a:pt x="2064" y="1077"/>
                </a:lnTo>
                <a:lnTo>
                  <a:pt x="2064" y="1078"/>
                </a:lnTo>
                <a:lnTo>
                  <a:pt x="2065" y="1080"/>
                </a:lnTo>
                <a:lnTo>
                  <a:pt x="2068" y="1081"/>
                </a:lnTo>
                <a:lnTo>
                  <a:pt x="2071" y="1081"/>
                </a:lnTo>
                <a:lnTo>
                  <a:pt x="2071" y="1081"/>
                </a:lnTo>
                <a:lnTo>
                  <a:pt x="2093" y="1080"/>
                </a:lnTo>
                <a:lnTo>
                  <a:pt x="2103" y="1080"/>
                </a:lnTo>
                <a:lnTo>
                  <a:pt x="2113" y="1080"/>
                </a:lnTo>
                <a:lnTo>
                  <a:pt x="2193" y="969"/>
                </a:lnTo>
                <a:lnTo>
                  <a:pt x="2196" y="964"/>
                </a:lnTo>
                <a:close/>
                <a:moveTo>
                  <a:pt x="1741" y="910"/>
                </a:moveTo>
                <a:lnTo>
                  <a:pt x="1741" y="910"/>
                </a:lnTo>
                <a:lnTo>
                  <a:pt x="1720" y="927"/>
                </a:lnTo>
                <a:lnTo>
                  <a:pt x="1698" y="945"/>
                </a:lnTo>
                <a:lnTo>
                  <a:pt x="1679" y="964"/>
                </a:lnTo>
                <a:lnTo>
                  <a:pt x="1661" y="984"/>
                </a:lnTo>
                <a:lnTo>
                  <a:pt x="1624" y="1026"/>
                </a:lnTo>
                <a:lnTo>
                  <a:pt x="1589" y="1068"/>
                </a:lnTo>
                <a:lnTo>
                  <a:pt x="1589" y="1068"/>
                </a:lnTo>
                <a:lnTo>
                  <a:pt x="1596" y="1073"/>
                </a:lnTo>
                <a:lnTo>
                  <a:pt x="1604" y="1074"/>
                </a:lnTo>
                <a:lnTo>
                  <a:pt x="1611" y="1074"/>
                </a:lnTo>
                <a:lnTo>
                  <a:pt x="1616" y="1071"/>
                </a:lnTo>
                <a:lnTo>
                  <a:pt x="1616" y="1071"/>
                </a:lnTo>
                <a:lnTo>
                  <a:pt x="1655" y="1032"/>
                </a:lnTo>
                <a:lnTo>
                  <a:pt x="1693" y="991"/>
                </a:lnTo>
                <a:lnTo>
                  <a:pt x="1711" y="970"/>
                </a:lnTo>
                <a:lnTo>
                  <a:pt x="1728" y="949"/>
                </a:lnTo>
                <a:lnTo>
                  <a:pt x="1743" y="927"/>
                </a:lnTo>
                <a:lnTo>
                  <a:pt x="1759" y="904"/>
                </a:lnTo>
                <a:lnTo>
                  <a:pt x="1759" y="904"/>
                </a:lnTo>
                <a:lnTo>
                  <a:pt x="1749" y="905"/>
                </a:lnTo>
                <a:lnTo>
                  <a:pt x="1741" y="910"/>
                </a:lnTo>
                <a:lnTo>
                  <a:pt x="1741" y="910"/>
                </a:lnTo>
                <a:close/>
                <a:moveTo>
                  <a:pt x="1836" y="1078"/>
                </a:moveTo>
                <a:lnTo>
                  <a:pt x="1836" y="1078"/>
                </a:lnTo>
                <a:lnTo>
                  <a:pt x="1852" y="1081"/>
                </a:lnTo>
                <a:lnTo>
                  <a:pt x="1870" y="1084"/>
                </a:lnTo>
                <a:lnTo>
                  <a:pt x="1878" y="1083"/>
                </a:lnTo>
                <a:lnTo>
                  <a:pt x="1887" y="1081"/>
                </a:lnTo>
                <a:lnTo>
                  <a:pt x="1892" y="1078"/>
                </a:lnTo>
                <a:lnTo>
                  <a:pt x="1898" y="1074"/>
                </a:lnTo>
                <a:lnTo>
                  <a:pt x="1898" y="1074"/>
                </a:lnTo>
                <a:lnTo>
                  <a:pt x="1908" y="1059"/>
                </a:lnTo>
                <a:lnTo>
                  <a:pt x="1912" y="1052"/>
                </a:lnTo>
                <a:lnTo>
                  <a:pt x="1915" y="1043"/>
                </a:lnTo>
                <a:lnTo>
                  <a:pt x="1915" y="1043"/>
                </a:lnTo>
                <a:lnTo>
                  <a:pt x="1915" y="1042"/>
                </a:lnTo>
                <a:lnTo>
                  <a:pt x="1916" y="1038"/>
                </a:lnTo>
                <a:lnTo>
                  <a:pt x="1923" y="1028"/>
                </a:lnTo>
                <a:lnTo>
                  <a:pt x="1942" y="1007"/>
                </a:lnTo>
                <a:lnTo>
                  <a:pt x="1942" y="1007"/>
                </a:lnTo>
                <a:lnTo>
                  <a:pt x="1943" y="1007"/>
                </a:lnTo>
                <a:lnTo>
                  <a:pt x="2015" y="908"/>
                </a:lnTo>
                <a:lnTo>
                  <a:pt x="2015" y="908"/>
                </a:lnTo>
                <a:lnTo>
                  <a:pt x="1980" y="938"/>
                </a:lnTo>
                <a:lnTo>
                  <a:pt x="1946" y="967"/>
                </a:lnTo>
                <a:lnTo>
                  <a:pt x="1913" y="1000"/>
                </a:lnTo>
                <a:lnTo>
                  <a:pt x="1881" y="1032"/>
                </a:lnTo>
                <a:lnTo>
                  <a:pt x="1880" y="1026"/>
                </a:lnTo>
                <a:lnTo>
                  <a:pt x="1880" y="1026"/>
                </a:lnTo>
                <a:lnTo>
                  <a:pt x="1874" y="1032"/>
                </a:lnTo>
                <a:lnTo>
                  <a:pt x="1869" y="1038"/>
                </a:lnTo>
                <a:lnTo>
                  <a:pt x="1860" y="1052"/>
                </a:lnTo>
                <a:lnTo>
                  <a:pt x="1849" y="1066"/>
                </a:lnTo>
                <a:lnTo>
                  <a:pt x="1843" y="1073"/>
                </a:lnTo>
                <a:lnTo>
                  <a:pt x="1836" y="1078"/>
                </a:lnTo>
                <a:lnTo>
                  <a:pt x="1836" y="1078"/>
                </a:lnTo>
                <a:close/>
                <a:moveTo>
                  <a:pt x="2650" y="918"/>
                </a:moveTo>
                <a:lnTo>
                  <a:pt x="2650" y="918"/>
                </a:lnTo>
                <a:lnTo>
                  <a:pt x="2608" y="952"/>
                </a:lnTo>
                <a:lnTo>
                  <a:pt x="2588" y="970"/>
                </a:lnTo>
                <a:lnTo>
                  <a:pt x="2568" y="988"/>
                </a:lnTo>
                <a:lnTo>
                  <a:pt x="2549" y="1008"/>
                </a:lnTo>
                <a:lnTo>
                  <a:pt x="2530" y="1028"/>
                </a:lnTo>
                <a:lnTo>
                  <a:pt x="2512" y="1049"/>
                </a:lnTo>
                <a:lnTo>
                  <a:pt x="2495" y="1071"/>
                </a:lnTo>
                <a:lnTo>
                  <a:pt x="2495" y="1071"/>
                </a:lnTo>
                <a:lnTo>
                  <a:pt x="2509" y="1071"/>
                </a:lnTo>
                <a:lnTo>
                  <a:pt x="2525" y="1073"/>
                </a:lnTo>
                <a:lnTo>
                  <a:pt x="2533" y="1073"/>
                </a:lnTo>
                <a:lnTo>
                  <a:pt x="2540" y="1071"/>
                </a:lnTo>
                <a:lnTo>
                  <a:pt x="2544" y="1070"/>
                </a:lnTo>
                <a:lnTo>
                  <a:pt x="2549" y="1067"/>
                </a:lnTo>
                <a:lnTo>
                  <a:pt x="2549" y="1067"/>
                </a:lnTo>
                <a:lnTo>
                  <a:pt x="2570" y="1033"/>
                </a:lnTo>
                <a:lnTo>
                  <a:pt x="2592" y="1001"/>
                </a:lnTo>
                <a:lnTo>
                  <a:pt x="2603" y="986"/>
                </a:lnTo>
                <a:lnTo>
                  <a:pt x="2616" y="972"/>
                </a:lnTo>
                <a:lnTo>
                  <a:pt x="2629" y="957"/>
                </a:lnTo>
                <a:lnTo>
                  <a:pt x="2643" y="945"/>
                </a:lnTo>
                <a:lnTo>
                  <a:pt x="2643" y="945"/>
                </a:lnTo>
                <a:lnTo>
                  <a:pt x="2644" y="943"/>
                </a:lnTo>
                <a:lnTo>
                  <a:pt x="2641" y="946"/>
                </a:lnTo>
                <a:lnTo>
                  <a:pt x="2639" y="948"/>
                </a:lnTo>
                <a:lnTo>
                  <a:pt x="2640" y="945"/>
                </a:lnTo>
                <a:lnTo>
                  <a:pt x="2640" y="945"/>
                </a:lnTo>
                <a:lnTo>
                  <a:pt x="2644" y="939"/>
                </a:lnTo>
                <a:lnTo>
                  <a:pt x="2648" y="931"/>
                </a:lnTo>
                <a:lnTo>
                  <a:pt x="2650" y="924"/>
                </a:lnTo>
                <a:lnTo>
                  <a:pt x="2654" y="917"/>
                </a:lnTo>
                <a:lnTo>
                  <a:pt x="2654" y="917"/>
                </a:lnTo>
                <a:lnTo>
                  <a:pt x="2650" y="918"/>
                </a:lnTo>
                <a:lnTo>
                  <a:pt x="2650" y="918"/>
                </a:lnTo>
                <a:close/>
                <a:moveTo>
                  <a:pt x="23" y="461"/>
                </a:moveTo>
                <a:lnTo>
                  <a:pt x="23" y="461"/>
                </a:lnTo>
                <a:lnTo>
                  <a:pt x="35" y="439"/>
                </a:lnTo>
                <a:lnTo>
                  <a:pt x="46" y="415"/>
                </a:lnTo>
                <a:lnTo>
                  <a:pt x="71" y="370"/>
                </a:lnTo>
                <a:lnTo>
                  <a:pt x="71" y="370"/>
                </a:lnTo>
                <a:lnTo>
                  <a:pt x="61" y="380"/>
                </a:lnTo>
                <a:lnTo>
                  <a:pt x="53" y="391"/>
                </a:lnTo>
                <a:lnTo>
                  <a:pt x="45" y="401"/>
                </a:lnTo>
                <a:lnTo>
                  <a:pt x="35" y="409"/>
                </a:lnTo>
                <a:lnTo>
                  <a:pt x="35" y="409"/>
                </a:lnTo>
                <a:lnTo>
                  <a:pt x="39" y="394"/>
                </a:lnTo>
                <a:lnTo>
                  <a:pt x="45" y="378"/>
                </a:lnTo>
                <a:lnTo>
                  <a:pt x="57" y="349"/>
                </a:lnTo>
                <a:lnTo>
                  <a:pt x="73" y="319"/>
                </a:lnTo>
                <a:lnTo>
                  <a:pt x="87" y="293"/>
                </a:lnTo>
                <a:lnTo>
                  <a:pt x="52" y="339"/>
                </a:lnTo>
                <a:lnTo>
                  <a:pt x="52" y="339"/>
                </a:lnTo>
                <a:lnTo>
                  <a:pt x="49" y="342"/>
                </a:lnTo>
                <a:lnTo>
                  <a:pt x="47" y="343"/>
                </a:lnTo>
                <a:lnTo>
                  <a:pt x="46" y="341"/>
                </a:lnTo>
                <a:lnTo>
                  <a:pt x="45" y="339"/>
                </a:lnTo>
                <a:lnTo>
                  <a:pt x="45" y="332"/>
                </a:lnTo>
                <a:lnTo>
                  <a:pt x="46" y="326"/>
                </a:lnTo>
                <a:lnTo>
                  <a:pt x="46" y="326"/>
                </a:lnTo>
                <a:lnTo>
                  <a:pt x="68" y="290"/>
                </a:lnTo>
                <a:lnTo>
                  <a:pt x="89" y="252"/>
                </a:lnTo>
                <a:lnTo>
                  <a:pt x="111" y="214"/>
                </a:lnTo>
                <a:lnTo>
                  <a:pt x="132" y="178"/>
                </a:lnTo>
                <a:lnTo>
                  <a:pt x="122" y="185"/>
                </a:lnTo>
                <a:lnTo>
                  <a:pt x="122" y="185"/>
                </a:lnTo>
                <a:lnTo>
                  <a:pt x="99" y="208"/>
                </a:lnTo>
                <a:lnTo>
                  <a:pt x="78" y="235"/>
                </a:lnTo>
                <a:lnTo>
                  <a:pt x="68" y="251"/>
                </a:lnTo>
                <a:lnTo>
                  <a:pt x="60" y="266"/>
                </a:lnTo>
                <a:lnTo>
                  <a:pt x="52" y="282"/>
                </a:lnTo>
                <a:lnTo>
                  <a:pt x="43" y="298"/>
                </a:lnTo>
                <a:lnTo>
                  <a:pt x="37" y="315"/>
                </a:lnTo>
                <a:lnTo>
                  <a:pt x="32" y="334"/>
                </a:lnTo>
                <a:lnTo>
                  <a:pt x="26" y="353"/>
                </a:lnTo>
                <a:lnTo>
                  <a:pt x="23" y="373"/>
                </a:lnTo>
                <a:lnTo>
                  <a:pt x="21" y="394"/>
                </a:lnTo>
                <a:lnTo>
                  <a:pt x="21" y="415"/>
                </a:lnTo>
                <a:lnTo>
                  <a:pt x="21" y="438"/>
                </a:lnTo>
                <a:lnTo>
                  <a:pt x="23" y="461"/>
                </a:lnTo>
                <a:lnTo>
                  <a:pt x="23" y="461"/>
                </a:lnTo>
                <a:close/>
                <a:moveTo>
                  <a:pt x="926" y="1002"/>
                </a:moveTo>
                <a:lnTo>
                  <a:pt x="926" y="1002"/>
                </a:lnTo>
                <a:lnTo>
                  <a:pt x="919" y="1005"/>
                </a:lnTo>
                <a:lnTo>
                  <a:pt x="913" y="1008"/>
                </a:lnTo>
                <a:lnTo>
                  <a:pt x="906" y="1012"/>
                </a:lnTo>
                <a:lnTo>
                  <a:pt x="900" y="1018"/>
                </a:lnTo>
                <a:lnTo>
                  <a:pt x="895" y="1025"/>
                </a:lnTo>
                <a:lnTo>
                  <a:pt x="890" y="1032"/>
                </a:lnTo>
                <a:lnTo>
                  <a:pt x="888" y="1040"/>
                </a:lnTo>
                <a:lnTo>
                  <a:pt x="886" y="1049"/>
                </a:lnTo>
                <a:lnTo>
                  <a:pt x="886" y="1049"/>
                </a:lnTo>
                <a:lnTo>
                  <a:pt x="909" y="1050"/>
                </a:lnTo>
                <a:lnTo>
                  <a:pt x="923" y="1050"/>
                </a:lnTo>
                <a:lnTo>
                  <a:pt x="928" y="1050"/>
                </a:lnTo>
                <a:lnTo>
                  <a:pt x="931" y="1049"/>
                </a:lnTo>
                <a:lnTo>
                  <a:pt x="931" y="1049"/>
                </a:lnTo>
                <a:lnTo>
                  <a:pt x="935" y="1046"/>
                </a:lnTo>
                <a:lnTo>
                  <a:pt x="940" y="1040"/>
                </a:lnTo>
                <a:lnTo>
                  <a:pt x="949" y="1028"/>
                </a:lnTo>
                <a:lnTo>
                  <a:pt x="965" y="1004"/>
                </a:lnTo>
                <a:lnTo>
                  <a:pt x="965" y="1004"/>
                </a:lnTo>
                <a:lnTo>
                  <a:pt x="985" y="977"/>
                </a:lnTo>
                <a:lnTo>
                  <a:pt x="1006" y="949"/>
                </a:lnTo>
                <a:lnTo>
                  <a:pt x="1024" y="920"/>
                </a:lnTo>
                <a:lnTo>
                  <a:pt x="1041" y="891"/>
                </a:lnTo>
                <a:lnTo>
                  <a:pt x="1041" y="891"/>
                </a:lnTo>
                <a:lnTo>
                  <a:pt x="1010" y="917"/>
                </a:lnTo>
                <a:lnTo>
                  <a:pt x="980" y="942"/>
                </a:lnTo>
                <a:lnTo>
                  <a:pt x="952" y="972"/>
                </a:lnTo>
                <a:lnTo>
                  <a:pt x="926" y="1002"/>
                </a:lnTo>
                <a:lnTo>
                  <a:pt x="926" y="1002"/>
                </a:lnTo>
                <a:close/>
                <a:moveTo>
                  <a:pt x="948" y="901"/>
                </a:moveTo>
                <a:lnTo>
                  <a:pt x="948" y="901"/>
                </a:lnTo>
                <a:lnTo>
                  <a:pt x="930" y="914"/>
                </a:lnTo>
                <a:lnTo>
                  <a:pt x="913" y="929"/>
                </a:lnTo>
                <a:lnTo>
                  <a:pt x="879" y="960"/>
                </a:lnTo>
                <a:lnTo>
                  <a:pt x="845" y="991"/>
                </a:lnTo>
                <a:lnTo>
                  <a:pt x="829" y="1005"/>
                </a:lnTo>
                <a:lnTo>
                  <a:pt x="810" y="1021"/>
                </a:lnTo>
                <a:lnTo>
                  <a:pt x="810" y="1021"/>
                </a:lnTo>
                <a:lnTo>
                  <a:pt x="810" y="1023"/>
                </a:lnTo>
                <a:lnTo>
                  <a:pt x="810" y="1026"/>
                </a:lnTo>
                <a:lnTo>
                  <a:pt x="808" y="1031"/>
                </a:lnTo>
                <a:lnTo>
                  <a:pt x="803" y="1033"/>
                </a:lnTo>
                <a:lnTo>
                  <a:pt x="798" y="1035"/>
                </a:lnTo>
                <a:lnTo>
                  <a:pt x="798" y="1035"/>
                </a:lnTo>
                <a:lnTo>
                  <a:pt x="795" y="1036"/>
                </a:lnTo>
                <a:lnTo>
                  <a:pt x="793" y="1038"/>
                </a:lnTo>
                <a:lnTo>
                  <a:pt x="793" y="1040"/>
                </a:lnTo>
                <a:lnTo>
                  <a:pt x="793" y="1040"/>
                </a:lnTo>
                <a:lnTo>
                  <a:pt x="795" y="1042"/>
                </a:lnTo>
                <a:lnTo>
                  <a:pt x="796" y="1040"/>
                </a:lnTo>
                <a:lnTo>
                  <a:pt x="798" y="1039"/>
                </a:lnTo>
                <a:lnTo>
                  <a:pt x="798" y="1039"/>
                </a:lnTo>
                <a:lnTo>
                  <a:pt x="802" y="1042"/>
                </a:lnTo>
                <a:lnTo>
                  <a:pt x="809" y="1043"/>
                </a:lnTo>
                <a:lnTo>
                  <a:pt x="816" y="1045"/>
                </a:lnTo>
                <a:lnTo>
                  <a:pt x="824" y="1045"/>
                </a:lnTo>
                <a:lnTo>
                  <a:pt x="840" y="1043"/>
                </a:lnTo>
                <a:lnTo>
                  <a:pt x="855" y="1043"/>
                </a:lnTo>
                <a:lnTo>
                  <a:pt x="855" y="1043"/>
                </a:lnTo>
                <a:lnTo>
                  <a:pt x="867" y="1023"/>
                </a:lnTo>
                <a:lnTo>
                  <a:pt x="879" y="1005"/>
                </a:lnTo>
                <a:lnTo>
                  <a:pt x="906" y="967"/>
                </a:lnTo>
                <a:lnTo>
                  <a:pt x="933" y="931"/>
                </a:lnTo>
                <a:lnTo>
                  <a:pt x="959" y="898"/>
                </a:lnTo>
                <a:lnTo>
                  <a:pt x="959" y="898"/>
                </a:lnTo>
                <a:lnTo>
                  <a:pt x="954" y="898"/>
                </a:lnTo>
                <a:lnTo>
                  <a:pt x="948" y="901"/>
                </a:lnTo>
                <a:lnTo>
                  <a:pt x="948" y="901"/>
                </a:lnTo>
                <a:close/>
                <a:moveTo>
                  <a:pt x="2724" y="912"/>
                </a:moveTo>
                <a:lnTo>
                  <a:pt x="2724" y="912"/>
                </a:lnTo>
                <a:lnTo>
                  <a:pt x="2702" y="929"/>
                </a:lnTo>
                <a:lnTo>
                  <a:pt x="2679" y="946"/>
                </a:lnTo>
                <a:lnTo>
                  <a:pt x="2658" y="964"/>
                </a:lnTo>
                <a:lnTo>
                  <a:pt x="2639" y="983"/>
                </a:lnTo>
                <a:lnTo>
                  <a:pt x="2619" y="1002"/>
                </a:lnTo>
                <a:lnTo>
                  <a:pt x="2599" y="1023"/>
                </a:lnTo>
                <a:lnTo>
                  <a:pt x="2581" y="1046"/>
                </a:lnTo>
                <a:lnTo>
                  <a:pt x="2564" y="1068"/>
                </a:lnTo>
                <a:lnTo>
                  <a:pt x="2564" y="1068"/>
                </a:lnTo>
                <a:lnTo>
                  <a:pt x="2578" y="1068"/>
                </a:lnTo>
                <a:lnTo>
                  <a:pt x="2591" y="1070"/>
                </a:lnTo>
                <a:lnTo>
                  <a:pt x="2602" y="1068"/>
                </a:lnTo>
                <a:lnTo>
                  <a:pt x="2606" y="1067"/>
                </a:lnTo>
                <a:lnTo>
                  <a:pt x="2609" y="1064"/>
                </a:lnTo>
                <a:lnTo>
                  <a:pt x="2692" y="962"/>
                </a:lnTo>
                <a:lnTo>
                  <a:pt x="2692" y="962"/>
                </a:lnTo>
                <a:lnTo>
                  <a:pt x="2698" y="959"/>
                </a:lnTo>
                <a:lnTo>
                  <a:pt x="2703" y="953"/>
                </a:lnTo>
                <a:lnTo>
                  <a:pt x="2709" y="948"/>
                </a:lnTo>
                <a:lnTo>
                  <a:pt x="2714" y="941"/>
                </a:lnTo>
                <a:lnTo>
                  <a:pt x="2720" y="932"/>
                </a:lnTo>
                <a:lnTo>
                  <a:pt x="2724" y="924"/>
                </a:lnTo>
                <a:lnTo>
                  <a:pt x="2729" y="915"/>
                </a:lnTo>
                <a:lnTo>
                  <a:pt x="2730" y="907"/>
                </a:lnTo>
                <a:lnTo>
                  <a:pt x="2730" y="907"/>
                </a:lnTo>
                <a:lnTo>
                  <a:pt x="2724" y="912"/>
                </a:lnTo>
                <a:lnTo>
                  <a:pt x="2724" y="912"/>
                </a:lnTo>
                <a:close/>
                <a:moveTo>
                  <a:pt x="81" y="737"/>
                </a:moveTo>
                <a:lnTo>
                  <a:pt x="81" y="737"/>
                </a:lnTo>
                <a:lnTo>
                  <a:pt x="75" y="747"/>
                </a:lnTo>
                <a:lnTo>
                  <a:pt x="71" y="757"/>
                </a:lnTo>
                <a:lnTo>
                  <a:pt x="71" y="757"/>
                </a:lnTo>
                <a:lnTo>
                  <a:pt x="92" y="730"/>
                </a:lnTo>
                <a:lnTo>
                  <a:pt x="113" y="703"/>
                </a:lnTo>
                <a:lnTo>
                  <a:pt x="136" y="679"/>
                </a:lnTo>
                <a:lnTo>
                  <a:pt x="161" y="657"/>
                </a:lnTo>
                <a:lnTo>
                  <a:pt x="161" y="657"/>
                </a:lnTo>
                <a:lnTo>
                  <a:pt x="160" y="601"/>
                </a:lnTo>
                <a:lnTo>
                  <a:pt x="158" y="574"/>
                </a:lnTo>
                <a:lnTo>
                  <a:pt x="156" y="549"/>
                </a:lnTo>
                <a:lnTo>
                  <a:pt x="156" y="549"/>
                </a:lnTo>
                <a:lnTo>
                  <a:pt x="151" y="558"/>
                </a:lnTo>
                <a:lnTo>
                  <a:pt x="144" y="570"/>
                </a:lnTo>
                <a:lnTo>
                  <a:pt x="137" y="577"/>
                </a:lnTo>
                <a:lnTo>
                  <a:pt x="136" y="578"/>
                </a:lnTo>
                <a:lnTo>
                  <a:pt x="134" y="577"/>
                </a:lnTo>
                <a:lnTo>
                  <a:pt x="134" y="577"/>
                </a:lnTo>
                <a:lnTo>
                  <a:pt x="132" y="577"/>
                </a:lnTo>
                <a:lnTo>
                  <a:pt x="130" y="578"/>
                </a:lnTo>
                <a:lnTo>
                  <a:pt x="129" y="581"/>
                </a:lnTo>
                <a:lnTo>
                  <a:pt x="130" y="584"/>
                </a:lnTo>
                <a:lnTo>
                  <a:pt x="130" y="589"/>
                </a:lnTo>
                <a:lnTo>
                  <a:pt x="130" y="589"/>
                </a:lnTo>
                <a:lnTo>
                  <a:pt x="101" y="636"/>
                </a:lnTo>
                <a:lnTo>
                  <a:pt x="87" y="661"/>
                </a:lnTo>
                <a:lnTo>
                  <a:pt x="73" y="686"/>
                </a:lnTo>
                <a:lnTo>
                  <a:pt x="73" y="686"/>
                </a:lnTo>
                <a:lnTo>
                  <a:pt x="87" y="668"/>
                </a:lnTo>
                <a:lnTo>
                  <a:pt x="101" y="653"/>
                </a:lnTo>
                <a:lnTo>
                  <a:pt x="130" y="622"/>
                </a:lnTo>
                <a:lnTo>
                  <a:pt x="130" y="622"/>
                </a:lnTo>
                <a:lnTo>
                  <a:pt x="136" y="616"/>
                </a:lnTo>
                <a:lnTo>
                  <a:pt x="141" y="612"/>
                </a:lnTo>
                <a:lnTo>
                  <a:pt x="146" y="610"/>
                </a:lnTo>
                <a:lnTo>
                  <a:pt x="148" y="610"/>
                </a:lnTo>
                <a:lnTo>
                  <a:pt x="151" y="610"/>
                </a:lnTo>
                <a:lnTo>
                  <a:pt x="156" y="613"/>
                </a:lnTo>
                <a:lnTo>
                  <a:pt x="112" y="683"/>
                </a:lnTo>
                <a:lnTo>
                  <a:pt x="112" y="683"/>
                </a:lnTo>
                <a:lnTo>
                  <a:pt x="111" y="682"/>
                </a:lnTo>
                <a:lnTo>
                  <a:pt x="112" y="679"/>
                </a:lnTo>
                <a:lnTo>
                  <a:pt x="113" y="675"/>
                </a:lnTo>
                <a:lnTo>
                  <a:pt x="113" y="672"/>
                </a:lnTo>
                <a:lnTo>
                  <a:pt x="94" y="706"/>
                </a:lnTo>
                <a:lnTo>
                  <a:pt x="94" y="707"/>
                </a:lnTo>
                <a:lnTo>
                  <a:pt x="92" y="712"/>
                </a:lnTo>
                <a:lnTo>
                  <a:pt x="89" y="713"/>
                </a:lnTo>
                <a:lnTo>
                  <a:pt x="89" y="713"/>
                </a:lnTo>
                <a:lnTo>
                  <a:pt x="84" y="717"/>
                </a:lnTo>
                <a:lnTo>
                  <a:pt x="82" y="720"/>
                </a:lnTo>
                <a:lnTo>
                  <a:pt x="84" y="723"/>
                </a:lnTo>
                <a:lnTo>
                  <a:pt x="85" y="723"/>
                </a:lnTo>
                <a:lnTo>
                  <a:pt x="85" y="723"/>
                </a:lnTo>
                <a:lnTo>
                  <a:pt x="82" y="727"/>
                </a:lnTo>
                <a:lnTo>
                  <a:pt x="81" y="733"/>
                </a:lnTo>
                <a:lnTo>
                  <a:pt x="81" y="733"/>
                </a:lnTo>
                <a:lnTo>
                  <a:pt x="81" y="737"/>
                </a:lnTo>
                <a:lnTo>
                  <a:pt x="81" y="737"/>
                </a:lnTo>
                <a:close/>
                <a:moveTo>
                  <a:pt x="147" y="324"/>
                </a:moveTo>
                <a:lnTo>
                  <a:pt x="60" y="433"/>
                </a:lnTo>
                <a:lnTo>
                  <a:pt x="60" y="433"/>
                </a:lnTo>
                <a:lnTo>
                  <a:pt x="42" y="454"/>
                </a:lnTo>
                <a:lnTo>
                  <a:pt x="35" y="467"/>
                </a:lnTo>
                <a:lnTo>
                  <a:pt x="28" y="478"/>
                </a:lnTo>
                <a:lnTo>
                  <a:pt x="22" y="492"/>
                </a:lnTo>
                <a:lnTo>
                  <a:pt x="19" y="506"/>
                </a:lnTo>
                <a:lnTo>
                  <a:pt x="19" y="515"/>
                </a:lnTo>
                <a:lnTo>
                  <a:pt x="19" y="523"/>
                </a:lnTo>
                <a:lnTo>
                  <a:pt x="21" y="532"/>
                </a:lnTo>
                <a:lnTo>
                  <a:pt x="23" y="540"/>
                </a:lnTo>
                <a:lnTo>
                  <a:pt x="125" y="370"/>
                </a:lnTo>
                <a:lnTo>
                  <a:pt x="125" y="370"/>
                </a:lnTo>
                <a:lnTo>
                  <a:pt x="130" y="360"/>
                </a:lnTo>
                <a:lnTo>
                  <a:pt x="139" y="349"/>
                </a:lnTo>
                <a:lnTo>
                  <a:pt x="143" y="342"/>
                </a:lnTo>
                <a:lnTo>
                  <a:pt x="146" y="336"/>
                </a:lnTo>
                <a:lnTo>
                  <a:pt x="148" y="331"/>
                </a:lnTo>
                <a:lnTo>
                  <a:pt x="147" y="324"/>
                </a:lnTo>
                <a:lnTo>
                  <a:pt x="147" y="324"/>
                </a:lnTo>
                <a:close/>
                <a:moveTo>
                  <a:pt x="883" y="898"/>
                </a:moveTo>
                <a:lnTo>
                  <a:pt x="883" y="898"/>
                </a:lnTo>
                <a:lnTo>
                  <a:pt x="844" y="929"/>
                </a:lnTo>
                <a:lnTo>
                  <a:pt x="824" y="946"/>
                </a:lnTo>
                <a:lnTo>
                  <a:pt x="805" y="963"/>
                </a:lnTo>
                <a:lnTo>
                  <a:pt x="788" y="981"/>
                </a:lnTo>
                <a:lnTo>
                  <a:pt x="771" y="1001"/>
                </a:lnTo>
                <a:lnTo>
                  <a:pt x="756" y="1021"/>
                </a:lnTo>
                <a:lnTo>
                  <a:pt x="742" y="1043"/>
                </a:lnTo>
                <a:lnTo>
                  <a:pt x="775" y="1045"/>
                </a:lnTo>
                <a:lnTo>
                  <a:pt x="775" y="1045"/>
                </a:lnTo>
                <a:lnTo>
                  <a:pt x="782" y="1033"/>
                </a:lnTo>
                <a:lnTo>
                  <a:pt x="789" y="1022"/>
                </a:lnTo>
                <a:lnTo>
                  <a:pt x="799" y="1011"/>
                </a:lnTo>
                <a:lnTo>
                  <a:pt x="809" y="1002"/>
                </a:lnTo>
                <a:lnTo>
                  <a:pt x="809" y="1000"/>
                </a:lnTo>
                <a:lnTo>
                  <a:pt x="809" y="1000"/>
                </a:lnTo>
                <a:lnTo>
                  <a:pt x="829" y="976"/>
                </a:lnTo>
                <a:lnTo>
                  <a:pt x="850" y="952"/>
                </a:lnTo>
                <a:lnTo>
                  <a:pt x="868" y="925"/>
                </a:lnTo>
                <a:lnTo>
                  <a:pt x="883" y="898"/>
                </a:lnTo>
                <a:lnTo>
                  <a:pt x="883" y="898"/>
                </a:lnTo>
                <a:close/>
                <a:moveTo>
                  <a:pt x="25" y="554"/>
                </a:moveTo>
                <a:lnTo>
                  <a:pt x="25" y="554"/>
                </a:lnTo>
                <a:lnTo>
                  <a:pt x="23" y="558"/>
                </a:lnTo>
                <a:lnTo>
                  <a:pt x="22" y="564"/>
                </a:lnTo>
                <a:lnTo>
                  <a:pt x="22" y="577"/>
                </a:lnTo>
                <a:lnTo>
                  <a:pt x="22" y="603"/>
                </a:lnTo>
                <a:lnTo>
                  <a:pt x="22" y="603"/>
                </a:lnTo>
                <a:lnTo>
                  <a:pt x="39" y="579"/>
                </a:lnTo>
                <a:lnTo>
                  <a:pt x="56" y="554"/>
                </a:lnTo>
                <a:lnTo>
                  <a:pt x="88" y="502"/>
                </a:lnTo>
                <a:lnTo>
                  <a:pt x="119" y="449"/>
                </a:lnTo>
                <a:lnTo>
                  <a:pt x="151" y="398"/>
                </a:lnTo>
                <a:lnTo>
                  <a:pt x="151" y="398"/>
                </a:lnTo>
                <a:lnTo>
                  <a:pt x="133" y="415"/>
                </a:lnTo>
                <a:lnTo>
                  <a:pt x="116" y="433"/>
                </a:lnTo>
                <a:lnTo>
                  <a:pt x="99" y="452"/>
                </a:lnTo>
                <a:lnTo>
                  <a:pt x="82" y="471"/>
                </a:lnTo>
                <a:lnTo>
                  <a:pt x="67" y="491"/>
                </a:lnTo>
                <a:lnTo>
                  <a:pt x="53" y="512"/>
                </a:lnTo>
                <a:lnTo>
                  <a:pt x="39" y="533"/>
                </a:lnTo>
                <a:lnTo>
                  <a:pt x="25" y="554"/>
                </a:lnTo>
                <a:lnTo>
                  <a:pt x="25" y="554"/>
                </a:lnTo>
                <a:close/>
                <a:moveTo>
                  <a:pt x="527" y="1033"/>
                </a:moveTo>
                <a:lnTo>
                  <a:pt x="527" y="1033"/>
                </a:lnTo>
                <a:lnTo>
                  <a:pt x="549" y="1038"/>
                </a:lnTo>
                <a:lnTo>
                  <a:pt x="560" y="1038"/>
                </a:lnTo>
                <a:lnTo>
                  <a:pt x="564" y="1038"/>
                </a:lnTo>
                <a:lnTo>
                  <a:pt x="566" y="1035"/>
                </a:lnTo>
                <a:lnTo>
                  <a:pt x="566" y="1035"/>
                </a:lnTo>
                <a:lnTo>
                  <a:pt x="576" y="1022"/>
                </a:lnTo>
                <a:lnTo>
                  <a:pt x="584" y="1009"/>
                </a:lnTo>
                <a:lnTo>
                  <a:pt x="605" y="987"/>
                </a:lnTo>
                <a:lnTo>
                  <a:pt x="626" y="964"/>
                </a:lnTo>
                <a:lnTo>
                  <a:pt x="636" y="952"/>
                </a:lnTo>
                <a:lnTo>
                  <a:pt x="645" y="939"/>
                </a:lnTo>
                <a:lnTo>
                  <a:pt x="645" y="939"/>
                </a:lnTo>
                <a:lnTo>
                  <a:pt x="652" y="929"/>
                </a:lnTo>
                <a:lnTo>
                  <a:pt x="659" y="922"/>
                </a:lnTo>
                <a:lnTo>
                  <a:pt x="666" y="915"/>
                </a:lnTo>
                <a:lnTo>
                  <a:pt x="668" y="911"/>
                </a:lnTo>
                <a:lnTo>
                  <a:pt x="670" y="904"/>
                </a:lnTo>
                <a:lnTo>
                  <a:pt x="670" y="904"/>
                </a:lnTo>
                <a:lnTo>
                  <a:pt x="654" y="914"/>
                </a:lnTo>
                <a:lnTo>
                  <a:pt x="639" y="925"/>
                </a:lnTo>
                <a:lnTo>
                  <a:pt x="609" y="948"/>
                </a:lnTo>
                <a:lnTo>
                  <a:pt x="581" y="973"/>
                </a:lnTo>
                <a:lnTo>
                  <a:pt x="555" y="998"/>
                </a:lnTo>
                <a:lnTo>
                  <a:pt x="555" y="998"/>
                </a:lnTo>
                <a:lnTo>
                  <a:pt x="550" y="998"/>
                </a:lnTo>
                <a:lnTo>
                  <a:pt x="546" y="1001"/>
                </a:lnTo>
                <a:lnTo>
                  <a:pt x="543" y="1005"/>
                </a:lnTo>
                <a:lnTo>
                  <a:pt x="539" y="1011"/>
                </a:lnTo>
                <a:lnTo>
                  <a:pt x="527" y="1033"/>
                </a:lnTo>
                <a:lnTo>
                  <a:pt x="527" y="1033"/>
                </a:lnTo>
                <a:close/>
                <a:moveTo>
                  <a:pt x="1916" y="949"/>
                </a:moveTo>
                <a:lnTo>
                  <a:pt x="1916" y="949"/>
                </a:lnTo>
                <a:lnTo>
                  <a:pt x="1915" y="955"/>
                </a:lnTo>
                <a:lnTo>
                  <a:pt x="1913" y="959"/>
                </a:lnTo>
                <a:lnTo>
                  <a:pt x="1906" y="969"/>
                </a:lnTo>
                <a:lnTo>
                  <a:pt x="1906" y="969"/>
                </a:lnTo>
                <a:lnTo>
                  <a:pt x="1888" y="993"/>
                </a:lnTo>
                <a:lnTo>
                  <a:pt x="1870" y="1016"/>
                </a:lnTo>
                <a:lnTo>
                  <a:pt x="1852" y="1043"/>
                </a:lnTo>
                <a:lnTo>
                  <a:pt x="1835" y="1071"/>
                </a:lnTo>
                <a:lnTo>
                  <a:pt x="1835" y="1071"/>
                </a:lnTo>
                <a:lnTo>
                  <a:pt x="1839" y="1070"/>
                </a:lnTo>
                <a:lnTo>
                  <a:pt x="1842" y="1067"/>
                </a:lnTo>
                <a:lnTo>
                  <a:pt x="1843" y="1063"/>
                </a:lnTo>
                <a:lnTo>
                  <a:pt x="1843" y="1063"/>
                </a:lnTo>
                <a:lnTo>
                  <a:pt x="1861" y="1040"/>
                </a:lnTo>
                <a:lnTo>
                  <a:pt x="1880" y="1019"/>
                </a:lnTo>
                <a:lnTo>
                  <a:pt x="1919" y="979"/>
                </a:lnTo>
                <a:lnTo>
                  <a:pt x="1961" y="941"/>
                </a:lnTo>
                <a:lnTo>
                  <a:pt x="2002" y="903"/>
                </a:lnTo>
                <a:lnTo>
                  <a:pt x="1951" y="903"/>
                </a:lnTo>
                <a:lnTo>
                  <a:pt x="1951" y="903"/>
                </a:lnTo>
                <a:lnTo>
                  <a:pt x="1943" y="915"/>
                </a:lnTo>
                <a:lnTo>
                  <a:pt x="1932" y="927"/>
                </a:lnTo>
                <a:lnTo>
                  <a:pt x="1920" y="938"/>
                </a:lnTo>
                <a:lnTo>
                  <a:pt x="1909" y="949"/>
                </a:lnTo>
                <a:lnTo>
                  <a:pt x="1916" y="949"/>
                </a:lnTo>
                <a:close/>
                <a:moveTo>
                  <a:pt x="144" y="488"/>
                </a:moveTo>
                <a:lnTo>
                  <a:pt x="144" y="488"/>
                </a:lnTo>
                <a:lnTo>
                  <a:pt x="129" y="504"/>
                </a:lnTo>
                <a:lnTo>
                  <a:pt x="113" y="519"/>
                </a:lnTo>
                <a:lnTo>
                  <a:pt x="85" y="550"/>
                </a:lnTo>
                <a:lnTo>
                  <a:pt x="59" y="584"/>
                </a:lnTo>
                <a:lnTo>
                  <a:pt x="33" y="619"/>
                </a:lnTo>
                <a:lnTo>
                  <a:pt x="33" y="619"/>
                </a:lnTo>
                <a:lnTo>
                  <a:pt x="29" y="626"/>
                </a:lnTo>
                <a:lnTo>
                  <a:pt x="26" y="631"/>
                </a:lnTo>
                <a:lnTo>
                  <a:pt x="23" y="645"/>
                </a:lnTo>
                <a:lnTo>
                  <a:pt x="22" y="662"/>
                </a:lnTo>
                <a:lnTo>
                  <a:pt x="18" y="681"/>
                </a:lnTo>
                <a:lnTo>
                  <a:pt x="18" y="681"/>
                </a:lnTo>
                <a:lnTo>
                  <a:pt x="64" y="620"/>
                </a:lnTo>
                <a:lnTo>
                  <a:pt x="85" y="589"/>
                </a:lnTo>
                <a:lnTo>
                  <a:pt x="94" y="574"/>
                </a:lnTo>
                <a:lnTo>
                  <a:pt x="102" y="557"/>
                </a:lnTo>
                <a:lnTo>
                  <a:pt x="102" y="557"/>
                </a:lnTo>
                <a:lnTo>
                  <a:pt x="125" y="523"/>
                </a:lnTo>
                <a:lnTo>
                  <a:pt x="134" y="506"/>
                </a:lnTo>
                <a:lnTo>
                  <a:pt x="144" y="488"/>
                </a:lnTo>
                <a:lnTo>
                  <a:pt x="144" y="488"/>
                </a:lnTo>
                <a:close/>
                <a:moveTo>
                  <a:pt x="871" y="1045"/>
                </a:moveTo>
                <a:lnTo>
                  <a:pt x="871" y="1045"/>
                </a:lnTo>
                <a:lnTo>
                  <a:pt x="909" y="1001"/>
                </a:lnTo>
                <a:lnTo>
                  <a:pt x="948" y="959"/>
                </a:lnTo>
                <a:lnTo>
                  <a:pt x="990" y="918"/>
                </a:lnTo>
                <a:lnTo>
                  <a:pt x="1032" y="880"/>
                </a:lnTo>
                <a:lnTo>
                  <a:pt x="1032" y="880"/>
                </a:lnTo>
                <a:lnTo>
                  <a:pt x="1023" y="877"/>
                </a:lnTo>
                <a:lnTo>
                  <a:pt x="1010" y="876"/>
                </a:lnTo>
                <a:lnTo>
                  <a:pt x="1004" y="876"/>
                </a:lnTo>
                <a:lnTo>
                  <a:pt x="999" y="877"/>
                </a:lnTo>
                <a:lnTo>
                  <a:pt x="994" y="879"/>
                </a:lnTo>
                <a:lnTo>
                  <a:pt x="990" y="882"/>
                </a:lnTo>
                <a:lnTo>
                  <a:pt x="990" y="882"/>
                </a:lnTo>
                <a:lnTo>
                  <a:pt x="958" y="921"/>
                </a:lnTo>
                <a:lnTo>
                  <a:pt x="927" y="960"/>
                </a:lnTo>
                <a:lnTo>
                  <a:pt x="897" y="1002"/>
                </a:lnTo>
                <a:lnTo>
                  <a:pt x="883" y="1023"/>
                </a:lnTo>
                <a:lnTo>
                  <a:pt x="871" y="1045"/>
                </a:lnTo>
                <a:lnTo>
                  <a:pt x="871" y="1045"/>
                </a:lnTo>
                <a:close/>
                <a:moveTo>
                  <a:pt x="638" y="1032"/>
                </a:moveTo>
                <a:lnTo>
                  <a:pt x="638" y="1032"/>
                </a:lnTo>
                <a:lnTo>
                  <a:pt x="643" y="1031"/>
                </a:lnTo>
                <a:lnTo>
                  <a:pt x="647" y="1026"/>
                </a:lnTo>
                <a:lnTo>
                  <a:pt x="654" y="1016"/>
                </a:lnTo>
                <a:lnTo>
                  <a:pt x="661" y="1007"/>
                </a:lnTo>
                <a:lnTo>
                  <a:pt x="670" y="995"/>
                </a:lnTo>
                <a:lnTo>
                  <a:pt x="670" y="993"/>
                </a:lnTo>
                <a:lnTo>
                  <a:pt x="670" y="993"/>
                </a:lnTo>
                <a:lnTo>
                  <a:pt x="675" y="983"/>
                </a:lnTo>
                <a:lnTo>
                  <a:pt x="678" y="979"/>
                </a:lnTo>
                <a:lnTo>
                  <a:pt x="682" y="976"/>
                </a:lnTo>
                <a:lnTo>
                  <a:pt x="685" y="973"/>
                </a:lnTo>
                <a:lnTo>
                  <a:pt x="685" y="973"/>
                </a:lnTo>
                <a:lnTo>
                  <a:pt x="690" y="966"/>
                </a:lnTo>
                <a:lnTo>
                  <a:pt x="695" y="959"/>
                </a:lnTo>
                <a:lnTo>
                  <a:pt x="706" y="946"/>
                </a:lnTo>
                <a:lnTo>
                  <a:pt x="718" y="932"/>
                </a:lnTo>
                <a:lnTo>
                  <a:pt x="722" y="924"/>
                </a:lnTo>
                <a:lnTo>
                  <a:pt x="725" y="915"/>
                </a:lnTo>
                <a:lnTo>
                  <a:pt x="725" y="915"/>
                </a:lnTo>
                <a:lnTo>
                  <a:pt x="698" y="934"/>
                </a:lnTo>
                <a:lnTo>
                  <a:pt x="673" y="953"/>
                </a:lnTo>
                <a:lnTo>
                  <a:pt x="650" y="976"/>
                </a:lnTo>
                <a:lnTo>
                  <a:pt x="629" y="998"/>
                </a:lnTo>
                <a:lnTo>
                  <a:pt x="629" y="998"/>
                </a:lnTo>
                <a:lnTo>
                  <a:pt x="628" y="1000"/>
                </a:lnTo>
                <a:lnTo>
                  <a:pt x="628" y="998"/>
                </a:lnTo>
                <a:lnTo>
                  <a:pt x="629" y="994"/>
                </a:lnTo>
                <a:lnTo>
                  <a:pt x="629" y="993"/>
                </a:lnTo>
                <a:lnTo>
                  <a:pt x="629" y="991"/>
                </a:lnTo>
                <a:lnTo>
                  <a:pt x="626" y="991"/>
                </a:lnTo>
                <a:lnTo>
                  <a:pt x="623" y="995"/>
                </a:lnTo>
                <a:lnTo>
                  <a:pt x="623" y="995"/>
                </a:lnTo>
                <a:lnTo>
                  <a:pt x="616" y="1005"/>
                </a:lnTo>
                <a:lnTo>
                  <a:pt x="611" y="1015"/>
                </a:lnTo>
                <a:lnTo>
                  <a:pt x="604" y="1025"/>
                </a:lnTo>
                <a:lnTo>
                  <a:pt x="597" y="1033"/>
                </a:lnTo>
                <a:lnTo>
                  <a:pt x="597" y="1033"/>
                </a:lnTo>
                <a:lnTo>
                  <a:pt x="602" y="1036"/>
                </a:lnTo>
                <a:lnTo>
                  <a:pt x="607" y="1038"/>
                </a:lnTo>
                <a:lnTo>
                  <a:pt x="616" y="1038"/>
                </a:lnTo>
                <a:lnTo>
                  <a:pt x="628" y="1036"/>
                </a:lnTo>
                <a:lnTo>
                  <a:pt x="638" y="1032"/>
                </a:lnTo>
                <a:lnTo>
                  <a:pt x="638" y="1032"/>
                </a:lnTo>
                <a:close/>
                <a:moveTo>
                  <a:pt x="50" y="891"/>
                </a:moveTo>
                <a:lnTo>
                  <a:pt x="50" y="891"/>
                </a:lnTo>
                <a:lnTo>
                  <a:pt x="53" y="893"/>
                </a:lnTo>
                <a:lnTo>
                  <a:pt x="53" y="894"/>
                </a:lnTo>
                <a:lnTo>
                  <a:pt x="54" y="896"/>
                </a:lnTo>
                <a:lnTo>
                  <a:pt x="53" y="897"/>
                </a:lnTo>
                <a:lnTo>
                  <a:pt x="50" y="898"/>
                </a:lnTo>
                <a:lnTo>
                  <a:pt x="46" y="898"/>
                </a:lnTo>
                <a:lnTo>
                  <a:pt x="54" y="908"/>
                </a:lnTo>
                <a:lnTo>
                  <a:pt x="94" y="849"/>
                </a:lnTo>
                <a:lnTo>
                  <a:pt x="94" y="849"/>
                </a:lnTo>
                <a:lnTo>
                  <a:pt x="123" y="806"/>
                </a:lnTo>
                <a:lnTo>
                  <a:pt x="139" y="782"/>
                </a:lnTo>
                <a:lnTo>
                  <a:pt x="144" y="771"/>
                </a:lnTo>
                <a:lnTo>
                  <a:pt x="150" y="759"/>
                </a:lnTo>
                <a:lnTo>
                  <a:pt x="150" y="759"/>
                </a:lnTo>
                <a:lnTo>
                  <a:pt x="122" y="783"/>
                </a:lnTo>
                <a:lnTo>
                  <a:pt x="95" y="807"/>
                </a:lnTo>
                <a:lnTo>
                  <a:pt x="70" y="834"/>
                </a:lnTo>
                <a:lnTo>
                  <a:pt x="49" y="860"/>
                </a:lnTo>
                <a:lnTo>
                  <a:pt x="49" y="860"/>
                </a:lnTo>
                <a:lnTo>
                  <a:pt x="50" y="860"/>
                </a:lnTo>
                <a:lnTo>
                  <a:pt x="50" y="863"/>
                </a:lnTo>
                <a:lnTo>
                  <a:pt x="47" y="872"/>
                </a:lnTo>
                <a:lnTo>
                  <a:pt x="45" y="880"/>
                </a:lnTo>
                <a:lnTo>
                  <a:pt x="45" y="886"/>
                </a:lnTo>
                <a:lnTo>
                  <a:pt x="46" y="889"/>
                </a:lnTo>
                <a:lnTo>
                  <a:pt x="46" y="889"/>
                </a:lnTo>
                <a:lnTo>
                  <a:pt x="50" y="891"/>
                </a:lnTo>
                <a:lnTo>
                  <a:pt x="50" y="891"/>
                </a:lnTo>
                <a:close/>
                <a:moveTo>
                  <a:pt x="101" y="943"/>
                </a:moveTo>
                <a:lnTo>
                  <a:pt x="101" y="943"/>
                </a:lnTo>
                <a:lnTo>
                  <a:pt x="104" y="952"/>
                </a:lnTo>
                <a:lnTo>
                  <a:pt x="105" y="957"/>
                </a:lnTo>
                <a:lnTo>
                  <a:pt x="109" y="963"/>
                </a:lnTo>
                <a:lnTo>
                  <a:pt x="116" y="969"/>
                </a:lnTo>
                <a:lnTo>
                  <a:pt x="116" y="969"/>
                </a:lnTo>
                <a:lnTo>
                  <a:pt x="119" y="969"/>
                </a:lnTo>
                <a:lnTo>
                  <a:pt x="123" y="969"/>
                </a:lnTo>
                <a:lnTo>
                  <a:pt x="126" y="966"/>
                </a:lnTo>
                <a:lnTo>
                  <a:pt x="129" y="963"/>
                </a:lnTo>
                <a:lnTo>
                  <a:pt x="129" y="963"/>
                </a:lnTo>
                <a:lnTo>
                  <a:pt x="167" y="904"/>
                </a:lnTo>
                <a:lnTo>
                  <a:pt x="185" y="875"/>
                </a:lnTo>
                <a:lnTo>
                  <a:pt x="206" y="846"/>
                </a:lnTo>
                <a:lnTo>
                  <a:pt x="206" y="846"/>
                </a:lnTo>
                <a:lnTo>
                  <a:pt x="209" y="846"/>
                </a:lnTo>
                <a:lnTo>
                  <a:pt x="212" y="846"/>
                </a:lnTo>
                <a:lnTo>
                  <a:pt x="215" y="845"/>
                </a:lnTo>
                <a:lnTo>
                  <a:pt x="216" y="842"/>
                </a:lnTo>
                <a:lnTo>
                  <a:pt x="216" y="842"/>
                </a:lnTo>
                <a:lnTo>
                  <a:pt x="212" y="844"/>
                </a:lnTo>
                <a:lnTo>
                  <a:pt x="209" y="844"/>
                </a:lnTo>
                <a:lnTo>
                  <a:pt x="209" y="842"/>
                </a:lnTo>
                <a:lnTo>
                  <a:pt x="212" y="839"/>
                </a:lnTo>
                <a:lnTo>
                  <a:pt x="212" y="839"/>
                </a:lnTo>
                <a:lnTo>
                  <a:pt x="213" y="838"/>
                </a:lnTo>
                <a:lnTo>
                  <a:pt x="215" y="835"/>
                </a:lnTo>
                <a:lnTo>
                  <a:pt x="215" y="828"/>
                </a:lnTo>
                <a:lnTo>
                  <a:pt x="215" y="828"/>
                </a:lnTo>
                <a:lnTo>
                  <a:pt x="184" y="855"/>
                </a:lnTo>
                <a:lnTo>
                  <a:pt x="154" y="883"/>
                </a:lnTo>
                <a:lnTo>
                  <a:pt x="126" y="912"/>
                </a:lnTo>
                <a:lnTo>
                  <a:pt x="101" y="943"/>
                </a:lnTo>
                <a:lnTo>
                  <a:pt x="101" y="943"/>
                </a:lnTo>
                <a:close/>
                <a:moveTo>
                  <a:pt x="2304" y="1023"/>
                </a:moveTo>
                <a:lnTo>
                  <a:pt x="2446" y="908"/>
                </a:lnTo>
                <a:lnTo>
                  <a:pt x="2446" y="908"/>
                </a:lnTo>
                <a:lnTo>
                  <a:pt x="2410" y="910"/>
                </a:lnTo>
                <a:lnTo>
                  <a:pt x="2393" y="911"/>
                </a:lnTo>
                <a:lnTo>
                  <a:pt x="2377" y="910"/>
                </a:lnTo>
                <a:lnTo>
                  <a:pt x="2377" y="910"/>
                </a:lnTo>
                <a:lnTo>
                  <a:pt x="2360" y="939"/>
                </a:lnTo>
                <a:lnTo>
                  <a:pt x="2342" y="967"/>
                </a:lnTo>
                <a:lnTo>
                  <a:pt x="2304" y="1023"/>
                </a:lnTo>
                <a:lnTo>
                  <a:pt x="2304" y="1023"/>
                </a:lnTo>
                <a:close/>
                <a:moveTo>
                  <a:pt x="583" y="924"/>
                </a:moveTo>
                <a:lnTo>
                  <a:pt x="583" y="924"/>
                </a:lnTo>
                <a:lnTo>
                  <a:pt x="580" y="928"/>
                </a:lnTo>
                <a:lnTo>
                  <a:pt x="576" y="929"/>
                </a:lnTo>
                <a:lnTo>
                  <a:pt x="573" y="928"/>
                </a:lnTo>
                <a:lnTo>
                  <a:pt x="570" y="927"/>
                </a:lnTo>
                <a:lnTo>
                  <a:pt x="570" y="927"/>
                </a:lnTo>
                <a:lnTo>
                  <a:pt x="566" y="934"/>
                </a:lnTo>
                <a:lnTo>
                  <a:pt x="564" y="938"/>
                </a:lnTo>
                <a:lnTo>
                  <a:pt x="566" y="941"/>
                </a:lnTo>
                <a:lnTo>
                  <a:pt x="569" y="939"/>
                </a:lnTo>
                <a:lnTo>
                  <a:pt x="569" y="939"/>
                </a:lnTo>
                <a:lnTo>
                  <a:pt x="536" y="983"/>
                </a:lnTo>
                <a:lnTo>
                  <a:pt x="519" y="1005"/>
                </a:lnTo>
                <a:lnTo>
                  <a:pt x="505" y="1029"/>
                </a:lnTo>
                <a:lnTo>
                  <a:pt x="505" y="1029"/>
                </a:lnTo>
                <a:lnTo>
                  <a:pt x="508" y="1029"/>
                </a:lnTo>
                <a:lnTo>
                  <a:pt x="512" y="1029"/>
                </a:lnTo>
                <a:lnTo>
                  <a:pt x="515" y="1026"/>
                </a:lnTo>
                <a:lnTo>
                  <a:pt x="515" y="1025"/>
                </a:lnTo>
                <a:lnTo>
                  <a:pt x="515" y="1022"/>
                </a:lnTo>
                <a:lnTo>
                  <a:pt x="515" y="1022"/>
                </a:lnTo>
                <a:lnTo>
                  <a:pt x="548" y="990"/>
                </a:lnTo>
                <a:lnTo>
                  <a:pt x="581" y="959"/>
                </a:lnTo>
                <a:lnTo>
                  <a:pt x="616" y="928"/>
                </a:lnTo>
                <a:lnTo>
                  <a:pt x="635" y="914"/>
                </a:lnTo>
                <a:lnTo>
                  <a:pt x="653" y="901"/>
                </a:lnTo>
                <a:lnTo>
                  <a:pt x="600" y="898"/>
                </a:lnTo>
                <a:lnTo>
                  <a:pt x="600" y="898"/>
                </a:lnTo>
                <a:lnTo>
                  <a:pt x="595" y="904"/>
                </a:lnTo>
                <a:lnTo>
                  <a:pt x="591" y="911"/>
                </a:lnTo>
                <a:lnTo>
                  <a:pt x="586" y="917"/>
                </a:lnTo>
                <a:lnTo>
                  <a:pt x="583" y="924"/>
                </a:lnTo>
                <a:lnTo>
                  <a:pt x="583" y="924"/>
                </a:lnTo>
                <a:close/>
                <a:moveTo>
                  <a:pt x="140" y="863"/>
                </a:moveTo>
                <a:lnTo>
                  <a:pt x="144" y="862"/>
                </a:lnTo>
                <a:lnTo>
                  <a:pt x="144" y="862"/>
                </a:lnTo>
                <a:lnTo>
                  <a:pt x="151" y="855"/>
                </a:lnTo>
                <a:lnTo>
                  <a:pt x="153" y="853"/>
                </a:lnTo>
                <a:lnTo>
                  <a:pt x="151" y="853"/>
                </a:lnTo>
                <a:lnTo>
                  <a:pt x="144" y="856"/>
                </a:lnTo>
                <a:lnTo>
                  <a:pt x="144" y="856"/>
                </a:lnTo>
                <a:lnTo>
                  <a:pt x="153" y="841"/>
                </a:lnTo>
                <a:lnTo>
                  <a:pt x="164" y="827"/>
                </a:lnTo>
                <a:lnTo>
                  <a:pt x="175" y="811"/>
                </a:lnTo>
                <a:lnTo>
                  <a:pt x="179" y="804"/>
                </a:lnTo>
                <a:lnTo>
                  <a:pt x="184" y="796"/>
                </a:lnTo>
                <a:lnTo>
                  <a:pt x="184" y="796"/>
                </a:lnTo>
                <a:lnTo>
                  <a:pt x="156" y="824"/>
                </a:lnTo>
                <a:lnTo>
                  <a:pt x="129" y="852"/>
                </a:lnTo>
                <a:lnTo>
                  <a:pt x="80" y="908"/>
                </a:lnTo>
                <a:lnTo>
                  <a:pt x="80" y="908"/>
                </a:lnTo>
                <a:lnTo>
                  <a:pt x="71" y="915"/>
                </a:lnTo>
                <a:lnTo>
                  <a:pt x="70" y="915"/>
                </a:lnTo>
                <a:lnTo>
                  <a:pt x="71" y="914"/>
                </a:lnTo>
                <a:lnTo>
                  <a:pt x="71" y="914"/>
                </a:lnTo>
                <a:lnTo>
                  <a:pt x="66" y="918"/>
                </a:lnTo>
                <a:lnTo>
                  <a:pt x="64" y="922"/>
                </a:lnTo>
                <a:lnTo>
                  <a:pt x="64" y="927"/>
                </a:lnTo>
                <a:lnTo>
                  <a:pt x="66" y="931"/>
                </a:lnTo>
                <a:lnTo>
                  <a:pt x="68" y="935"/>
                </a:lnTo>
                <a:lnTo>
                  <a:pt x="73" y="939"/>
                </a:lnTo>
                <a:lnTo>
                  <a:pt x="84" y="948"/>
                </a:lnTo>
                <a:lnTo>
                  <a:pt x="137" y="865"/>
                </a:lnTo>
                <a:lnTo>
                  <a:pt x="140" y="863"/>
                </a:lnTo>
                <a:close/>
                <a:moveTo>
                  <a:pt x="1419" y="903"/>
                </a:moveTo>
                <a:lnTo>
                  <a:pt x="1354" y="997"/>
                </a:lnTo>
                <a:lnTo>
                  <a:pt x="1354" y="997"/>
                </a:lnTo>
                <a:lnTo>
                  <a:pt x="1387" y="967"/>
                </a:lnTo>
                <a:lnTo>
                  <a:pt x="1420" y="938"/>
                </a:lnTo>
                <a:lnTo>
                  <a:pt x="1438" y="922"/>
                </a:lnTo>
                <a:lnTo>
                  <a:pt x="1455" y="910"/>
                </a:lnTo>
                <a:lnTo>
                  <a:pt x="1475" y="897"/>
                </a:lnTo>
                <a:lnTo>
                  <a:pt x="1495" y="884"/>
                </a:lnTo>
                <a:lnTo>
                  <a:pt x="1495" y="884"/>
                </a:lnTo>
                <a:lnTo>
                  <a:pt x="1479" y="887"/>
                </a:lnTo>
                <a:lnTo>
                  <a:pt x="1461" y="886"/>
                </a:lnTo>
                <a:lnTo>
                  <a:pt x="1444" y="886"/>
                </a:lnTo>
                <a:lnTo>
                  <a:pt x="1429" y="883"/>
                </a:lnTo>
                <a:lnTo>
                  <a:pt x="1429" y="883"/>
                </a:lnTo>
                <a:lnTo>
                  <a:pt x="1424" y="894"/>
                </a:lnTo>
                <a:lnTo>
                  <a:pt x="1419" y="903"/>
                </a:lnTo>
                <a:lnTo>
                  <a:pt x="1419" y="903"/>
                </a:lnTo>
                <a:close/>
                <a:moveTo>
                  <a:pt x="1075" y="1008"/>
                </a:moveTo>
                <a:lnTo>
                  <a:pt x="1075" y="1008"/>
                </a:lnTo>
                <a:lnTo>
                  <a:pt x="1075" y="1007"/>
                </a:lnTo>
                <a:lnTo>
                  <a:pt x="1076" y="1005"/>
                </a:lnTo>
                <a:lnTo>
                  <a:pt x="1079" y="1001"/>
                </a:lnTo>
                <a:lnTo>
                  <a:pt x="1080" y="1000"/>
                </a:lnTo>
                <a:lnTo>
                  <a:pt x="1079" y="998"/>
                </a:lnTo>
                <a:lnTo>
                  <a:pt x="1077" y="998"/>
                </a:lnTo>
                <a:lnTo>
                  <a:pt x="1077" y="998"/>
                </a:lnTo>
                <a:lnTo>
                  <a:pt x="1068" y="1008"/>
                </a:lnTo>
                <a:lnTo>
                  <a:pt x="1058" y="1021"/>
                </a:lnTo>
                <a:lnTo>
                  <a:pt x="1049" y="1033"/>
                </a:lnTo>
                <a:lnTo>
                  <a:pt x="1046" y="1040"/>
                </a:lnTo>
                <a:lnTo>
                  <a:pt x="1044" y="1047"/>
                </a:lnTo>
                <a:lnTo>
                  <a:pt x="1044" y="1047"/>
                </a:lnTo>
                <a:lnTo>
                  <a:pt x="1053" y="1050"/>
                </a:lnTo>
                <a:lnTo>
                  <a:pt x="1063" y="1050"/>
                </a:lnTo>
                <a:lnTo>
                  <a:pt x="1069" y="1050"/>
                </a:lnTo>
                <a:lnTo>
                  <a:pt x="1075" y="1047"/>
                </a:lnTo>
                <a:lnTo>
                  <a:pt x="1079" y="1045"/>
                </a:lnTo>
                <a:lnTo>
                  <a:pt x="1083" y="1039"/>
                </a:lnTo>
                <a:lnTo>
                  <a:pt x="1083" y="1039"/>
                </a:lnTo>
                <a:lnTo>
                  <a:pt x="1103" y="1008"/>
                </a:lnTo>
                <a:lnTo>
                  <a:pt x="1125" y="979"/>
                </a:lnTo>
                <a:lnTo>
                  <a:pt x="1169" y="920"/>
                </a:lnTo>
                <a:lnTo>
                  <a:pt x="1169" y="920"/>
                </a:lnTo>
                <a:lnTo>
                  <a:pt x="1148" y="936"/>
                </a:lnTo>
                <a:lnTo>
                  <a:pt x="1128" y="955"/>
                </a:lnTo>
                <a:lnTo>
                  <a:pt x="1110" y="974"/>
                </a:lnTo>
                <a:lnTo>
                  <a:pt x="1091" y="994"/>
                </a:lnTo>
                <a:lnTo>
                  <a:pt x="1091" y="994"/>
                </a:lnTo>
                <a:lnTo>
                  <a:pt x="1089" y="995"/>
                </a:lnTo>
                <a:lnTo>
                  <a:pt x="1086" y="995"/>
                </a:lnTo>
                <a:lnTo>
                  <a:pt x="1086" y="995"/>
                </a:lnTo>
                <a:lnTo>
                  <a:pt x="1084" y="1000"/>
                </a:lnTo>
                <a:lnTo>
                  <a:pt x="1082" y="1004"/>
                </a:lnTo>
                <a:lnTo>
                  <a:pt x="1075" y="1008"/>
                </a:lnTo>
                <a:lnTo>
                  <a:pt x="1073" y="1011"/>
                </a:lnTo>
                <a:lnTo>
                  <a:pt x="1075" y="1008"/>
                </a:lnTo>
                <a:close/>
                <a:moveTo>
                  <a:pt x="25" y="699"/>
                </a:moveTo>
                <a:lnTo>
                  <a:pt x="25" y="699"/>
                </a:lnTo>
                <a:lnTo>
                  <a:pt x="23" y="705"/>
                </a:lnTo>
                <a:lnTo>
                  <a:pt x="22" y="709"/>
                </a:lnTo>
                <a:lnTo>
                  <a:pt x="23" y="720"/>
                </a:lnTo>
                <a:lnTo>
                  <a:pt x="25" y="731"/>
                </a:lnTo>
                <a:lnTo>
                  <a:pt x="26" y="742"/>
                </a:lnTo>
                <a:lnTo>
                  <a:pt x="26" y="742"/>
                </a:lnTo>
                <a:lnTo>
                  <a:pt x="75" y="655"/>
                </a:lnTo>
                <a:lnTo>
                  <a:pt x="101" y="613"/>
                </a:lnTo>
                <a:lnTo>
                  <a:pt x="129" y="571"/>
                </a:lnTo>
                <a:lnTo>
                  <a:pt x="129" y="571"/>
                </a:lnTo>
                <a:lnTo>
                  <a:pt x="101" y="601"/>
                </a:lnTo>
                <a:lnTo>
                  <a:pt x="74" y="631"/>
                </a:lnTo>
                <a:lnTo>
                  <a:pt x="49" y="664"/>
                </a:lnTo>
                <a:lnTo>
                  <a:pt x="25" y="699"/>
                </a:lnTo>
                <a:lnTo>
                  <a:pt x="25" y="699"/>
                </a:lnTo>
                <a:close/>
                <a:moveTo>
                  <a:pt x="67" y="821"/>
                </a:moveTo>
                <a:lnTo>
                  <a:pt x="119" y="769"/>
                </a:lnTo>
                <a:lnTo>
                  <a:pt x="119" y="769"/>
                </a:lnTo>
                <a:lnTo>
                  <a:pt x="129" y="761"/>
                </a:lnTo>
                <a:lnTo>
                  <a:pt x="141" y="752"/>
                </a:lnTo>
                <a:lnTo>
                  <a:pt x="153" y="745"/>
                </a:lnTo>
                <a:lnTo>
                  <a:pt x="165" y="741"/>
                </a:lnTo>
                <a:lnTo>
                  <a:pt x="161" y="683"/>
                </a:lnTo>
                <a:lnTo>
                  <a:pt x="148" y="697"/>
                </a:lnTo>
                <a:lnTo>
                  <a:pt x="148" y="697"/>
                </a:lnTo>
                <a:lnTo>
                  <a:pt x="146" y="697"/>
                </a:lnTo>
                <a:lnTo>
                  <a:pt x="141" y="699"/>
                </a:lnTo>
                <a:lnTo>
                  <a:pt x="139" y="703"/>
                </a:lnTo>
                <a:lnTo>
                  <a:pt x="136" y="707"/>
                </a:lnTo>
                <a:lnTo>
                  <a:pt x="134" y="710"/>
                </a:lnTo>
                <a:lnTo>
                  <a:pt x="134" y="713"/>
                </a:lnTo>
                <a:lnTo>
                  <a:pt x="136" y="714"/>
                </a:lnTo>
                <a:lnTo>
                  <a:pt x="139" y="713"/>
                </a:lnTo>
                <a:lnTo>
                  <a:pt x="139" y="713"/>
                </a:lnTo>
                <a:lnTo>
                  <a:pt x="120" y="740"/>
                </a:lnTo>
                <a:lnTo>
                  <a:pt x="102" y="768"/>
                </a:lnTo>
                <a:lnTo>
                  <a:pt x="84" y="794"/>
                </a:lnTo>
                <a:lnTo>
                  <a:pt x="67" y="821"/>
                </a:lnTo>
                <a:lnTo>
                  <a:pt x="67" y="821"/>
                </a:lnTo>
                <a:close/>
                <a:moveTo>
                  <a:pt x="801" y="896"/>
                </a:moveTo>
                <a:lnTo>
                  <a:pt x="801" y="896"/>
                </a:lnTo>
                <a:lnTo>
                  <a:pt x="785" y="897"/>
                </a:lnTo>
                <a:lnTo>
                  <a:pt x="772" y="898"/>
                </a:lnTo>
                <a:lnTo>
                  <a:pt x="758" y="898"/>
                </a:lnTo>
                <a:lnTo>
                  <a:pt x="747" y="900"/>
                </a:lnTo>
                <a:lnTo>
                  <a:pt x="747" y="900"/>
                </a:lnTo>
                <a:lnTo>
                  <a:pt x="742" y="911"/>
                </a:lnTo>
                <a:lnTo>
                  <a:pt x="736" y="922"/>
                </a:lnTo>
                <a:lnTo>
                  <a:pt x="729" y="932"/>
                </a:lnTo>
                <a:lnTo>
                  <a:pt x="720" y="942"/>
                </a:lnTo>
                <a:lnTo>
                  <a:pt x="712" y="950"/>
                </a:lnTo>
                <a:lnTo>
                  <a:pt x="704" y="959"/>
                </a:lnTo>
                <a:lnTo>
                  <a:pt x="685" y="973"/>
                </a:lnTo>
                <a:lnTo>
                  <a:pt x="682" y="976"/>
                </a:lnTo>
                <a:lnTo>
                  <a:pt x="677" y="988"/>
                </a:lnTo>
                <a:lnTo>
                  <a:pt x="677" y="988"/>
                </a:lnTo>
                <a:lnTo>
                  <a:pt x="684" y="984"/>
                </a:lnTo>
                <a:lnTo>
                  <a:pt x="687" y="983"/>
                </a:lnTo>
                <a:lnTo>
                  <a:pt x="685" y="986"/>
                </a:lnTo>
                <a:lnTo>
                  <a:pt x="685" y="986"/>
                </a:lnTo>
                <a:lnTo>
                  <a:pt x="674" y="1001"/>
                </a:lnTo>
                <a:lnTo>
                  <a:pt x="668" y="1009"/>
                </a:lnTo>
                <a:lnTo>
                  <a:pt x="664" y="1019"/>
                </a:lnTo>
                <a:lnTo>
                  <a:pt x="664" y="1019"/>
                </a:lnTo>
                <a:lnTo>
                  <a:pt x="697" y="987"/>
                </a:lnTo>
                <a:lnTo>
                  <a:pt x="729" y="955"/>
                </a:lnTo>
                <a:lnTo>
                  <a:pt x="764" y="924"/>
                </a:lnTo>
                <a:lnTo>
                  <a:pt x="801" y="896"/>
                </a:lnTo>
                <a:lnTo>
                  <a:pt x="801" y="896"/>
                </a:lnTo>
                <a:close/>
                <a:moveTo>
                  <a:pt x="40" y="959"/>
                </a:moveTo>
                <a:lnTo>
                  <a:pt x="40" y="959"/>
                </a:lnTo>
                <a:lnTo>
                  <a:pt x="81" y="980"/>
                </a:lnTo>
                <a:lnTo>
                  <a:pt x="101" y="990"/>
                </a:lnTo>
                <a:lnTo>
                  <a:pt x="122" y="1000"/>
                </a:lnTo>
                <a:lnTo>
                  <a:pt x="146" y="1007"/>
                </a:lnTo>
                <a:lnTo>
                  <a:pt x="170" y="1012"/>
                </a:lnTo>
                <a:lnTo>
                  <a:pt x="196" y="1016"/>
                </a:lnTo>
                <a:lnTo>
                  <a:pt x="224" y="1016"/>
                </a:lnTo>
                <a:lnTo>
                  <a:pt x="224" y="1016"/>
                </a:lnTo>
                <a:lnTo>
                  <a:pt x="199" y="1014"/>
                </a:lnTo>
                <a:lnTo>
                  <a:pt x="174" y="1008"/>
                </a:lnTo>
                <a:lnTo>
                  <a:pt x="151" y="1001"/>
                </a:lnTo>
                <a:lnTo>
                  <a:pt x="129" y="993"/>
                </a:lnTo>
                <a:lnTo>
                  <a:pt x="108" y="983"/>
                </a:lnTo>
                <a:lnTo>
                  <a:pt x="88" y="973"/>
                </a:lnTo>
                <a:lnTo>
                  <a:pt x="50" y="949"/>
                </a:lnTo>
                <a:lnTo>
                  <a:pt x="50" y="949"/>
                </a:lnTo>
                <a:lnTo>
                  <a:pt x="37" y="920"/>
                </a:lnTo>
                <a:lnTo>
                  <a:pt x="29" y="903"/>
                </a:lnTo>
                <a:lnTo>
                  <a:pt x="25" y="897"/>
                </a:lnTo>
                <a:lnTo>
                  <a:pt x="21" y="893"/>
                </a:lnTo>
                <a:lnTo>
                  <a:pt x="21" y="893"/>
                </a:lnTo>
                <a:lnTo>
                  <a:pt x="25" y="911"/>
                </a:lnTo>
                <a:lnTo>
                  <a:pt x="29" y="928"/>
                </a:lnTo>
                <a:lnTo>
                  <a:pt x="35" y="945"/>
                </a:lnTo>
                <a:lnTo>
                  <a:pt x="40" y="959"/>
                </a:lnTo>
                <a:lnTo>
                  <a:pt x="40" y="959"/>
                </a:lnTo>
                <a:close/>
                <a:moveTo>
                  <a:pt x="26" y="783"/>
                </a:moveTo>
                <a:lnTo>
                  <a:pt x="26" y="783"/>
                </a:lnTo>
                <a:lnTo>
                  <a:pt x="25" y="789"/>
                </a:lnTo>
                <a:lnTo>
                  <a:pt x="25" y="796"/>
                </a:lnTo>
                <a:lnTo>
                  <a:pt x="26" y="801"/>
                </a:lnTo>
                <a:lnTo>
                  <a:pt x="28" y="804"/>
                </a:lnTo>
                <a:lnTo>
                  <a:pt x="32" y="807"/>
                </a:lnTo>
                <a:lnTo>
                  <a:pt x="32" y="807"/>
                </a:lnTo>
                <a:lnTo>
                  <a:pt x="52" y="766"/>
                </a:lnTo>
                <a:lnTo>
                  <a:pt x="73" y="726"/>
                </a:lnTo>
                <a:lnTo>
                  <a:pt x="95" y="688"/>
                </a:lnTo>
                <a:lnTo>
                  <a:pt x="119" y="651"/>
                </a:lnTo>
                <a:lnTo>
                  <a:pt x="119" y="651"/>
                </a:lnTo>
                <a:lnTo>
                  <a:pt x="92" y="681"/>
                </a:lnTo>
                <a:lnTo>
                  <a:pt x="78" y="695"/>
                </a:lnTo>
                <a:lnTo>
                  <a:pt x="66" y="710"/>
                </a:lnTo>
                <a:lnTo>
                  <a:pt x="54" y="727"/>
                </a:lnTo>
                <a:lnTo>
                  <a:pt x="43" y="744"/>
                </a:lnTo>
                <a:lnTo>
                  <a:pt x="33" y="764"/>
                </a:lnTo>
                <a:lnTo>
                  <a:pt x="26" y="783"/>
                </a:lnTo>
                <a:lnTo>
                  <a:pt x="26" y="783"/>
                </a:lnTo>
                <a:close/>
                <a:moveTo>
                  <a:pt x="59" y="418"/>
                </a:moveTo>
                <a:lnTo>
                  <a:pt x="59" y="418"/>
                </a:lnTo>
                <a:lnTo>
                  <a:pt x="81" y="390"/>
                </a:lnTo>
                <a:lnTo>
                  <a:pt x="94" y="376"/>
                </a:lnTo>
                <a:lnTo>
                  <a:pt x="105" y="362"/>
                </a:lnTo>
                <a:lnTo>
                  <a:pt x="105" y="362"/>
                </a:lnTo>
                <a:lnTo>
                  <a:pt x="112" y="352"/>
                </a:lnTo>
                <a:lnTo>
                  <a:pt x="120" y="342"/>
                </a:lnTo>
                <a:lnTo>
                  <a:pt x="137" y="324"/>
                </a:lnTo>
                <a:lnTo>
                  <a:pt x="144" y="312"/>
                </a:lnTo>
                <a:lnTo>
                  <a:pt x="150" y="300"/>
                </a:lnTo>
                <a:lnTo>
                  <a:pt x="151" y="293"/>
                </a:lnTo>
                <a:lnTo>
                  <a:pt x="153" y="286"/>
                </a:lnTo>
                <a:lnTo>
                  <a:pt x="153" y="276"/>
                </a:lnTo>
                <a:lnTo>
                  <a:pt x="153" y="266"/>
                </a:lnTo>
                <a:lnTo>
                  <a:pt x="153" y="266"/>
                </a:lnTo>
                <a:lnTo>
                  <a:pt x="148" y="275"/>
                </a:lnTo>
                <a:lnTo>
                  <a:pt x="143" y="282"/>
                </a:lnTo>
                <a:lnTo>
                  <a:pt x="132" y="293"/>
                </a:lnTo>
                <a:lnTo>
                  <a:pt x="122" y="305"/>
                </a:lnTo>
                <a:lnTo>
                  <a:pt x="118" y="312"/>
                </a:lnTo>
                <a:lnTo>
                  <a:pt x="113" y="319"/>
                </a:lnTo>
                <a:lnTo>
                  <a:pt x="113" y="319"/>
                </a:lnTo>
                <a:lnTo>
                  <a:pt x="101" y="345"/>
                </a:lnTo>
                <a:lnTo>
                  <a:pt x="85" y="369"/>
                </a:lnTo>
                <a:lnTo>
                  <a:pt x="71" y="393"/>
                </a:lnTo>
                <a:lnTo>
                  <a:pt x="59" y="418"/>
                </a:lnTo>
                <a:lnTo>
                  <a:pt x="59" y="418"/>
                </a:lnTo>
                <a:close/>
                <a:moveTo>
                  <a:pt x="129" y="439"/>
                </a:moveTo>
                <a:lnTo>
                  <a:pt x="137" y="442"/>
                </a:lnTo>
                <a:lnTo>
                  <a:pt x="70" y="553"/>
                </a:lnTo>
                <a:lnTo>
                  <a:pt x="70" y="553"/>
                </a:lnTo>
                <a:lnTo>
                  <a:pt x="82" y="536"/>
                </a:lnTo>
                <a:lnTo>
                  <a:pt x="97" y="520"/>
                </a:lnTo>
                <a:lnTo>
                  <a:pt x="129" y="488"/>
                </a:lnTo>
                <a:lnTo>
                  <a:pt x="129" y="488"/>
                </a:lnTo>
                <a:lnTo>
                  <a:pt x="136" y="484"/>
                </a:lnTo>
                <a:lnTo>
                  <a:pt x="143" y="478"/>
                </a:lnTo>
                <a:lnTo>
                  <a:pt x="150" y="471"/>
                </a:lnTo>
                <a:lnTo>
                  <a:pt x="154" y="461"/>
                </a:lnTo>
                <a:lnTo>
                  <a:pt x="157" y="452"/>
                </a:lnTo>
                <a:lnTo>
                  <a:pt x="158" y="440"/>
                </a:lnTo>
                <a:lnTo>
                  <a:pt x="157" y="429"/>
                </a:lnTo>
                <a:lnTo>
                  <a:pt x="154" y="418"/>
                </a:lnTo>
                <a:lnTo>
                  <a:pt x="154" y="418"/>
                </a:lnTo>
                <a:lnTo>
                  <a:pt x="151" y="422"/>
                </a:lnTo>
                <a:lnTo>
                  <a:pt x="148" y="425"/>
                </a:lnTo>
                <a:lnTo>
                  <a:pt x="146" y="428"/>
                </a:lnTo>
                <a:lnTo>
                  <a:pt x="143" y="429"/>
                </a:lnTo>
                <a:lnTo>
                  <a:pt x="136" y="432"/>
                </a:lnTo>
                <a:lnTo>
                  <a:pt x="132" y="435"/>
                </a:lnTo>
                <a:lnTo>
                  <a:pt x="129" y="439"/>
                </a:lnTo>
                <a:lnTo>
                  <a:pt x="129" y="439"/>
                </a:lnTo>
                <a:close/>
                <a:moveTo>
                  <a:pt x="146" y="215"/>
                </a:moveTo>
                <a:lnTo>
                  <a:pt x="146" y="215"/>
                </a:lnTo>
                <a:lnTo>
                  <a:pt x="134" y="231"/>
                </a:lnTo>
                <a:lnTo>
                  <a:pt x="125" y="248"/>
                </a:lnTo>
                <a:lnTo>
                  <a:pt x="105" y="282"/>
                </a:lnTo>
                <a:lnTo>
                  <a:pt x="88" y="317"/>
                </a:lnTo>
                <a:lnTo>
                  <a:pt x="71" y="352"/>
                </a:lnTo>
                <a:lnTo>
                  <a:pt x="71" y="352"/>
                </a:lnTo>
                <a:lnTo>
                  <a:pt x="89" y="326"/>
                </a:lnTo>
                <a:lnTo>
                  <a:pt x="108" y="301"/>
                </a:lnTo>
                <a:lnTo>
                  <a:pt x="129" y="276"/>
                </a:lnTo>
                <a:lnTo>
                  <a:pt x="140" y="263"/>
                </a:lnTo>
                <a:lnTo>
                  <a:pt x="151" y="252"/>
                </a:lnTo>
                <a:lnTo>
                  <a:pt x="151" y="252"/>
                </a:lnTo>
                <a:lnTo>
                  <a:pt x="153" y="249"/>
                </a:lnTo>
                <a:lnTo>
                  <a:pt x="154" y="246"/>
                </a:lnTo>
                <a:lnTo>
                  <a:pt x="153" y="235"/>
                </a:lnTo>
                <a:lnTo>
                  <a:pt x="151" y="211"/>
                </a:lnTo>
                <a:lnTo>
                  <a:pt x="151" y="211"/>
                </a:lnTo>
                <a:lnTo>
                  <a:pt x="146" y="215"/>
                </a:lnTo>
                <a:lnTo>
                  <a:pt x="146" y="215"/>
                </a:lnTo>
                <a:close/>
                <a:moveTo>
                  <a:pt x="75" y="900"/>
                </a:moveTo>
                <a:lnTo>
                  <a:pt x="75" y="900"/>
                </a:lnTo>
                <a:lnTo>
                  <a:pt x="97" y="872"/>
                </a:lnTo>
                <a:lnTo>
                  <a:pt x="120" y="845"/>
                </a:lnTo>
                <a:lnTo>
                  <a:pt x="146" y="818"/>
                </a:lnTo>
                <a:lnTo>
                  <a:pt x="171" y="794"/>
                </a:lnTo>
                <a:lnTo>
                  <a:pt x="171" y="794"/>
                </a:lnTo>
                <a:lnTo>
                  <a:pt x="175" y="790"/>
                </a:lnTo>
                <a:lnTo>
                  <a:pt x="177" y="785"/>
                </a:lnTo>
                <a:lnTo>
                  <a:pt x="177" y="780"/>
                </a:lnTo>
                <a:lnTo>
                  <a:pt x="175" y="775"/>
                </a:lnTo>
                <a:lnTo>
                  <a:pt x="171" y="766"/>
                </a:lnTo>
                <a:lnTo>
                  <a:pt x="167" y="758"/>
                </a:lnTo>
                <a:lnTo>
                  <a:pt x="167" y="758"/>
                </a:lnTo>
                <a:lnTo>
                  <a:pt x="161" y="769"/>
                </a:lnTo>
                <a:lnTo>
                  <a:pt x="154" y="779"/>
                </a:lnTo>
                <a:lnTo>
                  <a:pt x="139" y="800"/>
                </a:lnTo>
                <a:lnTo>
                  <a:pt x="136" y="803"/>
                </a:lnTo>
                <a:lnTo>
                  <a:pt x="134" y="808"/>
                </a:lnTo>
                <a:lnTo>
                  <a:pt x="134" y="808"/>
                </a:lnTo>
                <a:lnTo>
                  <a:pt x="104" y="853"/>
                </a:lnTo>
                <a:lnTo>
                  <a:pt x="88" y="876"/>
                </a:lnTo>
                <a:lnTo>
                  <a:pt x="75" y="900"/>
                </a:lnTo>
                <a:lnTo>
                  <a:pt x="75" y="900"/>
                </a:lnTo>
                <a:close/>
                <a:moveTo>
                  <a:pt x="40" y="824"/>
                </a:moveTo>
                <a:lnTo>
                  <a:pt x="40" y="824"/>
                </a:lnTo>
                <a:lnTo>
                  <a:pt x="32" y="821"/>
                </a:lnTo>
                <a:lnTo>
                  <a:pt x="29" y="820"/>
                </a:lnTo>
                <a:lnTo>
                  <a:pt x="28" y="821"/>
                </a:lnTo>
                <a:lnTo>
                  <a:pt x="28" y="823"/>
                </a:lnTo>
                <a:lnTo>
                  <a:pt x="28" y="827"/>
                </a:lnTo>
                <a:lnTo>
                  <a:pt x="28" y="827"/>
                </a:lnTo>
                <a:lnTo>
                  <a:pt x="29" y="832"/>
                </a:lnTo>
                <a:lnTo>
                  <a:pt x="30" y="841"/>
                </a:lnTo>
                <a:lnTo>
                  <a:pt x="30" y="855"/>
                </a:lnTo>
                <a:lnTo>
                  <a:pt x="30" y="855"/>
                </a:lnTo>
                <a:lnTo>
                  <a:pt x="57" y="814"/>
                </a:lnTo>
                <a:lnTo>
                  <a:pt x="85" y="773"/>
                </a:lnTo>
                <a:lnTo>
                  <a:pt x="112" y="733"/>
                </a:lnTo>
                <a:lnTo>
                  <a:pt x="139" y="693"/>
                </a:lnTo>
                <a:lnTo>
                  <a:pt x="139" y="693"/>
                </a:lnTo>
                <a:lnTo>
                  <a:pt x="112" y="723"/>
                </a:lnTo>
                <a:lnTo>
                  <a:pt x="85" y="754"/>
                </a:lnTo>
                <a:lnTo>
                  <a:pt x="73" y="771"/>
                </a:lnTo>
                <a:lnTo>
                  <a:pt x="61" y="787"/>
                </a:lnTo>
                <a:lnTo>
                  <a:pt x="50" y="804"/>
                </a:lnTo>
                <a:lnTo>
                  <a:pt x="40" y="824"/>
                </a:lnTo>
                <a:lnTo>
                  <a:pt x="40" y="824"/>
                </a:lnTo>
                <a:close/>
                <a:moveTo>
                  <a:pt x="2481" y="1001"/>
                </a:moveTo>
                <a:lnTo>
                  <a:pt x="2481" y="1001"/>
                </a:lnTo>
                <a:lnTo>
                  <a:pt x="2532" y="955"/>
                </a:lnTo>
                <a:lnTo>
                  <a:pt x="2560" y="931"/>
                </a:lnTo>
                <a:lnTo>
                  <a:pt x="2587" y="908"/>
                </a:lnTo>
                <a:lnTo>
                  <a:pt x="2587" y="908"/>
                </a:lnTo>
                <a:lnTo>
                  <a:pt x="2580" y="910"/>
                </a:lnTo>
                <a:lnTo>
                  <a:pt x="2574" y="910"/>
                </a:lnTo>
                <a:lnTo>
                  <a:pt x="2560" y="908"/>
                </a:lnTo>
                <a:lnTo>
                  <a:pt x="2550" y="908"/>
                </a:lnTo>
                <a:lnTo>
                  <a:pt x="2546" y="910"/>
                </a:lnTo>
                <a:lnTo>
                  <a:pt x="2543" y="911"/>
                </a:lnTo>
                <a:lnTo>
                  <a:pt x="2481" y="1001"/>
                </a:lnTo>
                <a:close/>
                <a:moveTo>
                  <a:pt x="333" y="936"/>
                </a:moveTo>
                <a:lnTo>
                  <a:pt x="333" y="929"/>
                </a:lnTo>
                <a:lnTo>
                  <a:pt x="333" y="929"/>
                </a:lnTo>
                <a:lnTo>
                  <a:pt x="344" y="920"/>
                </a:lnTo>
                <a:lnTo>
                  <a:pt x="354" y="907"/>
                </a:lnTo>
                <a:lnTo>
                  <a:pt x="363" y="893"/>
                </a:lnTo>
                <a:lnTo>
                  <a:pt x="371" y="877"/>
                </a:lnTo>
                <a:lnTo>
                  <a:pt x="371" y="877"/>
                </a:lnTo>
                <a:lnTo>
                  <a:pt x="371" y="872"/>
                </a:lnTo>
                <a:lnTo>
                  <a:pt x="369" y="870"/>
                </a:lnTo>
                <a:lnTo>
                  <a:pt x="365" y="869"/>
                </a:lnTo>
                <a:lnTo>
                  <a:pt x="362" y="870"/>
                </a:lnTo>
                <a:lnTo>
                  <a:pt x="362" y="870"/>
                </a:lnTo>
                <a:lnTo>
                  <a:pt x="335" y="889"/>
                </a:lnTo>
                <a:lnTo>
                  <a:pt x="323" y="900"/>
                </a:lnTo>
                <a:lnTo>
                  <a:pt x="312" y="910"/>
                </a:lnTo>
                <a:lnTo>
                  <a:pt x="300" y="922"/>
                </a:lnTo>
                <a:lnTo>
                  <a:pt x="289" y="935"/>
                </a:lnTo>
                <a:lnTo>
                  <a:pt x="279" y="948"/>
                </a:lnTo>
                <a:lnTo>
                  <a:pt x="271" y="962"/>
                </a:lnTo>
                <a:lnTo>
                  <a:pt x="351" y="889"/>
                </a:lnTo>
                <a:lnTo>
                  <a:pt x="351" y="889"/>
                </a:lnTo>
                <a:lnTo>
                  <a:pt x="348" y="896"/>
                </a:lnTo>
                <a:lnTo>
                  <a:pt x="344" y="903"/>
                </a:lnTo>
                <a:lnTo>
                  <a:pt x="335" y="915"/>
                </a:lnTo>
                <a:lnTo>
                  <a:pt x="327" y="927"/>
                </a:lnTo>
                <a:lnTo>
                  <a:pt x="323" y="934"/>
                </a:lnTo>
                <a:lnTo>
                  <a:pt x="320" y="941"/>
                </a:lnTo>
                <a:lnTo>
                  <a:pt x="333" y="936"/>
                </a:lnTo>
                <a:close/>
                <a:moveTo>
                  <a:pt x="1122" y="1014"/>
                </a:moveTo>
                <a:lnTo>
                  <a:pt x="1122" y="1014"/>
                </a:lnTo>
                <a:lnTo>
                  <a:pt x="1136" y="1002"/>
                </a:lnTo>
                <a:lnTo>
                  <a:pt x="1152" y="990"/>
                </a:lnTo>
                <a:lnTo>
                  <a:pt x="1180" y="962"/>
                </a:lnTo>
                <a:lnTo>
                  <a:pt x="1208" y="934"/>
                </a:lnTo>
                <a:lnTo>
                  <a:pt x="1222" y="921"/>
                </a:lnTo>
                <a:lnTo>
                  <a:pt x="1238" y="908"/>
                </a:lnTo>
                <a:lnTo>
                  <a:pt x="1233" y="908"/>
                </a:lnTo>
                <a:lnTo>
                  <a:pt x="1256" y="894"/>
                </a:lnTo>
                <a:lnTo>
                  <a:pt x="1256" y="894"/>
                </a:lnTo>
                <a:lnTo>
                  <a:pt x="1260" y="889"/>
                </a:lnTo>
                <a:lnTo>
                  <a:pt x="1263" y="887"/>
                </a:lnTo>
                <a:lnTo>
                  <a:pt x="1266" y="887"/>
                </a:lnTo>
                <a:lnTo>
                  <a:pt x="1266" y="887"/>
                </a:lnTo>
                <a:lnTo>
                  <a:pt x="1266" y="884"/>
                </a:lnTo>
                <a:lnTo>
                  <a:pt x="1267" y="883"/>
                </a:lnTo>
                <a:lnTo>
                  <a:pt x="1270" y="880"/>
                </a:lnTo>
                <a:lnTo>
                  <a:pt x="1270" y="880"/>
                </a:lnTo>
                <a:lnTo>
                  <a:pt x="1259" y="886"/>
                </a:lnTo>
                <a:lnTo>
                  <a:pt x="1247" y="891"/>
                </a:lnTo>
                <a:lnTo>
                  <a:pt x="1225" y="907"/>
                </a:lnTo>
                <a:lnTo>
                  <a:pt x="1204" y="925"/>
                </a:lnTo>
                <a:lnTo>
                  <a:pt x="1186" y="942"/>
                </a:lnTo>
                <a:lnTo>
                  <a:pt x="1120" y="1007"/>
                </a:lnTo>
                <a:lnTo>
                  <a:pt x="1117" y="1009"/>
                </a:lnTo>
                <a:lnTo>
                  <a:pt x="1114" y="1015"/>
                </a:lnTo>
                <a:lnTo>
                  <a:pt x="1114" y="1015"/>
                </a:lnTo>
                <a:lnTo>
                  <a:pt x="1118" y="1015"/>
                </a:lnTo>
                <a:lnTo>
                  <a:pt x="1122" y="1014"/>
                </a:lnTo>
                <a:lnTo>
                  <a:pt x="1122" y="1014"/>
                </a:lnTo>
                <a:close/>
                <a:moveTo>
                  <a:pt x="200" y="776"/>
                </a:moveTo>
                <a:lnTo>
                  <a:pt x="200" y="776"/>
                </a:lnTo>
                <a:lnTo>
                  <a:pt x="200" y="783"/>
                </a:lnTo>
                <a:lnTo>
                  <a:pt x="203" y="789"/>
                </a:lnTo>
                <a:lnTo>
                  <a:pt x="208" y="793"/>
                </a:lnTo>
                <a:lnTo>
                  <a:pt x="212" y="797"/>
                </a:lnTo>
                <a:lnTo>
                  <a:pt x="223" y="803"/>
                </a:lnTo>
                <a:lnTo>
                  <a:pt x="234" y="807"/>
                </a:lnTo>
                <a:lnTo>
                  <a:pt x="234" y="807"/>
                </a:lnTo>
                <a:lnTo>
                  <a:pt x="224" y="794"/>
                </a:lnTo>
                <a:lnTo>
                  <a:pt x="216" y="780"/>
                </a:lnTo>
                <a:lnTo>
                  <a:pt x="209" y="765"/>
                </a:lnTo>
                <a:lnTo>
                  <a:pt x="202" y="748"/>
                </a:lnTo>
                <a:lnTo>
                  <a:pt x="189" y="716"/>
                </a:lnTo>
                <a:lnTo>
                  <a:pt x="178" y="681"/>
                </a:lnTo>
                <a:lnTo>
                  <a:pt x="178" y="681"/>
                </a:lnTo>
                <a:lnTo>
                  <a:pt x="178" y="706"/>
                </a:lnTo>
                <a:lnTo>
                  <a:pt x="181" y="730"/>
                </a:lnTo>
                <a:lnTo>
                  <a:pt x="184" y="752"/>
                </a:lnTo>
                <a:lnTo>
                  <a:pt x="191" y="772"/>
                </a:lnTo>
                <a:lnTo>
                  <a:pt x="191" y="772"/>
                </a:lnTo>
                <a:lnTo>
                  <a:pt x="192" y="775"/>
                </a:lnTo>
                <a:lnTo>
                  <a:pt x="196" y="775"/>
                </a:lnTo>
                <a:lnTo>
                  <a:pt x="199" y="775"/>
                </a:lnTo>
                <a:lnTo>
                  <a:pt x="200" y="776"/>
                </a:lnTo>
                <a:lnTo>
                  <a:pt x="200" y="776"/>
                </a:lnTo>
                <a:close/>
                <a:moveTo>
                  <a:pt x="907" y="887"/>
                </a:moveTo>
                <a:lnTo>
                  <a:pt x="861" y="960"/>
                </a:lnTo>
                <a:lnTo>
                  <a:pt x="861" y="960"/>
                </a:lnTo>
                <a:lnTo>
                  <a:pt x="883" y="939"/>
                </a:lnTo>
                <a:lnTo>
                  <a:pt x="907" y="920"/>
                </a:lnTo>
                <a:lnTo>
                  <a:pt x="931" y="900"/>
                </a:lnTo>
                <a:lnTo>
                  <a:pt x="958" y="882"/>
                </a:lnTo>
                <a:lnTo>
                  <a:pt x="958" y="882"/>
                </a:lnTo>
                <a:lnTo>
                  <a:pt x="935" y="884"/>
                </a:lnTo>
                <a:lnTo>
                  <a:pt x="926" y="884"/>
                </a:lnTo>
                <a:lnTo>
                  <a:pt x="916" y="884"/>
                </a:lnTo>
                <a:lnTo>
                  <a:pt x="916" y="884"/>
                </a:lnTo>
                <a:lnTo>
                  <a:pt x="907" y="887"/>
                </a:lnTo>
                <a:lnTo>
                  <a:pt x="907" y="887"/>
                </a:lnTo>
                <a:close/>
                <a:moveTo>
                  <a:pt x="2720" y="903"/>
                </a:moveTo>
                <a:lnTo>
                  <a:pt x="2720" y="903"/>
                </a:lnTo>
                <a:lnTo>
                  <a:pt x="2709" y="901"/>
                </a:lnTo>
                <a:lnTo>
                  <a:pt x="2699" y="901"/>
                </a:lnTo>
                <a:lnTo>
                  <a:pt x="2675" y="903"/>
                </a:lnTo>
                <a:lnTo>
                  <a:pt x="2675" y="903"/>
                </a:lnTo>
                <a:lnTo>
                  <a:pt x="2664" y="922"/>
                </a:lnTo>
                <a:lnTo>
                  <a:pt x="2653" y="942"/>
                </a:lnTo>
                <a:lnTo>
                  <a:pt x="2627" y="980"/>
                </a:lnTo>
                <a:lnTo>
                  <a:pt x="2627" y="980"/>
                </a:lnTo>
                <a:lnTo>
                  <a:pt x="2671" y="941"/>
                </a:lnTo>
                <a:lnTo>
                  <a:pt x="2695" y="921"/>
                </a:lnTo>
                <a:lnTo>
                  <a:pt x="2720" y="903"/>
                </a:lnTo>
                <a:lnTo>
                  <a:pt x="2720" y="903"/>
                </a:lnTo>
                <a:close/>
                <a:moveTo>
                  <a:pt x="2737" y="51"/>
                </a:moveTo>
                <a:lnTo>
                  <a:pt x="2744" y="47"/>
                </a:lnTo>
                <a:lnTo>
                  <a:pt x="2744" y="47"/>
                </a:lnTo>
                <a:lnTo>
                  <a:pt x="2712" y="44"/>
                </a:lnTo>
                <a:lnTo>
                  <a:pt x="2675" y="41"/>
                </a:lnTo>
                <a:lnTo>
                  <a:pt x="2591" y="36"/>
                </a:lnTo>
                <a:lnTo>
                  <a:pt x="2516" y="34"/>
                </a:lnTo>
                <a:lnTo>
                  <a:pt x="2491" y="34"/>
                </a:lnTo>
                <a:lnTo>
                  <a:pt x="2477" y="36"/>
                </a:lnTo>
                <a:lnTo>
                  <a:pt x="2737" y="51"/>
                </a:lnTo>
                <a:close/>
                <a:moveTo>
                  <a:pt x="725" y="898"/>
                </a:moveTo>
                <a:lnTo>
                  <a:pt x="725" y="898"/>
                </a:lnTo>
                <a:lnTo>
                  <a:pt x="711" y="898"/>
                </a:lnTo>
                <a:lnTo>
                  <a:pt x="705" y="898"/>
                </a:lnTo>
                <a:lnTo>
                  <a:pt x="698" y="900"/>
                </a:lnTo>
                <a:lnTo>
                  <a:pt x="698" y="900"/>
                </a:lnTo>
                <a:lnTo>
                  <a:pt x="697" y="904"/>
                </a:lnTo>
                <a:lnTo>
                  <a:pt x="697" y="905"/>
                </a:lnTo>
                <a:lnTo>
                  <a:pt x="695" y="905"/>
                </a:lnTo>
                <a:lnTo>
                  <a:pt x="694" y="903"/>
                </a:lnTo>
                <a:lnTo>
                  <a:pt x="694" y="900"/>
                </a:lnTo>
                <a:lnTo>
                  <a:pt x="694" y="900"/>
                </a:lnTo>
                <a:lnTo>
                  <a:pt x="684" y="907"/>
                </a:lnTo>
                <a:lnTo>
                  <a:pt x="678" y="914"/>
                </a:lnTo>
                <a:lnTo>
                  <a:pt x="666" y="932"/>
                </a:lnTo>
                <a:lnTo>
                  <a:pt x="666" y="932"/>
                </a:lnTo>
                <a:lnTo>
                  <a:pt x="660" y="938"/>
                </a:lnTo>
                <a:lnTo>
                  <a:pt x="654" y="942"/>
                </a:lnTo>
                <a:lnTo>
                  <a:pt x="649" y="942"/>
                </a:lnTo>
                <a:lnTo>
                  <a:pt x="647" y="941"/>
                </a:lnTo>
                <a:lnTo>
                  <a:pt x="645" y="939"/>
                </a:lnTo>
                <a:lnTo>
                  <a:pt x="645" y="939"/>
                </a:lnTo>
                <a:lnTo>
                  <a:pt x="646" y="945"/>
                </a:lnTo>
                <a:lnTo>
                  <a:pt x="646" y="948"/>
                </a:lnTo>
                <a:lnTo>
                  <a:pt x="646" y="950"/>
                </a:lnTo>
                <a:lnTo>
                  <a:pt x="646" y="950"/>
                </a:lnTo>
                <a:lnTo>
                  <a:pt x="642" y="957"/>
                </a:lnTo>
                <a:lnTo>
                  <a:pt x="638" y="964"/>
                </a:lnTo>
                <a:lnTo>
                  <a:pt x="628" y="977"/>
                </a:lnTo>
                <a:lnTo>
                  <a:pt x="616" y="991"/>
                </a:lnTo>
                <a:lnTo>
                  <a:pt x="608" y="1004"/>
                </a:lnTo>
                <a:lnTo>
                  <a:pt x="608" y="1004"/>
                </a:lnTo>
                <a:lnTo>
                  <a:pt x="635" y="976"/>
                </a:lnTo>
                <a:lnTo>
                  <a:pt x="663" y="949"/>
                </a:lnTo>
                <a:lnTo>
                  <a:pt x="694" y="922"/>
                </a:lnTo>
                <a:lnTo>
                  <a:pt x="725" y="898"/>
                </a:lnTo>
                <a:lnTo>
                  <a:pt x="725" y="898"/>
                </a:lnTo>
                <a:close/>
                <a:moveTo>
                  <a:pt x="2397" y="1012"/>
                </a:moveTo>
                <a:lnTo>
                  <a:pt x="2397" y="1012"/>
                </a:lnTo>
                <a:lnTo>
                  <a:pt x="2449" y="962"/>
                </a:lnTo>
                <a:lnTo>
                  <a:pt x="2476" y="936"/>
                </a:lnTo>
                <a:lnTo>
                  <a:pt x="2502" y="912"/>
                </a:lnTo>
                <a:lnTo>
                  <a:pt x="2502" y="912"/>
                </a:lnTo>
                <a:lnTo>
                  <a:pt x="2494" y="910"/>
                </a:lnTo>
                <a:lnTo>
                  <a:pt x="2485" y="908"/>
                </a:lnTo>
                <a:lnTo>
                  <a:pt x="2477" y="908"/>
                </a:lnTo>
                <a:lnTo>
                  <a:pt x="2474" y="908"/>
                </a:lnTo>
                <a:lnTo>
                  <a:pt x="2471" y="911"/>
                </a:lnTo>
                <a:lnTo>
                  <a:pt x="2397" y="1012"/>
                </a:lnTo>
                <a:close/>
                <a:moveTo>
                  <a:pt x="2128" y="981"/>
                </a:moveTo>
                <a:lnTo>
                  <a:pt x="2128" y="981"/>
                </a:lnTo>
                <a:lnTo>
                  <a:pt x="2133" y="983"/>
                </a:lnTo>
                <a:lnTo>
                  <a:pt x="2133" y="983"/>
                </a:lnTo>
                <a:lnTo>
                  <a:pt x="2173" y="948"/>
                </a:lnTo>
                <a:lnTo>
                  <a:pt x="2195" y="929"/>
                </a:lnTo>
                <a:lnTo>
                  <a:pt x="2218" y="914"/>
                </a:lnTo>
                <a:lnTo>
                  <a:pt x="2179" y="911"/>
                </a:lnTo>
                <a:lnTo>
                  <a:pt x="2140" y="969"/>
                </a:lnTo>
                <a:lnTo>
                  <a:pt x="2137" y="972"/>
                </a:lnTo>
                <a:lnTo>
                  <a:pt x="2140" y="969"/>
                </a:lnTo>
                <a:lnTo>
                  <a:pt x="2140" y="969"/>
                </a:lnTo>
                <a:lnTo>
                  <a:pt x="2141" y="963"/>
                </a:lnTo>
                <a:lnTo>
                  <a:pt x="2144" y="959"/>
                </a:lnTo>
                <a:lnTo>
                  <a:pt x="2147" y="955"/>
                </a:lnTo>
                <a:lnTo>
                  <a:pt x="2148" y="949"/>
                </a:lnTo>
                <a:lnTo>
                  <a:pt x="2148" y="949"/>
                </a:lnTo>
                <a:lnTo>
                  <a:pt x="2141" y="955"/>
                </a:lnTo>
                <a:lnTo>
                  <a:pt x="2137" y="963"/>
                </a:lnTo>
                <a:lnTo>
                  <a:pt x="2128" y="979"/>
                </a:lnTo>
                <a:lnTo>
                  <a:pt x="2128" y="979"/>
                </a:lnTo>
                <a:lnTo>
                  <a:pt x="2131" y="979"/>
                </a:lnTo>
                <a:lnTo>
                  <a:pt x="2131" y="980"/>
                </a:lnTo>
                <a:lnTo>
                  <a:pt x="2131" y="981"/>
                </a:lnTo>
                <a:lnTo>
                  <a:pt x="2128" y="981"/>
                </a:lnTo>
                <a:lnTo>
                  <a:pt x="2128" y="981"/>
                </a:lnTo>
                <a:close/>
                <a:moveTo>
                  <a:pt x="2352" y="912"/>
                </a:moveTo>
                <a:lnTo>
                  <a:pt x="2313" y="911"/>
                </a:lnTo>
                <a:lnTo>
                  <a:pt x="2313" y="911"/>
                </a:lnTo>
                <a:lnTo>
                  <a:pt x="2306" y="931"/>
                </a:lnTo>
                <a:lnTo>
                  <a:pt x="2294" y="949"/>
                </a:lnTo>
                <a:lnTo>
                  <a:pt x="2284" y="967"/>
                </a:lnTo>
                <a:lnTo>
                  <a:pt x="2275" y="984"/>
                </a:lnTo>
                <a:lnTo>
                  <a:pt x="2352" y="912"/>
                </a:lnTo>
                <a:close/>
                <a:moveTo>
                  <a:pt x="2279" y="914"/>
                </a:moveTo>
                <a:lnTo>
                  <a:pt x="2279" y="914"/>
                </a:lnTo>
                <a:lnTo>
                  <a:pt x="2269" y="911"/>
                </a:lnTo>
                <a:lnTo>
                  <a:pt x="2258" y="911"/>
                </a:lnTo>
                <a:lnTo>
                  <a:pt x="2249" y="912"/>
                </a:lnTo>
                <a:lnTo>
                  <a:pt x="2247" y="914"/>
                </a:lnTo>
                <a:lnTo>
                  <a:pt x="2244" y="915"/>
                </a:lnTo>
                <a:lnTo>
                  <a:pt x="2244" y="915"/>
                </a:lnTo>
                <a:lnTo>
                  <a:pt x="2237" y="928"/>
                </a:lnTo>
                <a:lnTo>
                  <a:pt x="2228" y="941"/>
                </a:lnTo>
                <a:lnTo>
                  <a:pt x="2218" y="952"/>
                </a:lnTo>
                <a:lnTo>
                  <a:pt x="2209" y="962"/>
                </a:lnTo>
                <a:lnTo>
                  <a:pt x="2195" y="987"/>
                </a:lnTo>
                <a:lnTo>
                  <a:pt x="2279" y="914"/>
                </a:lnTo>
                <a:close/>
                <a:moveTo>
                  <a:pt x="2051" y="993"/>
                </a:moveTo>
                <a:lnTo>
                  <a:pt x="2141" y="912"/>
                </a:lnTo>
                <a:lnTo>
                  <a:pt x="2110" y="911"/>
                </a:lnTo>
                <a:lnTo>
                  <a:pt x="2110" y="911"/>
                </a:lnTo>
                <a:lnTo>
                  <a:pt x="2096" y="932"/>
                </a:lnTo>
                <a:lnTo>
                  <a:pt x="2081" y="952"/>
                </a:lnTo>
                <a:lnTo>
                  <a:pt x="2065" y="972"/>
                </a:lnTo>
                <a:lnTo>
                  <a:pt x="2051" y="993"/>
                </a:lnTo>
                <a:lnTo>
                  <a:pt x="2051" y="993"/>
                </a:lnTo>
                <a:close/>
                <a:moveTo>
                  <a:pt x="1571" y="891"/>
                </a:moveTo>
                <a:lnTo>
                  <a:pt x="1571" y="891"/>
                </a:lnTo>
                <a:lnTo>
                  <a:pt x="1568" y="901"/>
                </a:lnTo>
                <a:lnTo>
                  <a:pt x="1564" y="910"/>
                </a:lnTo>
                <a:lnTo>
                  <a:pt x="1559" y="918"/>
                </a:lnTo>
                <a:lnTo>
                  <a:pt x="1554" y="927"/>
                </a:lnTo>
                <a:lnTo>
                  <a:pt x="1548" y="934"/>
                </a:lnTo>
                <a:lnTo>
                  <a:pt x="1542" y="939"/>
                </a:lnTo>
                <a:lnTo>
                  <a:pt x="1535" y="945"/>
                </a:lnTo>
                <a:lnTo>
                  <a:pt x="1528" y="948"/>
                </a:lnTo>
                <a:lnTo>
                  <a:pt x="1528" y="948"/>
                </a:lnTo>
                <a:lnTo>
                  <a:pt x="1527" y="949"/>
                </a:lnTo>
                <a:lnTo>
                  <a:pt x="1527" y="948"/>
                </a:lnTo>
                <a:lnTo>
                  <a:pt x="1530" y="946"/>
                </a:lnTo>
                <a:lnTo>
                  <a:pt x="1533" y="945"/>
                </a:lnTo>
                <a:lnTo>
                  <a:pt x="1534" y="945"/>
                </a:lnTo>
                <a:lnTo>
                  <a:pt x="1535" y="946"/>
                </a:lnTo>
                <a:lnTo>
                  <a:pt x="1537" y="949"/>
                </a:lnTo>
                <a:lnTo>
                  <a:pt x="1537" y="949"/>
                </a:lnTo>
                <a:lnTo>
                  <a:pt x="1554" y="935"/>
                </a:lnTo>
                <a:lnTo>
                  <a:pt x="1573" y="918"/>
                </a:lnTo>
                <a:lnTo>
                  <a:pt x="1596" y="901"/>
                </a:lnTo>
                <a:lnTo>
                  <a:pt x="1607" y="893"/>
                </a:lnTo>
                <a:lnTo>
                  <a:pt x="1618" y="887"/>
                </a:lnTo>
                <a:lnTo>
                  <a:pt x="1568" y="890"/>
                </a:lnTo>
                <a:lnTo>
                  <a:pt x="1571" y="891"/>
                </a:lnTo>
                <a:close/>
                <a:moveTo>
                  <a:pt x="98" y="438"/>
                </a:moveTo>
                <a:lnTo>
                  <a:pt x="98" y="438"/>
                </a:lnTo>
                <a:lnTo>
                  <a:pt x="125" y="408"/>
                </a:lnTo>
                <a:lnTo>
                  <a:pt x="139" y="393"/>
                </a:lnTo>
                <a:lnTo>
                  <a:pt x="154" y="378"/>
                </a:lnTo>
                <a:lnTo>
                  <a:pt x="154" y="378"/>
                </a:lnTo>
                <a:lnTo>
                  <a:pt x="156" y="376"/>
                </a:lnTo>
                <a:lnTo>
                  <a:pt x="157" y="371"/>
                </a:lnTo>
                <a:lnTo>
                  <a:pt x="157" y="362"/>
                </a:lnTo>
                <a:lnTo>
                  <a:pt x="153" y="338"/>
                </a:lnTo>
                <a:lnTo>
                  <a:pt x="153" y="338"/>
                </a:lnTo>
                <a:lnTo>
                  <a:pt x="150" y="346"/>
                </a:lnTo>
                <a:lnTo>
                  <a:pt x="146" y="353"/>
                </a:lnTo>
                <a:lnTo>
                  <a:pt x="139" y="366"/>
                </a:lnTo>
                <a:lnTo>
                  <a:pt x="139" y="366"/>
                </a:lnTo>
                <a:lnTo>
                  <a:pt x="136" y="367"/>
                </a:lnTo>
                <a:lnTo>
                  <a:pt x="98" y="438"/>
                </a:lnTo>
                <a:close/>
                <a:moveTo>
                  <a:pt x="146" y="876"/>
                </a:moveTo>
                <a:lnTo>
                  <a:pt x="146" y="876"/>
                </a:lnTo>
                <a:lnTo>
                  <a:pt x="163" y="860"/>
                </a:lnTo>
                <a:lnTo>
                  <a:pt x="179" y="845"/>
                </a:lnTo>
                <a:lnTo>
                  <a:pt x="213" y="817"/>
                </a:lnTo>
                <a:lnTo>
                  <a:pt x="213" y="817"/>
                </a:lnTo>
                <a:lnTo>
                  <a:pt x="209" y="813"/>
                </a:lnTo>
                <a:lnTo>
                  <a:pt x="203" y="810"/>
                </a:lnTo>
                <a:lnTo>
                  <a:pt x="199" y="807"/>
                </a:lnTo>
                <a:lnTo>
                  <a:pt x="195" y="804"/>
                </a:lnTo>
                <a:lnTo>
                  <a:pt x="195" y="804"/>
                </a:lnTo>
                <a:lnTo>
                  <a:pt x="179" y="820"/>
                </a:lnTo>
                <a:lnTo>
                  <a:pt x="168" y="837"/>
                </a:lnTo>
                <a:lnTo>
                  <a:pt x="157" y="855"/>
                </a:lnTo>
                <a:lnTo>
                  <a:pt x="146" y="876"/>
                </a:lnTo>
                <a:lnTo>
                  <a:pt x="146" y="876"/>
                </a:lnTo>
                <a:close/>
                <a:moveTo>
                  <a:pt x="874" y="889"/>
                </a:moveTo>
                <a:lnTo>
                  <a:pt x="874" y="889"/>
                </a:lnTo>
                <a:lnTo>
                  <a:pt x="864" y="890"/>
                </a:lnTo>
                <a:lnTo>
                  <a:pt x="855" y="891"/>
                </a:lnTo>
                <a:lnTo>
                  <a:pt x="845" y="894"/>
                </a:lnTo>
                <a:lnTo>
                  <a:pt x="837" y="897"/>
                </a:lnTo>
                <a:lnTo>
                  <a:pt x="837" y="897"/>
                </a:lnTo>
                <a:lnTo>
                  <a:pt x="833" y="901"/>
                </a:lnTo>
                <a:lnTo>
                  <a:pt x="829" y="905"/>
                </a:lnTo>
                <a:lnTo>
                  <a:pt x="820" y="917"/>
                </a:lnTo>
                <a:lnTo>
                  <a:pt x="812" y="928"/>
                </a:lnTo>
                <a:lnTo>
                  <a:pt x="808" y="932"/>
                </a:lnTo>
                <a:lnTo>
                  <a:pt x="803" y="936"/>
                </a:lnTo>
                <a:lnTo>
                  <a:pt x="808" y="936"/>
                </a:lnTo>
                <a:lnTo>
                  <a:pt x="808" y="936"/>
                </a:lnTo>
                <a:lnTo>
                  <a:pt x="798" y="950"/>
                </a:lnTo>
                <a:lnTo>
                  <a:pt x="793" y="957"/>
                </a:lnTo>
                <a:lnTo>
                  <a:pt x="789" y="964"/>
                </a:lnTo>
                <a:lnTo>
                  <a:pt x="789" y="964"/>
                </a:lnTo>
                <a:lnTo>
                  <a:pt x="830" y="925"/>
                </a:lnTo>
                <a:lnTo>
                  <a:pt x="851" y="905"/>
                </a:lnTo>
                <a:lnTo>
                  <a:pt x="862" y="897"/>
                </a:lnTo>
                <a:lnTo>
                  <a:pt x="874" y="889"/>
                </a:lnTo>
                <a:lnTo>
                  <a:pt x="874" y="889"/>
                </a:lnTo>
                <a:close/>
                <a:moveTo>
                  <a:pt x="1683" y="943"/>
                </a:moveTo>
                <a:lnTo>
                  <a:pt x="1749" y="891"/>
                </a:lnTo>
                <a:lnTo>
                  <a:pt x="1749" y="891"/>
                </a:lnTo>
                <a:lnTo>
                  <a:pt x="1741" y="891"/>
                </a:lnTo>
                <a:lnTo>
                  <a:pt x="1735" y="893"/>
                </a:lnTo>
                <a:lnTo>
                  <a:pt x="1729" y="894"/>
                </a:lnTo>
                <a:lnTo>
                  <a:pt x="1725" y="894"/>
                </a:lnTo>
                <a:lnTo>
                  <a:pt x="1725" y="894"/>
                </a:lnTo>
                <a:lnTo>
                  <a:pt x="1717" y="891"/>
                </a:lnTo>
                <a:lnTo>
                  <a:pt x="1708" y="890"/>
                </a:lnTo>
                <a:lnTo>
                  <a:pt x="1704" y="891"/>
                </a:lnTo>
                <a:lnTo>
                  <a:pt x="1701" y="893"/>
                </a:lnTo>
                <a:lnTo>
                  <a:pt x="1700" y="896"/>
                </a:lnTo>
                <a:lnTo>
                  <a:pt x="1700" y="900"/>
                </a:lnTo>
                <a:lnTo>
                  <a:pt x="1700" y="900"/>
                </a:lnTo>
                <a:lnTo>
                  <a:pt x="1700" y="907"/>
                </a:lnTo>
                <a:lnTo>
                  <a:pt x="1698" y="914"/>
                </a:lnTo>
                <a:lnTo>
                  <a:pt x="1694" y="920"/>
                </a:lnTo>
                <a:lnTo>
                  <a:pt x="1691" y="925"/>
                </a:lnTo>
                <a:lnTo>
                  <a:pt x="1684" y="935"/>
                </a:lnTo>
                <a:lnTo>
                  <a:pt x="1683" y="939"/>
                </a:lnTo>
                <a:lnTo>
                  <a:pt x="1683" y="943"/>
                </a:lnTo>
                <a:lnTo>
                  <a:pt x="1683" y="943"/>
                </a:lnTo>
                <a:close/>
                <a:moveTo>
                  <a:pt x="115" y="550"/>
                </a:moveTo>
                <a:lnTo>
                  <a:pt x="115" y="550"/>
                </a:lnTo>
                <a:lnTo>
                  <a:pt x="122" y="540"/>
                </a:lnTo>
                <a:lnTo>
                  <a:pt x="125" y="537"/>
                </a:lnTo>
                <a:lnTo>
                  <a:pt x="127" y="534"/>
                </a:lnTo>
                <a:lnTo>
                  <a:pt x="127" y="534"/>
                </a:lnTo>
                <a:lnTo>
                  <a:pt x="122" y="546"/>
                </a:lnTo>
                <a:lnTo>
                  <a:pt x="115" y="558"/>
                </a:lnTo>
                <a:lnTo>
                  <a:pt x="106" y="571"/>
                </a:lnTo>
                <a:lnTo>
                  <a:pt x="99" y="584"/>
                </a:lnTo>
                <a:lnTo>
                  <a:pt x="99" y="584"/>
                </a:lnTo>
                <a:lnTo>
                  <a:pt x="125" y="557"/>
                </a:lnTo>
                <a:lnTo>
                  <a:pt x="137" y="546"/>
                </a:lnTo>
                <a:lnTo>
                  <a:pt x="150" y="534"/>
                </a:lnTo>
                <a:lnTo>
                  <a:pt x="150" y="534"/>
                </a:lnTo>
                <a:lnTo>
                  <a:pt x="153" y="530"/>
                </a:lnTo>
                <a:lnTo>
                  <a:pt x="156" y="526"/>
                </a:lnTo>
                <a:lnTo>
                  <a:pt x="156" y="522"/>
                </a:lnTo>
                <a:lnTo>
                  <a:pt x="156" y="518"/>
                </a:lnTo>
                <a:lnTo>
                  <a:pt x="154" y="509"/>
                </a:lnTo>
                <a:lnTo>
                  <a:pt x="153" y="502"/>
                </a:lnTo>
                <a:lnTo>
                  <a:pt x="153" y="502"/>
                </a:lnTo>
                <a:lnTo>
                  <a:pt x="148" y="508"/>
                </a:lnTo>
                <a:lnTo>
                  <a:pt x="144" y="513"/>
                </a:lnTo>
                <a:lnTo>
                  <a:pt x="133" y="523"/>
                </a:lnTo>
                <a:lnTo>
                  <a:pt x="127" y="527"/>
                </a:lnTo>
                <a:lnTo>
                  <a:pt x="123" y="534"/>
                </a:lnTo>
                <a:lnTo>
                  <a:pt x="119" y="542"/>
                </a:lnTo>
                <a:lnTo>
                  <a:pt x="115" y="550"/>
                </a:lnTo>
                <a:lnTo>
                  <a:pt x="115" y="550"/>
                </a:lnTo>
                <a:close/>
                <a:moveTo>
                  <a:pt x="1607" y="946"/>
                </a:moveTo>
                <a:lnTo>
                  <a:pt x="1607" y="946"/>
                </a:lnTo>
                <a:lnTo>
                  <a:pt x="1645" y="917"/>
                </a:lnTo>
                <a:lnTo>
                  <a:pt x="1663" y="903"/>
                </a:lnTo>
                <a:lnTo>
                  <a:pt x="1683" y="891"/>
                </a:lnTo>
                <a:lnTo>
                  <a:pt x="1683" y="891"/>
                </a:lnTo>
                <a:lnTo>
                  <a:pt x="1673" y="889"/>
                </a:lnTo>
                <a:lnTo>
                  <a:pt x="1662" y="887"/>
                </a:lnTo>
                <a:lnTo>
                  <a:pt x="1651" y="887"/>
                </a:lnTo>
                <a:lnTo>
                  <a:pt x="1646" y="889"/>
                </a:lnTo>
                <a:lnTo>
                  <a:pt x="1644" y="891"/>
                </a:lnTo>
                <a:lnTo>
                  <a:pt x="1644" y="891"/>
                </a:lnTo>
                <a:lnTo>
                  <a:pt x="1634" y="903"/>
                </a:lnTo>
                <a:lnTo>
                  <a:pt x="1625" y="915"/>
                </a:lnTo>
                <a:lnTo>
                  <a:pt x="1617" y="931"/>
                </a:lnTo>
                <a:lnTo>
                  <a:pt x="1607" y="946"/>
                </a:lnTo>
                <a:lnTo>
                  <a:pt x="1607" y="946"/>
                </a:lnTo>
                <a:close/>
                <a:moveTo>
                  <a:pt x="2613" y="912"/>
                </a:moveTo>
                <a:lnTo>
                  <a:pt x="2613" y="912"/>
                </a:lnTo>
                <a:lnTo>
                  <a:pt x="2603" y="928"/>
                </a:lnTo>
                <a:lnTo>
                  <a:pt x="2591" y="943"/>
                </a:lnTo>
                <a:lnTo>
                  <a:pt x="2580" y="957"/>
                </a:lnTo>
                <a:lnTo>
                  <a:pt x="2570" y="973"/>
                </a:lnTo>
                <a:lnTo>
                  <a:pt x="2570" y="973"/>
                </a:lnTo>
                <a:lnTo>
                  <a:pt x="2606" y="939"/>
                </a:lnTo>
                <a:lnTo>
                  <a:pt x="2626" y="924"/>
                </a:lnTo>
                <a:lnTo>
                  <a:pt x="2647" y="908"/>
                </a:lnTo>
                <a:lnTo>
                  <a:pt x="2647" y="908"/>
                </a:lnTo>
                <a:lnTo>
                  <a:pt x="2637" y="908"/>
                </a:lnTo>
                <a:lnTo>
                  <a:pt x="2627" y="910"/>
                </a:lnTo>
                <a:lnTo>
                  <a:pt x="2627" y="910"/>
                </a:lnTo>
                <a:lnTo>
                  <a:pt x="2623" y="910"/>
                </a:lnTo>
                <a:lnTo>
                  <a:pt x="2620" y="910"/>
                </a:lnTo>
                <a:lnTo>
                  <a:pt x="2616" y="910"/>
                </a:lnTo>
                <a:lnTo>
                  <a:pt x="2613" y="912"/>
                </a:lnTo>
                <a:lnTo>
                  <a:pt x="2613" y="912"/>
                </a:lnTo>
                <a:close/>
                <a:moveTo>
                  <a:pt x="1510" y="894"/>
                </a:moveTo>
                <a:lnTo>
                  <a:pt x="1510" y="894"/>
                </a:lnTo>
                <a:lnTo>
                  <a:pt x="1505" y="904"/>
                </a:lnTo>
                <a:lnTo>
                  <a:pt x="1499" y="914"/>
                </a:lnTo>
                <a:lnTo>
                  <a:pt x="1490" y="924"/>
                </a:lnTo>
                <a:lnTo>
                  <a:pt x="1483" y="935"/>
                </a:lnTo>
                <a:lnTo>
                  <a:pt x="1483" y="935"/>
                </a:lnTo>
                <a:lnTo>
                  <a:pt x="1499" y="922"/>
                </a:lnTo>
                <a:lnTo>
                  <a:pt x="1516" y="910"/>
                </a:lnTo>
                <a:lnTo>
                  <a:pt x="1533" y="897"/>
                </a:lnTo>
                <a:lnTo>
                  <a:pt x="1548" y="887"/>
                </a:lnTo>
                <a:lnTo>
                  <a:pt x="1548" y="887"/>
                </a:lnTo>
                <a:lnTo>
                  <a:pt x="1526" y="887"/>
                </a:lnTo>
                <a:lnTo>
                  <a:pt x="1517" y="887"/>
                </a:lnTo>
                <a:lnTo>
                  <a:pt x="1510" y="889"/>
                </a:lnTo>
                <a:lnTo>
                  <a:pt x="1510" y="889"/>
                </a:lnTo>
                <a:lnTo>
                  <a:pt x="1510" y="894"/>
                </a:lnTo>
                <a:lnTo>
                  <a:pt x="1510" y="894"/>
                </a:lnTo>
                <a:close/>
                <a:moveTo>
                  <a:pt x="2731" y="1011"/>
                </a:moveTo>
                <a:lnTo>
                  <a:pt x="2731" y="1011"/>
                </a:lnTo>
                <a:lnTo>
                  <a:pt x="2751" y="993"/>
                </a:lnTo>
                <a:lnTo>
                  <a:pt x="2769" y="973"/>
                </a:lnTo>
                <a:lnTo>
                  <a:pt x="2788" y="950"/>
                </a:lnTo>
                <a:lnTo>
                  <a:pt x="2803" y="929"/>
                </a:lnTo>
                <a:lnTo>
                  <a:pt x="2803" y="929"/>
                </a:lnTo>
                <a:lnTo>
                  <a:pt x="2803" y="924"/>
                </a:lnTo>
                <a:lnTo>
                  <a:pt x="2771" y="960"/>
                </a:lnTo>
                <a:lnTo>
                  <a:pt x="2771" y="960"/>
                </a:lnTo>
                <a:lnTo>
                  <a:pt x="2759" y="973"/>
                </a:lnTo>
                <a:lnTo>
                  <a:pt x="2751" y="986"/>
                </a:lnTo>
                <a:lnTo>
                  <a:pt x="2731" y="1011"/>
                </a:lnTo>
                <a:lnTo>
                  <a:pt x="2731" y="1011"/>
                </a:lnTo>
                <a:close/>
                <a:moveTo>
                  <a:pt x="2751" y="896"/>
                </a:moveTo>
                <a:lnTo>
                  <a:pt x="2751" y="896"/>
                </a:lnTo>
                <a:lnTo>
                  <a:pt x="2738" y="918"/>
                </a:lnTo>
                <a:lnTo>
                  <a:pt x="2724" y="939"/>
                </a:lnTo>
                <a:lnTo>
                  <a:pt x="2783" y="891"/>
                </a:lnTo>
                <a:lnTo>
                  <a:pt x="2783" y="891"/>
                </a:lnTo>
                <a:lnTo>
                  <a:pt x="2776" y="891"/>
                </a:lnTo>
                <a:lnTo>
                  <a:pt x="2769" y="891"/>
                </a:lnTo>
                <a:lnTo>
                  <a:pt x="2754" y="894"/>
                </a:lnTo>
                <a:lnTo>
                  <a:pt x="2754" y="894"/>
                </a:lnTo>
                <a:lnTo>
                  <a:pt x="2751" y="896"/>
                </a:lnTo>
                <a:lnTo>
                  <a:pt x="2751" y="896"/>
                </a:lnTo>
                <a:close/>
                <a:moveTo>
                  <a:pt x="151" y="151"/>
                </a:moveTo>
                <a:lnTo>
                  <a:pt x="151" y="151"/>
                </a:lnTo>
                <a:lnTo>
                  <a:pt x="156" y="155"/>
                </a:lnTo>
                <a:lnTo>
                  <a:pt x="157" y="155"/>
                </a:lnTo>
                <a:lnTo>
                  <a:pt x="157" y="155"/>
                </a:lnTo>
                <a:lnTo>
                  <a:pt x="158" y="148"/>
                </a:lnTo>
                <a:lnTo>
                  <a:pt x="158" y="148"/>
                </a:lnTo>
                <a:lnTo>
                  <a:pt x="160" y="142"/>
                </a:lnTo>
                <a:lnTo>
                  <a:pt x="158" y="138"/>
                </a:lnTo>
                <a:lnTo>
                  <a:pt x="158" y="134"/>
                </a:lnTo>
                <a:lnTo>
                  <a:pt x="160" y="130"/>
                </a:lnTo>
                <a:lnTo>
                  <a:pt x="160" y="130"/>
                </a:lnTo>
                <a:lnTo>
                  <a:pt x="150" y="140"/>
                </a:lnTo>
                <a:lnTo>
                  <a:pt x="140" y="149"/>
                </a:lnTo>
                <a:lnTo>
                  <a:pt x="122" y="172"/>
                </a:lnTo>
                <a:lnTo>
                  <a:pt x="122" y="172"/>
                </a:lnTo>
                <a:lnTo>
                  <a:pt x="120" y="173"/>
                </a:lnTo>
                <a:lnTo>
                  <a:pt x="120" y="175"/>
                </a:lnTo>
                <a:lnTo>
                  <a:pt x="120" y="175"/>
                </a:lnTo>
                <a:lnTo>
                  <a:pt x="129" y="172"/>
                </a:lnTo>
                <a:lnTo>
                  <a:pt x="137" y="166"/>
                </a:lnTo>
                <a:lnTo>
                  <a:pt x="146" y="161"/>
                </a:lnTo>
                <a:lnTo>
                  <a:pt x="148" y="156"/>
                </a:lnTo>
                <a:lnTo>
                  <a:pt x="151" y="151"/>
                </a:lnTo>
                <a:lnTo>
                  <a:pt x="151" y="151"/>
                </a:lnTo>
                <a:close/>
                <a:moveTo>
                  <a:pt x="1625" y="1074"/>
                </a:moveTo>
                <a:lnTo>
                  <a:pt x="1625" y="1074"/>
                </a:lnTo>
                <a:lnTo>
                  <a:pt x="1631" y="1075"/>
                </a:lnTo>
                <a:lnTo>
                  <a:pt x="1637" y="1075"/>
                </a:lnTo>
                <a:lnTo>
                  <a:pt x="1642" y="1074"/>
                </a:lnTo>
                <a:lnTo>
                  <a:pt x="1645" y="1073"/>
                </a:lnTo>
                <a:lnTo>
                  <a:pt x="1646" y="1071"/>
                </a:lnTo>
                <a:lnTo>
                  <a:pt x="1646" y="1071"/>
                </a:lnTo>
                <a:lnTo>
                  <a:pt x="1659" y="1050"/>
                </a:lnTo>
                <a:lnTo>
                  <a:pt x="1665" y="1039"/>
                </a:lnTo>
                <a:lnTo>
                  <a:pt x="1668" y="1032"/>
                </a:lnTo>
                <a:lnTo>
                  <a:pt x="1668" y="1032"/>
                </a:lnTo>
                <a:lnTo>
                  <a:pt x="1656" y="1043"/>
                </a:lnTo>
                <a:lnTo>
                  <a:pt x="1645" y="1053"/>
                </a:lnTo>
                <a:lnTo>
                  <a:pt x="1635" y="1063"/>
                </a:lnTo>
                <a:lnTo>
                  <a:pt x="1625" y="1074"/>
                </a:lnTo>
                <a:lnTo>
                  <a:pt x="1625" y="1074"/>
                </a:lnTo>
                <a:close/>
                <a:moveTo>
                  <a:pt x="132" y="210"/>
                </a:moveTo>
                <a:lnTo>
                  <a:pt x="132" y="210"/>
                </a:lnTo>
                <a:lnTo>
                  <a:pt x="137" y="207"/>
                </a:lnTo>
                <a:lnTo>
                  <a:pt x="141" y="201"/>
                </a:lnTo>
                <a:lnTo>
                  <a:pt x="150" y="187"/>
                </a:lnTo>
                <a:lnTo>
                  <a:pt x="150" y="187"/>
                </a:lnTo>
                <a:lnTo>
                  <a:pt x="153" y="182"/>
                </a:lnTo>
                <a:lnTo>
                  <a:pt x="154" y="173"/>
                </a:lnTo>
                <a:lnTo>
                  <a:pt x="153" y="168"/>
                </a:lnTo>
                <a:lnTo>
                  <a:pt x="151" y="165"/>
                </a:lnTo>
                <a:lnTo>
                  <a:pt x="150" y="165"/>
                </a:lnTo>
                <a:lnTo>
                  <a:pt x="150" y="165"/>
                </a:lnTo>
                <a:lnTo>
                  <a:pt x="150" y="166"/>
                </a:lnTo>
                <a:lnTo>
                  <a:pt x="150" y="169"/>
                </a:lnTo>
                <a:lnTo>
                  <a:pt x="147" y="175"/>
                </a:lnTo>
                <a:lnTo>
                  <a:pt x="139" y="192"/>
                </a:lnTo>
                <a:lnTo>
                  <a:pt x="130" y="207"/>
                </a:lnTo>
                <a:lnTo>
                  <a:pt x="130" y="211"/>
                </a:lnTo>
                <a:lnTo>
                  <a:pt x="130" y="211"/>
                </a:lnTo>
                <a:lnTo>
                  <a:pt x="132" y="210"/>
                </a:lnTo>
                <a:lnTo>
                  <a:pt x="132" y="210"/>
                </a:lnTo>
                <a:close/>
                <a:moveTo>
                  <a:pt x="140" y="977"/>
                </a:moveTo>
                <a:lnTo>
                  <a:pt x="140" y="977"/>
                </a:lnTo>
                <a:lnTo>
                  <a:pt x="144" y="980"/>
                </a:lnTo>
                <a:lnTo>
                  <a:pt x="150" y="980"/>
                </a:lnTo>
                <a:lnTo>
                  <a:pt x="156" y="977"/>
                </a:lnTo>
                <a:lnTo>
                  <a:pt x="157" y="974"/>
                </a:lnTo>
                <a:lnTo>
                  <a:pt x="158" y="973"/>
                </a:lnTo>
                <a:lnTo>
                  <a:pt x="158" y="973"/>
                </a:lnTo>
                <a:lnTo>
                  <a:pt x="161" y="967"/>
                </a:lnTo>
                <a:lnTo>
                  <a:pt x="165" y="962"/>
                </a:lnTo>
                <a:lnTo>
                  <a:pt x="172" y="952"/>
                </a:lnTo>
                <a:lnTo>
                  <a:pt x="172" y="952"/>
                </a:lnTo>
                <a:lnTo>
                  <a:pt x="163" y="957"/>
                </a:lnTo>
                <a:lnTo>
                  <a:pt x="153" y="962"/>
                </a:lnTo>
                <a:lnTo>
                  <a:pt x="148" y="964"/>
                </a:lnTo>
                <a:lnTo>
                  <a:pt x="144" y="969"/>
                </a:lnTo>
                <a:lnTo>
                  <a:pt x="141" y="973"/>
                </a:lnTo>
                <a:lnTo>
                  <a:pt x="140" y="977"/>
                </a:lnTo>
                <a:lnTo>
                  <a:pt x="140" y="977"/>
                </a:lnTo>
                <a:close/>
                <a:moveTo>
                  <a:pt x="473" y="981"/>
                </a:moveTo>
                <a:lnTo>
                  <a:pt x="473" y="981"/>
                </a:lnTo>
                <a:lnTo>
                  <a:pt x="467" y="984"/>
                </a:lnTo>
                <a:lnTo>
                  <a:pt x="462" y="991"/>
                </a:lnTo>
                <a:lnTo>
                  <a:pt x="458" y="998"/>
                </a:lnTo>
                <a:lnTo>
                  <a:pt x="456" y="1002"/>
                </a:lnTo>
                <a:lnTo>
                  <a:pt x="458" y="1007"/>
                </a:lnTo>
                <a:lnTo>
                  <a:pt x="458" y="1007"/>
                </a:lnTo>
                <a:lnTo>
                  <a:pt x="462" y="1005"/>
                </a:lnTo>
                <a:lnTo>
                  <a:pt x="465" y="1002"/>
                </a:lnTo>
                <a:lnTo>
                  <a:pt x="466" y="1000"/>
                </a:lnTo>
                <a:lnTo>
                  <a:pt x="467" y="995"/>
                </a:lnTo>
                <a:lnTo>
                  <a:pt x="470" y="988"/>
                </a:lnTo>
                <a:lnTo>
                  <a:pt x="472" y="984"/>
                </a:lnTo>
                <a:lnTo>
                  <a:pt x="473" y="981"/>
                </a:lnTo>
                <a:lnTo>
                  <a:pt x="473" y="981"/>
                </a:lnTo>
                <a:close/>
                <a:moveTo>
                  <a:pt x="313" y="983"/>
                </a:moveTo>
                <a:lnTo>
                  <a:pt x="313" y="983"/>
                </a:lnTo>
                <a:lnTo>
                  <a:pt x="312" y="988"/>
                </a:lnTo>
                <a:lnTo>
                  <a:pt x="309" y="991"/>
                </a:lnTo>
                <a:lnTo>
                  <a:pt x="307" y="994"/>
                </a:lnTo>
                <a:lnTo>
                  <a:pt x="307" y="998"/>
                </a:lnTo>
                <a:lnTo>
                  <a:pt x="324" y="983"/>
                </a:lnTo>
                <a:lnTo>
                  <a:pt x="324" y="983"/>
                </a:lnTo>
                <a:lnTo>
                  <a:pt x="327" y="976"/>
                </a:lnTo>
                <a:lnTo>
                  <a:pt x="328" y="972"/>
                </a:lnTo>
                <a:lnTo>
                  <a:pt x="327" y="972"/>
                </a:lnTo>
                <a:lnTo>
                  <a:pt x="324" y="974"/>
                </a:lnTo>
                <a:lnTo>
                  <a:pt x="317" y="980"/>
                </a:lnTo>
                <a:lnTo>
                  <a:pt x="314" y="983"/>
                </a:lnTo>
                <a:lnTo>
                  <a:pt x="313" y="983"/>
                </a:lnTo>
                <a:lnTo>
                  <a:pt x="313" y="983"/>
                </a:lnTo>
                <a:close/>
                <a:moveTo>
                  <a:pt x="2824" y="898"/>
                </a:moveTo>
                <a:lnTo>
                  <a:pt x="2824" y="898"/>
                </a:lnTo>
                <a:lnTo>
                  <a:pt x="2830" y="891"/>
                </a:lnTo>
                <a:lnTo>
                  <a:pt x="2834" y="886"/>
                </a:lnTo>
                <a:lnTo>
                  <a:pt x="2838" y="879"/>
                </a:lnTo>
                <a:lnTo>
                  <a:pt x="2841" y="870"/>
                </a:lnTo>
                <a:lnTo>
                  <a:pt x="2841" y="870"/>
                </a:lnTo>
                <a:lnTo>
                  <a:pt x="2835" y="877"/>
                </a:lnTo>
                <a:lnTo>
                  <a:pt x="2830" y="883"/>
                </a:lnTo>
                <a:lnTo>
                  <a:pt x="2827" y="891"/>
                </a:lnTo>
                <a:lnTo>
                  <a:pt x="2824" y="898"/>
                </a:lnTo>
                <a:lnTo>
                  <a:pt x="2824" y="898"/>
                </a:lnTo>
                <a:close/>
                <a:moveTo>
                  <a:pt x="2332" y="969"/>
                </a:moveTo>
                <a:lnTo>
                  <a:pt x="2332" y="969"/>
                </a:lnTo>
                <a:lnTo>
                  <a:pt x="2342" y="960"/>
                </a:lnTo>
                <a:lnTo>
                  <a:pt x="2346" y="955"/>
                </a:lnTo>
                <a:lnTo>
                  <a:pt x="2349" y="949"/>
                </a:lnTo>
                <a:lnTo>
                  <a:pt x="2349" y="949"/>
                </a:lnTo>
                <a:lnTo>
                  <a:pt x="2348" y="948"/>
                </a:lnTo>
                <a:lnTo>
                  <a:pt x="2346" y="948"/>
                </a:lnTo>
                <a:lnTo>
                  <a:pt x="2343" y="949"/>
                </a:lnTo>
                <a:lnTo>
                  <a:pt x="2341" y="950"/>
                </a:lnTo>
                <a:lnTo>
                  <a:pt x="2341" y="950"/>
                </a:lnTo>
                <a:lnTo>
                  <a:pt x="2339" y="955"/>
                </a:lnTo>
                <a:lnTo>
                  <a:pt x="2338" y="957"/>
                </a:lnTo>
                <a:lnTo>
                  <a:pt x="2336" y="957"/>
                </a:lnTo>
                <a:lnTo>
                  <a:pt x="2334" y="962"/>
                </a:lnTo>
                <a:lnTo>
                  <a:pt x="2332" y="964"/>
                </a:lnTo>
                <a:lnTo>
                  <a:pt x="2332" y="969"/>
                </a:lnTo>
                <a:close/>
                <a:moveTo>
                  <a:pt x="136" y="803"/>
                </a:moveTo>
                <a:lnTo>
                  <a:pt x="139" y="800"/>
                </a:lnTo>
                <a:lnTo>
                  <a:pt x="139" y="800"/>
                </a:lnTo>
                <a:lnTo>
                  <a:pt x="139" y="796"/>
                </a:lnTo>
                <a:lnTo>
                  <a:pt x="137" y="793"/>
                </a:lnTo>
                <a:lnTo>
                  <a:pt x="136" y="793"/>
                </a:lnTo>
                <a:lnTo>
                  <a:pt x="133" y="796"/>
                </a:lnTo>
                <a:lnTo>
                  <a:pt x="133" y="796"/>
                </a:lnTo>
                <a:lnTo>
                  <a:pt x="129" y="806"/>
                </a:lnTo>
                <a:lnTo>
                  <a:pt x="126" y="810"/>
                </a:lnTo>
                <a:lnTo>
                  <a:pt x="126" y="814"/>
                </a:lnTo>
                <a:lnTo>
                  <a:pt x="134" y="808"/>
                </a:lnTo>
                <a:lnTo>
                  <a:pt x="136" y="803"/>
                </a:lnTo>
                <a:close/>
                <a:moveTo>
                  <a:pt x="71" y="364"/>
                </a:moveTo>
                <a:lnTo>
                  <a:pt x="71" y="364"/>
                </a:lnTo>
                <a:lnTo>
                  <a:pt x="78" y="360"/>
                </a:lnTo>
                <a:lnTo>
                  <a:pt x="84" y="353"/>
                </a:lnTo>
                <a:lnTo>
                  <a:pt x="88" y="346"/>
                </a:lnTo>
                <a:lnTo>
                  <a:pt x="88" y="343"/>
                </a:lnTo>
                <a:lnTo>
                  <a:pt x="87" y="342"/>
                </a:lnTo>
                <a:lnTo>
                  <a:pt x="87" y="342"/>
                </a:lnTo>
                <a:lnTo>
                  <a:pt x="78" y="353"/>
                </a:lnTo>
                <a:lnTo>
                  <a:pt x="75" y="359"/>
                </a:lnTo>
                <a:lnTo>
                  <a:pt x="71" y="364"/>
                </a:lnTo>
                <a:lnTo>
                  <a:pt x="71" y="364"/>
                </a:lnTo>
                <a:close/>
                <a:moveTo>
                  <a:pt x="538" y="964"/>
                </a:moveTo>
                <a:lnTo>
                  <a:pt x="538" y="964"/>
                </a:lnTo>
                <a:lnTo>
                  <a:pt x="541" y="964"/>
                </a:lnTo>
                <a:lnTo>
                  <a:pt x="545" y="963"/>
                </a:lnTo>
                <a:lnTo>
                  <a:pt x="550" y="956"/>
                </a:lnTo>
                <a:lnTo>
                  <a:pt x="553" y="953"/>
                </a:lnTo>
                <a:lnTo>
                  <a:pt x="553" y="950"/>
                </a:lnTo>
                <a:lnTo>
                  <a:pt x="550" y="950"/>
                </a:lnTo>
                <a:lnTo>
                  <a:pt x="546" y="950"/>
                </a:lnTo>
                <a:lnTo>
                  <a:pt x="538" y="964"/>
                </a:lnTo>
                <a:close/>
                <a:moveTo>
                  <a:pt x="2571" y="957"/>
                </a:moveTo>
                <a:lnTo>
                  <a:pt x="2571" y="957"/>
                </a:lnTo>
                <a:lnTo>
                  <a:pt x="2581" y="949"/>
                </a:lnTo>
                <a:lnTo>
                  <a:pt x="2584" y="945"/>
                </a:lnTo>
                <a:lnTo>
                  <a:pt x="2585" y="942"/>
                </a:lnTo>
                <a:lnTo>
                  <a:pt x="2585" y="939"/>
                </a:lnTo>
                <a:lnTo>
                  <a:pt x="2571" y="952"/>
                </a:lnTo>
                <a:lnTo>
                  <a:pt x="2571" y="957"/>
                </a:lnTo>
                <a:close/>
                <a:moveTo>
                  <a:pt x="2421" y="967"/>
                </a:moveTo>
                <a:lnTo>
                  <a:pt x="2428" y="960"/>
                </a:lnTo>
                <a:lnTo>
                  <a:pt x="2429" y="957"/>
                </a:lnTo>
                <a:lnTo>
                  <a:pt x="2429" y="957"/>
                </a:lnTo>
                <a:lnTo>
                  <a:pt x="2431" y="955"/>
                </a:lnTo>
                <a:lnTo>
                  <a:pt x="2432" y="952"/>
                </a:lnTo>
                <a:lnTo>
                  <a:pt x="2433" y="950"/>
                </a:lnTo>
                <a:lnTo>
                  <a:pt x="2433" y="946"/>
                </a:lnTo>
                <a:lnTo>
                  <a:pt x="2433" y="946"/>
                </a:lnTo>
                <a:lnTo>
                  <a:pt x="2429" y="950"/>
                </a:lnTo>
                <a:lnTo>
                  <a:pt x="2425" y="956"/>
                </a:lnTo>
                <a:lnTo>
                  <a:pt x="2418" y="964"/>
                </a:lnTo>
                <a:lnTo>
                  <a:pt x="2418" y="964"/>
                </a:lnTo>
                <a:lnTo>
                  <a:pt x="2418" y="969"/>
                </a:lnTo>
                <a:lnTo>
                  <a:pt x="2421" y="967"/>
                </a:lnTo>
                <a:close/>
                <a:moveTo>
                  <a:pt x="198" y="685"/>
                </a:moveTo>
                <a:lnTo>
                  <a:pt x="198" y="685"/>
                </a:lnTo>
                <a:lnTo>
                  <a:pt x="198" y="676"/>
                </a:lnTo>
                <a:lnTo>
                  <a:pt x="195" y="669"/>
                </a:lnTo>
                <a:lnTo>
                  <a:pt x="191" y="657"/>
                </a:lnTo>
                <a:lnTo>
                  <a:pt x="191" y="657"/>
                </a:lnTo>
                <a:lnTo>
                  <a:pt x="189" y="657"/>
                </a:lnTo>
                <a:lnTo>
                  <a:pt x="189" y="660"/>
                </a:lnTo>
                <a:lnTo>
                  <a:pt x="191" y="665"/>
                </a:lnTo>
                <a:lnTo>
                  <a:pt x="191" y="665"/>
                </a:lnTo>
                <a:lnTo>
                  <a:pt x="193" y="675"/>
                </a:lnTo>
                <a:lnTo>
                  <a:pt x="195" y="679"/>
                </a:lnTo>
                <a:lnTo>
                  <a:pt x="198" y="685"/>
                </a:lnTo>
                <a:lnTo>
                  <a:pt x="198" y="685"/>
                </a:lnTo>
                <a:close/>
                <a:moveTo>
                  <a:pt x="861" y="948"/>
                </a:moveTo>
                <a:lnTo>
                  <a:pt x="861" y="948"/>
                </a:lnTo>
                <a:lnTo>
                  <a:pt x="872" y="936"/>
                </a:lnTo>
                <a:lnTo>
                  <a:pt x="876" y="931"/>
                </a:lnTo>
                <a:lnTo>
                  <a:pt x="875" y="931"/>
                </a:lnTo>
                <a:lnTo>
                  <a:pt x="874" y="932"/>
                </a:lnTo>
                <a:lnTo>
                  <a:pt x="874" y="932"/>
                </a:lnTo>
                <a:lnTo>
                  <a:pt x="864" y="941"/>
                </a:lnTo>
                <a:lnTo>
                  <a:pt x="862" y="943"/>
                </a:lnTo>
                <a:lnTo>
                  <a:pt x="861" y="948"/>
                </a:lnTo>
                <a:lnTo>
                  <a:pt x="861" y="948"/>
                </a:lnTo>
                <a:close/>
                <a:moveTo>
                  <a:pt x="2209" y="962"/>
                </a:moveTo>
                <a:lnTo>
                  <a:pt x="2209" y="962"/>
                </a:lnTo>
                <a:lnTo>
                  <a:pt x="2209" y="959"/>
                </a:lnTo>
                <a:lnTo>
                  <a:pt x="2209" y="956"/>
                </a:lnTo>
                <a:lnTo>
                  <a:pt x="2207" y="956"/>
                </a:lnTo>
                <a:lnTo>
                  <a:pt x="2206" y="957"/>
                </a:lnTo>
                <a:lnTo>
                  <a:pt x="2203" y="960"/>
                </a:lnTo>
                <a:lnTo>
                  <a:pt x="2200" y="963"/>
                </a:lnTo>
                <a:lnTo>
                  <a:pt x="2196" y="964"/>
                </a:lnTo>
                <a:lnTo>
                  <a:pt x="2193" y="969"/>
                </a:lnTo>
                <a:lnTo>
                  <a:pt x="2193" y="969"/>
                </a:lnTo>
                <a:lnTo>
                  <a:pt x="2196" y="969"/>
                </a:lnTo>
                <a:lnTo>
                  <a:pt x="2199" y="969"/>
                </a:lnTo>
                <a:lnTo>
                  <a:pt x="2202" y="967"/>
                </a:lnTo>
                <a:lnTo>
                  <a:pt x="2204" y="964"/>
                </a:lnTo>
                <a:lnTo>
                  <a:pt x="2209" y="962"/>
                </a:lnTo>
                <a:lnTo>
                  <a:pt x="2209" y="962"/>
                </a:lnTo>
                <a:close/>
                <a:moveTo>
                  <a:pt x="1086" y="995"/>
                </a:moveTo>
                <a:lnTo>
                  <a:pt x="1082" y="994"/>
                </a:lnTo>
                <a:lnTo>
                  <a:pt x="1077" y="998"/>
                </a:lnTo>
                <a:lnTo>
                  <a:pt x="1077" y="998"/>
                </a:lnTo>
                <a:lnTo>
                  <a:pt x="1079" y="998"/>
                </a:lnTo>
                <a:lnTo>
                  <a:pt x="1080" y="1000"/>
                </a:lnTo>
                <a:lnTo>
                  <a:pt x="1079" y="1001"/>
                </a:lnTo>
                <a:lnTo>
                  <a:pt x="1076" y="1005"/>
                </a:lnTo>
                <a:lnTo>
                  <a:pt x="1075" y="1007"/>
                </a:lnTo>
                <a:lnTo>
                  <a:pt x="1075" y="1008"/>
                </a:lnTo>
                <a:lnTo>
                  <a:pt x="1075" y="1008"/>
                </a:lnTo>
                <a:lnTo>
                  <a:pt x="1082" y="1004"/>
                </a:lnTo>
                <a:lnTo>
                  <a:pt x="1084" y="1000"/>
                </a:lnTo>
                <a:lnTo>
                  <a:pt x="1086" y="995"/>
                </a:lnTo>
                <a:lnTo>
                  <a:pt x="1086" y="995"/>
                </a:lnTo>
                <a:close/>
                <a:moveTo>
                  <a:pt x="671" y="994"/>
                </a:moveTo>
                <a:lnTo>
                  <a:pt x="674" y="991"/>
                </a:lnTo>
                <a:lnTo>
                  <a:pt x="677" y="988"/>
                </a:lnTo>
                <a:lnTo>
                  <a:pt x="682" y="976"/>
                </a:lnTo>
                <a:lnTo>
                  <a:pt x="682" y="976"/>
                </a:lnTo>
                <a:lnTo>
                  <a:pt x="678" y="979"/>
                </a:lnTo>
                <a:lnTo>
                  <a:pt x="675" y="983"/>
                </a:lnTo>
                <a:lnTo>
                  <a:pt x="670" y="993"/>
                </a:lnTo>
                <a:lnTo>
                  <a:pt x="671" y="994"/>
                </a:lnTo>
                <a:close/>
                <a:moveTo>
                  <a:pt x="46" y="898"/>
                </a:moveTo>
                <a:lnTo>
                  <a:pt x="46" y="898"/>
                </a:lnTo>
                <a:lnTo>
                  <a:pt x="50" y="898"/>
                </a:lnTo>
                <a:lnTo>
                  <a:pt x="53" y="897"/>
                </a:lnTo>
                <a:lnTo>
                  <a:pt x="54" y="896"/>
                </a:lnTo>
                <a:lnTo>
                  <a:pt x="53" y="894"/>
                </a:lnTo>
                <a:lnTo>
                  <a:pt x="53" y="893"/>
                </a:lnTo>
                <a:lnTo>
                  <a:pt x="50" y="891"/>
                </a:lnTo>
                <a:lnTo>
                  <a:pt x="50" y="891"/>
                </a:lnTo>
                <a:lnTo>
                  <a:pt x="46" y="889"/>
                </a:lnTo>
                <a:lnTo>
                  <a:pt x="46" y="898"/>
                </a:lnTo>
                <a:close/>
                <a:moveTo>
                  <a:pt x="42" y="894"/>
                </a:moveTo>
                <a:lnTo>
                  <a:pt x="46" y="898"/>
                </a:lnTo>
                <a:lnTo>
                  <a:pt x="46" y="889"/>
                </a:lnTo>
                <a:lnTo>
                  <a:pt x="42" y="894"/>
                </a:lnTo>
                <a:close/>
                <a:moveTo>
                  <a:pt x="269" y="915"/>
                </a:moveTo>
                <a:lnTo>
                  <a:pt x="269" y="915"/>
                </a:lnTo>
                <a:lnTo>
                  <a:pt x="269" y="920"/>
                </a:lnTo>
                <a:lnTo>
                  <a:pt x="269" y="920"/>
                </a:lnTo>
                <a:lnTo>
                  <a:pt x="272" y="920"/>
                </a:lnTo>
                <a:lnTo>
                  <a:pt x="275" y="915"/>
                </a:lnTo>
                <a:lnTo>
                  <a:pt x="278" y="914"/>
                </a:lnTo>
                <a:lnTo>
                  <a:pt x="278" y="914"/>
                </a:lnTo>
                <a:lnTo>
                  <a:pt x="278" y="911"/>
                </a:lnTo>
                <a:lnTo>
                  <a:pt x="276" y="908"/>
                </a:lnTo>
                <a:lnTo>
                  <a:pt x="275" y="908"/>
                </a:lnTo>
                <a:lnTo>
                  <a:pt x="274" y="908"/>
                </a:lnTo>
                <a:lnTo>
                  <a:pt x="272" y="912"/>
                </a:lnTo>
                <a:lnTo>
                  <a:pt x="269" y="915"/>
                </a:lnTo>
                <a:lnTo>
                  <a:pt x="269" y="915"/>
                </a:lnTo>
                <a:close/>
                <a:moveTo>
                  <a:pt x="2776" y="941"/>
                </a:moveTo>
                <a:lnTo>
                  <a:pt x="2776" y="941"/>
                </a:lnTo>
                <a:lnTo>
                  <a:pt x="2771" y="950"/>
                </a:lnTo>
                <a:lnTo>
                  <a:pt x="2769" y="955"/>
                </a:lnTo>
                <a:lnTo>
                  <a:pt x="2769" y="957"/>
                </a:lnTo>
                <a:lnTo>
                  <a:pt x="2771" y="960"/>
                </a:lnTo>
                <a:lnTo>
                  <a:pt x="2771" y="960"/>
                </a:lnTo>
                <a:lnTo>
                  <a:pt x="2772" y="955"/>
                </a:lnTo>
                <a:lnTo>
                  <a:pt x="2773" y="950"/>
                </a:lnTo>
                <a:lnTo>
                  <a:pt x="2776" y="946"/>
                </a:lnTo>
                <a:lnTo>
                  <a:pt x="2776" y="941"/>
                </a:lnTo>
                <a:lnTo>
                  <a:pt x="2776" y="941"/>
                </a:lnTo>
                <a:close/>
                <a:moveTo>
                  <a:pt x="2283" y="955"/>
                </a:moveTo>
                <a:lnTo>
                  <a:pt x="2276" y="960"/>
                </a:lnTo>
                <a:lnTo>
                  <a:pt x="2275" y="962"/>
                </a:lnTo>
                <a:lnTo>
                  <a:pt x="2272" y="972"/>
                </a:lnTo>
                <a:lnTo>
                  <a:pt x="2272" y="972"/>
                </a:lnTo>
                <a:lnTo>
                  <a:pt x="2276" y="969"/>
                </a:lnTo>
                <a:lnTo>
                  <a:pt x="2279" y="964"/>
                </a:lnTo>
                <a:lnTo>
                  <a:pt x="2283" y="955"/>
                </a:lnTo>
                <a:lnTo>
                  <a:pt x="2283" y="955"/>
                </a:lnTo>
                <a:close/>
                <a:moveTo>
                  <a:pt x="584" y="1026"/>
                </a:moveTo>
                <a:lnTo>
                  <a:pt x="584" y="1026"/>
                </a:lnTo>
                <a:lnTo>
                  <a:pt x="586" y="1029"/>
                </a:lnTo>
                <a:lnTo>
                  <a:pt x="587" y="1032"/>
                </a:lnTo>
                <a:lnTo>
                  <a:pt x="590" y="1032"/>
                </a:lnTo>
                <a:lnTo>
                  <a:pt x="594" y="1032"/>
                </a:lnTo>
                <a:lnTo>
                  <a:pt x="597" y="1033"/>
                </a:lnTo>
                <a:lnTo>
                  <a:pt x="597" y="1033"/>
                </a:lnTo>
                <a:lnTo>
                  <a:pt x="597" y="1026"/>
                </a:lnTo>
                <a:lnTo>
                  <a:pt x="597" y="1026"/>
                </a:lnTo>
                <a:lnTo>
                  <a:pt x="595" y="1026"/>
                </a:lnTo>
                <a:lnTo>
                  <a:pt x="591" y="1028"/>
                </a:lnTo>
                <a:lnTo>
                  <a:pt x="588" y="1028"/>
                </a:lnTo>
                <a:lnTo>
                  <a:pt x="584" y="1026"/>
                </a:lnTo>
                <a:lnTo>
                  <a:pt x="584" y="1026"/>
                </a:lnTo>
                <a:close/>
                <a:moveTo>
                  <a:pt x="2521" y="931"/>
                </a:moveTo>
                <a:lnTo>
                  <a:pt x="2521" y="931"/>
                </a:lnTo>
                <a:lnTo>
                  <a:pt x="2518" y="934"/>
                </a:lnTo>
                <a:lnTo>
                  <a:pt x="2516" y="936"/>
                </a:lnTo>
                <a:lnTo>
                  <a:pt x="2514" y="942"/>
                </a:lnTo>
                <a:lnTo>
                  <a:pt x="2514" y="942"/>
                </a:lnTo>
                <a:lnTo>
                  <a:pt x="2518" y="941"/>
                </a:lnTo>
                <a:lnTo>
                  <a:pt x="2521" y="938"/>
                </a:lnTo>
                <a:lnTo>
                  <a:pt x="2522" y="934"/>
                </a:lnTo>
                <a:lnTo>
                  <a:pt x="2521" y="931"/>
                </a:lnTo>
                <a:lnTo>
                  <a:pt x="2521" y="931"/>
                </a:lnTo>
                <a:close/>
                <a:moveTo>
                  <a:pt x="2270" y="973"/>
                </a:moveTo>
                <a:lnTo>
                  <a:pt x="2272" y="972"/>
                </a:lnTo>
                <a:lnTo>
                  <a:pt x="2275" y="962"/>
                </a:lnTo>
                <a:lnTo>
                  <a:pt x="2263" y="977"/>
                </a:lnTo>
                <a:lnTo>
                  <a:pt x="2270" y="973"/>
                </a:lnTo>
                <a:close/>
                <a:moveTo>
                  <a:pt x="81" y="733"/>
                </a:moveTo>
                <a:lnTo>
                  <a:pt x="82" y="727"/>
                </a:lnTo>
                <a:lnTo>
                  <a:pt x="84" y="723"/>
                </a:lnTo>
                <a:lnTo>
                  <a:pt x="84" y="723"/>
                </a:lnTo>
                <a:lnTo>
                  <a:pt x="78" y="730"/>
                </a:lnTo>
                <a:lnTo>
                  <a:pt x="75" y="733"/>
                </a:lnTo>
                <a:lnTo>
                  <a:pt x="74" y="737"/>
                </a:lnTo>
                <a:lnTo>
                  <a:pt x="81" y="733"/>
                </a:lnTo>
                <a:close/>
                <a:moveTo>
                  <a:pt x="1646" y="973"/>
                </a:moveTo>
                <a:lnTo>
                  <a:pt x="1646" y="973"/>
                </a:lnTo>
                <a:lnTo>
                  <a:pt x="1654" y="967"/>
                </a:lnTo>
                <a:lnTo>
                  <a:pt x="1656" y="964"/>
                </a:lnTo>
                <a:lnTo>
                  <a:pt x="1658" y="960"/>
                </a:lnTo>
                <a:lnTo>
                  <a:pt x="1658" y="960"/>
                </a:lnTo>
                <a:lnTo>
                  <a:pt x="1649" y="966"/>
                </a:lnTo>
                <a:lnTo>
                  <a:pt x="1648" y="969"/>
                </a:lnTo>
                <a:lnTo>
                  <a:pt x="1646" y="973"/>
                </a:lnTo>
                <a:lnTo>
                  <a:pt x="1646" y="973"/>
                </a:lnTo>
                <a:close/>
                <a:moveTo>
                  <a:pt x="1235" y="942"/>
                </a:moveTo>
                <a:lnTo>
                  <a:pt x="1235" y="942"/>
                </a:lnTo>
                <a:lnTo>
                  <a:pt x="1239" y="938"/>
                </a:lnTo>
                <a:lnTo>
                  <a:pt x="1243" y="934"/>
                </a:lnTo>
                <a:lnTo>
                  <a:pt x="1243" y="932"/>
                </a:lnTo>
                <a:lnTo>
                  <a:pt x="1242" y="932"/>
                </a:lnTo>
                <a:lnTo>
                  <a:pt x="1235" y="936"/>
                </a:lnTo>
                <a:lnTo>
                  <a:pt x="1235" y="936"/>
                </a:lnTo>
                <a:lnTo>
                  <a:pt x="1235" y="942"/>
                </a:lnTo>
                <a:lnTo>
                  <a:pt x="1235" y="942"/>
                </a:lnTo>
                <a:close/>
                <a:moveTo>
                  <a:pt x="1035" y="922"/>
                </a:moveTo>
                <a:lnTo>
                  <a:pt x="1035" y="922"/>
                </a:lnTo>
                <a:lnTo>
                  <a:pt x="1037" y="918"/>
                </a:lnTo>
                <a:lnTo>
                  <a:pt x="1035" y="917"/>
                </a:lnTo>
                <a:lnTo>
                  <a:pt x="1035" y="917"/>
                </a:lnTo>
                <a:lnTo>
                  <a:pt x="1032" y="917"/>
                </a:lnTo>
                <a:lnTo>
                  <a:pt x="1030" y="921"/>
                </a:lnTo>
                <a:lnTo>
                  <a:pt x="1028" y="924"/>
                </a:lnTo>
                <a:lnTo>
                  <a:pt x="1028" y="924"/>
                </a:lnTo>
                <a:lnTo>
                  <a:pt x="1028" y="925"/>
                </a:lnTo>
                <a:lnTo>
                  <a:pt x="1030" y="927"/>
                </a:lnTo>
                <a:lnTo>
                  <a:pt x="1032" y="925"/>
                </a:lnTo>
                <a:lnTo>
                  <a:pt x="1035" y="922"/>
                </a:lnTo>
                <a:close/>
                <a:moveTo>
                  <a:pt x="1935" y="920"/>
                </a:moveTo>
                <a:lnTo>
                  <a:pt x="1935" y="920"/>
                </a:lnTo>
                <a:lnTo>
                  <a:pt x="1933" y="918"/>
                </a:lnTo>
                <a:lnTo>
                  <a:pt x="1933" y="917"/>
                </a:lnTo>
                <a:lnTo>
                  <a:pt x="1932" y="915"/>
                </a:lnTo>
                <a:lnTo>
                  <a:pt x="1930" y="915"/>
                </a:lnTo>
                <a:lnTo>
                  <a:pt x="1926" y="918"/>
                </a:lnTo>
                <a:lnTo>
                  <a:pt x="1926" y="918"/>
                </a:lnTo>
                <a:lnTo>
                  <a:pt x="1926" y="920"/>
                </a:lnTo>
                <a:lnTo>
                  <a:pt x="1928" y="922"/>
                </a:lnTo>
                <a:lnTo>
                  <a:pt x="1928" y="924"/>
                </a:lnTo>
                <a:lnTo>
                  <a:pt x="1929" y="924"/>
                </a:lnTo>
                <a:lnTo>
                  <a:pt x="1930" y="922"/>
                </a:lnTo>
                <a:lnTo>
                  <a:pt x="1935" y="920"/>
                </a:lnTo>
                <a:lnTo>
                  <a:pt x="1935" y="920"/>
                </a:lnTo>
                <a:close/>
                <a:moveTo>
                  <a:pt x="659" y="1038"/>
                </a:moveTo>
                <a:lnTo>
                  <a:pt x="659" y="1038"/>
                </a:lnTo>
                <a:lnTo>
                  <a:pt x="659" y="1032"/>
                </a:lnTo>
                <a:lnTo>
                  <a:pt x="659" y="1029"/>
                </a:lnTo>
                <a:lnTo>
                  <a:pt x="657" y="1028"/>
                </a:lnTo>
                <a:lnTo>
                  <a:pt x="657" y="1028"/>
                </a:lnTo>
                <a:lnTo>
                  <a:pt x="657" y="1029"/>
                </a:lnTo>
                <a:lnTo>
                  <a:pt x="656" y="1031"/>
                </a:lnTo>
                <a:lnTo>
                  <a:pt x="653" y="1035"/>
                </a:lnTo>
                <a:lnTo>
                  <a:pt x="652" y="1038"/>
                </a:lnTo>
                <a:lnTo>
                  <a:pt x="653" y="1038"/>
                </a:lnTo>
                <a:lnTo>
                  <a:pt x="654" y="1039"/>
                </a:lnTo>
                <a:lnTo>
                  <a:pt x="659" y="1038"/>
                </a:lnTo>
                <a:lnTo>
                  <a:pt x="659" y="1038"/>
                </a:lnTo>
                <a:close/>
                <a:moveTo>
                  <a:pt x="2811" y="914"/>
                </a:moveTo>
                <a:lnTo>
                  <a:pt x="2811" y="914"/>
                </a:lnTo>
                <a:lnTo>
                  <a:pt x="2806" y="918"/>
                </a:lnTo>
                <a:lnTo>
                  <a:pt x="2804" y="921"/>
                </a:lnTo>
                <a:lnTo>
                  <a:pt x="2803" y="924"/>
                </a:lnTo>
                <a:lnTo>
                  <a:pt x="2803" y="924"/>
                </a:lnTo>
                <a:lnTo>
                  <a:pt x="2807" y="922"/>
                </a:lnTo>
                <a:lnTo>
                  <a:pt x="2810" y="921"/>
                </a:lnTo>
                <a:lnTo>
                  <a:pt x="2811" y="917"/>
                </a:lnTo>
                <a:lnTo>
                  <a:pt x="2811" y="914"/>
                </a:lnTo>
                <a:lnTo>
                  <a:pt x="2811" y="914"/>
                </a:lnTo>
                <a:close/>
                <a:moveTo>
                  <a:pt x="213" y="735"/>
                </a:moveTo>
                <a:lnTo>
                  <a:pt x="213" y="735"/>
                </a:lnTo>
                <a:lnTo>
                  <a:pt x="215" y="734"/>
                </a:lnTo>
                <a:lnTo>
                  <a:pt x="215" y="731"/>
                </a:lnTo>
                <a:lnTo>
                  <a:pt x="213" y="726"/>
                </a:lnTo>
                <a:lnTo>
                  <a:pt x="210" y="723"/>
                </a:lnTo>
                <a:lnTo>
                  <a:pt x="210" y="723"/>
                </a:lnTo>
                <a:lnTo>
                  <a:pt x="210" y="727"/>
                </a:lnTo>
                <a:lnTo>
                  <a:pt x="210" y="727"/>
                </a:lnTo>
                <a:lnTo>
                  <a:pt x="212" y="733"/>
                </a:lnTo>
                <a:lnTo>
                  <a:pt x="213" y="735"/>
                </a:lnTo>
                <a:lnTo>
                  <a:pt x="213" y="735"/>
                </a:lnTo>
                <a:close/>
              </a:path>
            </a:pathLst>
          </a:custGeom>
          <a:solidFill>
            <a:schemeClr val="tx1"/>
          </a:solidFill>
          <a:ln w="9525">
            <a:noFill/>
            <a:round/>
          </a:ln>
        </p:spPr>
        <p:txBody>
          <a:bodyPr vert="horz" wrap="square" lIns="121882" tIns="60941" rIns="121882" bIns="60941" numCol="1" anchor="t" anchorCtr="0" compatLnSpc="1"/>
          <a:lstStyle/>
          <a:p>
            <a:endParaRPr lang="zh-CN" altLang="en-US" sz="2399" dirty="0">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42" name="Freeform 128"/>
          <p:cNvSpPr>
            <a:spLocks noEditPoints="1"/>
          </p:cNvSpPr>
          <p:nvPr/>
        </p:nvSpPr>
        <p:spPr bwMode="auto">
          <a:xfrm rot="16872957">
            <a:off x="4413412" y="3425486"/>
            <a:ext cx="1533853" cy="916625"/>
          </a:xfrm>
          <a:custGeom>
            <a:avLst/>
            <a:gdLst/>
            <a:ahLst/>
            <a:cxnLst>
              <a:cxn ang="0">
                <a:pos x="7" y="475"/>
              </a:cxn>
              <a:cxn ang="0">
                <a:pos x="2824" y="83"/>
              </a:cxn>
              <a:cxn ang="0">
                <a:pos x="649" y="1056"/>
              </a:cxn>
              <a:cxn ang="0">
                <a:pos x="2076" y="27"/>
              </a:cxn>
              <a:cxn ang="0">
                <a:pos x="172" y="526"/>
              </a:cxn>
              <a:cxn ang="0">
                <a:pos x="1718" y="1039"/>
              </a:cxn>
              <a:cxn ang="0">
                <a:pos x="1774" y="1068"/>
              </a:cxn>
              <a:cxn ang="0">
                <a:pos x="1781" y="1032"/>
              </a:cxn>
              <a:cxn ang="0">
                <a:pos x="333" y="936"/>
              </a:cxn>
              <a:cxn ang="0">
                <a:pos x="392" y="925"/>
              </a:cxn>
              <a:cxn ang="0">
                <a:pos x="363" y="1000"/>
              </a:cxn>
              <a:cxn ang="0">
                <a:pos x="503" y="880"/>
              </a:cxn>
              <a:cxn ang="0">
                <a:pos x="1070" y="1002"/>
              </a:cxn>
              <a:cxn ang="0">
                <a:pos x="1231" y="969"/>
              </a:cxn>
              <a:cxn ang="0">
                <a:pos x="1562" y="1066"/>
              </a:cxn>
              <a:cxn ang="0">
                <a:pos x="2570" y="952"/>
              </a:cxn>
              <a:cxn ang="0">
                <a:pos x="2350" y="939"/>
              </a:cxn>
              <a:cxn ang="0">
                <a:pos x="2269" y="1060"/>
              </a:cxn>
              <a:cxn ang="0">
                <a:pos x="2003" y="943"/>
              </a:cxn>
              <a:cxn ang="0">
                <a:pos x="290" y="863"/>
              </a:cxn>
              <a:cxn ang="0">
                <a:pos x="2193" y="1080"/>
              </a:cxn>
              <a:cxn ang="0">
                <a:pos x="444" y="1031"/>
              </a:cxn>
              <a:cxn ang="0">
                <a:pos x="1999" y="1059"/>
              </a:cxn>
              <a:cxn ang="0">
                <a:pos x="2788" y="924"/>
              </a:cxn>
              <a:cxn ang="0">
                <a:pos x="1208" y="1000"/>
              </a:cxn>
              <a:cxn ang="0">
                <a:pos x="1020" y="1032"/>
              </a:cxn>
              <a:cxn ang="0">
                <a:pos x="1107" y="1032"/>
              </a:cxn>
              <a:cxn ang="0">
                <a:pos x="2071" y="1081"/>
              </a:cxn>
              <a:cxn ang="0">
                <a:pos x="1980" y="938"/>
              </a:cxn>
              <a:cxn ang="0">
                <a:pos x="46" y="415"/>
              </a:cxn>
              <a:cxn ang="0">
                <a:pos x="886" y="1049"/>
              </a:cxn>
              <a:cxn ang="0">
                <a:pos x="867" y="1023"/>
              </a:cxn>
              <a:cxn ang="0">
                <a:pos x="151" y="558"/>
              </a:cxn>
              <a:cxn ang="0">
                <a:pos x="28" y="478"/>
              </a:cxn>
              <a:cxn ang="0">
                <a:pos x="116" y="433"/>
              </a:cxn>
              <a:cxn ang="0">
                <a:pos x="1842" y="1067"/>
              </a:cxn>
              <a:cxn ang="0">
                <a:pos x="958" y="921"/>
              </a:cxn>
              <a:cxn ang="0">
                <a:pos x="50" y="891"/>
              </a:cxn>
              <a:cxn ang="0">
                <a:pos x="209" y="842"/>
              </a:cxn>
              <a:cxn ang="0">
                <a:pos x="595" y="904"/>
              </a:cxn>
              <a:cxn ang="0">
                <a:pos x="1419" y="903"/>
              </a:cxn>
              <a:cxn ang="0">
                <a:pos x="129" y="571"/>
              </a:cxn>
              <a:cxn ang="0">
                <a:pos x="668" y="1009"/>
              </a:cxn>
              <a:cxn ang="0">
                <a:pos x="54" y="727"/>
              </a:cxn>
              <a:cxn ang="0">
                <a:pos x="146" y="428"/>
              </a:cxn>
              <a:cxn ang="0">
                <a:pos x="40" y="824"/>
              </a:cxn>
              <a:cxn ang="0">
                <a:pos x="300" y="922"/>
              </a:cxn>
              <a:cxn ang="0">
                <a:pos x="234" y="807"/>
              </a:cxn>
              <a:cxn ang="0">
                <a:pos x="2516" y="34"/>
              </a:cxn>
              <a:cxn ang="0">
                <a:pos x="2397" y="1012"/>
              </a:cxn>
              <a:cxn ang="0">
                <a:pos x="2110" y="911"/>
              </a:cxn>
              <a:cxn ang="0">
                <a:pos x="179" y="845"/>
              </a:cxn>
              <a:cxn ang="0">
                <a:pos x="1700" y="907"/>
              </a:cxn>
              <a:cxn ang="0">
                <a:pos x="1617" y="931"/>
              </a:cxn>
              <a:cxn ang="0">
                <a:pos x="2731" y="1011"/>
              </a:cxn>
              <a:cxn ang="0">
                <a:pos x="1645" y="1053"/>
              </a:cxn>
              <a:cxn ang="0">
                <a:pos x="462" y="1005"/>
              </a:cxn>
              <a:cxn ang="0">
                <a:pos x="2332" y="969"/>
              </a:cxn>
              <a:cxn ang="0">
                <a:pos x="2433" y="946"/>
              </a:cxn>
              <a:cxn ang="0">
                <a:pos x="1077" y="998"/>
              </a:cxn>
              <a:cxn ang="0">
                <a:pos x="2776" y="941"/>
              </a:cxn>
              <a:cxn ang="0">
                <a:pos x="82" y="727"/>
              </a:cxn>
              <a:cxn ang="0">
                <a:pos x="1930" y="922"/>
              </a:cxn>
            </a:cxnLst>
            <a:rect l="0" t="0" r="r" b="b"/>
            <a:pathLst>
              <a:path w="2921" h="1098">
                <a:moveTo>
                  <a:pt x="633" y="1063"/>
                </a:moveTo>
                <a:lnTo>
                  <a:pt x="633" y="1063"/>
                </a:lnTo>
                <a:lnTo>
                  <a:pt x="629" y="1063"/>
                </a:lnTo>
                <a:lnTo>
                  <a:pt x="626" y="1063"/>
                </a:lnTo>
                <a:lnTo>
                  <a:pt x="625" y="1060"/>
                </a:lnTo>
                <a:lnTo>
                  <a:pt x="626" y="1054"/>
                </a:lnTo>
                <a:lnTo>
                  <a:pt x="626" y="1054"/>
                </a:lnTo>
                <a:lnTo>
                  <a:pt x="586" y="1053"/>
                </a:lnTo>
                <a:lnTo>
                  <a:pt x="542" y="1053"/>
                </a:lnTo>
                <a:lnTo>
                  <a:pt x="452" y="1052"/>
                </a:lnTo>
                <a:lnTo>
                  <a:pt x="406" y="1050"/>
                </a:lnTo>
                <a:lnTo>
                  <a:pt x="362" y="1046"/>
                </a:lnTo>
                <a:lnTo>
                  <a:pt x="320" y="1042"/>
                </a:lnTo>
                <a:lnTo>
                  <a:pt x="279" y="1035"/>
                </a:lnTo>
                <a:lnTo>
                  <a:pt x="279" y="1035"/>
                </a:lnTo>
                <a:lnTo>
                  <a:pt x="278" y="1035"/>
                </a:lnTo>
                <a:lnTo>
                  <a:pt x="275" y="1036"/>
                </a:lnTo>
                <a:lnTo>
                  <a:pt x="268" y="1042"/>
                </a:lnTo>
                <a:lnTo>
                  <a:pt x="265" y="1043"/>
                </a:lnTo>
                <a:lnTo>
                  <a:pt x="262" y="1043"/>
                </a:lnTo>
                <a:lnTo>
                  <a:pt x="260" y="1043"/>
                </a:lnTo>
                <a:lnTo>
                  <a:pt x="257" y="1039"/>
                </a:lnTo>
                <a:lnTo>
                  <a:pt x="257" y="1039"/>
                </a:lnTo>
                <a:lnTo>
                  <a:pt x="254" y="1036"/>
                </a:lnTo>
                <a:lnTo>
                  <a:pt x="250" y="1033"/>
                </a:lnTo>
                <a:lnTo>
                  <a:pt x="243" y="1032"/>
                </a:lnTo>
                <a:lnTo>
                  <a:pt x="237" y="1032"/>
                </a:lnTo>
                <a:lnTo>
                  <a:pt x="223" y="1033"/>
                </a:lnTo>
                <a:lnTo>
                  <a:pt x="210" y="1033"/>
                </a:lnTo>
                <a:lnTo>
                  <a:pt x="210" y="1033"/>
                </a:lnTo>
                <a:lnTo>
                  <a:pt x="181" y="1031"/>
                </a:lnTo>
                <a:lnTo>
                  <a:pt x="154" y="1025"/>
                </a:lnTo>
                <a:lnTo>
                  <a:pt x="130" y="1018"/>
                </a:lnTo>
                <a:lnTo>
                  <a:pt x="106" y="1008"/>
                </a:lnTo>
                <a:lnTo>
                  <a:pt x="85" y="998"/>
                </a:lnTo>
                <a:lnTo>
                  <a:pt x="64" y="987"/>
                </a:lnTo>
                <a:lnTo>
                  <a:pt x="45" y="974"/>
                </a:lnTo>
                <a:lnTo>
                  <a:pt x="26" y="962"/>
                </a:lnTo>
                <a:lnTo>
                  <a:pt x="26" y="962"/>
                </a:lnTo>
                <a:lnTo>
                  <a:pt x="18" y="934"/>
                </a:lnTo>
                <a:lnTo>
                  <a:pt x="11" y="904"/>
                </a:lnTo>
                <a:lnTo>
                  <a:pt x="7" y="875"/>
                </a:lnTo>
                <a:lnTo>
                  <a:pt x="4" y="845"/>
                </a:lnTo>
                <a:lnTo>
                  <a:pt x="2" y="814"/>
                </a:lnTo>
                <a:lnTo>
                  <a:pt x="4" y="785"/>
                </a:lnTo>
                <a:lnTo>
                  <a:pt x="7" y="755"/>
                </a:lnTo>
                <a:lnTo>
                  <a:pt x="11" y="727"/>
                </a:lnTo>
                <a:lnTo>
                  <a:pt x="11" y="727"/>
                </a:lnTo>
                <a:lnTo>
                  <a:pt x="7" y="629"/>
                </a:lnTo>
                <a:lnTo>
                  <a:pt x="5" y="578"/>
                </a:lnTo>
                <a:lnTo>
                  <a:pt x="5" y="526"/>
                </a:lnTo>
                <a:lnTo>
                  <a:pt x="7" y="475"/>
                </a:lnTo>
                <a:lnTo>
                  <a:pt x="8" y="423"/>
                </a:lnTo>
                <a:lnTo>
                  <a:pt x="11" y="374"/>
                </a:lnTo>
                <a:lnTo>
                  <a:pt x="16" y="326"/>
                </a:lnTo>
                <a:lnTo>
                  <a:pt x="16" y="326"/>
                </a:lnTo>
                <a:lnTo>
                  <a:pt x="14" y="331"/>
                </a:lnTo>
                <a:lnTo>
                  <a:pt x="11" y="335"/>
                </a:lnTo>
                <a:lnTo>
                  <a:pt x="7" y="339"/>
                </a:lnTo>
                <a:lnTo>
                  <a:pt x="4" y="341"/>
                </a:lnTo>
                <a:lnTo>
                  <a:pt x="0" y="341"/>
                </a:lnTo>
                <a:lnTo>
                  <a:pt x="0" y="341"/>
                </a:lnTo>
                <a:lnTo>
                  <a:pt x="40" y="273"/>
                </a:lnTo>
                <a:lnTo>
                  <a:pt x="82" y="208"/>
                </a:lnTo>
                <a:lnTo>
                  <a:pt x="104" y="178"/>
                </a:lnTo>
                <a:lnTo>
                  <a:pt x="126" y="147"/>
                </a:lnTo>
                <a:lnTo>
                  <a:pt x="148" y="117"/>
                </a:lnTo>
                <a:lnTo>
                  <a:pt x="172" y="89"/>
                </a:lnTo>
                <a:lnTo>
                  <a:pt x="172" y="89"/>
                </a:lnTo>
                <a:lnTo>
                  <a:pt x="178" y="74"/>
                </a:lnTo>
                <a:lnTo>
                  <a:pt x="185" y="61"/>
                </a:lnTo>
                <a:lnTo>
                  <a:pt x="195" y="51"/>
                </a:lnTo>
                <a:lnTo>
                  <a:pt x="205" y="41"/>
                </a:lnTo>
                <a:lnTo>
                  <a:pt x="217" y="34"/>
                </a:lnTo>
                <a:lnTo>
                  <a:pt x="231" y="29"/>
                </a:lnTo>
                <a:lnTo>
                  <a:pt x="245" y="23"/>
                </a:lnTo>
                <a:lnTo>
                  <a:pt x="262" y="19"/>
                </a:lnTo>
                <a:lnTo>
                  <a:pt x="262" y="19"/>
                </a:lnTo>
                <a:lnTo>
                  <a:pt x="281" y="13"/>
                </a:lnTo>
                <a:lnTo>
                  <a:pt x="299" y="10"/>
                </a:lnTo>
                <a:lnTo>
                  <a:pt x="340" y="5"/>
                </a:lnTo>
                <a:lnTo>
                  <a:pt x="383" y="2"/>
                </a:lnTo>
                <a:lnTo>
                  <a:pt x="428" y="0"/>
                </a:lnTo>
                <a:lnTo>
                  <a:pt x="475" y="0"/>
                </a:lnTo>
                <a:lnTo>
                  <a:pt x="519" y="3"/>
                </a:lnTo>
                <a:lnTo>
                  <a:pt x="608" y="9"/>
                </a:lnTo>
                <a:lnTo>
                  <a:pt x="608" y="9"/>
                </a:lnTo>
                <a:lnTo>
                  <a:pt x="715" y="6"/>
                </a:lnTo>
                <a:lnTo>
                  <a:pt x="819" y="6"/>
                </a:lnTo>
                <a:lnTo>
                  <a:pt x="1030" y="8"/>
                </a:lnTo>
                <a:lnTo>
                  <a:pt x="1134" y="8"/>
                </a:lnTo>
                <a:lnTo>
                  <a:pt x="1239" y="8"/>
                </a:lnTo>
                <a:lnTo>
                  <a:pt x="1346" y="5"/>
                </a:lnTo>
                <a:lnTo>
                  <a:pt x="1451" y="0"/>
                </a:lnTo>
                <a:lnTo>
                  <a:pt x="2653" y="23"/>
                </a:lnTo>
                <a:lnTo>
                  <a:pt x="2653" y="23"/>
                </a:lnTo>
                <a:lnTo>
                  <a:pt x="2681" y="24"/>
                </a:lnTo>
                <a:lnTo>
                  <a:pt x="2706" y="27"/>
                </a:lnTo>
                <a:lnTo>
                  <a:pt x="2730" y="33"/>
                </a:lnTo>
                <a:lnTo>
                  <a:pt x="2752" y="40"/>
                </a:lnTo>
                <a:lnTo>
                  <a:pt x="2772" y="48"/>
                </a:lnTo>
                <a:lnTo>
                  <a:pt x="2790" y="58"/>
                </a:lnTo>
                <a:lnTo>
                  <a:pt x="2809" y="69"/>
                </a:lnTo>
                <a:lnTo>
                  <a:pt x="2824" y="83"/>
                </a:lnTo>
                <a:lnTo>
                  <a:pt x="2838" y="97"/>
                </a:lnTo>
                <a:lnTo>
                  <a:pt x="2849" y="114"/>
                </a:lnTo>
                <a:lnTo>
                  <a:pt x="2861" y="131"/>
                </a:lnTo>
                <a:lnTo>
                  <a:pt x="2870" y="151"/>
                </a:lnTo>
                <a:lnTo>
                  <a:pt x="2879" y="171"/>
                </a:lnTo>
                <a:lnTo>
                  <a:pt x="2884" y="193"/>
                </a:lnTo>
                <a:lnTo>
                  <a:pt x="2890" y="215"/>
                </a:lnTo>
                <a:lnTo>
                  <a:pt x="2894" y="239"/>
                </a:lnTo>
                <a:lnTo>
                  <a:pt x="2894" y="239"/>
                </a:lnTo>
                <a:lnTo>
                  <a:pt x="2893" y="270"/>
                </a:lnTo>
                <a:lnTo>
                  <a:pt x="2893" y="301"/>
                </a:lnTo>
                <a:lnTo>
                  <a:pt x="2896" y="363"/>
                </a:lnTo>
                <a:lnTo>
                  <a:pt x="2901" y="423"/>
                </a:lnTo>
                <a:lnTo>
                  <a:pt x="2907" y="482"/>
                </a:lnTo>
                <a:lnTo>
                  <a:pt x="2907" y="482"/>
                </a:lnTo>
                <a:lnTo>
                  <a:pt x="2910" y="516"/>
                </a:lnTo>
                <a:lnTo>
                  <a:pt x="2911" y="551"/>
                </a:lnTo>
                <a:lnTo>
                  <a:pt x="2913" y="619"/>
                </a:lnTo>
                <a:lnTo>
                  <a:pt x="2914" y="688"/>
                </a:lnTo>
                <a:lnTo>
                  <a:pt x="2917" y="723"/>
                </a:lnTo>
                <a:lnTo>
                  <a:pt x="2921" y="758"/>
                </a:lnTo>
                <a:lnTo>
                  <a:pt x="2921" y="758"/>
                </a:lnTo>
                <a:lnTo>
                  <a:pt x="2900" y="800"/>
                </a:lnTo>
                <a:lnTo>
                  <a:pt x="2879" y="841"/>
                </a:lnTo>
                <a:lnTo>
                  <a:pt x="2855" y="882"/>
                </a:lnTo>
                <a:lnTo>
                  <a:pt x="2831" y="920"/>
                </a:lnTo>
                <a:lnTo>
                  <a:pt x="2804" y="956"/>
                </a:lnTo>
                <a:lnTo>
                  <a:pt x="2790" y="973"/>
                </a:lnTo>
                <a:lnTo>
                  <a:pt x="2775" y="990"/>
                </a:lnTo>
                <a:lnTo>
                  <a:pt x="2759" y="1005"/>
                </a:lnTo>
                <a:lnTo>
                  <a:pt x="2743" y="1021"/>
                </a:lnTo>
                <a:lnTo>
                  <a:pt x="2726" y="1036"/>
                </a:lnTo>
                <a:lnTo>
                  <a:pt x="2709" y="1050"/>
                </a:lnTo>
                <a:lnTo>
                  <a:pt x="2709" y="1050"/>
                </a:lnTo>
                <a:lnTo>
                  <a:pt x="2699" y="1056"/>
                </a:lnTo>
                <a:lnTo>
                  <a:pt x="2689" y="1061"/>
                </a:lnTo>
                <a:lnTo>
                  <a:pt x="2668" y="1070"/>
                </a:lnTo>
                <a:lnTo>
                  <a:pt x="2644" y="1077"/>
                </a:lnTo>
                <a:lnTo>
                  <a:pt x="2619" y="1081"/>
                </a:lnTo>
                <a:lnTo>
                  <a:pt x="2594" y="1085"/>
                </a:lnTo>
                <a:lnTo>
                  <a:pt x="2565" y="1087"/>
                </a:lnTo>
                <a:lnTo>
                  <a:pt x="2508" y="1090"/>
                </a:lnTo>
                <a:lnTo>
                  <a:pt x="2508" y="1090"/>
                </a:lnTo>
                <a:lnTo>
                  <a:pt x="2363" y="1092"/>
                </a:lnTo>
                <a:lnTo>
                  <a:pt x="2224" y="1095"/>
                </a:lnTo>
                <a:lnTo>
                  <a:pt x="1942" y="1098"/>
                </a:lnTo>
                <a:lnTo>
                  <a:pt x="1942" y="1098"/>
                </a:lnTo>
                <a:lnTo>
                  <a:pt x="1909" y="1098"/>
                </a:lnTo>
                <a:lnTo>
                  <a:pt x="1880" y="1098"/>
                </a:lnTo>
                <a:lnTo>
                  <a:pt x="1818" y="1095"/>
                </a:lnTo>
                <a:lnTo>
                  <a:pt x="649" y="1056"/>
                </a:lnTo>
                <a:lnTo>
                  <a:pt x="649" y="1056"/>
                </a:lnTo>
                <a:lnTo>
                  <a:pt x="645" y="1057"/>
                </a:lnTo>
                <a:lnTo>
                  <a:pt x="640" y="1059"/>
                </a:lnTo>
                <a:lnTo>
                  <a:pt x="633" y="1063"/>
                </a:lnTo>
                <a:lnTo>
                  <a:pt x="633" y="1063"/>
                </a:lnTo>
                <a:close/>
                <a:moveTo>
                  <a:pt x="2785" y="862"/>
                </a:moveTo>
                <a:lnTo>
                  <a:pt x="2785" y="862"/>
                </a:lnTo>
                <a:lnTo>
                  <a:pt x="2797" y="860"/>
                </a:lnTo>
                <a:lnTo>
                  <a:pt x="2809" y="858"/>
                </a:lnTo>
                <a:lnTo>
                  <a:pt x="2820" y="853"/>
                </a:lnTo>
                <a:lnTo>
                  <a:pt x="2830" y="849"/>
                </a:lnTo>
                <a:lnTo>
                  <a:pt x="2838" y="844"/>
                </a:lnTo>
                <a:lnTo>
                  <a:pt x="2848" y="838"/>
                </a:lnTo>
                <a:lnTo>
                  <a:pt x="2855" y="832"/>
                </a:lnTo>
                <a:lnTo>
                  <a:pt x="2862" y="824"/>
                </a:lnTo>
                <a:lnTo>
                  <a:pt x="2869" y="817"/>
                </a:lnTo>
                <a:lnTo>
                  <a:pt x="2875" y="808"/>
                </a:lnTo>
                <a:lnTo>
                  <a:pt x="2886" y="790"/>
                </a:lnTo>
                <a:lnTo>
                  <a:pt x="2893" y="769"/>
                </a:lnTo>
                <a:lnTo>
                  <a:pt x="2900" y="748"/>
                </a:lnTo>
                <a:lnTo>
                  <a:pt x="2900" y="748"/>
                </a:lnTo>
                <a:lnTo>
                  <a:pt x="2899" y="688"/>
                </a:lnTo>
                <a:lnTo>
                  <a:pt x="2897" y="629"/>
                </a:lnTo>
                <a:lnTo>
                  <a:pt x="2893" y="512"/>
                </a:lnTo>
                <a:lnTo>
                  <a:pt x="2884" y="395"/>
                </a:lnTo>
                <a:lnTo>
                  <a:pt x="2877" y="279"/>
                </a:lnTo>
                <a:lnTo>
                  <a:pt x="2877" y="279"/>
                </a:lnTo>
                <a:lnTo>
                  <a:pt x="2877" y="260"/>
                </a:lnTo>
                <a:lnTo>
                  <a:pt x="2877" y="244"/>
                </a:lnTo>
                <a:lnTo>
                  <a:pt x="2876" y="227"/>
                </a:lnTo>
                <a:lnTo>
                  <a:pt x="2873" y="211"/>
                </a:lnTo>
                <a:lnTo>
                  <a:pt x="2869" y="196"/>
                </a:lnTo>
                <a:lnTo>
                  <a:pt x="2865" y="182"/>
                </a:lnTo>
                <a:lnTo>
                  <a:pt x="2861" y="169"/>
                </a:lnTo>
                <a:lnTo>
                  <a:pt x="2854" y="155"/>
                </a:lnTo>
                <a:lnTo>
                  <a:pt x="2848" y="144"/>
                </a:lnTo>
                <a:lnTo>
                  <a:pt x="2840" y="133"/>
                </a:lnTo>
                <a:lnTo>
                  <a:pt x="2824" y="111"/>
                </a:lnTo>
                <a:lnTo>
                  <a:pt x="2806" y="92"/>
                </a:lnTo>
                <a:lnTo>
                  <a:pt x="2786" y="75"/>
                </a:lnTo>
                <a:lnTo>
                  <a:pt x="2786" y="75"/>
                </a:lnTo>
                <a:lnTo>
                  <a:pt x="2734" y="68"/>
                </a:lnTo>
                <a:lnTo>
                  <a:pt x="2682" y="62"/>
                </a:lnTo>
                <a:lnTo>
                  <a:pt x="2629" y="60"/>
                </a:lnTo>
                <a:lnTo>
                  <a:pt x="2574" y="55"/>
                </a:lnTo>
                <a:lnTo>
                  <a:pt x="2466" y="50"/>
                </a:lnTo>
                <a:lnTo>
                  <a:pt x="2412" y="45"/>
                </a:lnTo>
                <a:lnTo>
                  <a:pt x="2360" y="41"/>
                </a:lnTo>
                <a:lnTo>
                  <a:pt x="2360" y="41"/>
                </a:lnTo>
                <a:lnTo>
                  <a:pt x="2314" y="37"/>
                </a:lnTo>
                <a:lnTo>
                  <a:pt x="2268" y="34"/>
                </a:lnTo>
                <a:lnTo>
                  <a:pt x="2172" y="30"/>
                </a:lnTo>
                <a:lnTo>
                  <a:pt x="2076" y="27"/>
                </a:lnTo>
                <a:lnTo>
                  <a:pt x="1980" y="27"/>
                </a:lnTo>
                <a:lnTo>
                  <a:pt x="1786" y="27"/>
                </a:lnTo>
                <a:lnTo>
                  <a:pt x="1689" y="26"/>
                </a:lnTo>
                <a:lnTo>
                  <a:pt x="1593" y="22"/>
                </a:lnTo>
                <a:lnTo>
                  <a:pt x="1593" y="22"/>
                </a:lnTo>
                <a:lnTo>
                  <a:pt x="1550" y="20"/>
                </a:lnTo>
                <a:lnTo>
                  <a:pt x="1505" y="19"/>
                </a:lnTo>
                <a:lnTo>
                  <a:pt x="1416" y="19"/>
                </a:lnTo>
                <a:lnTo>
                  <a:pt x="1329" y="22"/>
                </a:lnTo>
                <a:lnTo>
                  <a:pt x="1243" y="24"/>
                </a:lnTo>
                <a:lnTo>
                  <a:pt x="1157" y="27"/>
                </a:lnTo>
                <a:lnTo>
                  <a:pt x="1070" y="30"/>
                </a:lnTo>
                <a:lnTo>
                  <a:pt x="986" y="30"/>
                </a:lnTo>
                <a:lnTo>
                  <a:pt x="942" y="29"/>
                </a:lnTo>
                <a:lnTo>
                  <a:pt x="900" y="27"/>
                </a:lnTo>
                <a:lnTo>
                  <a:pt x="900" y="27"/>
                </a:lnTo>
                <a:lnTo>
                  <a:pt x="848" y="26"/>
                </a:lnTo>
                <a:lnTo>
                  <a:pt x="796" y="24"/>
                </a:lnTo>
                <a:lnTo>
                  <a:pt x="694" y="26"/>
                </a:lnTo>
                <a:lnTo>
                  <a:pt x="642" y="27"/>
                </a:lnTo>
                <a:lnTo>
                  <a:pt x="590" y="27"/>
                </a:lnTo>
                <a:lnTo>
                  <a:pt x="536" y="26"/>
                </a:lnTo>
                <a:lnTo>
                  <a:pt x="483" y="22"/>
                </a:lnTo>
                <a:lnTo>
                  <a:pt x="483" y="22"/>
                </a:lnTo>
                <a:lnTo>
                  <a:pt x="487" y="24"/>
                </a:lnTo>
                <a:lnTo>
                  <a:pt x="493" y="27"/>
                </a:lnTo>
                <a:lnTo>
                  <a:pt x="493" y="27"/>
                </a:lnTo>
                <a:lnTo>
                  <a:pt x="489" y="29"/>
                </a:lnTo>
                <a:lnTo>
                  <a:pt x="484" y="27"/>
                </a:lnTo>
                <a:lnTo>
                  <a:pt x="477" y="26"/>
                </a:lnTo>
                <a:lnTo>
                  <a:pt x="477" y="26"/>
                </a:lnTo>
                <a:lnTo>
                  <a:pt x="448" y="24"/>
                </a:lnTo>
                <a:lnTo>
                  <a:pt x="418" y="26"/>
                </a:lnTo>
                <a:lnTo>
                  <a:pt x="359" y="29"/>
                </a:lnTo>
                <a:lnTo>
                  <a:pt x="302" y="33"/>
                </a:lnTo>
                <a:lnTo>
                  <a:pt x="248" y="38"/>
                </a:lnTo>
                <a:lnTo>
                  <a:pt x="248" y="38"/>
                </a:lnTo>
                <a:lnTo>
                  <a:pt x="240" y="44"/>
                </a:lnTo>
                <a:lnTo>
                  <a:pt x="231" y="50"/>
                </a:lnTo>
                <a:lnTo>
                  <a:pt x="217" y="64"/>
                </a:lnTo>
                <a:lnTo>
                  <a:pt x="193" y="90"/>
                </a:lnTo>
                <a:lnTo>
                  <a:pt x="193" y="90"/>
                </a:lnTo>
                <a:lnTo>
                  <a:pt x="188" y="106"/>
                </a:lnTo>
                <a:lnTo>
                  <a:pt x="185" y="123"/>
                </a:lnTo>
                <a:lnTo>
                  <a:pt x="181" y="138"/>
                </a:lnTo>
                <a:lnTo>
                  <a:pt x="175" y="155"/>
                </a:lnTo>
                <a:lnTo>
                  <a:pt x="175" y="155"/>
                </a:lnTo>
                <a:lnTo>
                  <a:pt x="171" y="275"/>
                </a:lnTo>
                <a:lnTo>
                  <a:pt x="170" y="336"/>
                </a:lnTo>
                <a:lnTo>
                  <a:pt x="170" y="400"/>
                </a:lnTo>
                <a:lnTo>
                  <a:pt x="171" y="463"/>
                </a:lnTo>
                <a:lnTo>
                  <a:pt x="172" y="526"/>
                </a:lnTo>
                <a:lnTo>
                  <a:pt x="177" y="588"/>
                </a:lnTo>
                <a:lnTo>
                  <a:pt x="182" y="648"/>
                </a:lnTo>
                <a:lnTo>
                  <a:pt x="182" y="648"/>
                </a:lnTo>
                <a:lnTo>
                  <a:pt x="189" y="676"/>
                </a:lnTo>
                <a:lnTo>
                  <a:pt x="198" y="705"/>
                </a:lnTo>
                <a:lnTo>
                  <a:pt x="208" y="731"/>
                </a:lnTo>
                <a:lnTo>
                  <a:pt x="219" y="755"/>
                </a:lnTo>
                <a:lnTo>
                  <a:pt x="231" y="779"/>
                </a:lnTo>
                <a:lnTo>
                  <a:pt x="245" y="799"/>
                </a:lnTo>
                <a:lnTo>
                  <a:pt x="254" y="808"/>
                </a:lnTo>
                <a:lnTo>
                  <a:pt x="262" y="817"/>
                </a:lnTo>
                <a:lnTo>
                  <a:pt x="271" y="824"/>
                </a:lnTo>
                <a:lnTo>
                  <a:pt x="281" y="831"/>
                </a:lnTo>
                <a:lnTo>
                  <a:pt x="281" y="831"/>
                </a:lnTo>
                <a:lnTo>
                  <a:pt x="302" y="837"/>
                </a:lnTo>
                <a:lnTo>
                  <a:pt x="321" y="841"/>
                </a:lnTo>
                <a:lnTo>
                  <a:pt x="363" y="846"/>
                </a:lnTo>
                <a:lnTo>
                  <a:pt x="408" y="849"/>
                </a:lnTo>
                <a:lnTo>
                  <a:pt x="453" y="851"/>
                </a:lnTo>
                <a:lnTo>
                  <a:pt x="498" y="851"/>
                </a:lnTo>
                <a:lnTo>
                  <a:pt x="543" y="849"/>
                </a:lnTo>
                <a:lnTo>
                  <a:pt x="632" y="848"/>
                </a:lnTo>
                <a:lnTo>
                  <a:pt x="632" y="848"/>
                </a:lnTo>
                <a:lnTo>
                  <a:pt x="791" y="849"/>
                </a:lnTo>
                <a:lnTo>
                  <a:pt x="948" y="852"/>
                </a:lnTo>
                <a:lnTo>
                  <a:pt x="1104" y="855"/>
                </a:lnTo>
                <a:lnTo>
                  <a:pt x="1259" y="859"/>
                </a:lnTo>
                <a:lnTo>
                  <a:pt x="1569" y="870"/>
                </a:lnTo>
                <a:lnTo>
                  <a:pt x="1883" y="883"/>
                </a:lnTo>
                <a:lnTo>
                  <a:pt x="1883" y="883"/>
                </a:lnTo>
                <a:lnTo>
                  <a:pt x="2019" y="889"/>
                </a:lnTo>
                <a:lnTo>
                  <a:pt x="2157" y="893"/>
                </a:lnTo>
                <a:lnTo>
                  <a:pt x="2296" y="896"/>
                </a:lnTo>
                <a:lnTo>
                  <a:pt x="2366" y="896"/>
                </a:lnTo>
                <a:lnTo>
                  <a:pt x="2436" y="894"/>
                </a:lnTo>
                <a:lnTo>
                  <a:pt x="2436" y="894"/>
                </a:lnTo>
                <a:lnTo>
                  <a:pt x="2516" y="893"/>
                </a:lnTo>
                <a:lnTo>
                  <a:pt x="2596" y="891"/>
                </a:lnTo>
                <a:lnTo>
                  <a:pt x="2637" y="890"/>
                </a:lnTo>
                <a:lnTo>
                  <a:pt x="2679" y="887"/>
                </a:lnTo>
                <a:lnTo>
                  <a:pt x="2720" y="883"/>
                </a:lnTo>
                <a:lnTo>
                  <a:pt x="2761" y="877"/>
                </a:lnTo>
                <a:lnTo>
                  <a:pt x="2761" y="877"/>
                </a:lnTo>
                <a:lnTo>
                  <a:pt x="2762" y="872"/>
                </a:lnTo>
                <a:lnTo>
                  <a:pt x="2765" y="868"/>
                </a:lnTo>
                <a:lnTo>
                  <a:pt x="2768" y="866"/>
                </a:lnTo>
                <a:lnTo>
                  <a:pt x="2771" y="863"/>
                </a:lnTo>
                <a:lnTo>
                  <a:pt x="2778" y="862"/>
                </a:lnTo>
                <a:lnTo>
                  <a:pt x="2785" y="862"/>
                </a:lnTo>
                <a:lnTo>
                  <a:pt x="2785" y="862"/>
                </a:lnTo>
                <a:close/>
                <a:moveTo>
                  <a:pt x="1718" y="1039"/>
                </a:moveTo>
                <a:lnTo>
                  <a:pt x="1718" y="1039"/>
                </a:lnTo>
                <a:lnTo>
                  <a:pt x="1727" y="1025"/>
                </a:lnTo>
                <a:lnTo>
                  <a:pt x="1734" y="1012"/>
                </a:lnTo>
                <a:lnTo>
                  <a:pt x="1748" y="983"/>
                </a:lnTo>
                <a:lnTo>
                  <a:pt x="1763" y="955"/>
                </a:lnTo>
                <a:lnTo>
                  <a:pt x="1772" y="942"/>
                </a:lnTo>
                <a:lnTo>
                  <a:pt x="1781" y="929"/>
                </a:lnTo>
                <a:lnTo>
                  <a:pt x="1749" y="998"/>
                </a:lnTo>
                <a:lnTo>
                  <a:pt x="1749" y="998"/>
                </a:lnTo>
                <a:lnTo>
                  <a:pt x="1798" y="945"/>
                </a:lnTo>
                <a:lnTo>
                  <a:pt x="1824" y="921"/>
                </a:lnTo>
                <a:lnTo>
                  <a:pt x="1850" y="897"/>
                </a:lnTo>
                <a:lnTo>
                  <a:pt x="1850" y="897"/>
                </a:lnTo>
                <a:lnTo>
                  <a:pt x="1842" y="896"/>
                </a:lnTo>
                <a:lnTo>
                  <a:pt x="1831" y="896"/>
                </a:lnTo>
                <a:lnTo>
                  <a:pt x="1809" y="896"/>
                </a:lnTo>
                <a:lnTo>
                  <a:pt x="1809" y="896"/>
                </a:lnTo>
                <a:lnTo>
                  <a:pt x="1807" y="896"/>
                </a:lnTo>
                <a:lnTo>
                  <a:pt x="1804" y="897"/>
                </a:lnTo>
                <a:lnTo>
                  <a:pt x="1801" y="901"/>
                </a:lnTo>
                <a:lnTo>
                  <a:pt x="1800" y="907"/>
                </a:lnTo>
                <a:lnTo>
                  <a:pt x="1798" y="910"/>
                </a:lnTo>
                <a:lnTo>
                  <a:pt x="1795" y="912"/>
                </a:lnTo>
                <a:lnTo>
                  <a:pt x="1795" y="912"/>
                </a:lnTo>
                <a:lnTo>
                  <a:pt x="1794" y="910"/>
                </a:lnTo>
                <a:lnTo>
                  <a:pt x="1794" y="907"/>
                </a:lnTo>
                <a:lnTo>
                  <a:pt x="1795" y="901"/>
                </a:lnTo>
                <a:lnTo>
                  <a:pt x="1798" y="897"/>
                </a:lnTo>
                <a:lnTo>
                  <a:pt x="1798" y="896"/>
                </a:lnTo>
                <a:lnTo>
                  <a:pt x="1797" y="894"/>
                </a:lnTo>
                <a:lnTo>
                  <a:pt x="1797" y="894"/>
                </a:lnTo>
                <a:lnTo>
                  <a:pt x="1791" y="893"/>
                </a:lnTo>
                <a:lnTo>
                  <a:pt x="1783" y="893"/>
                </a:lnTo>
                <a:lnTo>
                  <a:pt x="1770" y="894"/>
                </a:lnTo>
                <a:lnTo>
                  <a:pt x="1770" y="894"/>
                </a:lnTo>
                <a:lnTo>
                  <a:pt x="1773" y="898"/>
                </a:lnTo>
                <a:lnTo>
                  <a:pt x="1772" y="903"/>
                </a:lnTo>
                <a:lnTo>
                  <a:pt x="1770" y="907"/>
                </a:lnTo>
                <a:lnTo>
                  <a:pt x="1769" y="911"/>
                </a:lnTo>
                <a:lnTo>
                  <a:pt x="1769" y="911"/>
                </a:lnTo>
                <a:lnTo>
                  <a:pt x="1739" y="952"/>
                </a:lnTo>
                <a:lnTo>
                  <a:pt x="1710" y="991"/>
                </a:lnTo>
                <a:lnTo>
                  <a:pt x="1682" y="1032"/>
                </a:lnTo>
                <a:lnTo>
                  <a:pt x="1668" y="1053"/>
                </a:lnTo>
                <a:lnTo>
                  <a:pt x="1655" y="1074"/>
                </a:lnTo>
                <a:lnTo>
                  <a:pt x="1655" y="1074"/>
                </a:lnTo>
                <a:lnTo>
                  <a:pt x="1673" y="1077"/>
                </a:lnTo>
                <a:lnTo>
                  <a:pt x="1691" y="1078"/>
                </a:lnTo>
                <a:lnTo>
                  <a:pt x="1710" y="1078"/>
                </a:lnTo>
                <a:lnTo>
                  <a:pt x="1728" y="1078"/>
                </a:lnTo>
                <a:lnTo>
                  <a:pt x="1745" y="1077"/>
                </a:lnTo>
                <a:lnTo>
                  <a:pt x="1760" y="1074"/>
                </a:lnTo>
                <a:lnTo>
                  <a:pt x="1774" y="1068"/>
                </a:lnTo>
                <a:lnTo>
                  <a:pt x="1784" y="1063"/>
                </a:lnTo>
                <a:lnTo>
                  <a:pt x="1784" y="1063"/>
                </a:lnTo>
                <a:lnTo>
                  <a:pt x="1783" y="1060"/>
                </a:lnTo>
                <a:lnTo>
                  <a:pt x="1784" y="1057"/>
                </a:lnTo>
                <a:lnTo>
                  <a:pt x="1786" y="1056"/>
                </a:lnTo>
                <a:lnTo>
                  <a:pt x="1788" y="1054"/>
                </a:lnTo>
                <a:lnTo>
                  <a:pt x="1790" y="1053"/>
                </a:lnTo>
                <a:lnTo>
                  <a:pt x="1793" y="1053"/>
                </a:lnTo>
                <a:lnTo>
                  <a:pt x="1794" y="1054"/>
                </a:lnTo>
                <a:lnTo>
                  <a:pt x="1793" y="1057"/>
                </a:lnTo>
                <a:lnTo>
                  <a:pt x="1793" y="1057"/>
                </a:lnTo>
                <a:lnTo>
                  <a:pt x="1788" y="1064"/>
                </a:lnTo>
                <a:lnTo>
                  <a:pt x="1783" y="1070"/>
                </a:lnTo>
                <a:lnTo>
                  <a:pt x="1772" y="1080"/>
                </a:lnTo>
                <a:lnTo>
                  <a:pt x="1822" y="1080"/>
                </a:lnTo>
                <a:lnTo>
                  <a:pt x="1822" y="1080"/>
                </a:lnTo>
                <a:lnTo>
                  <a:pt x="1832" y="1061"/>
                </a:lnTo>
                <a:lnTo>
                  <a:pt x="1843" y="1045"/>
                </a:lnTo>
                <a:lnTo>
                  <a:pt x="1866" y="1011"/>
                </a:lnTo>
                <a:lnTo>
                  <a:pt x="1866" y="1011"/>
                </a:lnTo>
                <a:lnTo>
                  <a:pt x="1866" y="1011"/>
                </a:lnTo>
                <a:lnTo>
                  <a:pt x="1870" y="1008"/>
                </a:lnTo>
                <a:lnTo>
                  <a:pt x="1873" y="1004"/>
                </a:lnTo>
                <a:lnTo>
                  <a:pt x="1878" y="993"/>
                </a:lnTo>
                <a:lnTo>
                  <a:pt x="1874" y="993"/>
                </a:lnTo>
                <a:lnTo>
                  <a:pt x="1874" y="993"/>
                </a:lnTo>
                <a:lnTo>
                  <a:pt x="1888" y="976"/>
                </a:lnTo>
                <a:lnTo>
                  <a:pt x="1901" y="957"/>
                </a:lnTo>
                <a:lnTo>
                  <a:pt x="1912" y="939"/>
                </a:lnTo>
                <a:lnTo>
                  <a:pt x="1923" y="921"/>
                </a:lnTo>
                <a:lnTo>
                  <a:pt x="1791" y="1049"/>
                </a:lnTo>
                <a:lnTo>
                  <a:pt x="1791" y="1049"/>
                </a:lnTo>
                <a:lnTo>
                  <a:pt x="1824" y="1009"/>
                </a:lnTo>
                <a:lnTo>
                  <a:pt x="1857" y="972"/>
                </a:lnTo>
                <a:lnTo>
                  <a:pt x="1892" y="936"/>
                </a:lnTo>
                <a:lnTo>
                  <a:pt x="1929" y="901"/>
                </a:lnTo>
                <a:lnTo>
                  <a:pt x="1929" y="901"/>
                </a:lnTo>
                <a:lnTo>
                  <a:pt x="1918" y="898"/>
                </a:lnTo>
                <a:lnTo>
                  <a:pt x="1905" y="898"/>
                </a:lnTo>
                <a:lnTo>
                  <a:pt x="1878" y="898"/>
                </a:lnTo>
                <a:lnTo>
                  <a:pt x="1878" y="898"/>
                </a:lnTo>
                <a:lnTo>
                  <a:pt x="1866" y="921"/>
                </a:lnTo>
                <a:lnTo>
                  <a:pt x="1853" y="943"/>
                </a:lnTo>
                <a:lnTo>
                  <a:pt x="1825" y="987"/>
                </a:lnTo>
                <a:lnTo>
                  <a:pt x="1825" y="987"/>
                </a:lnTo>
                <a:lnTo>
                  <a:pt x="1821" y="984"/>
                </a:lnTo>
                <a:lnTo>
                  <a:pt x="1818" y="984"/>
                </a:lnTo>
                <a:lnTo>
                  <a:pt x="1818" y="984"/>
                </a:lnTo>
                <a:lnTo>
                  <a:pt x="1818" y="984"/>
                </a:lnTo>
                <a:lnTo>
                  <a:pt x="1800" y="1011"/>
                </a:lnTo>
                <a:lnTo>
                  <a:pt x="1788" y="1023"/>
                </a:lnTo>
                <a:lnTo>
                  <a:pt x="1781" y="1032"/>
                </a:lnTo>
                <a:lnTo>
                  <a:pt x="1781" y="1032"/>
                </a:lnTo>
                <a:lnTo>
                  <a:pt x="1793" y="1014"/>
                </a:lnTo>
                <a:lnTo>
                  <a:pt x="1804" y="997"/>
                </a:lnTo>
                <a:lnTo>
                  <a:pt x="1817" y="980"/>
                </a:lnTo>
                <a:lnTo>
                  <a:pt x="1831" y="966"/>
                </a:lnTo>
                <a:lnTo>
                  <a:pt x="1829" y="962"/>
                </a:lnTo>
                <a:lnTo>
                  <a:pt x="1829" y="962"/>
                </a:lnTo>
                <a:lnTo>
                  <a:pt x="1838" y="949"/>
                </a:lnTo>
                <a:lnTo>
                  <a:pt x="1846" y="936"/>
                </a:lnTo>
                <a:lnTo>
                  <a:pt x="1854" y="922"/>
                </a:lnTo>
                <a:lnTo>
                  <a:pt x="1863" y="908"/>
                </a:lnTo>
                <a:lnTo>
                  <a:pt x="1863" y="908"/>
                </a:lnTo>
                <a:lnTo>
                  <a:pt x="1864" y="904"/>
                </a:lnTo>
                <a:lnTo>
                  <a:pt x="1863" y="903"/>
                </a:lnTo>
                <a:lnTo>
                  <a:pt x="1860" y="903"/>
                </a:lnTo>
                <a:lnTo>
                  <a:pt x="1856" y="905"/>
                </a:lnTo>
                <a:lnTo>
                  <a:pt x="1856" y="905"/>
                </a:lnTo>
                <a:lnTo>
                  <a:pt x="1818" y="941"/>
                </a:lnTo>
                <a:lnTo>
                  <a:pt x="1780" y="977"/>
                </a:lnTo>
                <a:lnTo>
                  <a:pt x="1745" y="1014"/>
                </a:lnTo>
                <a:lnTo>
                  <a:pt x="1711" y="1053"/>
                </a:lnTo>
                <a:lnTo>
                  <a:pt x="1711" y="1053"/>
                </a:lnTo>
                <a:lnTo>
                  <a:pt x="1711" y="1049"/>
                </a:lnTo>
                <a:lnTo>
                  <a:pt x="1711" y="1042"/>
                </a:lnTo>
                <a:lnTo>
                  <a:pt x="1711" y="1040"/>
                </a:lnTo>
                <a:lnTo>
                  <a:pt x="1713" y="1038"/>
                </a:lnTo>
                <a:lnTo>
                  <a:pt x="1714" y="1038"/>
                </a:lnTo>
                <a:lnTo>
                  <a:pt x="1718" y="1039"/>
                </a:lnTo>
                <a:lnTo>
                  <a:pt x="1718" y="1039"/>
                </a:lnTo>
                <a:close/>
                <a:moveTo>
                  <a:pt x="231" y="993"/>
                </a:moveTo>
                <a:lnTo>
                  <a:pt x="231" y="993"/>
                </a:lnTo>
                <a:lnTo>
                  <a:pt x="236" y="990"/>
                </a:lnTo>
                <a:lnTo>
                  <a:pt x="240" y="986"/>
                </a:lnTo>
                <a:lnTo>
                  <a:pt x="248" y="974"/>
                </a:lnTo>
                <a:lnTo>
                  <a:pt x="257" y="964"/>
                </a:lnTo>
                <a:lnTo>
                  <a:pt x="261" y="959"/>
                </a:lnTo>
                <a:lnTo>
                  <a:pt x="267" y="955"/>
                </a:lnTo>
                <a:lnTo>
                  <a:pt x="267" y="955"/>
                </a:lnTo>
                <a:lnTo>
                  <a:pt x="260" y="967"/>
                </a:lnTo>
                <a:lnTo>
                  <a:pt x="254" y="977"/>
                </a:lnTo>
                <a:lnTo>
                  <a:pt x="248" y="988"/>
                </a:lnTo>
                <a:lnTo>
                  <a:pt x="244" y="994"/>
                </a:lnTo>
                <a:lnTo>
                  <a:pt x="237" y="1000"/>
                </a:lnTo>
                <a:lnTo>
                  <a:pt x="237" y="1000"/>
                </a:lnTo>
                <a:lnTo>
                  <a:pt x="245" y="1001"/>
                </a:lnTo>
                <a:lnTo>
                  <a:pt x="255" y="1002"/>
                </a:lnTo>
                <a:lnTo>
                  <a:pt x="275" y="1005"/>
                </a:lnTo>
                <a:lnTo>
                  <a:pt x="275" y="1005"/>
                </a:lnTo>
                <a:lnTo>
                  <a:pt x="286" y="984"/>
                </a:lnTo>
                <a:lnTo>
                  <a:pt x="300" y="966"/>
                </a:lnTo>
                <a:lnTo>
                  <a:pt x="316" y="950"/>
                </a:lnTo>
                <a:lnTo>
                  <a:pt x="333" y="936"/>
                </a:lnTo>
                <a:lnTo>
                  <a:pt x="320" y="941"/>
                </a:lnTo>
                <a:lnTo>
                  <a:pt x="317" y="942"/>
                </a:lnTo>
                <a:lnTo>
                  <a:pt x="316" y="946"/>
                </a:lnTo>
                <a:lnTo>
                  <a:pt x="317" y="942"/>
                </a:lnTo>
                <a:lnTo>
                  <a:pt x="320" y="941"/>
                </a:lnTo>
                <a:lnTo>
                  <a:pt x="320" y="941"/>
                </a:lnTo>
                <a:lnTo>
                  <a:pt x="323" y="934"/>
                </a:lnTo>
                <a:lnTo>
                  <a:pt x="327" y="927"/>
                </a:lnTo>
                <a:lnTo>
                  <a:pt x="335" y="915"/>
                </a:lnTo>
                <a:lnTo>
                  <a:pt x="344" y="903"/>
                </a:lnTo>
                <a:lnTo>
                  <a:pt x="348" y="896"/>
                </a:lnTo>
                <a:lnTo>
                  <a:pt x="351" y="889"/>
                </a:lnTo>
                <a:lnTo>
                  <a:pt x="271" y="962"/>
                </a:lnTo>
                <a:lnTo>
                  <a:pt x="271" y="962"/>
                </a:lnTo>
                <a:lnTo>
                  <a:pt x="279" y="948"/>
                </a:lnTo>
                <a:lnTo>
                  <a:pt x="289" y="935"/>
                </a:lnTo>
                <a:lnTo>
                  <a:pt x="300" y="922"/>
                </a:lnTo>
                <a:lnTo>
                  <a:pt x="312" y="910"/>
                </a:lnTo>
                <a:lnTo>
                  <a:pt x="323" y="900"/>
                </a:lnTo>
                <a:lnTo>
                  <a:pt x="335" y="889"/>
                </a:lnTo>
                <a:lnTo>
                  <a:pt x="362" y="870"/>
                </a:lnTo>
                <a:lnTo>
                  <a:pt x="362" y="870"/>
                </a:lnTo>
                <a:lnTo>
                  <a:pt x="365" y="869"/>
                </a:lnTo>
                <a:lnTo>
                  <a:pt x="369" y="870"/>
                </a:lnTo>
                <a:lnTo>
                  <a:pt x="371" y="872"/>
                </a:lnTo>
                <a:lnTo>
                  <a:pt x="371" y="877"/>
                </a:lnTo>
                <a:lnTo>
                  <a:pt x="371" y="877"/>
                </a:lnTo>
                <a:lnTo>
                  <a:pt x="363" y="893"/>
                </a:lnTo>
                <a:lnTo>
                  <a:pt x="354" y="907"/>
                </a:lnTo>
                <a:lnTo>
                  <a:pt x="344" y="920"/>
                </a:lnTo>
                <a:lnTo>
                  <a:pt x="333" y="929"/>
                </a:lnTo>
                <a:lnTo>
                  <a:pt x="337" y="929"/>
                </a:lnTo>
                <a:lnTo>
                  <a:pt x="292" y="1001"/>
                </a:lnTo>
                <a:lnTo>
                  <a:pt x="292" y="1001"/>
                </a:lnTo>
                <a:lnTo>
                  <a:pt x="290" y="1005"/>
                </a:lnTo>
                <a:lnTo>
                  <a:pt x="290" y="1009"/>
                </a:lnTo>
                <a:lnTo>
                  <a:pt x="292" y="1009"/>
                </a:lnTo>
                <a:lnTo>
                  <a:pt x="293" y="1009"/>
                </a:lnTo>
                <a:lnTo>
                  <a:pt x="296" y="1005"/>
                </a:lnTo>
                <a:lnTo>
                  <a:pt x="296" y="1005"/>
                </a:lnTo>
                <a:lnTo>
                  <a:pt x="297" y="1002"/>
                </a:lnTo>
                <a:lnTo>
                  <a:pt x="299" y="1001"/>
                </a:lnTo>
                <a:lnTo>
                  <a:pt x="300" y="1001"/>
                </a:lnTo>
                <a:lnTo>
                  <a:pt x="302" y="1002"/>
                </a:lnTo>
                <a:lnTo>
                  <a:pt x="303" y="1005"/>
                </a:lnTo>
                <a:lnTo>
                  <a:pt x="303" y="1009"/>
                </a:lnTo>
                <a:lnTo>
                  <a:pt x="303" y="1009"/>
                </a:lnTo>
                <a:lnTo>
                  <a:pt x="309" y="1012"/>
                </a:lnTo>
                <a:lnTo>
                  <a:pt x="314" y="1014"/>
                </a:lnTo>
                <a:lnTo>
                  <a:pt x="320" y="1015"/>
                </a:lnTo>
                <a:lnTo>
                  <a:pt x="327" y="1015"/>
                </a:lnTo>
                <a:lnTo>
                  <a:pt x="392" y="925"/>
                </a:lnTo>
                <a:lnTo>
                  <a:pt x="392" y="925"/>
                </a:lnTo>
                <a:lnTo>
                  <a:pt x="375" y="939"/>
                </a:lnTo>
                <a:lnTo>
                  <a:pt x="358" y="956"/>
                </a:lnTo>
                <a:lnTo>
                  <a:pt x="342" y="972"/>
                </a:lnTo>
                <a:lnTo>
                  <a:pt x="326" y="988"/>
                </a:lnTo>
                <a:lnTo>
                  <a:pt x="324" y="983"/>
                </a:lnTo>
                <a:lnTo>
                  <a:pt x="307" y="998"/>
                </a:lnTo>
                <a:lnTo>
                  <a:pt x="307" y="998"/>
                </a:lnTo>
                <a:lnTo>
                  <a:pt x="307" y="994"/>
                </a:lnTo>
                <a:lnTo>
                  <a:pt x="309" y="991"/>
                </a:lnTo>
                <a:lnTo>
                  <a:pt x="312" y="988"/>
                </a:lnTo>
                <a:lnTo>
                  <a:pt x="313" y="983"/>
                </a:lnTo>
                <a:lnTo>
                  <a:pt x="313" y="983"/>
                </a:lnTo>
                <a:lnTo>
                  <a:pt x="314" y="983"/>
                </a:lnTo>
                <a:lnTo>
                  <a:pt x="317" y="980"/>
                </a:lnTo>
                <a:lnTo>
                  <a:pt x="324" y="974"/>
                </a:lnTo>
                <a:lnTo>
                  <a:pt x="327" y="972"/>
                </a:lnTo>
                <a:lnTo>
                  <a:pt x="328" y="972"/>
                </a:lnTo>
                <a:lnTo>
                  <a:pt x="327" y="976"/>
                </a:lnTo>
                <a:lnTo>
                  <a:pt x="324" y="983"/>
                </a:lnTo>
                <a:lnTo>
                  <a:pt x="324" y="983"/>
                </a:lnTo>
                <a:lnTo>
                  <a:pt x="328" y="980"/>
                </a:lnTo>
                <a:lnTo>
                  <a:pt x="333" y="976"/>
                </a:lnTo>
                <a:lnTo>
                  <a:pt x="338" y="967"/>
                </a:lnTo>
                <a:lnTo>
                  <a:pt x="338" y="964"/>
                </a:lnTo>
                <a:lnTo>
                  <a:pt x="338" y="964"/>
                </a:lnTo>
                <a:lnTo>
                  <a:pt x="340" y="960"/>
                </a:lnTo>
                <a:lnTo>
                  <a:pt x="340" y="960"/>
                </a:lnTo>
                <a:lnTo>
                  <a:pt x="362" y="936"/>
                </a:lnTo>
                <a:lnTo>
                  <a:pt x="386" y="914"/>
                </a:lnTo>
                <a:lnTo>
                  <a:pt x="411" y="893"/>
                </a:lnTo>
                <a:lnTo>
                  <a:pt x="439" y="875"/>
                </a:lnTo>
                <a:lnTo>
                  <a:pt x="439" y="875"/>
                </a:lnTo>
                <a:lnTo>
                  <a:pt x="437" y="882"/>
                </a:lnTo>
                <a:lnTo>
                  <a:pt x="432" y="890"/>
                </a:lnTo>
                <a:lnTo>
                  <a:pt x="421" y="907"/>
                </a:lnTo>
                <a:lnTo>
                  <a:pt x="407" y="922"/>
                </a:lnTo>
                <a:lnTo>
                  <a:pt x="394" y="935"/>
                </a:lnTo>
                <a:lnTo>
                  <a:pt x="394" y="935"/>
                </a:lnTo>
                <a:lnTo>
                  <a:pt x="396" y="939"/>
                </a:lnTo>
                <a:lnTo>
                  <a:pt x="396" y="942"/>
                </a:lnTo>
                <a:lnTo>
                  <a:pt x="392" y="949"/>
                </a:lnTo>
                <a:lnTo>
                  <a:pt x="392" y="949"/>
                </a:lnTo>
                <a:lnTo>
                  <a:pt x="379" y="964"/>
                </a:lnTo>
                <a:lnTo>
                  <a:pt x="366" y="981"/>
                </a:lnTo>
                <a:lnTo>
                  <a:pt x="354" y="1000"/>
                </a:lnTo>
                <a:lnTo>
                  <a:pt x="342" y="1019"/>
                </a:lnTo>
                <a:lnTo>
                  <a:pt x="342" y="1019"/>
                </a:lnTo>
                <a:lnTo>
                  <a:pt x="349" y="1015"/>
                </a:lnTo>
                <a:lnTo>
                  <a:pt x="355" y="1011"/>
                </a:lnTo>
                <a:lnTo>
                  <a:pt x="359" y="1005"/>
                </a:lnTo>
                <a:lnTo>
                  <a:pt x="363" y="1000"/>
                </a:lnTo>
                <a:lnTo>
                  <a:pt x="372" y="988"/>
                </a:lnTo>
                <a:lnTo>
                  <a:pt x="376" y="984"/>
                </a:lnTo>
                <a:lnTo>
                  <a:pt x="383" y="979"/>
                </a:lnTo>
                <a:lnTo>
                  <a:pt x="383" y="979"/>
                </a:lnTo>
                <a:lnTo>
                  <a:pt x="383" y="981"/>
                </a:lnTo>
                <a:lnTo>
                  <a:pt x="382" y="986"/>
                </a:lnTo>
                <a:lnTo>
                  <a:pt x="378" y="991"/>
                </a:lnTo>
                <a:lnTo>
                  <a:pt x="373" y="997"/>
                </a:lnTo>
                <a:lnTo>
                  <a:pt x="372" y="1001"/>
                </a:lnTo>
                <a:lnTo>
                  <a:pt x="372" y="1005"/>
                </a:lnTo>
                <a:lnTo>
                  <a:pt x="372" y="1005"/>
                </a:lnTo>
                <a:lnTo>
                  <a:pt x="371" y="1007"/>
                </a:lnTo>
                <a:lnTo>
                  <a:pt x="368" y="1008"/>
                </a:lnTo>
                <a:lnTo>
                  <a:pt x="362" y="1014"/>
                </a:lnTo>
                <a:lnTo>
                  <a:pt x="361" y="1015"/>
                </a:lnTo>
                <a:lnTo>
                  <a:pt x="361" y="1018"/>
                </a:lnTo>
                <a:lnTo>
                  <a:pt x="362" y="1019"/>
                </a:lnTo>
                <a:lnTo>
                  <a:pt x="366" y="1022"/>
                </a:lnTo>
                <a:lnTo>
                  <a:pt x="366" y="1022"/>
                </a:lnTo>
                <a:lnTo>
                  <a:pt x="380" y="1025"/>
                </a:lnTo>
                <a:lnTo>
                  <a:pt x="394" y="1026"/>
                </a:lnTo>
                <a:lnTo>
                  <a:pt x="421" y="1029"/>
                </a:lnTo>
                <a:lnTo>
                  <a:pt x="421" y="1029"/>
                </a:lnTo>
                <a:lnTo>
                  <a:pt x="424" y="1018"/>
                </a:lnTo>
                <a:lnTo>
                  <a:pt x="430" y="1007"/>
                </a:lnTo>
                <a:lnTo>
                  <a:pt x="437" y="997"/>
                </a:lnTo>
                <a:lnTo>
                  <a:pt x="444" y="987"/>
                </a:lnTo>
                <a:lnTo>
                  <a:pt x="459" y="970"/>
                </a:lnTo>
                <a:lnTo>
                  <a:pt x="465" y="963"/>
                </a:lnTo>
                <a:lnTo>
                  <a:pt x="466" y="957"/>
                </a:lnTo>
                <a:lnTo>
                  <a:pt x="466" y="957"/>
                </a:lnTo>
                <a:lnTo>
                  <a:pt x="479" y="939"/>
                </a:lnTo>
                <a:lnTo>
                  <a:pt x="493" y="921"/>
                </a:lnTo>
                <a:lnTo>
                  <a:pt x="507" y="903"/>
                </a:lnTo>
                <a:lnTo>
                  <a:pt x="514" y="893"/>
                </a:lnTo>
                <a:lnTo>
                  <a:pt x="519" y="880"/>
                </a:lnTo>
                <a:lnTo>
                  <a:pt x="519" y="880"/>
                </a:lnTo>
                <a:lnTo>
                  <a:pt x="500" y="893"/>
                </a:lnTo>
                <a:lnTo>
                  <a:pt x="482" y="905"/>
                </a:lnTo>
                <a:lnTo>
                  <a:pt x="463" y="918"/>
                </a:lnTo>
                <a:lnTo>
                  <a:pt x="446" y="932"/>
                </a:lnTo>
                <a:lnTo>
                  <a:pt x="414" y="960"/>
                </a:lnTo>
                <a:lnTo>
                  <a:pt x="385" y="988"/>
                </a:lnTo>
                <a:lnTo>
                  <a:pt x="385" y="988"/>
                </a:lnTo>
                <a:lnTo>
                  <a:pt x="396" y="972"/>
                </a:lnTo>
                <a:lnTo>
                  <a:pt x="407" y="956"/>
                </a:lnTo>
                <a:lnTo>
                  <a:pt x="420" y="942"/>
                </a:lnTo>
                <a:lnTo>
                  <a:pt x="435" y="928"/>
                </a:lnTo>
                <a:lnTo>
                  <a:pt x="451" y="915"/>
                </a:lnTo>
                <a:lnTo>
                  <a:pt x="467" y="903"/>
                </a:lnTo>
                <a:lnTo>
                  <a:pt x="503" y="880"/>
                </a:lnTo>
                <a:lnTo>
                  <a:pt x="503" y="880"/>
                </a:lnTo>
                <a:lnTo>
                  <a:pt x="480" y="875"/>
                </a:lnTo>
                <a:lnTo>
                  <a:pt x="458" y="870"/>
                </a:lnTo>
                <a:lnTo>
                  <a:pt x="434" y="868"/>
                </a:lnTo>
                <a:lnTo>
                  <a:pt x="408" y="868"/>
                </a:lnTo>
                <a:lnTo>
                  <a:pt x="359" y="865"/>
                </a:lnTo>
                <a:lnTo>
                  <a:pt x="335" y="862"/>
                </a:lnTo>
                <a:lnTo>
                  <a:pt x="313" y="859"/>
                </a:lnTo>
                <a:lnTo>
                  <a:pt x="313" y="859"/>
                </a:lnTo>
                <a:lnTo>
                  <a:pt x="307" y="872"/>
                </a:lnTo>
                <a:lnTo>
                  <a:pt x="297" y="887"/>
                </a:lnTo>
                <a:lnTo>
                  <a:pt x="278" y="914"/>
                </a:lnTo>
                <a:lnTo>
                  <a:pt x="278" y="914"/>
                </a:lnTo>
                <a:lnTo>
                  <a:pt x="252" y="952"/>
                </a:lnTo>
                <a:lnTo>
                  <a:pt x="240" y="973"/>
                </a:lnTo>
                <a:lnTo>
                  <a:pt x="234" y="983"/>
                </a:lnTo>
                <a:lnTo>
                  <a:pt x="231" y="993"/>
                </a:lnTo>
                <a:lnTo>
                  <a:pt x="231" y="993"/>
                </a:lnTo>
                <a:close/>
                <a:moveTo>
                  <a:pt x="992" y="986"/>
                </a:moveTo>
                <a:lnTo>
                  <a:pt x="992" y="986"/>
                </a:lnTo>
                <a:lnTo>
                  <a:pt x="1021" y="956"/>
                </a:lnTo>
                <a:lnTo>
                  <a:pt x="1037" y="942"/>
                </a:lnTo>
                <a:lnTo>
                  <a:pt x="1053" y="928"/>
                </a:lnTo>
                <a:lnTo>
                  <a:pt x="1070" y="914"/>
                </a:lnTo>
                <a:lnTo>
                  <a:pt x="1089" y="901"/>
                </a:lnTo>
                <a:lnTo>
                  <a:pt x="1110" y="890"/>
                </a:lnTo>
                <a:lnTo>
                  <a:pt x="1131" y="879"/>
                </a:lnTo>
                <a:lnTo>
                  <a:pt x="1131" y="879"/>
                </a:lnTo>
                <a:lnTo>
                  <a:pt x="1129" y="890"/>
                </a:lnTo>
                <a:lnTo>
                  <a:pt x="1127" y="901"/>
                </a:lnTo>
                <a:lnTo>
                  <a:pt x="1122" y="911"/>
                </a:lnTo>
                <a:lnTo>
                  <a:pt x="1115" y="921"/>
                </a:lnTo>
                <a:lnTo>
                  <a:pt x="1108" y="931"/>
                </a:lnTo>
                <a:lnTo>
                  <a:pt x="1101" y="938"/>
                </a:lnTo>
                <a:lnTo>
                  <a:pt x="1090" y="950"/>
                </a:lnTo>
                <a:lnTo>
                  <a:pt x="1093" y="949"/>
                </a:lnTo>
                <a:lnTo>
                  <a:pt x="1090" y="950"/>
                </a:lnTo>
                <a:lnTo>
                  <a:pt x="1090" y="950"/>
                </a:lnTo>
                <a:lnTo>
                  <a:pt x="1075" y="973"/>
                </a:lnTo>
                <a:lnTo>
                  <a:pt x="1056" y="998"/>
                </a:lnTo>
                <a:lnTo>
                  <a:pt x="1039" y="1022"/>
                </a:lnTo>
                <a:lnTo>
                  <a:pt x="1024" y="1046"/>
                </a:lnTo>
                <a:lnTo>
                  <a:pt x="1024" y="1046"/>
                </a:lnTo>
                <a:lnTo>
                  <a:pt x="1032" y="1045"/>
                </a:lnTo>
                <a:lnTo>
                  <a:pt x="1037" y="1043"/>
                </a:lnTo>
                <a:lnTo>
                  <a:pt x="1037" y="1042"/>
                </a:lnTo>
                <a:lnTo>
                  <a:pt x="1035" y="1042"/>
                </a:lnTo>
                <a:lnTo>
                  <a:pt x="1030" y="1043"/>
                </a:lnTo>
                <a:lnTo>
                  <a:pt x="1030" y="1043"/>
                </a:lnTo>
                <a:lnTo>
                  <a:pt x="1042" y="1032"/>
                </a:lnTo>
                <a:lnTo>
                  <a:pt x="1053" y="1019"/>
                </a:lnTo>
                <a:lnTo>
                  <a:pt x="1065" y="1007"/>
                </a:lnTo>
                <a:lnTo>
                  <a:pt x="1070" y="1002"/>
                </a:lnTo>
                <a:lnTo>
                  <a:pt x="1077" y="998"/>
                </a:lnTo>
                <a:lnTo>
                  <a:pt x="1082" y="994"/>
                </a:lnTo>
                <a:lnTo>
                  <a:pt x="1083" y="991"/>
                </a:lnTo>
                <a:lnTo>
                  <a:pt x="1083" y="991"/>
                </a:lnTo>
                <a:lnTo>
                  <a:pt x="1084" y="988"/>
                </a:lnTo>
                <a:lnTo>
                  <a:pt x="1084" y="986"/>
                </a:lnTo>
                <a:lnTo>
                  <a:pt x="1084" y="986"/>
                </a:lnTo>
                <a:lnTo>
                  <a:pt x="1094" y="974"/>
                </a:lnTo>
                <a:lnTo>
                  <a:pt x="1104" y="964"/>
                </a:lnTo>
                <a:lnTo>
                  <a:pt x="1125" y="943"/>
                </a:lnTo>
                <a:lnTo>
                  <a:pt x="1125" y="943"/>
                </a:lnTo>
                <a:lnTo>
                  <a:pt x="1143" y="927"/>
                </a:lnTo>
                <a:lnTo>
                  <a:pt x="1164" y="908"/>
                </a:lnTo>
                <a:lnTo>
                  <a:pt x="1176" y="900"/>
                </a:lnTo>
                <a:lnTo>
                  <a:pt x="1187" y="891"/>
                </a:lnTo>
                <a:lnTo>
                  <a:pt x="1200" y="886"/>
                </a:lnTo>
                <a:lnTo>
                  <a:pt x="1212" y="879"/>
                </a:lnTo>
                <a:lnTo>
                  <a:pt x="1212" y="879"/>
                </a:lnTo>
                <a:lnTo>
                  <a:pt x="1209" y="887"/>
                </a:lnTo>
                <a:lnTo>
                  <a:pt x="1205" y="896"/>
                </a:lnTo>
                <a:lnTo>
                  <a:pt x="1193" y="911"/>
                </a:lnTo>
                <a:lnTo>
                  <a:pt x="1181" y="924"/>
                </a:lnTo>
                <a:lnTo>
                  <a:pt x="1177" y="927"/>
                </a:lnTo>
                <a:lnTo>
                  <a:pt x="1174" y="927"/>
                </a:lnTo>
                <a:lnTo>
                  <a:pt x="1174" y="927"/>
                </a:lnTo>
                <a:lnTo>
                  <a:pt x="1173" y="927"/>
                </a:lnTo>
                <a:lnTo>
                  <a:pt x="1170" y="927"/>
                </a:lnTo>
                <a:lnTo>
                  <a:pt x="1167" y="929"/>
                </a:lnTo>
                <a:lnTo>
                  <a:pt x="1166" y="934"/>
                </a:lnTo>
                <a:lnTo>
                  <a:pt x="1166" y="938"/>
                </a:lnTo>
                <a:lnTo>
                  <a:pt x="1172" y="939"/>
                </a:lnTo>
                <a:lnTo>
                  <a:pt x="1172" y="939"/>
                </a:lnTo>
                <a:lnTo>
                  <a:pt x="1143" y="972"/>
                </a:lnTo>
                <a:lnTo>
                  <a:pt x="1131" y="988"/>
                </a:lnTo>
                <a:lnTo>
                  <a:pt x="1120" y="1007"/>
                </a:lnTo>
                <a:lnTo>
                  <a:pt x="1186" y="942"/>
                </a:lnTo>
                <a:lnTo>
                  <a:pt x="1186" y="942"/>
                </a:lnTo>
                <a:lnTo>
                  <a:pt x="1204" y="925"/>
                </a:lnTo>
                <a:lnTo>
                  <a:pt x="1225" y="907"/>
                </a:lnTo>
                <a:lnTo>
                  <a:pt x="1247" y="891"/>
                </a:lnTo>
                <a:lnTo>
                  <a:pt x="1259" y="886"/>
                </a:lnTo>
                <a:lnTo>
                  <a:pt x="1270" y="880"/>
                </a:lnTo>
                <a:lnTo>
                  <a:pt x="1270" y="880"/>
                </a:lnTo>
                <a:lnTo>
                  <a:pt x="1274" y="882"/>
                </a:lnTo>
                <a:lnTo>
                  <a:pt x="1278" y="883"/>
                </a:lnTo>
                <a:lnTo>
                  <a:pt x="1281" y="886"/>
                </a:lnTo>
                <a:lnTo>
                  <a:pt x="1281" y="887"/>
                </a:lnTo>
                <a:lnTo>
                  <a:pt x="1281" y="889"/>
                </a:lnTo>
                <a:lnTo>
                  <a:pt x="1198" y="1004"/>
                </a:lnTo>
                <a:lnTo>
                  <a:pt x="1198" y="1004"/>
                </a:lnTo>
                <a:lnTo>
                  <a:pt x="1214" y="986"/>
                </a:lnTo>
                <a:lnTo>
                  <a:pt x="1231" y="969"/>
                </a:lnTo>
                <a:lnTo>
                  <a:pt x="1247" y="953"/>
                </a:lnTo>
                <a:lnTo>
                  <a:pt x="1264" y="938"/>
                </a:lnTo>
                <a:lnTo>
                  <a:pt x="1283" y="922"/>
                </a:lnTo>
                <a:lnTo>
                  <a:pt x="1301" y="908"/>
                </a:lnTo>
                <a:lnTo>
                  <a:pt x="1319" y="896"/>
                </a:lnTo>
                <a:lnTo>
                  <a:pt x="1339" y="883"/>
                </a:lnTo>
                <a:lnTo>
                  <a:pt x="1339" y="883"/>
                </a:lnTo>
                <a:lnTo>
                  <a:pt x="1342" y="883"/>
                </a:lnTo>
                <a:lnTo>
                  <a:pt x="1343" y="883"/>
                </a:lnTo>
                <a:lnTo>
                  <a:pt x="1344" y="884"/>
                </a:lnTo>
                <a:lnTo>
                  <a:pt x="1346" y="887"/>
                </a:lnTo>
                <a:lnTo>
                  <a:pt x="1347" y="893"/>
                </a:lnTo>
                <a:lnTo>
                  <a:pt x="1347" y="896"/>
                </a:lnTo>
                <a:lnTo>
                  <a:pt x="1285" y="991"/>
                </a:lnTo>
                <a:lnTo>
                  <a:pt x="1285" y="991"/>
                </a:lnTo>
                <a:lnTo>
                  <a:pt x="1315" y="963"/>
                </a:lnTo>
                <a:lnTo>
                  <a:pt x="1344" y="935"/>
                </a:lnTo>
                <a:lnTo>
                  <a:pt x="1377" y="907"/>
                </a:lnTo>
                <a:lnTo>
                  <a:pt x="1394" y="894"/>
                </a:lnTo>
                <a:lnTo>
                  <a:pt x="1410" y="882"/>
                </a:lnTo>
                <a:lnTo>
                  <a:pt x="1410" y="882"/>
                </a:lnTo>
                <a:lnTo>
                  <a:pt x="1367" y="879"/>
                </a:lnTo>
                <a:lnTo>
                  <a:pt x="1323" y="877"/>
                </a:lnTo>
                <a:lnTo>
                  <a:pt x="1235" y="877"/>
                </a:lnTo>
                <a:lnTo>
                  <a:pt x="1149" y="877"/>
                </a:lnTo>
                <a:lnTo>
                  <a:pt x="1107" y="877"/>
                </a:lnTo>
                <a:lnTo>
                  <a:pt x="1065" y="877"/>
                </a:lnTo>
                <a:lnTo>
                  <a:pt x="1065" y="877"/>
                </a:lnTo>
                <a:lnTo>
                  <a:pt x="1059" y="889"/>
                </a:lnTo>
                <a:lnTo>
                  <a:pt x="1052" y="900"/>
                </a:lnTo>
                <a:lnTo>
                  <a:pt x="1035" y="922"/>
                </a:lnTo>
                <a:lnTo>
                  <a:pt x="1032" y="925"/>
                </a:lnTo>
                <a:lnTo>
                  <a:pt x="1032" y="925"/>
                </a:lnTo>
                <a:lnTo>
                  <a:pt x="1024" y="941"/>
                </a:lnTo>
                <a:lnTo>
                  <a:pt x="1013" y="956"/>
                </a:lnTo>
                <a:lnTo>
                  <a:pt x="992" y="986"/>
                </a:lnTo>
                <a:lnTo>
                  <a:pt x="992" y="986"/>
                </a:lnTo>
                <a:close/>
                <a:moveTo>
                  <a:pt x="1617" y="898"/>
                </a:moveTo>
                <a:lnTo>
                  <a:pt x="1617" y="898"/>
                </a:lnTo>
                <a:lnTo>
                  <a:pt x="1593" y="917"/>
                </a:lnTo>
                <a:lnTo>
                  <a:pt x="1571" y="935"/>
                </a:lnTo>
                <a:lnTo>
                  <a:pt x="1548" y="953"/>
                </a:lnTo>
                <a:lnTo>
                  <a:pt x="1527" y="974"/>
                </a:lnTo>
                <a:lnTo>
                  <a:pt x="1507" y="994"/>
                </a:lnTo>
                <a:lnTo>
                  <a:pt x="1488" y="1016"/>
                </a:lnTo>
                <a:lnTo>
                  <a:pt x="1469" y="1039"/>
                </a:lnTo>
                <a:lnTo>
                  <a:pt x="1451" y="1063"/>
                </a:lnTo>
                <a:lnTo>
                  <a:pt x="1451" y="1063"/>
                </a:lnTo>
                <a:lnTo>
                  <a:pt x="1509" y="1066"/>
                </a:lnTo>
                <a:lnTo>
                  <a:pt x="1535" y="1067"/>
                </a:lnTo>
                <a:lnTo>
                  <a:pt x="1562" y="1066"/>
                </a:lnTo>
                <a:lnTo>
                  <a:pt x="1562" y="1066"/>
                </a:lnTo>
                <a:lnTo>
                  <a:pt x="1594" y="1026"/>
                </a:lnTo>
                <a:lnTo>
                  <a:pt x="1628" y="987"/>
                </a:lnTo>
                <a:lnTo>
                  <a:pt x="1645" y="967"/>
                </a:lnTo>
                <a:lnTo>
                  <a:pt x="1661" y="946"/>
                </a:lnTo>
                <a:lnTo>
                  <a:pt x="1675" y="925"/>
                </a:lnTo>
                <a:lnTo>
                  <a:pt x="1687" y="904"/>
                </a:lnTo>
                <a:lnTo>
                  <a:pt x="1687" y="904"/>
                </a:lnTo>
                <a:lnTo>
                  <a:pt x="1663" y="920"/>
                </a:lnTo>
                <a:lnTo>
                  <a:pt x="1639" y="936"/>
                </a:lnTo>
                <a:lnTo>
                  <a:pt x="1616" y="953"/>
                </a:lnTo>
                <a:lnTo>
                  <a:pt x="1594" y="973"/>
                </a:lnTo>
                <a:lnTo>
                  <a:pt x="1572" y="993"/>
                </a:lnTo>
                <a:lnTo>
                  <a:pt x="1552" y="1012"/>
                </a:lnTo>
                <a:lnTo>
                  <a:pt x="1533" y="1033"/>
                </a:lnTo>
                <a:lnTo>
                  <a:pt x="1513" y="1054"/>
                </a:lnTo>
                <a:lnTo>
                  <a:pt x="1513" y="1054"/>
                </a:lnTo>
                <a:lnTo>
                  <a:pt x="1541" y="1015"/>
                </a:lnTo>
                <a:lnTo>
                  <a:pt x="1571" y="974"/>
                </a:lnTo>
                <a:lnTo>
                  <a:pt x="1602" y="934"/>
                </a:lnTo>
                <a:lnTo>
                  <a:pt x="1632" y="891"/>
                </a:lnTo>
                <a:lnTo>
                  <a:pt x="1632" y="891"/>
                </a:lnTo>
                <a:lnTo>
                  <a:pt x="1617" y="898"/>
                </a:lnTo>
                <a:lnTo>
                  <a:pt x="1617" y="898"/>
                </a:lnTo>
                <a:close/>
                <a:moveTo>
                  <a:pt x="2529" y="905"/>
                </a:moveTo>
                <a:lnTo>
                  <a:pt x="2529" y="905"/>
                </a:lnTo>
                <a:lnTo>
                  <a:pt x="2512" y="918"/>
                </a:lnTo>
                <a:lnTo>
                  <a:pt x="2495" y="931"/>
                </a:lnTo>
                <a:lnTo>
                  <a:pt x="2480" y="945"/>
                </a:lnTo>
                <a:lnTo>
                  <a:pt x="2464" y="959"/>
                </a:lnTo>
                <a:lnTo>
                  <a:pt x="2436" y="988"/>
                </a:lnTo>
                <a:lnTo>
                  <a:pt x="2422" y="1001"/>
                </a:lnTo>
                <a:lnTo>
                  <a:pt x="2407" y="1014"/>
                </a:lnTo>
                <a:lnTo>
                  <a:pt x="2407" y="1014"/>
                </a:lnTo>
                <a:lnTo>
                  <a:pt x="2393" y="1028"/>
                </a:lnTo>
                <a:lnTo>
                  <a:pt x="2380" y="1045"/>
                </a:lnTo>
                <a:lnTo>
                  <a:pt x="2369" y="1061"/>
                </a:lnTo>
                <a:lnTo>
                  <a:pt x="2356" y="1077"/>
                </a:lnTo>
                <a:lnTo>
                  <a:pt x="2356" y="1077"/>
                </a:lnTo>
                <a:lnTo>
                  <a:pt x="2388" y="1077"/>
                </a:lnTo>
                <a:lnTo>
                  <a:pt x="2419" y="1077"/>
                </a:lnTo>
                <a:lnTo>
                  <a:pt x="2480" y="1074"/>
                </a:lnTo>
                <a:lnTo>
                  <a:pt x="2480" y="1074"/>
                </a:lnTo>
                <a:lnTo>
                  <a:pt x="2498" y="1046"/>
                </a:lnTo>
                <a:lnTo>
                  <a:pt x="2518" y="1019"/>
                </a:lnTo>
                <a:lnTo>
                  <a:pt x="2557" y="966"/>
                </a:lnTo>
                <a:lnTo>
                  <a:pt x="2560" y="964"/>
                </a:lnTo>
                <a:lnTo>
                  <a:pt x="2563" y="962"/>
                </a:lnTo>
                <a:lnTo>
                  <a:pt x="2564" y="960"/>
                </a:lnTo>
                <a:lnTo>
                  <a:pt x="2567" y="957"/>
                </a:lnTo>
                <a:lnTo>
                  <a:pt x="2567" y="957"/>
                </a:lnTo>
                <a:lnTo>
                  <a:pt x="2568" y="953"/>
                </a:lnTo>
                <a:lnTo>
                  <a:pt x="2570" y="952"/>
                </a:lnTo>
                <a:lnTo>
                  <a:pt x="2571" y="952"/>
                </a:lnTo>
                <a:lnTo>
                  <a:pt x="2571" y="952"/>
                </a:lnTo>
                <a:lnTo>
                  <a:pt x="2573" y="948"/>
                </a:lnTo>
                <a:lnTo>
                  <a:pt x="2573" y="948"/>
                </a:lnTo>
                <a:lnTo>
                  <a:pt x="2575" y="942"/>
                </a:lnTo>
                <a:lnTo>
                  <a:pt x="2581" y="938"/>
                </a:lnTo>
                <a:lnTo>
                  <a:pt x="2585" y="935"/>
                </a:lnTo>
                <a:lnTo>
                  <a:pt x="2591" y="932"/>
                </a:lnTo>
                <a:lnTo>
                  <a:pt x="2591" y="932"/>
                </a:lnTo>
                <a:lnTo>
                  <a:pt x="2591" y="931"/>
                </a:lnTo>
                <a:lnTo>
                  <a:pt x="2591" y="928"/>
                </a:lnTo>
                <a:lnTo>
                  <a:pt x="2592" y="924"/>
                </a:lnTo>
                <a:lnTo>
                  <a:pt x="2592" y="920"/>
                </a:lnTo>
                <a:lnTo>
                  <a:pt x="2591" y="920"/>
                </a:lnTo>
                <a:lnTo>
                  <a:pt x="2589" y="921"/>
                </a:lnTo>
                <a:lnTo>
                  <a:pt x="2589" y="921"/>
                </a:lnTo>
                <a:lnTo>
                  <a:pt x="2554" y="949"/>
                </a:lnTo>
                <a:lnTo>
                  <a:pt x="2519" y="979"/>
                </a:lnTo>
                <a:lnTo>
                  <a:pt x="2487" y="1011"/>
                </a:lnTo>
                <a:lnTo>
                  <a:pt x="2456" y="1043"/>
                </a:lnTo>
                <a:lnTo>
                  <a:pt x="2456" y="1043"/>
                </a:lnTo>
                <a:lnTo>
                  <a:pt x="2450" y="1052"/>
                </a:lnTo>
                <a:lnTo>
                  <a:pt x="2445" y="1060"/>
                </a:lnTo>
                <a:lnTo>
                  <a:pt x="2440" y="1064"/>
                </a:lnTo>
                <a:lnTo>
                  <a:pt x="2436" y="1067"/>
                </a:lnTo>
                <a:lnTo>
                  <a:pt x="2431" y="1068"/>
                </a:lnTo>
                <a:lnTo>
                  <a:pt x="2424" y="1068"/>
                </a:lnTo>
                <a:lnTo>
                  <a:pt x="2424" y="1068"/>
                </a:lnTo>
                <a:lnTo>
                  <a:pt x="2443" y="1035"/>
                </a:lnTo>
                <a:lnTo>
                  <a:pt x="2464" y="1002"/>
                </a:lnTo>
                <a:lnTo>
                  <a:pt x="2487" y="972"/>
                </a:lnTo>
                <a:lnTo>
                  <a:pt x="2508" y="942"/>
                </a:lnTo>
                <a:lnTo>
                  <a:pt x="2508" y="942"/>
                </a:lnTo>
                <a:lnTo>
                  <a:pt x="2509" y="938"/>
                </a:lnTo>
                <a:lnTo>
                  <a:pt x="2512" y="934"/>
                </a:lnTo>
                <a:lnTo>
                  <a:pt x="2519" y="927"/>
                </a:lnTo>
                <a:lnTo>
                  <a:pt x="2522" y="924"/>
                </a:lnTo>
                <a:lnTo>
                  <a:pt x="2526" y="920"/>
                </a:lnTo>
                <a:lnTo>
                  <a:pt x="2528" y="912"/>
                </a:lnTo>
                <a:lnTo>
                  <a:pt x="2529" y="905"/>
                </a:lnTo>
                <a:lnTo>
                  <a:pt x="2529" y="905"/>
                </a:lnTo>
                <a:close/>
                <a:moveTo>
                  <a:pt x="2329" y="969"/>
                </a:moveTo>
                <a:lnTo>
                  <a:pt x="2332" y="964"/>
                </a:lnTo>
                <a:lnTo>
                  <a:pt x="2334" y="962"/>
                </a:lnTo>
                <a:lnTo>
                  <a:pt x="2336" y="957"/>
                </a:lnTo>
                <a:lnTo>
                  <a:pt x="2336" y="957"/>
                </a:lnTo>
                <a:lnTo>
                  <a:pt x="2338" y="953"/>
                </a:lnTo>
                <a:lnTo>
                  <a:pt x="2339" y="952"/>
                </a:lnTo>
                <a:lnTo>
                  <a:pt x="2341" y="950"/>
                </a:lnTo>
                <a:lnTo>
                  <a:pt x="2341" y="950"/>
                </a:lnTo>
                <a:lnTo>
                  <a:pt x="2345" y="945"/>
                </a:lnTo>
                <a:lnTo>
                  <a:pt x="2350" y="939"/>
                </a:lnTo>
                <a:lnTo>
                  <a:pt x="2352" y="936"/>
                </a:lnTo>
                <a:lnTo>
                  <a:pt x="2353" y="932"/>
                </a:lnTo>
                <a:lnTo>
                  <a:pt x="2355" y="929"/>
                </a:lnTo>
                <a:lnTo>
                  <a:pt x="2353" y="927"/>
                </a:lnTo>
                <a:lnTo>
                  <a:pt x="2353" y="927"/>
                </a:lnTo>
                <a:lnTo>
                  <a:pt x="2314" y="962"/>
                </a:lnTo>
                <a:lnTo>
                  <a:pt x="2277" y="1000"/>
                </a:lnTo>
                <a:lnTo>
                  <a:pt x="2242" y="1039"/>
                </a:lnTo>
                <a:lnTo>
                  <a:pt x="2209" y="1081"/>
                </a:lnTo>
                <a:lnTo>
                  <a:pt x="2343" y="1077"/>
                </a:lnTo>
                <a:lnTo>
                  <a:pt x="2343" y="1077"/>
                </a:lnTo>
                <a:lnTo>
                  <a:pt x="2358" y="1050"/>
                </a:lnTo>
                <a:lnTo>
                  <a:pt x="2372" y="1026"/>
                </a:lnTo>
                <a:lnTo>
                  <a:pt x="2387" y="1004"/>
                </a:lnTo>
                <a:lnTo>
                  <a:pt x="2402" y="984"/>
                </a:lnTo>
                <a:lnTo>
                  <a:pt x="2405" y="984"/>
                </a:lnTo>
                <a:lnTo>
                  <a:pt x="2418" y="969"/>
                </a:lnTo>
                <a:lnTo>
                  <a:pt x="2418" y="969"/>
                </a:lnTo>
                <a:lnTo>
                  <a:pt x="2418" y="964"/>
                </a:lnTo>
                <a:lnTo>
                  <a:pt x="2418" y="964"/>
                </a:lnTo>
                <a:lnTo>
                  <a:pt x="2425" y="956"/>
                </a:lnTo>
                <a:lnTo>
                  <a:pt x="2429" y="950"/>
                </a:lnTo>
                <a:lnTo>
                  <a:pt x="2433" y="946"/>
                </a:lnTo>
                <a:lnTo>
                  <a:pt x="2433" y="946"/>
                </a:lnTo>
                <a:lnTo>
                  <a:pt x="2433" y="950"/>
                </a:lnTo>
                <a:lnTo>
                  <a:pt x="2432" y="952"/>
                </a:lnTo>
                <a:lnTo>
                  <a:pt x="2431" y="955"/>
                </a:lnTo>
                <a:lnTo>
                  <a:pt x="2429" y="957"/>
                </a:lnTo>
                <a:lnTo>
                  <a:pt x="2429" y="957"/>
                </a:lnTo>
                <a:lnTo>
                  <a:pt x="2432" y="957"/>
                </a:lnTo>
                <a:lnTo>
                  <a:pt x="2435" y="956"/>
                </a:lnTo>
                <a:lnTo>
                  <a:pt x="2436" y="953"/>
                </a:lnTo>
                <a:lnTo>
                  <a:pt x="2438" y="950"/>
                </a:lnTo>
                <a:lnTo>
                  <a:pt x="2438" y="950"/>
                </a:lnTo>
                <a:lnTo>
                  <a:pt x="2439" y="943"/>
                </a:lnTo>
                <a:lnTo>
                  <a:pt x="2442" y="936"/>
                </a:lnTo>
                <a:lnTo>
                  <a:pt x="2446" y="929"/>
                </a:lnTo>
                <a:lnTo>
                  <a:pt x="2449" y="921"/>
                </a:lnTo>
                <a:lnTo>
                  <a:pt x="2449" y="921"/>
                </a:lnTo>
                <a:lnTo>
                  <a:pt x="2402" y="956"/>
                </a:lnTo>
                <a:lnTo>
                  <a:pt x="2356" y="993"/>
                </a:lnTo>
                <a:lnTo>
                  <a:pt x="2334" y="1011"/>
                </a:lnTo>
                <a:lnTo>
                  <a:pt x="2311" y="1031"/>
                </a:lnTo>
                <a:lnTo>
                  <a:pt x="2291" y="1052"/>
                </a:lnTo>
                <a:lnTo>
                  <a:pt x="2272" y="1073"/>
                </a:lnTo>
                <a:lnTo>
                  <a:pt x="2272" y="1073"/>
                </a:lnTo>
                <a:lnTo>
                  <a:pt x="2270" y="1074"/>
                </a:lnTo>
                <a:lnTo>
                  <a:pt x="2270" y="1073"/>
                </a:lnTo>
                <a:lnTo>
                  <a:pt x="2269" y="1068"/>
                </a:lnTo>
                <a:lnTo>
                  <a:pt x="2268" y="1064"/>
                </a:lnTo>
                <a:lnTo>
                  <a:pt x="2269" y="1060"/>
                </a:lnTo>
                <a:lnTo>
                  <a:pt x="2269" y="1060"/>
                </a:lnTo>
                <a:lnTo>
                  <a:pt x="2282" y="1036"/>
                </a:lnTo>
                <a:lnTo>
                  <a:pt x="2296" y="1014"/>
                </a:lnTo>
                <a:lnTo>
                  <a:pt x="2327" y="970"/>
                </a:lnTo>
                <a:lnTo>
                  <a:pt x="2329" y="969"/>
                </a:lnTo>
                <a:close/>
                <a:moveTo>
                  <a:pt x="1899" y="1078"/>
                </a:moveTo>
                <a:lnTo>
                  <a:pt x="1899" y="1078"/>
                </a:lnTo>
                <a:lnTo>
                  <a:pt x="1904" y="1078"/>
                </a:lnTo>
                <a:lnTo>
                  <a:pt x="1908" y="1075"/>
                </a:lnTo>
                <a:lnTo>
                  <a:pt x="1911" y="1074"/>
                </a:lnTo>
                <a:lnTo>
                  <a:pt x="1912" y="1071"/>
                </a:lnTo>
                <a:lnTo>
                  <a:pt x="1916" y="1066"/>
                </a:lnTo>
                <a:lnTo>
                  <a:pt x="1918" y="1064"/>
                </a:lnTo>
                <a:lnTo>
                  <a:pt x="1919" y="1064"/>
                </a:lnTo>
                <a:lnTo>
                  <a:pt x="1919" y="1064"/>
                </a:lnTo>
                <a:lnTo>
                  <a:pt x="1922" y="1066"/>
                </a:lnTo>
                <a:lnTo>
                  <a:pt x="1923" y="1067"/>
                </a:lnTo>
                <a:lnTo>
                  <a:pt x="1923" y="1068"/>
                </a:lnTo>
                <a:lnTo>
                  <a:pt x="1922" y="1071"/>
                </a:lnTo>
                <a:lnTo>
                  <a:pt x="1912" y="1080"/>
                </a:lnTo>
                <a:lnTo>
                  <a:pt x="1912" y="1080"/>
                </a:lnTo>
                <a:lnTo>
                  <a:pt x="1919" y="1078"/>
                </a:lnTo>
                <a:lnTo>
                  <a:pt x="1926" y="1080"/>
                </a:lnTo>
                <a:lnTo>
                  <a:pt x="1942" y="1081"/>
                </a:lnTo>
                <a:lnTo>
                  <a:pt x="1954" y="1081"/>
                </a:lnTo>
                <a:lnTo>
                  <a:pt x="1960" y="1080"/>
                </a:lnTo>
                <a:lnTo>
                  <a:pt x="1963" y="1078"/>
                </a:lnTo>
                <a:lnTo>
                  <a:pt x="1963" y="1078"/>
                </a:lnTo>
                <a:lnTo>
                  <a:pt x="2032" y="994"/>
                </a:lnTo>
                <a:lnTo>
                  <a:pt x="2067" y="953"/>
                </a:lnTo>
                <a:lnTo>
                  <a:pt x="2099" y="910"/>
                </a:lnTo>
                <a:lnTo>
                  <a:pt x="2099" y="910"/>
                </a:lnTo>
                <a:lnTo>
                  <a:pt x="2084" y="915"/>
                </a:lnTo>
                <a:lnTo>
                  <a:pt x="2076" y="918"/>
                </a:lnTo>
                <a:lnTo>
                  <a:pt x="2071" y="922"/>
                </a:lnTo>
                <a:lnTo>
                  <a:pt x="1923" y="1057"/>
                </a:lnTo>
                <a:lnTo>
                  <a:pt x="1923" y="1057"/>
                </a:lnTo>
                <a:lnTo>
                  <a:pt x="1958" y="1018"/>
                </a:lnTo>
                <a:lnTo>
                  <a:pt x="1995" y="979"/>
                </a:lnTo>
                <a:lnTo>
                  <a:pt x="2034" y="942"/>
                </a:lnTo>
                <a:lnTo>
                  <a:pt x="2055" y="925"/>
                </a:lnTo>
                <a:lnTo>
                  <a:pt x="2075" y="908"/>
                </a:lnTo>
                <a:lnTo>
                  <a:pt x="2075" y="908"/>
                </a:lnTo>
                <a:lnTo>
                  <a:pt x="2064" y="905"/>
                </a:lnTo>
                <a:lnTo>
                  <a:pt x="2053" y="904"/>
                </a:lnTo>
                <a:lnTo>
                  <a:pt x="2029" y="905"/>
                </a:lnTo>
                <a:lnTo>
                  <a:pt x="2029" y="905"/>
                </a:lnTo>
                <a:lnTo>
                  <a:pt x="2023" y="915"/>
                </a:lnTo>
                <a:lnTo>
                  <a:pt x="2016" y="924"/>
                </a:lnTo>
                <a:lnTo>
                  <a:pt x="2010" y="932"/>
                </a:lnTo>
                <a:lnTo>
                  <a:pt x="2005" y="941"/>
                </a:lnTo>
                <a:lnTo>
                  <a:pt x="2003" y="943"/>
                </a:lnTo>
                <a:lnTo>
                  <a:pt x="2003" y="943"/>
                </a:lnTo>
                <a:lnTo>
                  <a:pt x="1978" y="977"/>
                </a:lnTo>
                <a:lnTo>
                  <a:pt x="1951" y="1009"/>
                </a:lnTo>
                <a:lnTo>
                  <a:pt x="1925" y="1043"/>
                </a:lnTo>
                <a:lnTo>
                  <a:pt x="1899" y="1078"/>
                </a:lnTo>
                <a:lnTo>
                  <a:pt x="1899" y="1078"/>
                </a:lnTo>
                <a:close/>
                <a:moveTo>
                  <a:pt x="248" y="839"/>
                </a:moveTo>
                <a:lnTo>
                  <a:pt x="248" y="839"/>
                </a:lnTo>
                <a:lnTo>
                  <a:pt x="243" y="858"/>
                </a:lnTo>
                <a:lnTo>
                  <a:pt x="234" y="877"/>
                </a:lnTo>
                <a:lnTo>
                  <a:pt x="224" y="894"/>
                </a:lnTo>
                <a:lnTo>
                  <a:pt x="213" y="912"/>
                </a:lnTo>
                <a:lnTo>
                  <a:pt x="191" y="945"/>
                </a:lnTo>
                <a:lnTo>
                  <a:pt x="168" y="977"/>
                </a:lnTo>
                <a:lnTo>
                  <a:pt x="168" y="977"/>
                </a:lnTo>
                <a:lnTo>
                  <a:pt x="177" y="970"/>
                </a:lnTo>
                <a:lnTo>
                  <a:pt x="184" y="963"/>
                </a:lnTo>
                <a:lnTo>
                  <a:pt x="189" y="956"/>
                </a:lnTo>
                <a:lnTo>
                  <a:pt x="198" y="949"/>
                </a:lnTo>
                <a:lnTo>
                  <a:pt x="203" y="943"/>
                </a:lnTo>
                <a:lnTo>
                  <a:pt x="203" y="943"/>
                </a:lnTo>
                <a:lnTo>
                  <a:pt x="203" y="945"/>
                </a:lnTo>
                <a:lnTo>
                  <a:pt x="203" y="948"/>
                </a:lnTo>
                <a:lnTo>
                  <a:pt x="200" y="949"/>
                </a:lnTo>
                <a:lnTo>
                  <a:pt x="198" y="949"/>
                </a:lnTo>
                <a:lnTo>
                  <a:pt x="198" y="949"/>
                </a:lnTo>
                <a:lnTo>
                  <a:pt x="196" y="955"/>
                </a:lnTo>
                <a:lnTo>
                  <a:pt x="193" y="960"/>
                </a:lnTo>
                <a:lnTo>
                  <a:pt x="188" y="970"/>
                </a:lnTo>
                <a:lnTo>
                  <a:pt x="170" y="987"/>
                </a:lnTo>
                <a:lnTo>
                  <a:pt x="170" y="987"/>
                </a:lnTo>
                <a:lnTo>
                  <a:pt x="181" y="991"/>
                </a:lnTo>
                <a:lnTo>
                  <a:pt x="193" y="995"/>
                </a:lnTo>
                <a:lnTo>
                  <a:pt x="202" y="995"/>
                </a:lnTo>
                <a:lnTo>
                  <a:pt x="206" y="995"/>
                </a:lnTo>
                <a:lnTo>
                  <a:pt x="208" y="994"/>
                </a:lnTo>
                <a:lnTo>
                  <a:pt x="208" y="994"/>
                </a:lnTo>
                <a:lnTo>
                  <a:pt x="229" y="963"/>
                </a:lnTo>
                <a:lnTo>
                  <a:pt x="250" y="932"/>
                </a:lnTo>
                <a:lnTo>
                  <a:pt x="293" y="875"/>
                </a:lnTo>
                <a:lnTo>
                  <a:pt x="293" y="875"/>
                </a:lnTo>
                <a:lnTo>
                  <a:pt x="271" y="891"/>
                </a:lnTo>
                <a:lnTo>
                  <a:pt x="250" y="910"/>
                </a:lnTo>
                <a:lnTo>
                  <a:pt x="229" y="929"/>
                </a:lnTo>
                <a:lnTo>
                  <a:pt x="209" y="948"/>
                </a:lnTo>
                <a:lnTo>
                  <a:pt x="209" y="948"/>
                </a:lnTo>
                <a:lnTo>
                  <a:pt x="219" y="935"/>
                </a:lnTo>
                <a:lnTo>
                  <a:pt x="229" y="921"/>
                </a:lnTo>
                <a:lnTo>
                  <a:pt x="238" y="908"/>
                </a:lnTo>
                <a:lnTo>
                  <a:pt x="251" y="896"/>
                </a:lnTo>
                <a:lnTo>
                  <a:pt x="262" y="884"/>
                </a:lnTo>
                <a:lnTo>
                  <a:pt x="276" y="873"/>
                </a:lnTo>
                <a:lnTo>
                  <a:pt x="290" y="863"/>
                </a:lnTo>
                <a:lnTo>
                  <a:pt x="304" y="853"/>
                </a:lnTo>
                <a:lnTo>
                  <a:pt x="304" y="853"/>
                </a:lnTo>
                <a:lnTo>
                  <a:pt x="267" y="842"/>
                </a:lnTo>
                <a:lnTo>
                  <a:pt x="248" y="837"/>
                </a:lnTo>
                <a:lnTo>
                  <a:pt x="240" y="832"/>
                </a:lnTo>
                <a:lnTo>
                  <a:pt x="233" y="827"/>
                </a:lnTo>
                <a:lnTo>
                  <a:pt x="233" y="827"/>
                </a:lnTo>
                <a:lnTo>
                  <a:pt x="230" y="832"/>
                </a:lnTo>
                <a:lnTo>
                  <a:pt x="226" y="838"/>
                </a:lnTo>
                <a:lnTo>
                  <a:pt x="216" y="848"/>
                </a:lnTo>
                <a:lnTo>
                  <a:pt x="205" y="858"/>
                </a:lnTo>
                <a:lnTo>
                  <a:pt x="200" y="862"/>
                </a:lnTo>
                <a:lnTo>
                  <a:pt x="196" y="868"/>
                </a:lnTo>
                <a:lnTo>
                  <a:pt x="200" y="869"/>
                </a:lnTo>
                <a:lnTo>
                  <a:pt x="200" y="869"/>
                </a:lnTo>
                <a:lnTo>
                  <a:pt x="200" y="872"/>
                </a:lnTo>
                <a:lnTo>
                  <a:pt x="199" y="875"/>
                </a:lnTo>
                <a:lnTo>
                  <a:pt x="140" y="960"/>
                </a:lnTo>
                <a:lnTo>
                  <a:pt x="140" y="960"/>
                </a:lnTo>
                <a:lnTo>
                  <a:pt x="146" y="959"/>
                </a:lnTo>
                <a:lnTo>
                  <a:pt x="150" y="956"/>
                </a:lnTo>
                <a:lnTo>
                  <a:pt x="160" y="949"/>
                </a:lnTo>
                <a:lnTo>
                  <a:pt x="164" y="946"/>
                </a:lnTo>
                <a:lnTo>
                  <a:pt x="168" y="945"/>
                </a:lnTo>
                <a:lnTo>
                  <a:pt x="172" y="945"/>
                </a:lnTo>
                <a:lnTo>
                  <a:pt x="175" y="946"/>
                </a:lnTo>
                <a:lnTo>
                  <a:pt x="175" y="946"/>
                </a:lnTo>
                <a:lnTo>
                  <a:pt x="195" y="922"/>
                </a:lnTo>
                <a:lnTo>
                  <a:pt x="215" y="896"/>
                </a:lnTo>
                <a:lnTo>
                  <a:pt x="231" y="868"/>
                </a:lnTo>
                <a:lnTo>
                  <a:pt x="248" y="839"/>
                </a:lnTo>
                <a:lnTo>
                  <a:pt x="248" y="839"/>
                </a:lnTo>
                <a:close/>
                <a:moveTo>
                  <a:pt x="2275" y="962"/>
                </a:moveTo>
                <a:lnTo>
                  <a:pt x="2276" y="960"/>
                </a:lnTo>
                <a:lnTo>
                  <a:pt x="2276" y="960"/>
                </a:lnTo>
                <a:lnTo>
                  <a:pt x="2283" y="950"/>
                </a:lnTo>
                <a:lnTo>
                  <a:pt x="2289" y="939"/>
                </a:lnTo>
                <a:lnTo>
                  <a:pt x="2293" y="929"/>
                </a:lnTo>
                <a:lnTo>
                  <a:pt x="2297" y="917"/>
                </a:lnTo>
                <a:lnTo>
                  <a:pt x="2297" y="917"/>
                </a:lnTo>
                <a:lnTo>
                  <a:pt x="2289" y="921"/>
                </a:lnTo>
                <a:lnTo>
                  <a:pt x="2282" y="925"/>
                </a:lnTo>
                <a:lnTo>
                  <a:pt x="2282" y="925"/>
                </a:lnTo>
                <a:lnTo>
                  <a:pt x="2241" y="960"/>
                </a:lnTo>
                <a:lnTo>
                  <a:pt x="2200" y="998"/>
                </a:lnTo>
                <a:lnTo>
                  <a:pt x="2162" y="1038"/>
                </a:lnTo>
                <a:lnTo>
                  <a:pt x="2124" y="1080"/>
                </a:lnTo>
                <a:lnTo>
                  <a:pt x="2124" y="1080"/>
                </a:lnTo>
                <a:lnTo>
                  <a:pt x="2144" y="1081"/>
                </a:lnTo>
                <a:lnTo>
                  <a:pt x="2161" y="1081"/>
                </a:lnTo>
                <a:lnTo>
                  <a:pt x="2178" y="1080"/>
                </a:lnTo>
                <a:lnTo>
                  <a:pt x="2193" y="1080"/>
                </a:lnTo>
                <a:lnTo>
                  <a:pt x="2193" y="1080"/>
                </a:lnTo>
                <a:lnTo>
                  <a:pt x="2210" y="1054"/>
                </a:lnTo>
                <a:lnTo>
                  <a:pt x="2227" y="1029"/>
                </a:lnTo>
                <a:lnTo>
                  <a:pt x="2244" y="1005"/>
                </a:lnTo>
                <a:lnTo>
                  <a:pt x="2263" y="981"/>
                </a:lnTo>
                <a:lnTo>
                  <a:pt x="2263" y="977"/>
                </a:lnTo>
                <a:lnTo>
                  <a:pt x="2275" y="962"/>
                </a:lnTo>
                <a:close/>
                <a:moveTo>
                  <a:pt x="444" y="1031"/>
                </a:moveTo>
                <a:lnTo>
                  <a:pt x="489" y="1033"/>
                </a:lnTo>
                <a:lnTo>
                  <a:pt x="489" y="1033"/>
                </a:lnTo>
                <a:lnTo>
                  <a:pt x="501" y="1011"/>
                </a:lnTo>
                <a:lnTo>
                  <a:pt x="515" y="990"/>
                </a:lnTo>
                <a:lnTo>
                  <a:pt x="546" y="950"/>
                </a:lnTo>
                <a:lnTo>
                  <a:pt x="546" y="950"/>
                </a:lnTo>
                <a:lnTo>
                  <a:pt x="546" y="949"/>
                </a:lnTo>
                <a:lnTo>
                  <a:pt x="590" y="893"/>
                </a:lnTo>
                <a:lnTo>
                  <a:pt x="590" y="893"/>
                </a:lnTo>
                <a:lnTo>
                  <a:pt x="573" y="903"/>
                </a:lnTo>
                <a:lnTo>
                  <a:pt x="556" y="915"/>
                </a:lnTo>
                <a:lnTo>
                  <a:pt x="539" y="931"/>
                </a:lnTo>
                <a:lnTo>
                  <a:pt x="522" y="946"/>
                </a:lnTo>
                <a:lnTo>
                  <a:pt x="522" y="946"/>
                </a:lnTo>
                <a:lnTo>
                  <a:pt x="501" y="966"/>
                </a:lnTo>
                <a:lnTo>
                  <a:pt x="491" y="974"/>
                </a:lnTo>
                <a:lnTo>
                  <a:pt x="490" y="974"/>
                </a:lnTo>
                <a:lnTo>
                  <a:pt x="490" y="974"/>
                </a:lnTo>
                <a:lnTo>
                  <a:pt x="494" y="970"/>
                </a:lnTo>
                <a:lnTo>
                  <a:pt x="487" y="966"/>
                </a:lnTo>
                <a:lnTo>
                  <a:pt x="487" y="966"/>
                </a:lnTo>
                <a:lnTo>
                  <a:pt x="505" y="946"/>
                </a:lnTo>
                <a:lnTo>
                  <a:pt x="525" y="928"/>
                </a:lnTo>
                <a:lnTo>
                  <a:pt x="566" y="891"/>
                </a:lnTo>
                <a:lnTo>
                  <a:pt x="531" y="886"/>
                </a:lnTo>
                <a:lnTo>
                  <a:pt x="531" y="886"/>
                </a:lnTo>
                <a:lnTo>
                  <a:pt x="511" y="918"/>
                </a:lnTo>
                <a:lnTo>
                  <a:pt x="489" y="948"/>
                </a:lnTo>
                <a:lnTo>
                  <a:pt x="466" y="977"/>
                </a:lnTo>
                <a:lnTo>
                  <a:pt x="444" y="1008"/>
                </a:lnTo>
                <a:lnTo>
                  <a:pt x="444" y="1008"/>
                </a:lnTo>
                <a:lnTo>
                  <a:pt x="442" y="1011"/>
                </a:lnTo>
                <a:lnTo>
                  <a:pt x="444" y="1011"/>
                </a:lnTo>
                <a:lnTo>
                  <a:pt x="448" y="1009"/>
                </a:lnTo>
                <a:lnTo>
                  <a:pt x="452" y="1008"/>
                </a:lnTo>
                <a:lnTo>
                  <a:pt x="458" y="1007"/>
                </a:lnTo>
                <a:lnTo>
                  <a:pt x="458" y="1007"/>
                </a:lnTo>
                <a:lnTo>
                  <a:pt x="452" y="1012"/>
                </a:lnTo>
                <a:lnTo>
                  <a:pt x="446" y="1018"/>
                </a:lnTo>
                <a:lnTo>
                  <a:pt x="445" y="1021"/>
                </a:lnTo>
                <a:lnTo>
                  <a:pt x="444" y="1023"/>
                </a:lnTo>
                <a:lnTo>
                  <a:pt x="442" y="1026"/>
                </a:lnTo>
                <a:lnTo>
                  <a:pt x="444" y="1031"/>
                </a:lnTo>
                <a:lnTo>
                  <a:pt x="444" y="1031"/>
                </a:lnTo>
                <a:close/>
                <a:moveTo>
                  <a:pt x="1486" y="903"/>
                </a:moveTo>
                <a:lnTo>
                  <a:pt x="1486" y="903"/>
                </a:lnTo>
                <a:lnTo>
                  <a:pt x="1438" y="936"/>
                </a:lnTo>
                <a:lnTo>
                  <a:pt x="1416" y="953"/>
                </a:lnTo>
                <a:lnTo>
                  <a:pt x="1395" y="972"/>
                </a:lnTo>
                <a:lnTo>
                  <a:pt x="1374" y="991"/>
                </a:lnTo>
                <a:lnTo>
                  <a:pt x="1354" y="1012"/>
                </a:lnTo>
                <a:lnTo>
                  <a:pt x="1335" y="1035"/>
                </a:lnTo>
                <a:lnTo>
                  <a:pt x="1318" y="1059"/>
                </a:lnTo>
                <a:lnTo>
                  <a:pt x="1318" y="1059"/>
                </a:lnTo>
                <a:lnTo>
                  <a:pt x="1335" y="1061"/>
                </a:lnTo>
                <a:lnTo>
                  <a:pt x="1350" y="1063"/>
                </a:lnTo>
                <a:lnTo>
                  <a:pt x="1364" y="1063"/>
                </a:lnTo>
                <a:lnTo>
                  <a:pt x="1368" y="1061"/>
                </a:lnTo>
                <a:lnTo>
                  <a:pt x="1372" y="1059"/>
                </a:lnTo>
                <a:lnTo>
                  <a:pt x="1372" y="1059"/>
                </a:lnTo>
                <a:lnTo>
                  <a:pt x="1387" y="1039"/>
                </a:lnTo>
                <a:lnTo>
                  <a:pt x="1401" y="1019"/>
                </a:lnTo>
                <a:lnTo>
                  <a:pt x="1433" y="980"/>
                </a:lnTo>
                <a:lnTo>
                  <a:pt x="1464" y="942"/>
                </a:lnTo>
                <a:lnTo>
                  <a:pt x="1478" y="922"/>
                </a:lnTo>
                <a:lnTo>
                  <a:pt x="1490" y="903"/>
                </a:lnTo>
                <a:lnTo>
                  <a:pt x="1490" y="903"/>
                </a:lnTo>
                <a:lnTo>
                  <a:pt x="1488" y="903"/>
                </a:lnTo>
                <a:lnTo>
                  <a:pt x="1486" y="903"/>
                </a:lnTo>
                <a:lnTo>
                  <a:pt x="1486" y="903"/>
                </a:lnTo>
                <a:close/>
                <a:moveTo>
                  <a:pt x="505" y="866"/>
                </a:moveTo>
                <a:lnTo>
                  <a:pt x="505" y="866"/>
                </a:lnTo>
                <a:lnTo>
                  <a:pt x="529" y="872"/>
                </a:lnTo>
                <a:lnTo>
                  <a:pt x="556" y="876"/>
                </a:lnTo>
                <a:lnTo>
                  <a:pt x="609" y="882"/>
                </a:lnTo>
                <a:lnTo>
                  <a:pt x="664" y="884"/>
                </a:lnTo>
                <a:lnTo>
                  <a:pt x="722" y="884"/>
                </a:lnTo>
                <a:lnTo>
                  <a:pt x="779" y="883"/>
                </a:lnTo>
                <a:lnTo>
                  <a:pt x="837" y="879"/>
                </a:lnTo>
                <a:lnTo>
                  <a:pt x="893" y="875"/>
                </a:lnTo>
                <a:lnTo>
                  <a:pt x="948" y="869"/>
                </a:lnTo>
                <a:lnTo>
                  <a:pt x="948" y="869"/>
                </a:lnTo>
                <a:lnTo>
                  <a:pt x="869" y="866"/>
                </a:lnTo>
                <a:lnTo>
                  <a:pt x="792" y="863"/>
                </a:lnTo>
                <a:lnTo>
                  <a:pt x="713" y="860"/>
                </a:lnTo>
                <a:lnTo>
                  <a:pt x="674" y="860"/>
                </a:lnTo>
                <a:lnTo>
                  <a:pt x="633" y="862"/>
                </a:lnTo>
                <a:lnTo>
                  <a:pt x="633" y="862"/>
                </a:lnTo>
                <a:lnTo>
                  <a:pt x="570" y="863"/>
                </a:lnTo>
                <a:lnTo>
                  <a:pt x="538" y="865"/>
                </a:lnTo>
                <a:lnTo>
                  <a:pt x="505" y="866"/>
                </a:lnTo>
                <a:lnTo>
                  <a:pt x="505" y="866"/>
                </a:lnTo>
                <a:close/>
                <a:moveTo>
                  <a:pt x="2050" y="1008"/>
                </a:moveTo>
                <a:lnTo>
                  <a:pt x="2050" y="1008"/>
                </a:lnTo>
                <a:lnTo>
                  <a:pt x="2016" y="1042"/>
                </a:lnTo>
                <a:lnTo>
                  <a:pt x="1999" y="1059"/>
                </a:lnTo>
                <a:lnTo>
                  <a:pt x="1984" y="1077"/>
                </a:lnTo>
                <a:lnTo>
                  <a:pt x="1984" y="1077"/>
                </a:lnTo>
                <a:lnTo>
                  <a:pt x="1991" y="1080"/>
                </a:lnTo>
                <a:lnTo>
                  <a:pt x="1998" y="1081"/>
                </a:lnTo>
                <a:lnTo>
                  <a:pt x="2005" y="1081"/>
                </a:lnTo>
                <a:lnTo>
                  <a:pt x="2012" y="1081"/>
                </a:lnTo>
                <a:lnTo>
                  <a:pt x="2027" y="1080"/>
                </a:lnTo>
                <a:lnTo>
                  <a:pt x="2034" y="1080"/>
                </a:lnTo>
                <a:lnTo>
                  <a:pt x="2041" y="1081"/>
                </a:lnTo>
                <a:lnTo>
                  <a:pt x="2041" y="1081"/>
                </a:lnTo>
                <a:lnTo>
                  <a:pt x="2071" y="1040"/>
                </a:lnTo>
                <a:lnTo>
                  <a:pt x="2102" y="1001"/>
                </a:lnTo>
                <a:lnTo>
                  <a:pt x="2166" y="918"/>
                </a:lnTo>
                <a:lnTo>
                  <a:pt x="2166" y="918"/>
                </a:lnTo>
                <a:lnTo>
                  <a:pt x="2166" y="917"/>
                </a:lnTo>
                <a:lnTo>
                  <a:pt x="2165" y="912"/>
                </a:lnTo>
                <a:lnTo>
                  <a:pt x="2162" y="910"/>
                </a:lnTo>
                <a:lnTo>
                  <a:pt x="2161" y="910"/>
                </a:lnTo>
                <a:lnTo>
                  <a:pt x="2159" y="910"/>
                </a:lnTo>
                <a:lnTo>
                  <a:pt x="2159" y="910"/>
                </a:lnTo>
                <a:lnTo>
                  <a:pt x="2130" y="935"/>
                </a:lnTo>
                <a:lnTo>
                  <a:pt x="2102" y="959"/>
                </a:lnTo>
                <a:lnTo>
                  <a:pt x="2075" y="984"/>
                </a:lnTo>
                <a:lnTo>
                  <a:pt x="2050" y="1008"/>
                </a:lnTo>
                <a:lnTo>
                  <a:pt x="2050" y="1008"/>
                </a:lnTo>
                <a:close/>
                <a:moveTo>
                  <a:pt x="1558" y="893"/>
                </a:moveTo>
                <a:lnTo>
                  <a:pt x="1558" y="893"/>
                </a:lnTo>
                <a:lnTo>
                  <a:pt x="1533" y="911"/>
                </a:lnTo>
                <a:lnTo>
                  <a:pt x="1507" y="929"/>
                </a:lnTo>
                <a:lnTo>
                  <a:pt x="1485" y="949"/>
                </a:lnTo>
                <a:lnTo>
                  <a:pt x="1462" y="970"/>
                </a:lnTo>
                <a:lnTo>
                  <a:pt x="1443" y="991"/>
                </a:lnTo>
                <a:lnTo>
                  <a:pt x="1423" y="1014"/>
                </a:lnTo>
                <a:lnTo>
                  <a:pt x="1405" y="1038"/>
                </a:lnTo>
                <a:lnTo>
                  <a:pt x="1388" y="1061"/>
                </a:lnTo>
                <a:lnTo>
                  <a:pt x="1388" y="1061"/>
                </a:lnTo>
                <a:lnTo>
                  <a:pt x="1416" y="1063"/>
                </a:lnTo>
                <a:lnTo>
                  <a:pt x="1430" y="1064"/>
                </a:lnTo>
                <a:lnTo>
                  <a:pt x="1436" y="1063"/>
                </a:lnTo>
                <a:lnTo>
                  <a:pt x="1438" y="1061"/>
                </a:lnTo>
                <a:lnTo>
                  <a:pt x="1513" y="962"/>
                </a:lnTo>
                <a:lnTo>
                  <a:pt x="1513" y="962"/>
                </a:lnTo>
                <a:lnTo>
                  <a:pt x="1535" y="931"/>
                </a:lnTo>
                <a:lnTo>
                  <a:pt x="1548" y="914"/>
                </a:lnTo>
                <a:lnTo>
                  <a:pt x="1552" y="904"/>
                </a:lnTo>
                <a:lnTo>
                  <a:pt x="1558" y="893"/>
                </a:lnTo>
                <a:lnTo>
                  <a:pt x="1558" y="893"/>
                </a:lnTo>
                <a:close/>
                <a:moveTo>
                  <a:pt x="2788" y="931"/>
                </a:moveTo>
                <a:lnTo>
                  <a:pt x="2788" y="931"/>
                </a:lnTo>
                <a:lnTo>
                  <a:pt x="2786" y="929"/>
                </a:lnTo>
                <a:lnTo>
                  <a:pt x="2786" y="927"/>
                </a:lnTo>
                <a:lnTo>
                  <a:pt x="2788" y="924"/>
                </a:lnTo>
                <a:lnTo>
                  <a:pt x="2790" y="922"/>
                </a:lnTo>
                <a:lnTo>
                  <a:pt x="2796" y="921"/>
                </a:lnTo>
                <a:lnTo>
                  <a:pt x="2796" y="921"/>
                </a:lnTo>
                <a:lnTo>
                  <a:pt x="2796" y="915"/>
                </a:lnTo>
                <a:lnTo>
                  <a:pt x="2799" y="911"/>
                </a:lnTo>
                <a:lnTo>
                  <a:pt x="2806" y="903"/>
                </a:lnTo>
                <a:lnTo>
                  <a:pt x="2814" y="893"/>
                </a:lnTo>
                <a:lnTo>
                  <a:pt x="2818" y="886"/>
                </a:lnTo>
                <a:lnTo>
                  <a:pt x="2821" y="879"/>
                </a:lnTo>
                <a:lnTo>
                  <a:pt x="2821" y="879"/>
                </a:lnTo>
                <a:lnTo>
                  <a:pt x="2793" y="898"/>
                </a:lnTo>
                <a:lnTo>
                  <a:pt x="2765" y="918"/>
                </a:lnTo>
                <a:lnTo>
                  <a:pt x="2740" y="939"/>
                </a:lnTo>
                <a:lnTo>
                  <a:pt x="2714" y="962"/>
                </a:lnTo>
                <a:lnTo>
                  <a:pt x="2692" y="984"/>
                </a:lnTo>
                <a:lnTo>
                  <a:pt x="2669" y="1009"/>
                </a:lnTo>
                <a:lnTo>
                  <a:pt x="2648" y="1035"/>
                </a:lnTo>
                <a:lnTo>
                  <a:pt x="2629" y="1060"/>
                </a:lnTo>
                <a:lnTo>
                  <a:pt x="2629" y="1060"/>
                </a:lnTo>
                <a:lnTo>
                  <a:pt x="2647" y="1057"/>
                </a:lnTo>
                <a:lnTo>
                  <a:pt x="2662" y="1053"/>
                </a:lnTo>
                <a:lnTo>
                  <a:pt x="2677" y="1047"/>
                </a:lnTo>
                <a:lnTo>
                  <a:pt x="2689" y="1043"/>
                </a:lnTo>
                <a:lnTo>
                  <a:pt x="2776" y="941"/>
                </a:lnTo>
                <a:lnTo>
                  <a:pt x="2776" y="941"/>
                </a:lnTo>
                <a:lnTo>
                  <a:pt x="2780" y="939"/>
                </a:lnTo>
                <a:lnTo>
                  <a:pt x="2785" y="938"/>
                </a:lnTo>
                <a:lnTo>
                  <a:pt x="2788" y="935"/>
                </a:lnTo>
                <a:lnTo>
                  <a:pt x="2788" y="931"/>
                </a:lnTo>
                <a:lnTo>
                  <a:pt x="2788" y="931"/>
                </a:lnTo>
                <a:close/>
                <a:moveTo>
                  <a:pt x="1167" y="1049"/>
                </a:moveTo>
                <a:lnTo>
                  <a:pt x="1167" y="1049"/>
                </a:lnTo>
                <a:lnTo>
                  <a:pt x="1181" y="1053"/>
                </a:lnTo>
                <a:lnTo>
                  <a:pt x="1197" y="1056"/>
                </a:lnTo>
                <a:lnTo>
                  <a:pt x="1211" y="1057"/>
                </a:lnTo>
                <a:lnTo>
                  <a:pt x="1223" y="1057"/>
                </a:lnTo>
                <a:lnTo>
                  <a:pt x="1223" y="1057"/>
                </a:lnTo>
                <a:lnTo>
                  <a:pt x="1249" y="1021"/>
                </a:lnTo>
                <a:lnTo>
                  <a:pt x="1274" y="986"/>
                </a:lnTo>
                <a:lnTo>
                  <a:pt x="1323" y="915"/>
                </a:lnTo>
                <a:lnTo>
                  <a:pt x="1323" y="915"/>
                </a:lnTo>
                <a:lnTo>
                  <a:pt x="1329" y="907"/>
                </a:lnTo>
                <a:lnTo>
                  <a:pt x="1330" y="903"/>
                </a:lnTo>
                <a:lnTo>
                  <a:pt x="1332" y="897"/>
                </a:lnTo>
                <a:lnTo>
                  <a:pt x="1332" y="897"/>
                </a:lnTo>
                <a:lnTo>
                  <a:pt x="1315" y="908"/>
                </a:lnTo>
                <a:lnTo>
                  <a:pt x="1298" y="921"/>
                </a:lnTo>
                <a:lnTo>
                  <a:pt x="1283" y="934"/>
                </a:lnTo>
                <a:lnTo>
                  <a:pt x="1267" y="948"/>
                </a:lnTo>
                <a:lnTo>
                  <a:pt x="1239" y="976"/>
                </a:lnTo>
                <a:lnTo>
                  <a:pt x="1211" y="1007"/>
                </a:lnTo>
                <a:lnTo>
                  <a:pt x="1208" y="1000"/>
                </a:lnTo>
                <a:lnTo>
                  <a:pt x="1208" y="1000"/>
                </a:lnTo>
                <a:lnTo>
                  <a:pt x="1198" y="1011"/>
                </a:lnTo>
                <a:lnTo>
                  <a:pt x="1188" y="1023"/>
                </a:lnTo>
                <a:lnTo>
                  <a:pt x="1179" y="1036"/>
                </a:lnTo>
                <a:lnTo>
                  <a:pt x="1167" y="1049"/>
                </a:lnTo>
                <a:lnTo>
                  <a:pt x="1167" y="1049"/>
                </a:lnTo>
                <a:close/>
                <a:moveTo>
                  <a:pt x="1263" y="1026"/>
                </a:moveTo>
                <a:lnTo>
                  <a:pt x="1263" y="1026"/>
                </a:lnTo>
                <a:lnTo>
                  <a:pt x="1259" y="1032"/>
                </a:lnTo>
                <a:lnTo>
                  <a:pt x="1253" y="1040"/>
                </a:lnTo>
                <a:lnTo>
                  <a:pt x="1250" y="1050"/>
                </a:lnTo>
                <a:lnTo>
                  <a:pt x="1250" y="1054"/>
                </a:lnTo>
                <a:lnTo>
                  <a:pt x="1250" y="1060"/>
                </a:lnTo>
                <a:lnTo>
                  <a:pt x="1250" y="1060"/>
                </a:lnTo>
                <a:lnTo>
                  <a:pt x="1266" y="1059"/>
                </a:lnTo>
                <a:lnTo>
                  <a:pt x="1281" y="1060"/>
                </a:lnTo>
                <a:lnTo>
                  <a:pt x="1304" y="1061"/>
                </a:lnTo>
                <a:lnTo>
                  <a:pt x="1304" y="1061"/>
                </a:lnTo>
                <a:lnTo>
                  <a:pt x="1313" y="1040"/>
                </a:lnTo>
                <a:lnTo>
                  <a:pt x="1326" y="1021"/>
                </a:lnTo>
                <a:lnTo>
                  <a:pt x="1351" y="980"/>
                </a:lnTo>
                <a:lnTo>
                  <a:pt x="1377" y="943"/>
                </a:lnTo>
                <a:lnTo>
                  <a:pt x="1403" y="910"/>
                </a:lnTo>
                <a:lnTo>
                  <a:pt x="1403" y="910"/>
                </a:lnTo>
                <a:lnTo>
                  <a:pt x="1405" y="907"/>
                </a:lnTo>
                <a:lnTo>
                  <a:pt x="1405" y="904"/>
                </a:lnTo>
                <a:lnTo>
                  <a:pt x="1403" y="898"/>
                </a:lnTo>
                <a:lnTo>
                  <a:pt x="1403" y="898"/>
                </a:lnTo>
                <a:lnTo>
                  <a:pt x="1367" y="929"/>
                </a:lnTo>
                <a:lnTo>
                  <a:pt x="1330" y="962"/>
                </a:lnTo>
                <a:lnTo>
                  <a:pt x="1294" y="994"/>
                </a:lnTo>
                <a:lnTo>
                  <a:pt x="1263" y="1026"/>
                </a:lnTo>
                <a:lnTo>
                  <a:pt x="1263" y="1026"/>
                </a:lnTo>
                <a:close/>
                <a:moveTo>
                  <a:pt x="1104" y="904"/>
                </a:moveTo>
                <a:lnTo>
                  <a:pt x="1104" y="904"/>
                </a:lnTo>
                <a:lnTo>
                  <a:pt x="1082" y="920"/>
                </a:lnTo>
                <a:lnTo>
                  <a:pt x="1062" y="936"/>
                </a:lnTo>
                <a:lnTo>
                  <a:pt x="1041" y="953"/>
                </a:lnTo>
                <a:lnTo>
                  <a:pt x="1021" y="970"/>
                </a:lnTo>
                <a:lnTo>
                  <a:pt x="1003" y="988"/>
                </a:lnTo>
                <a:lnTo>
                  <a:pt x="985" y="1007"/>
                </a:lnTo>
                <a:lnTo>
                  <a:pt x="966" y="1026"/>
                </a:lnTo>
                <a:lnTo>
                  <a:pt x="949" y="1046"/>
                </a:lnTo>
                <a:lnTo>
                  <a:pt x="949" y="1046"/>
                </a:lnTo>
                <a:lnTo>
                  <a:pt x="964" y="1047"/>
                </a:lnTo>
                <a:lnTo>
                  <a:pt x="978" y="1047"/>
                </a:lnTo>
                <a:lnTo>
                  <a:pt x="1010" y="1047"/>
                </a:lnTo>
                <a:lnTo>
                  <a:pt x="1010" y="1047"/>
                </a:lnTo>
                <a:lnTo>
                  <a:pt x="1011" y="1046"/>
                </a:lnTo>
                <a:lnTo>
                  <a:pt x="1014" y="1045"/>
                </a:lnTo>
                <a:lnTo>
                  <a:pt x="1017" y="1039"/>
                </a:lnTo>
                <a:lnTo>
                  <a:pt x="1020" y="1032"/>
                </a:lnTo>
                <a:lnTo>
                  <a:pt x="1024" y="1026"/>
                </a:lnTo>
                <a:lnTo>
                  <a:pt x="1024" y="1026"/>
                </a:lnTo>
                <a:lnTo>
                  <a:pt x="1069" y="964"/>
                </a:lnTo>
                <a:lnTo>
                  <a:pt x="1091" y="934"/>
                </a:lnTo>
                <a:lnTo>
                  <a:pt x="1110" y="903"/>
                </a:lnTo>
                <a:lnTo>
                  <a:pt x="1110" y="903"/>
                </a:lnTo>
                <a:lnTo>
                  <a:pt x="1105" y="903"/>
                </a:lnTo>
                <a:lnTo>
                  <a:pt x="1104" y="904"/>
                </a:lnTo>
                <a:lnTo>
                  <a:pt x="1104" y="904"/>
                </a:lnTo>
                <a:close/>
                <a:moveTo>
                  <a:pt x="1107" y="1032"/>
                </a:moveTo>
                <a:lnTo>
                  <a:pt x="1107" y="1032"/>
                </a:lnTo>
                <a:lnTo>
                  <a:pt x="1103" y="1033"/>
                </a:lnTo>
                <a:lnTo>
                  <a:pt x="1101" y="1035"/>
                </a:lnTo>
                <a:lnTo>
                  <a:pt x="1100" y="1038"/>
                </a:lnTo>
                <a:lnTo>
                  <a:pt x="1098" y="1042"/>
                </a:lnTo>
                <a:lnTo>
                  <a:pt x="1098" y="1042"/>
                </a:lnTo>
                <a:lnTo>
                  <a:pt x="1098" y="1046"/>
                </a:lnTo>
                <a:lnTo>
                  <a:pt x="1098" y="1049"/>
                </a:lnTo>
                <a:lnTo>
                  <a:pt x="1101" y="1052"/>
                </a:lnTo>
                <a:lnTo>
                  <a:pt x="1104" y="1053"/>
                </a:lnTo>
                <a:lnTo>
                  <a:pt x="1111" y="1056"/>
                </a:lnTo>
                <a:lnTo>
                  <a:pt x="1121" y="1057"/>
                </a:lnTo>
                <a:lnTo>
                  <a:pt x="1129" y="1057"/>
                </a:lnTo>
                <a:lnTo>
                  <a:pt x="1138" y="1056"/>
                </a:lnTo>
                <a:lnTo>
                  <a:pt x="1145" y="1053"/>
                </a:lnTo>
                <a:lnTo>
                  <a:pt x="1149" y="1052"/>
                </a:lnTo>
                <a:lnTo>
                  <a:pt x="1261" y="898"/>
                </a:lnTo>
                <a:lnTo>
                  <a:pt x="1261" y="898"/>
                </a:lnTo>
                <a:lnTo>
                  <a:pt x="1257" y="898"/>
                </a:lnTo>
                <a:lnTo>
                  <a:pt x="1256" y="897"/>
                </a:lnTo>
                <a:lnTo>
                  <a:pt x="1254" y="896"/>
                </a:lnTo>
                <a:lnTo>
                  <a:pt x="1256" y="894"/>
                </a:lnTo>
                <a:lnTo>
                  <a:pt x="1233" y="908"/>
                </a:lnTo>
                <a:lnTo>
                  <a:pt x="1238" y="908"/>
                </a:lnTo>
                <a:lnTo>
                  <a:pt x="1240" y="905"/>
                </a:lnTo>
                <a:lnTo>
                  <a:pt x="1238" y="908"/>
                </a:lnTo>
                <a:lnTo>
                  <a:pt x="1238" y="908"/>
                </a:lnTo>
                <a:lnTo>
                  <a:pt x="1222" y="921"/>
                </a:lnTo>
                <a:lnTo>
                  <a:pt x="1208" y="934"/>
                </a:lnTo>
                <a:lnTo>
                  <a:pt x="1180" y="962"/>
                </a:lnTo>
                <a:lnTo>
                  <a:pt x="1152" y="990"/>
                </a:lnTo>
                <a:lnTo>
                  <a:pt x="1136" y="1002"/>
                </a:lnTo>
                <a:lnTo>
                  <a:pt x="1122" y="1014"/>
                </a:lnTo>
                <a:lnTo>
                  <a:pt x="1122" y="1014"/>
                </a:lnTo>
                <a:lnTo>
                  <a:pt x="1118" y="1015"/>
                </a:lnTo>
                <a:lnTo>
                  <a:pt x="1114" y="1015"/>
                </a:lnTo>
                <a:lnTo>
                  <a:pt x="1114" y="1015"/>
                </a:lnTo>
                <a:lnTo>
                  <a:pt x="1115" y="1021"/>
                </a:lnTo>
                <a:lnTo>
                  <a:pt x="1115" y="1026"/>
                </a:lnTo>
                <a:lnTo>
                  <a:pt x="1112" y="1031"/>
                </a:lnTo>
                <a:lnTo>
                  <a:pt x="1107" y="1032"/>
                </a:lnTo>
                <a:lnTo>
                  <a:pt x="1107" y="1032"/>
                </a:lnTo>
                <a:close/>
                <a:moveTo>
                  <a:pt x="663" y="1039"/>
                </a:moveTo>
                <a:lnTo>
                  <a:pt x="663" y="1039"/>
                </a:lnTo>
                <a:lnTo>
                  <a:pt x="695" y="1042"/>
                </a:lnTo>
                <a:lnTo>
                  <a:pt x="711" y="1042"/>
                </a:lnTo>
                <a:lnTo>
                  <a:pt x="725" y="1042"/>
                </a:lnTo>
                <a:lnTo>
                  <a:pt x="725" y="1042"/>
                </a:lnTo>
                <a:lnTo>
                  <a:pt x="747" y="1005"/>
                </a:lnTo>
                <a:lnTo>
                  <a:pt x="770" y="970"/>
                </a:lnTo>
                <a:lnTo>
                  <a:pt x="792" y="938"/>
                </a:lnTo>
                <a:lnTo>
                  <a:pt x="816" y="910"/>
                </a:lnTo>
                <a:lnTo>
                  <a:pt x="816" y="910"/>
                </a:lnTo>
                <a:lnTo>
                  <a:pt x="817" y="907"/>
                </a:lnTo>
                <a:lnTo>
                  <a:pt x="817" y="904"/>
                </a:lnTo>
                <a:lnTo>
                  <a:pt x="817" y="898"/>
                </a:lnTo>
                <a:lnTo>
                  <a:pt x="817" y="898"/>
                </a:lnTo>
                <a:lnTo>
                  <a:pt x="799" y="910"/>
                </a:lnTo>
                <a:lnTo>
                  <a:pt x="782" y="922"/>
                </a:lnTo>
                <a:lnTo>
                  <a:pt x="765" y="935"/>
                </a:lnTo>
                <a:lnTo>
                  <a:pt x="750" y="949"/>
                </a:lnTo>
                <a:lnTo>
                  <a:pt x="720" y="979"/>
                </a:lnTo>
                <a:lnTo>
                  <a:pt x="691" y="1008"/>
                </a:lnTo>
                <a:lnTo>
                  <a:pt x="688" y="1007"/>
                </a:lnTo>
                <a:lnTo>
                  <a:pt x="688" y="1007"/>
                </a:lnTo>
                <a:lnTo>
                  <a:pt x="682" y="1009"/>
                </a:lnTo>
                <a:lnTo>
                  <a:pt x="678" y="1012"/>
                </a:lnTo>
                <a:lnTo>
                  <a:pt x="674" y="1016"/>
                </a:lnTo>
                <a:lnTo>
                  <a:pt x="671" y="1021"/>
                </a:lnTo>
                <a:lnTo>
                  <a:pt x="667" y="1031"/>
                </a:lnTo>
                <a:lnTo>
                  <a:pt x="663" y="1039"/>
                </a:lnTo>
                <a:lnTo>
                  <a:pt x="663" y="1039"/>
                </a:lnTo>
                <a:close/>
                <a:moveTo>
                  <a:pt x="2196" y="964"/>
                </a:moveTo>
                <a:lnTo>
                  <a:pt x="2196" y="964"/>
                </a:lnTo>
                <a:lnTo>
                  <a:pt x="2200" y="957"/>
                </a:lnTo>
                <a:lnTo>
                  <a:pt x="2203" y="953"/>
                </a:lnTo>
                <a:lnTo>
                  <a:pt x="2210" y="945"/>
                </a:lnTo>
                <a:lnTo>
                  <a:pt x="2217" y="936"/>
                </a:lnTo>
                <a:lnTo>
                  <a:pt x="2220" y="931"/>
                </a:lnTo>
                <a:lnTo>
                  <a:pt x="2221" y="922"/>
                </a:lnTo>
                <a:lnTo>
                  <a:pt x="2221" y="922"/>
                </a:lnTo>
                <a:lnTo>
                  <a:pt x="2200" y="939"/>
                </a:lnTo>
                <a:lnTo>
                  <a:pt x="2179" y="956"/>
                </a:lnTo>
                <a:lnTo>
                  <a:pt x="2159" y="973"/>
                </a:lnTo>
                <a:lnTo>
                  <a:pt x="2140" y="991"/>
                </a:lnTo>
                <a:lnTo>
                  <a:pt x="2102" y="1028"/>
                </a:lnTo>
                <a:lnTo>
                  <a:pt x="2068" y="1067"/>
                </a:lnTo>
                <a:lnTo>
                  <a:pt x="2068" y="1067"/>
                </a:lnTo>
                <a:lnTo>
                  <a:pt x="2065" y="1073"/>
                </a:lnTo>
                <a:lnTo>
                  <a:pt x="2064" y="1077"/>
                </a:lnTo>
                <a:lnTo>
                  <a:pt x="2064" y="1078"/>
                </a:lnTo>
                <a:lnTo>
                  <a:pt x="2065" y="1080"/>
                </a:lnTo>
                <a:lnTo>
                  <a:pt x="2068" y="1081"/>
                </a:lnTo>
                <a:lnTo>
                  <a:pt x="2071" y="1081"/>
                </a:lnTo>
                <a:lnTo>
                  <a:pt x="2071" y="1081"/>
                </a:lnTo>
                <a:lnTo>
                  <a:pt x="2093" y="1080"/>
                </a:lnTo>
                <a:lnTo>
                  <a:pt x="2103" y="1080"/>
                </a:lnTo>
                <a:lnTo>
                  <a:pt x="2113" y="1080"/>
                </a:lnTo>
                <a:lnTo>
                  <a:pt x="2193" y="969"/>
                </a:lnTo>
                <a:lnTo>
                  <a:pt x="2196" y="964"/>
                </a:lnTo>
                <a:close/>
                <a:moveTo>
                  <a:pt x="1741" y="910"/>
                </a:moveTo>
                <a:lnTo>
                  <a:pt x="1741" y="910"/>
                </a:lnTo>
                <a:lnTo>
                  <a:pt x="1720" y="927"/>
                </a:lnTo>
                <a:lnTo>
                  <a:pt x="1698" y="945"/>
                </a:lnTo>
                <a:lnTo>
                  <a:pt x="1679" y="964"/>
                </a:lnTo>
                <a:lnTo>
                  <a:pt x="1661" y="984"/>
                </a:lnTo>
                <a:lnTo>
                  <a:pt x="1624" y="1026"/>
                </a:lnTo>
                <a:lnTo>
                  <a:pt x="1589" y="1068"/>
                </a:lnTo>
                <a:lnTo>
                  <a:pt x="1589" y="1068"/>
                </a:lnTo>
                <a:lnTo>
                  <a:pt x="1596" y="1073"/>
                </a:lnTo>
                <a:lnTo>
                  <a:pt x="1604" y="1074"/>
                </a:lnTo>
                <a:lnTo>
                  <a:pt x="1611" y="1074"/>
                </a:lnTo>
                <a:lnTo>
                  <a:pt x="1616" y="1071"/>
                </a:lnTo>
                <a:lnTo>
                  <a:pt x="1616" y="1071"/>
                </a:lnTo>
                <a:lnTo>
                  <a:pt x="1655" y="1032"/>
                </a:lnTo>
                <a:lnTo>
                  <a:pt x="1693" y="991"/>
                </a:lnTo>
                <a:lnTo>
                  <a:pt x="1711" y="970"/>
                </a:lnTo>
                <a:lnTo>
                  <a:pt x="1728" y="949"/>
                </a:lnTo>
                <a:lnTo>
                  <a:pt x="1743" y="927"/>
                </a:lnTo>
                <a:lnTo>
                  <a:pt x="1759" y="904"/>
                </a:lnTo>
                <a:lnTo>
                  <a:pt x="1759" y="904"/>
                </a:lnTo>
                <a:lnTo>
                  <a:pt x="1749" y="905"/>
                </a:lnTo>
                <a:lnTo>
                  <a:pt x="1741" y="910"/>
                </a:lnTo>
                <a:lnTo>
                  <a:pt x="1741" y="910"/>
                </a:lnTo>
                <a:close/>
                <a:moveTo>
                  <a:pt x="1836" y="1078"/>
                </a:moveTo>
                <a:lnTo>
                  <a:pt x="1836" y="1078"/>
                </a:lnTo>
                <a:lnTo>
                  <a:pt x="1852" y="1081"/>
                </a:lnTo>
                <a:lnTo>
                  <a:pt x="1870" y="1084"/>
                </a:lnTo>
                <a:lnTo>
                  <a:pt x="1878" y="1083"/>
                </a:lnTo>
                <a:lnTo>
                  <a:pt x="1887" y="1081"/>
                </a:lnTo>
                <a:lnTo>
                  <a:pt x="1892" y="1078"/>
                </a:lnTo>
                <a:lnTo>
                  <a:pt x="1898" y="1074"/>
                </a:lnTo>
                <a:lnTo>
                  <a:pt x="1898" y="1074"/>
                </a:lnTo>
                <a:lnTo>
                  <a:pt x="1908" y="1059"/>
                </a:lnTo>
                <a:lnTo>
                  <a:pt x="1912" y="1052"/>
                </a:lnTo>
                <a:lnTo>
                  <a:pt x="1915" y="1043"/>
                </a:lnTo>
                <a:lnTo>
                  <a:pt x="1915" y="1043"/>
                </a:lnTo>
                <a:lnTo>
                  <a:pt x="1915" y="1042"/>
                </a:lnTo>
                <a:lnTo>
                  <a:pt x="1916" y="1038"/>
                </a:lnTo>
                <a:lnTo>
                  <a:pt x="1923" y="1028"/>
                </a:lnTo>
                <a:lnTo>
                  <a:pt x="1942" y="1007"/>
                </a:lnTo>
                <a:lnTo>
                  <a:pt x="1942" y="1007"/>
                </a:lnTo>
                <a:lnTo>
                  <a:pt x="1943" y="1007"/>
                </a:lnTo>
                <a:lnTo>
                  <a:pt x="2015" y="908"/>
                </a:lnTo>
                <a:lnTo>
                  <a:pt x="2015" y="908"/>
                </a:lnTo>
                <a:lnTo>
                  <a:pt x="1980" y="938"/>
                </a:lnTo>
                <a:lnTo>
                  <a:pt x="1946" y="967"/>
                </a:lnTo>
                <a:lnTo>
                  <a:pt x="1913" y="1000"/>
                </a:lnTo>
                <a:lnTo>
                  <a:pt x="1881" y="1032"/>
                </a:lnTo>
                <a:lnTo>
                  <a:pt x="1880" y="1026"/>
                </a:lnTo>
                <a:lnTo>
                  <a:pt x="1880" y="1026"/>
                </a:lnTo>
                <a:lnTo>
                  <a:pt x="1874" y="1032"/>
                </a:lnTo>
                <a:lnTo>
                  <a:pt x="1869" y="1038"/>
                </a:lnTo>
                <a:lnTo>
                  <a:pt x="1860" y="1052"/>
                </a:lnTo>
                <a:lnTo>
                  <a:pt x="1849" y="1066"/>
                </a:lnTo>
                <a:lnTo>
                  <a:pt x="1843" y="1073"/>
                </a:lnTo>
                <a:lnTo>
                  <a:pt x="1836" y="1078"/>
                </a:lnTo>
                <a:lnTo>
                  <a:pt x="1836" y="1078"/>
                </a:lnTo>
                <a:close/>
                <a:moveTo>
                  <a:pt x="2650" y="918"/>
                </a:moveTo>
                <a:lnTo>
                  <a:pt x="2650" y="918"/>
                </a:lnTo>
                <a:lnTo>
                  <a:pt x="2608" y="952"/>
                </a:lnTo>
                <a:lnTo>
                  <a:pt x="2588" y="970"/>
                </a:lnTo>
                <a:lnTo>
                  <a:pt x="2568" y="988"/>
                </a:lnTo>
                <a:lnTo>
                  <a:pt x="2549" y="1008"/>
                </a:lnTo>
                <a:lnTo>
                  <a:pt x="2530" y="1028"/>
                </a:lnTo>
                <a:lnTo>
                  <a:pt x="2512" y="1049"/>
                </a:lnTo>
                <a:lnTo>
                  <a:pt x="2495" y="1071"/>
                </a:lnTo>
                <a:lnTo>
                  <a:pt x="2495" y="1071"/>
                </a:lnTo>
                <a:lnTo>
                  <a:pt x="2509" y="1071"/>
                </a:lnTo>
                <a:lnTo>
                  <a:pt x="2525" y="1073"/>
                </a:lnTo>
                <a:lnTo>
                  <a:pt x="2533" y="1073"/>
                </a:lnTo>
                <a:lnTo>
                  <a:pt x="2540" y="1071"/>
                </a:lnTo>
                <a:lnTo>
                  <a:pt x="2544" y="1070"/>
                </a:lnTo>
                <a:lnTo>
                  <a:pt x="2549" y="1067"/>
                </a:lnTo>
                <a:lnTo>
                  <a:pt x="2549" y="1067"/>
                </a:lnTo>
                <a:lnTo>
                  <a:pt x="2570" y="1033"/>
                </a:lnTo>
                <a:lnTo>
                  <a:pt x="2592" y="1001"/>
                </a:lnTo>
                <a:lnTo>
                  <a:pt x="2603" y="986"/>
                </a:lnTo>
                <a:lnTo>
                  <a:pt x="2616" y="972"/>
                </a:lnTo>
                <a:lnTo>
                  <a:pt x="2629" y="957"/>
                </a:lnTo>
                <a:lnTo>
                  <a:pt x="2643" y="945"/>
                </a:lnTo>
                <a:lnTo>
                  <a:pt x="2643" y="945"/>
                </a:lnTo>
                <a:lnTo>
                  <a:pt x="2644" y="943"/>
                </a:lnTo>
                <a:lnTo>
                  <a:pt x="2641" y="946"/>
                </a:lnTo>
                <a:lnTo>
                  <a:pt x="2639" y="948"/>
                </a:lnTo>
                <a:lnTo>
                  <a:pt x="2640" y="945"/>
                </a:lnTo>
                <a:lnTo>
                  <a:pt x="2640" y="945"/>
                </a:lnTo>
                <a:lnTo>
                  <a:pt x="2644" y="939"/>
                </a:lnTo>
                <a:lnTo>
                  <a:pt x="2648" y="931"/>
                </a:lnTo>
                <a:lnTo>
                  <a:pt x="2650" y="924"/>
                </a:lnTo>
                <a:lnTo>
                  <a:pt x="2654" y="917"/>
                </a:lnTo>
                <a:lnTo>
                  <a:pt x="2654" y="917"/>
                </a:lnTo>
                <a:lnTo>
                  <a:pt x="2650" y="918"/>
                </a:lnTo>
                <a:lnTo>
                  <a:pt x="2650" y="918"/>
                </a:lnTo>
                <a:close/>
                <a:moveTo>
                  <a:pt x="23" y="461"/>
                </a:moveTo>
                <a:lnTo>
                  <a:pt x="23" y="461"/>
                </a:lnTo>
                <a:lnTo>
                  <a:pt x="35" y="439"/>
                </a:lnTo>
                <a:lnTo>
                  <a:pt x="46" y="415"/>
                </a:lnTo>
                <a:lnTo>
                  <a:pt x="71" y="370"/>
                </a:lnTo>
                <a:lnTo>
                  <a:pt x="71" y="370"/>
                </a:lnTo>
                <a:lnTo>
                  <a:pt x="61" y="380"/>
                </a:lnTo>
                <a:lnTo>
                  <a:pt x="53" y="391"/>
                </a:lnTo>
                <a:lnTo>
                  <a:pt x="45" y="401"/>
                </a:lnTo>
                <a:lnTo>
                  <a:pt x="35" y="409"/>
                </a:lnTo>
                <a:lnTo>
                  <a:pt x="35" y="409"/>
                </a:lnTo>
                <a:lnTo>
                  <a:pt x="39" y="394"/>
                </a:lnTo>
                <a:lnTo>
                  <a:pt x="45" y="378"/>
                </a:lnTo>
                <a:lnTo>
                  <a:pt x="57" y="349"/>
                </a:lnTo>
                <a:lnTo>
                  <a:pt x="73" y="319"/>
                </a:lnTo>
                <a:lnTo>
                  <a:pt x="87" y="293"/>
                </a:lnTo>
                <a:lnTo>
                  <a:pt x="52" y="339"/>
                </a:lnTo>
                <a:lnTo>
                  <a:pt x="52" y="339"/>
                </a:lnTo>
                <a:lnTo>
                  <a:pt x="49" y="342"/>
                </a:lnTo>
                <a:lnTo>
                  <a:pt x="47" y="343"/>
                </a:lnTo>
                <a:lnTo>
                  <a:pt x="46" y="341"/>
                </a:lnTo>
                <a:lnTo>
                  <a:pt x="45" y="339"/>
                </a:lnTo>
                <a:lnTo>
                  <a:pt x="45" y="332"/>
                </a:lnTo>
                <a:lnTo>
                  <a:pt x="46" y="326"/>
                </a:lnTo>
                <a:lnTo>
                  <a:pt x="46" y="326"/>
                </a:lnTo>
                <a:lnTo>
                  <a:pt x="68" y="290"/>
                </a:lnTo>
                <a:lnTo>
                  <a:pt x="89" y="252"/>
                </a:lnTo>
                <a:lnTo>
                  <a:pt x="111" y="214"/>
                </a:lnTo>
                <a:lnTo>
                  <a:pt x="132" y="178"/>
                </a:lnTo>
                <a:lnTo>
                  <a:pt x="122" y="185"/>
                </a:lnTo>
                <a:lnTo>
                  <a:pt x="122" y="185"/>
                </a:lnTo>
                <a:lnTo>
                  <a:pt x="99" y="208"/>
                </a:lnTo>
                <a:lnTo>
                  <a:pt x="78" y="235"/>
                </a:lnTo>
                <a:lnTo>
                  <a:pt x="68" y="251"/>
                </a:lnTo>
                <a:lnTo>
                  <a:pt x="60" y="266"/>
                </a:lnTo>
                <a:lnTo>
                  <a:pt x="52" y="282"/>
                </a:lnTo>
                <a:lnTo>
                  <a:pt x="43" y="298"/>
                </a:lnTo>
                <a:lnTo>
                  <a:pt x="37" y="315"/>
                </a:lnTo>
                <a:lnTo>
                  <a:pt x="32" y="334"/>
                </a:lnTo>
                <a:lnTo>
                  <a:pt x="26" y="353"/>
                </a:lnTo>
                <a:lnTo>
                  <a:pt x="23" y="373"/>
                </a:lnTo>
                <a:lnTo>
                  <a:pt x="21" y="394"/>
                </a:lnTo>
                <a:lnTo>
                  <a:pt x="21" y="415"/>
                </a:lnTo>
                <a:lnTo>
                  <a:pt x="21" y="438"/>
                </a:lnTo>
                <a:lnTo>
                  <a:pt x="23" y="461"/>
                </a:lnTo>
                <a:lnTo>
                  <a:pt x="23" y="461"/>
                </a:lnTo>
                <a:close/>
                <a:moveTo>
                  <a:pt x="926" y="1002"/>
                </a:moveTo>
                <a:lnTo>
                  <a:pt x="926" y="1002"/>
                </a:lnTo>
                <a:lnTo>
                  <a:pt x="919" y="1005"/>
                </a:lnTo>
                <a:lnTo>
                  <a:pt x="913" y="1008"/>
                </a:lnTo>
                <a:lnTo>
                  <a:pt x="906" y="1012"/>
                </a:lnTo>
                <a:lnTo>
                  <a:pt x="900" y="1018"/>
                </a:lnTo>
                <a:lnTo>
                  <a:pt x="895" y="1025"/>
                </a:lnTo>
                <a:lnTo>
                  <a:pt x="890" y="1032"/>
                </a:lnTo>
                <a:lnTo>
                  <a:pt x="888" y="1040"/>
                </a:lnTo>
                <a:lnTo>
                  <a:pt x="886" y="1049"/>
                </a:lnTo>
                <a:lnTo>
                  <a:pt x="886" y="1049"/>
                </a:lnTo>
                <a:lnTo>
                  <a:pt x="909" y="1050"/>
                </a:lnTo>
                <a:lnTo>
                  <a:pt x="923" y="1050"/>
                </a:lnTo>
                <a:lnTo>
                  <a:pt x="928" y="1050"/>
                </a:lnTo>
                <a:lnTo>
                  <a:pt x="931" y="1049"/>
                </a:lnTo>
                <a:lnTo>
                  <a:pt x="931" y="1049"/>
                </a:lnTo>
                <a:lnTo>
                  <a:pt x="935" y="1046"/>
                </a:lnTo>
                <a:lnTo>
                  <a:pt x="940" y="1040"/>
                </a:lnTo>
                <a:lnTo>
                  <a:pt x="949" y="1028"/>
                </a:lnTo>
                <a:lnTo>
                  <a:pt x="965" y="1004"/>
                </a:lnTo>
                <a:lnTo>
                  <a:pt x="965" y="1004"/>
                </a:lnTo>
                <a:lnTo>
                  <a:pt x="985" y="977"/>
                </a:lnTo>
                <a:lnTo>
                  <a:pt x="1006" y="949"/>
                </a:lnTo>
                <a:lnTo>
                  <a:pt x="1024" y="920"/>
                </a:lnTo>
                <a:lnTo>
                  <a:pt x="1041" y="891"/>
                </a:lnTo>
                <a:lnTo>
                  <a:pt x="1041" y="891"/>
                </a:lnTo>
                <a:lnTo>
                  <a:pt x="1010" y="917"/>
                </a:lnTo>
                <a:lnTo>
                  <a:pt x="980" y="942"/>
                </a:lnTo>
                <a:lnTo>
                  <a:pt x="952" y="972"/>
                </a:lnTo>
                <a:lnTo>
                  <a:pt x="926" y="1002"/>
                </a:lnTo>
                <a:lnTo>
                  <a:pt x="926" y="1002"/>
                </a:lnTo>
                <a:close/>
                <a:moveTo>
                  <a:pt x="948" y="901"/>
                </a:moveTo>
                <a:lnTo>
                  <a:pt x="948" y="901"/>
                </a:lnTo>
                <a:lnTo>
                  <a:pt x="930" y="914"/>
                </a:lnTo>
                <a:lnTo>
                  <a:pt x="913" y="929"/>
                </a:lnTo>
                <a:lnTo>
                  <a:pt x="879" y="960"/>
                </a:lnTo>
                <a:lnTo>
                  <a:pt x="845" y="991"/>
                </a:lnTo>
                <a:lnTo>
                  <a:pt x="829" y="1005"/>
                </a:lnTo>
                <a:lnTo>
                  <a:pt x="810" y="1021"/>
                </a:lnTo>
                <a:lnTo>
                  <a:pt x="810" y="1021"/>
                </a:lnTo>
                <a:lnTo>
                  <a:pt x="810" y="1023"/>
                </a:lnTo>
                <a:lnTo>
                  <a:pt x="810" y="1026"/>
                </a:lnTo>
                <a:lnTo>
                  <a:pt x="808" y="1031"/>
                </a:lnTo>
                <a:lnTo>
                  <a:pt x="803" y="1033"/>
                </a:lnTo>
                <a:lnTo>
                  <a:pt x="798" y="1035"/>
                </a:lnTo>
                <a:lnTo>
                  <a:pt x="798" y="1035"/>
                </a:lnTo>
                <a:lnTo>
                  <a:pt x="795" y="1036"/>
                </a:lnTo>
                <a:lnTo>
                  <a:pt x="793" y="1038"/>
                </a:lnTo>
                <a:lnTo>
                  <a:pt x="793" y="1040"/>
                </a:lnTo>
                <a:lnTo>
                  <a:pt x="793" y="1040"/>
                </a:lnTo>
                <a:lnTo>
                  <a:pt x="795" y="1042"/>
                </a:lnTo>
                <a:lnTo>
                  <a:pt x="796" y="1040"/>
                </a:lnTo>
                <a:lnTo>
                  <a:pt x="798" y="1039"/>
                </a:lnTo>
                <a:lnTo>
                  <a:pt x="798" y="1039"/>
                </a:lnTo>
                <a:lnTo>
                  <a:pt x="802" y="1042"/>
                </a:lnTo>
                <a:lnTo>
                  <a:pt x="809" y="1043"/>
                </a:lnTo>
                <a:lnTo>
                  <a:pt x="816" y="1045"/>
                </a:lnTo>
                <a:lnTo>
                  <a:pt x="824" y="1045"/>
                </a:lnTo>
                <a:lnTo>
                  <a:pt x="840" y="1043"/>
                </a:lnTo>
                <a:lnTo>
                  <a:pt x="855" y="1043"/>
                </a:lnTo>
                <a:lnTo>
                  <a:pt x="855" y="1043"/>
                </a:lnTo>
                <a:lnTo>
                  <a:pt x="867" y="1023"/>
                </a:lnTo>
                <a:lnTo>
                  <a:pt x="879" y="1005"/>
                </a:lnTo>
                <a:lnTo>
                  <a:pt x="906" y="967"/>
                </a:lnTo>
                <a:lnTo>
                  <a:pt x="933" y="931"/>
                </a:lnTo>
                <a:lnTo>
                  <a:pt x="959" y="898"/>
                </a:lnTo>
                <a:lnTo>
                  <a:pt x="959" y="898"/>
                </a:lnTo>
                <a:lnTo>
                  <a:pt x="954" y="898"/>
                </a:lnTo>
                <a:lnTo>
                  <a:pt x="948" y="901"/>
                </a:lnTo>
                <a:lnTo>
                  <a:pt x="948" y="901"/>
                </a:lnTo>
                <a:close/>
                <a:moveTo>
                  <a:pt x="2724" y="912"/>
                </a:moveTo>
                <a:lnTo>
                  <a:pt x="2724" y="912"/>
                </a:lnTo>
                <a:lnTo>
                  <a:pt x="2702" y="929"/>
                </a:lnTo>
                <a:lnTo>
                  <a:pt x="2679" y="946"/>
                </a:lnTo>
                <a:lnTo>
                  <a:pt x="2658" y="964"/>
                </a:lnTo>
                <a:lnTo>
                  <a:pt x="2639" y="983"/>
                </a:lnTo>
                <a:lnTo>
                  <a:pt x="2619" y="1002"/>
                </a:lnTo>
                <a:lnTo>
                  <a:pt x="2599" y="1023"/>
                </a:lnTo>
                <a:lnTo>
                  <a:pt x="2581" y="1046"/>
                </a:lnTo>
                <a:lnTo>
                  <a:pt x="2564" y="1068"/>
                </a:lnTo>
                <a:lnTo>
                  <a:pt x="2564" y="1068"/>
                </a:lnTo>
                <a:lnTo>
                  <a:pt x="2578" y="1068"/>
                </a:lnTo>
                <a:lnTo>
                  <a:pt x="2591" y="1070"/>
                </a:lnTo>
                <a:lnTo>
                  <a:pt x="2602" y="1068"/>
                </a:lnTo>
                <a:lnTo>
                  <a:pt x="2606" y="1067"/>
                </a:lnTo>
                <a:lnTo>
                  <a:pt x="2609" y="1064"/>
                </a:lnTo>
                <a:lnTo>
                  <a:pt x="2692" y="962"/>
                </a:lnTo>
                <a:lnTo>
                  <a:pt x="2692" y="962"/>
                </a:lnTo>
                <a:lnTo>
                  <a:pt x="2698" y="959"/>
                </a:lnTo>
                <a:lnTo>
                  <a:pt x="2703" y="953"/>
                </a:lnTo>
                <a:lnTo>
                  <a:pt x="2709" y="948"/>
                </a:lnTo>
                <a:lnTo>
                  <a:pt x="2714" y="941"/>
                </a:lnTo>
                <a:lnTo>
                  <a:pt x="2720" y="932"/>
                </a:lnTo>
                <a:lnTo>
                  <a:pt x="2724" y="924"/>
                </a:lnTo>
                <a:lnTo>
                  <a:pt x="2729" y="915"/>
                </a:lnTo>
                <a:lnTo>
                  <a:pt x="2730" y="907"/>
                </a:lnTo>
                <a:lnTo>
                  <a:pt x="2730" y="907"/>
                </a:lnTo>
                <a:lnTo>
                  <a:pt x="2724" y="912"/>
                </a:lnTo>
                <a:lnTo>
                  <a:pt x="2724" y="912"/>
                </a:lnTo>
                <a:close/>
                <a:moveTo>
                  <a:pt x="81" y="737"/>
                </a:moveTo>
                <a:lnTo>
                  <a:pt x="81" y="737"/>
                </a:lnTo>
                <a:lnTo>
                  <a:pt x="75" y="747"/>
                </a:lnTo>
                <a:lnTo>
                  <a:pt x="71" y="757"/>
                </a:lnTo>
                <a:lnTo>
                  <a:pt x="71" y="757"/>
                </a:lnTo>
                <a:lnTo>
                  <a:pt x="92" y="730"/>
                </a:lnTo>
                <a:lnTo>
                  <a:pt x="113" y="703"/>
                </a:lnTo>
                <a:lnTo>
                  <a:pt x="136" y="679"/>
                </a:lnTo>
                <a:lnTo>
                  <a:pt x="161" y="657"/>
                </a:lnTo>
                <a:lnTo>
                  <a:pt x="161" y="657"/>
                </a:lnTo>
                <a:lnTo>
                  <a:pt x="160" y="601"/>
                </a:lnTo>
                <a:lnTo>
                  <a:pt x="158" y="574"/>
                </a:lnTo>
                <a:lnTo>
                  <a:pt x="156" y="549"/>
                </a:lnTo>
                <a:lnTo>
                  <a:pt x="156" y="549"/>
                </a:lnTo>
                <a:lnTo>
                  <a:pt x="151" y="558"/>
                </a:lnTo>
                <a:lnTo>
                  <a:pt x="144" y="570"/>
                </a:lnTo>
                <a:lnTo>
                  <a:pt x="137" y="577"/>
                </a:lnTo>
                <a:lnTo>
                  <a:pt x="136" y="578"/>
                </a:lnTo>
                <a:lnTo>
                  <a:pt x="134" y="577"/>
                </a:lnTo>
                <a:lnTo>
                  <a:pt x="134" y="577"/>
                </a:lnTo>
                <a:lnTo>
                  <a:pt x="132" y="577"/>
                </a:lnTo>
                <a:lnTo>
                  <a:pt x="130" y="578"/>
                </a:lnTo>
                <a:lnTo>
                  <a:pt x="129" y="581"/>
                </a:lnTo>
                <a:lnTo>
                  <a:pt x="130" y="584"/>
                </a:lnTo>
                <a:lnTo>
                  <a:pt x="130" y="589"/>
                </a:lnTo>
                <a:lnTo>
                  <a:pt x="130" y="589"/>
                </a:lnTo>
                <a:lnTo>
                  <a:pt x="101" y="636"/>
                </a:lnTo>
                <a:lnTo>
                  <a:pt x="87" y="661"/>
                </a:lnTo>
                <a:lnTo>
                  <a:pt x="73" y="686"/>
                </a:lnTo>
                <a:lnTo>
                  <a:pt x="73" y="686"/>
                </a:lnTo>
                <a:lnTo>
                  <a:pt x="87" y="668"/>
                </a:lnTo>
                <a:lnTo>
                  <a:pt x="101" y="653"/>
                </a:lnTo>
                <a:lnTo>
                  <a:pt x="130" y="622"/>
                </a:lnTo>
                <a:lnTo>
                  <a:pt x="130" y="622"/>
                </a:lnTo>
                <a:lnTo>
                  <a:pt x="136" y="616"/>
                </a:lnTo>
                <a:lnTo>
                  <a:pt x="141" y="612"/>
                </a:lnTo>
                <a:lnTo>
                  <a:pt x="146" y="610"/>
                </a:lnTo>
                <a:lnTo>
                  <a:pt x="148" y="610"/>
                </a:lnTo>
                <a:lnTo>
                  <a:pt x="151" y="610"/>
                </a:lnTo>
                <a:lnTo>
                  <a:pt x="156" y="613"/>
                </a:lnTo>
                <a:lnTo>
                  <a:pt x="112" y="683"/>
                </a:lnTo>
                <a:lnTo>
                  <a:pt x="112" y="683"/>
                </a:lnTo>
                <a:lnTo>
                  <a:pt x="111" y="682"/>
                </a:lnTo>
                <a:lnTo>
                  <a:pt x="112" y="679"/>
                </a:lnTo>
                <a:lnTo>
                  <a:pt x="113" y="675"/>
                </a:lnTo>
                <a:lnTo>
                  <a:pt x="113" y="672"/>
                </a:lnTo>
                <a:lnTo>
                  <a:pt x="94" y="706"/>
                </a:lnTo>
                <a:lnTo>
                  <a:pt x="94" y="707"/>
                </a:lnTo>
                <a:lnTo>
                  <a:pt x="92" y="712"/>
                </a:lnTo>
                <a:lnTo>
                  <a:pt x="89" y="713"/>
                </a:lnTo>
                <a:lnTo>
                  <a:pt x="89" y="713"/>
                </a:lnTo>
                <a:lnTo>
                  <a:pt x="84" y="717"/>
                </a:lnTo>
                <a:lnTo>
                  <a:pt x="82" y="720"/>
                </a:lnTo>
                <a:lnTo>
                  <a:pt x="84" y="723"/>
                </a:lnTo>
                <a:lnTo>
                  <a:pt x="85" y="723"/>
                </a:lnTo>
                <a:lnTo>
                  <a:pt x="85" y="723"/>
                </a:lnTo>
                <a:lnTo>
                  <a:pt x="82" y="727"/>
                </a:lnTo>
                <a:lnTo>
                  <a:pt x="81" y="733"/>
                </a:lnTo>
                <a:lnTo>
                  <a:pt x="81" y="733"/>
                </a:lnTo>
                <a:lnTo>
                  <a:pt x="81" y="737"/>
                </a:lnTo>
                <a:lnTo>
                  <a:pt x="81" y="737"/>
                </a:lnTo>
                <a:close/>
                <a:moveTo>
                  <a:pt x="147" y="324"/>
                </a:moveTo>
                <a:lnTo>
                  <a:pt x="60" y="433"/>
                </a:lnTo>
                <a:lnTo>
                  <a:pt x="60" y="433"/>
                </a:lnTo>
                <a:lnTo>
                  <a:pt x="42" y="454"/>
                </a:lnTo>
                <a:lnTo>
                  <a:pt x="35" y="467"/>
                </a:lnTo>
                <a:lnTo>
                  <a:pt x="28" y="478"/>
                </a:lnTo>
                <a:lnTo>
                  <a:pt x="22" y="492"/>
                </a:lnTo>
                <a:lnTo>
                  <a:pt x="19" y="506"/>
                </a:lnTo>
                <a:lnTo>
                  <a:pt x="19" y="515"/>
                </a:lnTo>
                <a:lnTo>
                  <a:pt x="19" y="523"/>
                </a:lnTo>
                <a:lnTo>
                  <a:pt x="21" y="532"/>
                </a:lnTo>
                <a:lnTo>
                  <a:pt x="23" y="540"/>
                </a:lnTo>
                <a:lnTo>
                  <a:pt x="125" y="370"/>
                </a:lnTo>
                <a:lnTo>
                  <a:pt x="125" y="370"/>
                </a:lnTo>
                <a:lnTo>
                  <a:pt x="130" y="360"/>
                </a:lnTo>
                <a:lnTo>
                  <a:pt x="139" y="349"/>
                </a:lnTo>
                <a:lnTo>
                  <a:pt x="143" y="342"/>
                </a:lnTo>
                <a:lnTo>
                  <a:pt x="146" y="336"/>
                </a:lnTo>
                <a:lnTo>
                  <a:pt x="148" y="331"/>
                </a:lnTo>
                <a:lnTo>
                  <a:pt x="147" y="324"/>
                </a:lnTo>
                <a:lnTo>
                  <a:pt x="147" y="324"/>
                </a:lnTo>
                <a:close/>
                <a:moveTo>
                  <a:pt x="883" y="898"/>
                </a:moveTo>
                <a:lnTo>
                  <a:pt x="883" y="898"/>
                </a:lnTo>
                <a:lnTo>
                  <a:pt x="844" y="929"/>
                </a:lnTo>
                <a:lnTo>
                  <a:pt x="824" y="946"/>
                </a:lnTo>
                <a:lnTo>
                  <a:pt x="805" y="963"/>
                </a:lnTo>
                <a:lnTo>
                  <a:pt x="788" y="981"/>
                </a:lnTo>
                <a:lnTo>
                  <a:pt x="771" y="1001"/>
                </a:lnTo>
                <a:lnTo>
                  <a:pt x="756" y="1021"/>
                </a:lnTo>
                <a:lnTo>
                  <a:pt x="742" y="1043"/>
                </a:lnTo>
                <a:lnTo>
                  <a:pt x="775" y="1045"/>
                </a:lnTo>
                <a:lnTo>
                  <a:pt x="775" y="1045"/>
                </a:lnTo>
                <a:lnTo>
                  <a:pt x="782" y="1033"/>
                </a:lnTo>
                <a:lnTo>
                  <a:pt x="789" y="1022"/>
                </a:lnTo>
                <a:lnTo>
                  <a:pt x="799" y="1011"/>
                </a:lnTo>
                <a:lnTo>
                  <a:pt x="809" y="1002"/>
                </a:lnTo>
                <a:lnTo>
                  <a:pt x="809" y="1000"/>
                </a:lnTo>
                <a:lnTo>
                  <a:pt x="809" y="1000"/>
                </a:lnTo>
                <a:lnTo>
                  <a:pt x="829" y="976"/>
                </a:lnTo>
                <a:lnTo>
                  <a:pt x="850" y="952"/>
                </a:lnTo>
                <a:lnTo>
                  <a:pt x="868" y="925"/>
                </a:lnTo>
                <a:lnTo>
                  <a:pt x="883" y="898"/>
                </a:lnTo>
                <a:lnTo>
                  <a:pt x="883" y="898"/>
                </a:lnTo>
                <a:close/>
                <a:moveTo>
                  <a:pt x="25" y="554"/>
                </a:moveTo>
                <a:lnTo>
                  <a:pt x="25" y="554"/>
                </a:lnTo>
                <a:lnTo>
                  <a:pt x="23" y="558"/>
                </a:lnTo>
                <a:lnTo>
                  <a:pt x="22" y="564"/>
                </a:lnTo>
                <a:lnTo>
                  <a:pt x="22" y="577"/>
                </a:lnTo>
                <a:lnTo>
                  <a:pt x="22" y="603"/>
                </a:lnTo>
                <a:lnTo>
                  <a:pt x="22" y="603"/>
                </a:lnTo>
                <a:lnTo>
                  <a:pt x="39" y="579"/>
                </a:lnTo>
                <a:lnTo>
                  <a:pt x="56" y="554"/>
                </a:lnTo>
                <a:lnTo>
                  <a:pt x="88" y="502"/>
                </a:lnTo>
                <a:lnTo>
                  <a:pt x="119" y="449"/>
                </a:lnTo>
                <a:lnTo>
                  <a:pt x="151" y="398"/>
                </a:lnTo>
                <a:lnTo>
                  <a:pt x="151" y="398"/>
                </a:lnTo>
                <a:lnTo>
                  <a:pt x="133" y="415"/>
                </a:lnTo>
                <a:lnTo>
                  <a:pt x="116" y="433"/>
                </a:lnTo>
                <a:lnTo>
                  <a:pt x="99" y="452"/>
                </a:lnTo>
                <a:lnTo>
                  <a:pt x="82" y="471"/>
                </a:lnTo>
                <a:lnTo>
                  <a:pt x="67" y="491"/>
                </a:lnTo>
                <a:lnTo>
                  <a:pt x="53" y="512"/>
                </a:lnTo>
                <a:lnTo>
                  <a:pt x="39" y="533"/>
                </a:lnTo>
                <a:lnTo>
                  <a:pt x="25" y="554"/>
                </a:lnTo>
                <a:lnTo>
                  <a:pt x="25" y="554"/>
                </a:lnTo>
                <a:close/>
                <a:moveTo>
                  <a:pt x="527" y="1033"/>
                </a:moveTo>
                <a:lnTo>
                  <a:pt x="527" y="1033"/>
                </a:lnTo>
                <a:lnTo>
                  <a:pt x="549" y="1038"/>
                </a:lnTo>
                <a:lnTo>
                  <a:pt x="560" y="1038"/>
                </a:lnTo>
                <a:lnTo>
                  <a:pt x="564" y="1038"/>
                </a:lnTo>
                <a:lnTo>
                  <a:pt x="566" y="1035"/>
                </a:lnTo>
                <a:lnTo>
                  <a:pt x="566" y="1035"/>
                </a:lnTo>
                <a:lnTo>
                  <a:pt x="576" y="1022"/>
                </a:lnTo>
                <a:lnTo>
                  <a:pt x="584" y="1009"/>
                </a:lnTo>
                <a:lnTo>
                  <a:pt x="605" y="987"/>
                </a:lnTo>
                <a:lnTo>
                  <a:pt x="626" y="964"/>
                </a:lnTo>
                <a:lnTo>
                  <a:pt x="636" y="952"/>
                </a:lnTo>
                <a:lnTo>
                  <a:pt x="645" y="939"/>
                </a:lnTo>
                <a:lnTo>
                  <a:pt x="645" y="939"/>
                </a:lnTo>
                <a:lnTo>
                  <a:pt x="652" y="929"/>
                </a:lnTo>
                <a:lnTo>
                  <a:pt x="659" y="922"/>
                </a:lnTo>
                <a:lnTo>
                  <a:pt x="666" y="915"/>
                </a:lnTo>
                <a:lnTo>
                  <a:pt x="668" y="911"/>
                </a:lnTo>
                <a:lnTo>
                  <a:pt x="670" y="904"/>
                </a:lnTo>
                <a:lnTo>
                  <a:pt x="670" y="904"/>
                </a:lnTo>
                <a:lnTo>
                  <a:pt x="654" y="914"/>
                </a:lnTo>
                <a:lnTo>
                  <a:pt x="639" y="925"/>
                </a:lnTo>
                <a:lnTo>
                  <a:pt x="609" y="948"/>
                </a:lnTo>
                <a:lnTo>
                  <a:pt x="581" y="973"/>
                </a:lnTo>
                <a:lnTo>
                  <a:pt x="555" y="998"/>
                </a:lnTo>
                <a:lnTo>
                  <a:pt x="555" y="998"/>
                </a:lnTo>
                <a:lnTo>
                  <a:pt x="550" y="998"/>
                </a:lnTo>
                <a:lnTo>
                  <a:pt x="546" y="1001"/>
                </a:lnTo>
                <a:lnTo>
                  <a:pt x="543" y="1005"/>
                </a:lnTo>
                <a:lnTo>
                  <a:pt x="539" y="1011"/>
                </a:lnTo>
                <a:lnTo>
                  <a:pt x="527" y="1033"/>
                </a:lnTo>
                <a:lnTo>
                  <a:pt x="527" y="1033"/>
                </a:lnTo>
                <a:close/>
                <a:moveTo>
                  <a:pt x="1916" y="949"/>
                </a:moveTo>
                <a:lnTo>
                  <a:pt x="1916" y="949"/>
                </a:lnTo>
                <a:lnTo>
                  <a:pt x="1915" y="955"/>
                </a:lnTo>
                <a:lnTo>
                  <a:pt x="1913" y="959"/>
                </a:lnTo>
                <a:lnTo>
                  <a:pt x="1906" y="969"/>
                </a:lnTo>
                <a:lnTo>
                  <a:pt x="1906" y="969"/>
                </a:lnTo>
                <a:lnTo>
                  <a:pt x="1888" y="993"/>
                </a:lnTo>
                <a:lnTo>
                  <a:pt x="1870" y="1016"/>
                </a:lnTo>
                <a:lnTo>
                  <a:pt x="1852" y="1043"/>
                </a:lnTo>
                <a:lnTo>
                  <a:pt x="1835" y="1071"/>
                </a:lnTo>
                <a:lnTo>
                  <a:pt x="1835" y="1071"/>
                </a:lnTo>
                <a:lnTo>
                  <a:pt x="1839" y="1070"/>
                </a:lnTo>
                <a:lnTo>
                  <a:pt x="1842" y="1067"/>
                </a:lnTo>
                <a:lnTo>
                  <a:pt x="1843" y="1063"/>
                </a:lnTo>
                <a:lnTo>
                  <a:pt x="1843" y="1063"/>
                </a:lnTo>
                <a:lnTo>
                  <a:pt x="1861" y="1040"/>
                </a:lnTo>
                <a:lnTo>
                  <a:pt x="1880" y="1019"/>
                </a:lnTo>
                <a:lnTo>
                  <a:pt x="1919" y="979"/>
                </a:lnTo>
                <a:lnTo>
                  <a:pt x="1961" y="941"/>
                </a:lnTo>
                <a:lnTo>
                  <a:pt x="2002" y="903"/>
                </a:lnTo>
                <a:lnTo>
                  <a:pt x="1951" y="903"/>
                </a:lnTo>
                <a:lnTo>
                  <a:pt x="1951" y="903"/>
                </a:lnTo>
                <a:lnTo>
                  <a:pt x="1943" y="915"/>
                </a:lnTo>
                <a:lnTo>
                  <a:pt x="1932" y="927"/>
                </a:lnTo>
                <a:lnTo>
                  <a:pt x="1920" y="938"/>
                </a:lnTo>
                <a:lnTo>
                  <a:pt x="1909" y="949"/>
                </a:lnTo>
                <a:lnTo>
                  <a:pt x="1916" y="949"/>
                </a:lnTo>
                <a:close/>
                <a:moveTo>
                  <a:pt x="144" y="488"/>
                </a:moveTo>
                <a:lnTo>
                  <a:pt x="144" y="488"/>
                </a:lnTo>
                <a:lnTo>
                  <a:pt x="129" y="504"/>
                </a:lnTo>
                <a:lnTo>
                  <a:pt x="113" y="519"/>
                </a:lnTo>
                <a:lnTo>
                  <a:pt x="85" y="550"/>
                </a:lnTo>
                <a:lnTo>
                  <a:pt x="59" y="584"/>
                </a:lnTo>
                <a:lnTo>
                  <a:pt x="33" y="619"/>
                </a:lnTo>
                <a:lnTo>
                  <a:pt x="33" y="619"/>
                </a:lnTo>
                <a:lnTo>
                  <a:pt x="29" y="626"/>
                </a:lnTo>
                <a:lnTo>
                  <a:pt x="26" y="631"/>
                </a:lnTo>
                <a:lnTo>
                  <a:pt x="23" y="645"/>
                </a:lnTo>
                <a:lnTo>
                  <a:pt x="22" y="662"/>
                </a:lnTo>
                <a:lnTo>
                  <a:pt x="18" y="681"/>
                </a:lnTo>
                <a:lnTo>
                  <a:pt x="18" y="681"/>
                </a:lnTo>
                <a:lnTo>
                  <a:pt x="64" y="620"/>
                </a:lnTo>
                <a:lnTo>
                  <a:pt x="85" y="589"/>
                </a:lnTo>
                <a:lnTo>
                  <a:pt x="94" y="574"/>
                </a:lnTo>
                <a:lnTo>
                  <a:pt x="102" y="557"/>
                </a:lnTo>
                <a:lnTo>
                  <a:pt x="102" y="557"/>
                </a:lnTo>
                <a:lnTo>
                  <a:pt x="125" y="523"/>
                </a:lnTo>
                <a:lnTo>
                  <a:pt x="134" y="506"/>
                </a:lnTo>
                <a:lnTo>
                  <a:pt x="144" y="488"/>
                </a:lnTo>
                <a:lnTo>
                  <a:pt x="144" y="488"/>
                </a:lnTo>
                <a:close/>
                <a:moveTo>
                  <a:pt x="871" y="1045"/>
                </a:moveTo>
                <a:lnTo>
                  <a:pt x="871" y="1045"/>
                </a:lnTo>
                <a:lnTo>
                  <a:pt x="909" y="1001"/>
                </a:lnTo>
                <a:lnTo>
                  <a:pt x="948" y="959"/>
                </a:lnTo>
                <a:lnTo>
                  <a:pt x="990" y="918"/>
                </a:lnTo>
                <a:lnTo>
                  <a:pt x="1032" y="880"/>
                </a:lnTo>
                <a:lnTo>
                  <a:pt x="1032" y="880"/>
                </a:lnTo>
                <a:lnTo>
                  <a:pt x="1023" y="877"/>
                </a:lnTo>
                <a:lnTo>
                  <a:pt x="1010" y="876"/>
                </a:lnTo>
                <a:lnTo>
                  <a:pt x="1004" y="876"/>
                </a:lnTo>
                <a:lnTo>
                  <a:pt x="999" y="877"/>
                </a:lnTo>
                <a:lnTo>
                  <a:pt x="994" y="879"/>
                </a:lnTo>
                <a:lnTo>
                  <a:pt x="990" y="882"/>
                </a:lnTo>
                <a:lnTo>
                  <a:pt x="990" y="882"/>
                </a:lnTo>
                <a:lnTo>
                  <a:pt x="958" y="921"/>
                </a:lnTo>
                <a:lnTo>
                  <a:pt x="927" y="960"/>
                </a:lnTo>
                <a:lnTo>
                  <a:pt x="897" y="1002"/>
                </a:lnTo>
                <a:lnTo>
                  <a:pt x="883" y="1023"/>
                </a:lnTo>
                <a:lnTo>
                  <a:pt x="871" y="1045"/>
                </a:lnTo>
                <a:lnTo>
                  <a:pt x="871" y="1045"/>
                </a:lnTo>
                <a:close/>
                <a:moveTo>
                  <a:pt x="638" y="1032"/>
                </a:moveTo>
                <a:lnTo>
                  <a:pt x="638" y="1032"/>
                </a:lnTo>
                <a:lnTo>
                  <a:pt x="643" y="1031"/>
                </a:lnTo>
                <a:lnTo>
                  <a:pt x="647" y="1026"/>
                </a:lnTo>
                <a:lnTo>
                  <a:pt x="654" y="1016"/>
                </a:lnTo>
                <a:lnTo>
                  <a:pt x="661" y="1007"/>
                </a:lnTo>
                <a:lnTo>
                  <a:pt x="670" y="995"/>
                </a:lnTo>
                <a:lnTo>
                  <a:pt x="670" y="993"/>
                </a:lnTo>
                <a:lnTo>
                  <a:pt x="670" y="993"/>
                </a:lnTo>
                <a:lnTo>
                  <a:pt x="675" y="983"/>
                </a:lnTo>
                <a:lnTo>
                  <a:pt x="678" y="979"/>
                </a:lnTo>
                <a:lnTo>
                  <a:pt x="682" y="976"/>
                </a:lnTo>
                <a:lnTo>
                  <a:pt x="685" y="973"/>
                </a:lnTo>
                <a:lnTo>
                  <a:pt x="685" y="973"/>
                </a:lnTo>
                <a:lnTo>
                  <a:pt x="690" y="966"/>
                </a:lnTo>
                <a:lnTo>
                  <a:pt x="695" y="959"/>
                </a:lnTo>
                <a:lnTo>
                  <a:pt x="706" y="946"/>
                </a:lnTo>
                <a:lnTo>
                  <a:pt x="718" y="932"/>
                </a:lnTo>
                <a:lnTo>
                  <a:pt x="722" y="924"/>
                </a:lnTo>
                <a:lnTo>
                  <a:pt x="725" y="915"/>
                </a:lnTo>
                <a:lnTo>
                  <a:pt x="725" y="915"/>
                </a:lnTo>
                <a:lnTo>
                  <a:pt x="698" y="934"/>
                </a:lnTo>
                <a:lnTo>
                  <a:pt x="673" y="953"/>
                </a:lnTo>
                <a:lnTo>
                  <a:pt x="650" y="976"/>
                </a:lnTo>
                <a:lnTo>
                  <a:pt x="629" y="998"/>
                </a:lnTo>
                <a:lnTo>
                  <a:pt x="629" y="998"/>
                </a:lnTo>
                <a:lnTo>
                  <a:pt x="628" y="1000"/>
                </a:lnTo>
                <a:lnTo>
                  <a:pt x="628" y="998"/>
                </a:lnTo>
                <a:lnTo>
                  <a:pt x="629" y="994"/>
                </a:lnTo>
                <a:lnTo>
                  <a:pt x="629" y="993"/>
                </a:lnTo>
                <a:lnTo>
                  <a:pt x="629" y="991"/>
                </a:lnTo>
                <a:lnTo>
                  <a:pt x="626" y="991"/>
                </a:lnTo>
                <a:lnTo>
                  <a:pt x="623" y="995"/>
                </a:lnTo>
                <a:lnTo>
                  <a:pt x="623" y="995"/>
                </a:lnTo>
                <a:lnTo>
                  <a:pt x="616" y="1005"/>
                </a:lnTo>
                <a:lnTo>
                  <a:pt x="611" y="1015"/>
                </a:lnTo>
                <a:lnTo>
                  <a:pt x="604" y="1025"/>
                </a:lnTo>
                <a:lnTo>
                  <a:pt x="597" y="1033"/>
                </a:lnTo>
                <a:lnTo>
                  <a:pt x="597" y="1033"/>
                </a:lnTo>
                <a:lnTo>
                  <a:pt x="602" y="1036"/>
                </a:lnTo>
                <a:lnTo>
                  <a:pt x="607" y="1038"/>
                </a:lnTo>
                <a:lnTo>
                  <a:pt x="616" y="1038"/>
                </a:lnTo>
                <a:lnTo>
                  <a:pt x="628" y="1036"/>
                </a:lnTo>
                <a:lnTo>
                  <a:pt x="638" y="1032"/>
                </a:lnTo>
                <a:lnTo>
                  <a:pt x="638" y="1032"/>
                </a:lnTo>
                <a:close/>
                <a:moveTo>
                  <a:pt x="50" y="891"/>
                </a:moveTo>
                <a:lnTo>
                  <a:pt x="50" y="891"/>
                </a:lnTo>
                <a:lnTo>
                  <a:pt x="53" y="893"/>
                </a:lnTo>
                <a:lnTo>
                  <a:pt x="53" y="894"/>
                </a:lnTo>
                <a:lnTo>
                  <a:pt x="54" y="896"/>
                </a:lnTo>
                <a:lnTo>
                  <a:pt x="53" y="897"/>
                </a:lnTo>
                <a:lnTo>
                  <a:pt x="50" y="898"/>
                </a:lnTo>
                <a:lnTo>
                  <a:pt x="46" y="898"/>
                </a:lnTo>
                <a:lnTo>
                  <a:pt x="54" y="908"/>
                </a:lnTo>
                <a:lnTo>
                  <a:pt x="94" y="849"/>
                </a:lnTo>
                <a:lnTo>
                  <a:pt x="94" y="849"/>
                </a:lnTo>
                <a:lnTo>
                  <a:pt x="123" y="806"/>
                </a:lnTo>
                <a:lnTo>
                  <a:pt x="139" y="782"/>
                </a:lnTo>
                <a:lnTo>
                  <a:pt x="144" y="771"/>
                </a:lnTo>
                <a:lnTo>
                  <a:pt x="150" y="759"/>
                </a:lnTo>
                <a:lnTo>
                  <a:pt x="150" y="759"/>
                </a:lnTo>
                <a:lnTo>
                  <a:pt x="122" y="783"/>
                </a:lnTo>
                <a:lnTo>
                  <a:pt x="95" y="807"/>
                </a:lnTo>
                <a:lnTo>
                  <a:pt x="70" y="834"/>
                </a:lnTo>
                <a:lnTo>
                  <a:pt x="49" y="860"/>
                </a:lnTo>
                <a:lnTo>
                  <a:pt x="49" y="860"/>
                </a:lnTo>
                <a:lnTo>
                  <a:pt x="50" y="860"/>
                </a:lnTo>
                <a:lnTo>
                  <a:pt x="50" y="863"/>
                </a:lnTo>
                <a:lnTo>
                  <a:pt x="47" y="872"/>
                </a:lnTo>
                <a:lnTo>
                  <a:pt x="45" y="880"/>
                </a:lnTo>
                <a:lnTo>
                  <a:pt x="45" y="886"/>
                </a:lnTo>
                <a:lnTo>
                  <a:pt x="46" y="889"/>
                </a:lnTo>
                <a:lnTo>
                  <a:pt x="46" y="889"/>
                </a:lnTo>
                <a:lnTo>
                  <a:pt x="50" y="891"/>
                </a:lnTo>
                <a:lnTo>
                  <a:pt x="50" y="891"/>
                </a:lnTo>
                <a:close/>
                <a:moveTo>
                  <a:pt x="101" y="943"/>
                </a:moveTo>
                <a:lnTo>
                  <a:pt x="101" y="943"/>
                </a:lnTo>
                <a:lnTo>
                  <a:pt x="104" y="952"/>
                </a:lnTo>
                <a:lnTo>
                  <a:pt x="105" y="957"/>
                </a:lnTo>
                <a:lnTo>
                  <a:pt x="109" y="963"/>
                </a:lnTo>
                <a:lnTo>
                  <a:pt x="116" y="969"/>
                </a:lnTo>
                <a:lnTo>
                  <a:pt x="116" y="969"/>
                </a:lnTo>
                <a:lnTo>
                  <a:pt x="119" y="969"/>
                </a:lnTo>
                <a:lnTo>
                  <a:pt x="123" y="969"/>
                </a:lnTo>
                <a:lnTo>
                  <a:pt x="126" y="966"/>
                </a:lnTo>
                <a:lnTo>
                  <a:pt x="129" y="963"/>
                </a:lnTo>
                <a:lnTo>
                  <a:pt x="129" y="963"/>
                </a:lnTo>
                <a:lnTo>
                  <a:pt x="167" y="904"/>
                </a:lnTo>
                <a:lnTo>
                  <a:pt x="185" y="875"/>
                </a:lnTo>
                <a:lnTo>
                  <a:pt x="206" y="846"/>
                </a:lnTo>
                <a:lnTo>
                  <a:pt x="206" y="846"/>
                </a:lnTo>
                <a:lnTo>
                  <a:pt x="209" y="846"/>
                </a:lnTo>
                <a:lnTo>
                  <a:pt x="212" y="846"/>
                </a:lnTo>
                <a:lnTo>
                  <a:pt x="215" y="845"/>
                </a:lnTo>
                <a:lnTo>
                  <a:pt x="216" y="842"/>
                </a:lnTo>
                <a:lnTo>
                  <a:pt x="216" y="842"/>
                </a:lnTo>
                <a:lnTo>
                  <a:pt x="212" y="844"/>
                </a:lnTo>
                <a:lnTo>
                  <a:pt x="209" y="844"/>
                </a:lnTo>
                <a:lnTo>
                  <a:pt x="209" y="842"/>
                </a:lnTo>
                <a:lnTo>
                  <a:pt x="212" y="839"/>
                </a:lnTo>
                <a:lnTo>
                  <a:pt x="212" y="839"/>
                </a:lnTo>
                <a:lnTo>
                  <a:pt x="213" y="838"/>
                </a:lnTo>
                <a:lnTo>
                  <a:pt x="215" y="835"/>
                </a:lnTo>
                <a:lnTo>
                  <a:pt x="215" y="828"/>
                </a:lnTo>
                <a:lnTo>
                  <a:pt x="215" y="828"/>
                </a:lnTo>
                <a:lnTo>
                  <a:pt x="184" y="855"/>
                </a:lnTo>
                <a:lnTo>
                  <a:pt x="154" y="883"/>
                </a:lnTo>
                <a:lnTo>
                  <a:pt x="126" y="912"/>
                </a:lnTo>
                <a:lnTo>
                  <a:pt x="101" y="943"/>
                </a:lnTo>
                <a:lnTo>
                  <a:pt x="101" y="943"/>
                </a:lnTo>
                <a:close/>
                <a:moveTo>
                  <a:pt x="2304" y="1023"/>
                </a:moveTo>
                <a:lnTo>
                  <a:pt x="2446" y="908"/>
                </a:lnTo>
                <a:lnTo>
                  <a:pt x="2446" y="908"/>
                </a:lnTo>
                <a:lnTo>
                  <a:pt x="2410" y="910"/>
                </a:lnTo>
                <a:lnTo>
                  <a:pt x="2393" y="911"/>
                </a:lnTo>
                <a:lnTo>
                  <a:pt x="2377" y="910"/>
                </a:lnTo>
                <a:lnTo>
                  <a:pt x="2377" y="910"/>
                </a:lnTo>
                <a:lnTo>
                  <a:pt x="2360" y="939"/>
                </a:lnTo>
                <a:lnTo>
                  <a:pt x="2342" y="967"/>
                </a:lnTo>
                <a:lnTo>
                  <a:pt x="2304" y="1023"/>
                </a:lnTo>
                <a:lnTo>
                  <a:pt x="2304" y="1023"/>
                </a:lnTo>
                <a:close/>
                <a:moveTo>
                  <a:pt x="583" y="924"/>
                </a:moveTo>
                <a:lnTo>
                  <a:pt x="583" y="924"/>
                </a:lnTo>
                <a:lnTo>
                  <a:pt x="580" y="928"/>
                </a:lnTo>
                <a:lnTo>
                  <a:pt x="576" y="929"/>
                </a:lnTo>
                <a:lnTo>
                  <a:pt x="573" y="928"/>
                </a:lnTo>
                <a:lnTo>
                  <a:pt x="570" y="927"/>
                </a:lnTo>
                <a:lnTo>
                  <a:pt x="570" y="927"/>
                </a:lnTo>
                <a:lnTo>
                  <a:pt x="566" y="934"/>
                </a:lnTo>
                <a:lnTo>
                  <a:pt x="564" y="938"/>
                </a:lnTo>
                <a:lnTo>
                  <a:pt x="566" y="941"/>
                </a:lnTo>
                <a:lnTo>
                  <a:pt x="569" y="939"/>
                </a:lnTo>
                <a:lnTo>
                  <a:pt x="569" y="939"/>
                </a:lnTo>
                <a:lnTo>
                  <a:pt x="536" y="983"/>
                </a:lnTo>
                <a:lnTo>
                  <a:pt x="519" y="1005"/>
                </a:lnTo>
                <a:lnTo>
                  <a:pt x="505" y="1029"/>
                </a:lnTo>
                <a:lnTo>
                  <a:pt x="505" y="1029"/>
                </a:lnTo>
                <a:lnTo>
                  <a:pt x="508" y="1029"/>
                </a:lnTo>
                <a:lnTo>
                  <a:pt x="512" y="1029"/>
                </a:lnTo>
                <a:lnTo>
                  <a:pt x="515" y="1026"/>
                </a:lnTo>
                <a:lnTo>
                  <a:pt x="515" y="1025"/>
                </a:lnTo>
                <a:lnTo>
                  <a:pt x="515" y="1022"/>
                </a:lnTo>
                <a:lnTo>
                  <a:pt x="515" y="1022"/>
                </a:lnTo>
                <a:lnTo>
                  <a:pt x="548" y="990"/>
                </a:lnTo>
                <a:lnTo>
                  <a:pt x="581" y="959"/>
                </a:lnTo>
                <a:lnTo>
                  <a:pt x="616" y="928"/>
                </a:lnTo>
                <a:lnTo>
                  <a:pt x="635" y="914"/>
                </a:lnTo>
                <a:lnTo>
                  <a:pt x="653" y="901"/>
                </a:lnTo>
                <a:lnTo>
                  <a:pt x="600" y="898"/>
                </a:lnTo>
                <a:lnTo>
                  <a:pt x="600" y="898"/>
                </a:lnTo>
                <a:lnTo>
                  <a:pt x="595" y="904"/>
                </a:lnTo>
                <a:lnTo>
                  <a:pt x="591" y="911"/>
                </a:lnTo>
                <a:lnTo>
                  <a:pt x="586" y="917"/>
                </a:lnTo>
                <a:lnTo>
                  <a:pt x="583" y="924"/>
                </a:lnTo>
                <a:lnTo>
                  <a:pt x="583" y="924"/>
                </a:lnTo>
                <a:close/>
                <a:moveTo>
                  <a:pt x="140" y="863"/>
                </a:moveTo>
                <a:lnTo>
                  <a:pt x="144" y="862"/>
                </a:lnTo>
                <a:lnTo>
                  <a:pt x="144" y="862"/>
                </a:lnTo>
                <a:lnTo>
                  <a:pt x="151" y="855"/>
                </a:lnTo>
                <a:lnTo>
                  <a:pt x="153" y="853"/>
                </a:lnTo>
                <a:lnTo>
                  <a:pt x="151" y="853"/>
                </a:lnTo>
                <a:lnTo>
                  <a:pt x="144" y="856"/>
                </a:lnTo>
                <a:lnTo>
                  <a:pt x="144" y="856"/>
                </a:lnTo>
                <a:lnTo>
                  <a:pt x="153" y="841"/>
                </a:lnTo>
                <a:lnTo>
                  <a:pt x="164" y="827"/>
                </a:lnTo>
                <a:lnTo>
                  <a:pt x="175" y="811"/>
                </a:lnTo>
                <a:lnTo>
                  <a:pt x="179" y="804"/>
                </a:lnTo>
                <a:lnTo>
                  <a:pt x="184" y="796"/>
                </a:lnTo>
                <a:lnTo>
                  <a:pt x="184" y="796"/>
                </a:lnTo>
                <a:lnTo>
                  <a:pt x="156" y="824"/>
                </a:lnTo>
                <a:lnTo>
                  <a:pt x="129" y="852"/>
                </a:lnTo>
                <a:lnTo>
                  <a:pt x="80" y="908"/>
                </a:lnTo>
                <a:lnTo>
                  <a:pt x="80" y="908"/>
                </a:lnTo>
                <a:lnTo>
                  <a:pt x="71" y="915"/>
                </a:lnTo>
                <a:lnTo>
                  <a:pt x="70" y="915"/>
                </a:lnTo>
                <a:lnTo>
                  <a:pt x="71" y="914"/>
                </a:lnTo>
                <a:lnTo>
                  <a:pt x="71" y="914"/>
                </a:lnTo>
                <a:lnTo>
                  <a:pt x="66" y="918"/>
                </a:lnTo>
                <a:lnTo>
                  <a:pt x="64" y="922"/>
                </a:lnTo>
                <a:lnTo>
                  <a:pt x="64" y="927"/>
                </a:lnTo>
                <a:lnTo>
                  <a:pt x="66" y="931"/>
                </a:lnTo>
                <a:lnTo>
                  <a:pt x="68" y="935"/>
                </a:lnTo>
                <a:lnTo>
                  <a:pt x="73" y="939"/>
                </a:lnTo>
                <a:lnTo>
                  <a:pt x="84" y="948"/>
                </a:lnTo>
                <a:lnTo>
                  <a:pt x="137" y="865"/>
                </a:lnTo>
                <a:lnTo>
                  <a:pt x="140" y="863"/>
                </a:lnTo>
                <a:close/>
                <a:moveTo>
                  <a:pt x="1419" y="903"/>
                </a:moveTo>
                <a:lnTo>
                  <a:pt x="1354" y="997"/>
                </a:lnTo>
                <a:lnTo>
                  <a:pt x="1354" y="997"/>
                </a:lnTo>
                <a:lnTo>
                  <a:pt x="1387" y="967"/>
                </a:lnTo>
                <a:lnTo>
                  <a:pt x="1420" y="938"/>
                </a:lnTo>
                <a:lnTo>
                  <a:pt x="1438" y="922"/>
                </a:lnTo>
                <a:lnTo>
                  <a:pt x="1455" y="910"/>
                </a:lnTo>
                <a:lnTo>
                  <a:pt x="1475" y="897"/>
                </a:lnTo>
                <a:lnTo>
                  <a:pt x="1495" y="884"/>
                </a:lnTo>
                <a:lnTo>
                  <a:pt x="1495" y="884"/>
                </a:lnTo>
                <a:lnTo>
                  <a:pt x="1479" y="887"/>
                </a:lnTo>
                <a:lnTo>
                  <a:pt x="1461" y="886"/>
                </a:lnTo>
                <a:lnTo>
                  <a:pt x="1444" y="886"/>
                </a:lnTo>
                <a:lnTo>
                  <a:pt x="1429" y="883"/>
                </a:lnTo>
                <a:lnTo>
                  <a:pt x="1429" y="883"/>
                </a:lnTo>
                <a:lnTo>
                  <a:pt x="1424" y="894"/>
                </a:lnTo>
                <a:lnTo>
                  <a:pt x="1419" y="903"/>
                </a:lnTo>
                <a:lnTo>
                  <a:pt x="1419" y="903"/>
                </a:lnTo>
                <a:close/>
                <a:moveTo>
                  <a:pt x="1075" y="1008"/>
                </a:moveTo>
                <a:lnTo>
                  <a:pt x="1075" y="1008"/>
                </a:lnTo>
                <a:lnTo>
                  <a:pt x="1075" y="1007"/>
                </a:lnTo>
                <a:lnTo>
                  <a:pt x="1076" y="1005"/>
                </a:lnTo>
                <a:lnTo>
                  <a:pt x="1079" y="1001"/>
                </a:lnTo>
                <a:lnTo>
                  <a:pt x="1080" y="1000"/>
                </a:lnTo>
                <a:lnTo>
                  <a:pt x="1079" y="998"/>
                </a:lnTo>
                <a:lnTo>
                  <a:pt x="1077" y="998"/>
                </a:lnTo>
                <a:lnTo>
                  <a:pt x="1077" y="998"/>
                </a:lnTo>
                <a:lnTo>
                  <a:pt x="1068" y="1008"/>
                </a:lnTo>
                <a:lnTo>
                  <a:pt x="1058" y="1021"/>
                </a:lnTo>
                <a:lnTo>
                  <a:pt x="1049" y="1033"/>
                </a:lnTo>
                <a:lnTo>
                  <a:pt x="1046" y="1040"/>
                </a:lnTo>
                <a:lnTo>
                  <a:pt x="1044" y="1047"/>
                </a:lnTo>
                <a:lnTo>
                  <a:pt x="1044" y="1047"/>
                </a:lnTo>
                <a:lnTo>
                  <a:pt x="1053" y="1050"/>
                </a:lnTo>
                <a:lnTo>
                  <a:pt x="1063" y="1050"/>
                </a:lnTo>
                <a:lnTo>
                  <a:pt x="1069" y="1050"/>
                </a:lnTo>
                <a:lnTo>
                  <a:pt x="1075" y="1047"/>
                </a:lnTo>
                <a:lnTo>
                  <a:pt x="1079" y="1045"/>
                </a:lnTo>
                <a:lnTo>
                  <a:pt x="1083" y="1039"/>
                </a:lnTo>
                <a:lnTo>
                  <a:pt x="1083" y="1039"/>
                </a:lnTo>
                <a:lnTo>
                  <a:pt x="1103" y="1008"/>
                </a:lnTo>
                <a:lnTo>
                  <a:pt x="1125" y="979"/>
                </a:lnTo>
                <a:lnTo>
                  <a:pt x="1169" y="920"/>
                </a:lnTo>
                <a:lnTo>
                  <a:pt x="1169" y="920"/>
                </a:lnTo>
                <a:lnTo>
                  <a:pt x="1148" y="936"/>
                </a:lnTo>
                <a:lnTo>
                  <a:pt x="1128" y="955"/>
                </a:lnTo>
                <a:lnTo>
                  <a:pt x="1110" y="974"/>
                </a:lnTo>
                <a:lnTo>
                  <a:pt x="1091" y="994"/>
                </a:lnTo>
                <a:lnTo>
                  <a:pt x="1091" y="994"/>
                </a:lnTo>
                <a:lnTo>
                  <a:pt x="1089" y="995"/>
                </a:lnTo>
                <a:lnTo>
                  <a:pt x="1086" y="995"/>
                </a:lnTo>
                <a:lnTo>
                  <a:pt x="1086" y="995"/>
                </a:lnTo>
                <a:lnTo>
                  <a:pt x="1084" y="1000"/>
                </a:lnTo>
                <a:lnTo>
                  <a:pt x="1082" y="1004"/>
                </a:lnTo>
                <a:lnTo>
                  <a:pt x="1075" y="1008"/>
                </a:lnTo>
                <a:lnTo>
                  <a:pt x="1073" y="1011"/>
                </a:lnTo>
                <a:lnTo>
                  <a:pt x="1075" y="1008"/>
                </a:lnTo>
                <a:close/>
                <a:moveTo>
                  <a:pt x="25" y="699"/>
                </a:moveTo>
                <a:lnTo>
                  <a:pt x="25" y="699"/>
                </a:lnTo>
                <a:lnTo>
                  <a:pt x="23" y="705"/>
                </a:lnTo>
                <a:lnTo>
                  <a:pt x="22" y="709"/>
                </a:lnTo>
                <a:lnTo>
                  <a:pt x="23" y="720"/>
                </a:lnTo>
                <a:lnTo>
                  <a:pt x="25" y="731"/>
                </a:lnTo>
                <a:lnTo>
                  <a:pt x="26" y="742"/>
                </a:lnTo>
                <a:lnTo>
                  <a:pt x="26" y="742"/>
                </a:lnTo>
                <a:lnTo>
                  <a:pt x="75" y="655"/>
                </a:lnTo>
                <a:lnTo>
                  <a:pt x="101" y="613"/>
                </a:lnTo>
                <a:lnTo>
                  <a:pt x="129" y="571"/>
                </a:lnTo>
                <a:lnTo>
                  <a:pt x="129" y="571"/>
                </a:lnTo>
                <a:lnTo>
                  <a:pt x="101" y="601"/>
                </a:lnTo>
                <a:lnTo>
                  <a:pt x="74" y="631"/>
                </a:lnTo>
                <a:lnTo>
                  <a:pt x="49" y="664"/>
                </a:lnTo>
                <a:lnTo>
                  <a:pt x="25" y="699"/>
                </a:lnTo>
                <a:lnTo>
                  <a:pt x="25" y="699"/>
                </a:lnTo>
                <a:close/>
                <a:moveTo>
                  <a:pt x="67" y="821"/>
                </a:moveTo>
                <a:lnTo>
                  <a:pt x="119" y="769"/>
                </a:lnTo>
                <a:lnTo>
                  <a:pt x="119" y="769"/>
                </a:lnTo>
                <a:lnTo>
                  <a:pt x="129" y="761"/>
                </a:lnTo>
                <a:lnTo>
                  <a:pt x="141" y="752"/>
                </a:lnTo>
                <a:lnTo>
                  <a:pt x="153" y="745"/>
                </a:lnTo>
                <a:lnTo>
                  <a:pt x="165" y="741"/>
                </a:lnTo>
                <a:lnTo>
                  <a:pt x="161" y="683"/>
                </a:lnTo>
                <a:lnTo>
                  <a:pt x="148" y="697"/>
                </a:lnTo>
                <a:lnTo>
                  <a:pt x="148" y="697"/>
                </a:lnTo>
                <a:lnTo>
                  <a:pt x="146" y="697"/>
                </a:lnTo>
                <a:lnTo>
                  <a:pt x="141" y="699"/>
                </a:lnTo>
                <a:lnTo>
                  <a:pt x="139" y="703"/>
                </a:lnTo>
                <a:lnTo>
                  <a:pt x="136" y="707"/>
                </a:lnTo>
                <a:lnTo>
                  <a:pt x="134" y="710"/>
                </a:lnTo>
                <a:lnTo>
                  <a:pt x="134" y="713"/>
                </a:lnTo>
                <a:lnTo>
                  <a:pt x="136" y="714"/>
                </a:lnTo>
                <a:lnTo>
                  <a:pt x="139" y="713"/>
                </a:lnTo>
                <a:lnTo>
                  <a:pt x="139" y="713"/>
                </a:lnTo>
                <a:lnTo>
                  <a:pt x="120" y="740"/>
                </a:lnTo>
                <a:lnTo>
                  <a:pt x="102" y="768"/>
                </a:lnTo>
                <a:lnTo>
                  <a:pt x="84" y="794"/>
                </a:lnTo>
                <a:lnTo>
                  <a:pt x="67" y="821"/>
                </a:lnTo>
                <a:lnTo>
                  <a:pt x="67" y="821"/>
                </a:lnTo>
                <a:close/>
                <a:moveTo>
                  <a:pt x="801" y="896"/>
                </a:moveTo>
                <a:lnTo>
                  <a:pt x="801" y="896"/>
                </a:lnTo>
                <a:lnTo>
                  <a:pt x="785" y="897"/>
                </a:lnTo>
                <a:lnTo>
                  <a:pt x="772" y="898"/>
                </a:lnTo>
                <a:lnTo>
                  <a:pt x="758" y="898"/>
                </a:lnTo>
                <a:lnTo>
                  <a:pt x="747" y="900"/>
                </a:lnTo>
                <a:lnTo>
                  <a:pt x="747" y="900"/>
                </a:lnTo>
                <a:lnTo>
                  <a:pt x="742" y="911"/>
                </a:lnTo>
                <a:lnTo>
                  <a:pt x="736" y="922"/>
                </a:lnTo>
                <a:lnTo>
                  <a:pt x="729" y="932"/>
                </a:lnTo>
                <a:lnTo>
                  <a:pt x="720" y="942"/>
                </a:lnTo>
                <a:lnTo>
                  <a:pt x="712" y="950"/>
                </a:lnTo>
                <a:lnTo>
                  <a:pt x="704" y="959"/>
                </a:lnTo>
                <a:lnTo>
                  <a:pt x="685" y="973"/>
                </a:lnTo>
                <a:lnTo>
                  <a:pt x="682" y="976"/>
                </a:lnTo>
                <a:lnTo>
                  <a:pt x="677" y="988"/>
                </a:lnTo>
                <a:lnTo>
                  <a:pt x="677" y="988"/>
                </a:lnTo>
                <a:lnTo>
                  <a:pt x="684" y="984"/>
                </a:lnTo>
                <a:lnTo>
                  <a:pt x="687" y="983"/>
                </a:lnTo>
                <a:lnTo>
                  <a:pt x="685" y="986"/>
                </a:lnTo>
                <a:lnTo>
                  <a:pt x="685" y="986"/>
                </a:lnTo>
                <a:lnTo>
                  <a:pt x="674" y="1001"/>
                </a:lnTo>
                <a:lnTo>
                  <a:pt x="668" y="1009"/>
                </a:lnTo>
                <a:lnTo>
                  <a:pt x="664" y="1019"/>
                </a:lnTo>
                <a:lnTo>
                  <a:pt x="664" y="1019"/>
                </a:lnTo>
                <a:lnTo>
                  <a:pt x="697" y="987"/>
                </a:lnTo>
                <a:lnTo>
                  <a:pt x="729" y="955"/>
                </a:lnTo>
                <a:lnTo>
                  <a:pt x="764" y="924"/>
                </a:lnTo>
                <a:lnTo>
                  <a:pt x="801" y="896"/>
                </a:lnTo>
                <a:lnTo>
                  <a:pt x="801" y="896"/>
                </a:lnTo>
                <a:close/>
                <a:moveTo>
                  <a:pt x="40" y="959"/>
                </a:moveTo>
                <a:lnTo>
                  <a:pt x="40" y="959"/>
                </a:lnTo>
                <a:lnTo>
                  <a:pt x="81" y="980"/>
                </a:lnTo>
                <a:lnTo>
                  <a:pt x="101" y="990"/>
                </a:lnTo>
                <a:lnTo>
                  <a:pt x="122" y="1000"/>
                </a:lnTo>
                <a:lnTo>
                  <a:pt x="146" y="1007"/>
                </a:lnTo>
                <a:lnTo>
                  <a:pt x="170" y="1012"/>
                </a:lnTo>
                <a:lnTo>
                  <a:pt x="196" y="1016"/>
                </a:lnTo>
                <a:lnTo>
                  <a:pt x="224" y="1016"/>
                </a:lnTo>
                <a:lnTo>
                  <a:pt x="224" y="1016"/>
                </a:lnTo>
                <a:lnTo>
                  <a:pt x="199" y="1014"/>
                </a:lnTo>
                <a:lnTo>
                  <a:pt x="174" y="1008"/>
                </a:lnTo>
                <a:lnTo>
                  <a:pt x="151" y="1001"/>
                </a:lnTo>
                <a:lnTo>
                  <a:pt x="129" y="993"/>
                </a:lnTo>
                <a:lnTo>
                  <a:pt x="108" y="983"/>
                </a:lnTo>
                <a:lnTo>
                  <a:pt x="88" y="973"/>
                </a:lnTo>
                <a:lnTo>
                  <a:pt x="50" y="949"/>
                </a:lnTo>
                <a:lnTo>
                  <a:pt x="50" y="949"/>
                </a:lnTo>
                <a:lnTo>
                  <a:pt x="37" y="920"/>
                </a:lnTo>
                <a:lnTo>
                  <a:pt x="29" y="903"/>
                </a:lnTo>
                <a:lnTo>
                  <a:pt x="25" y="897"/>
                </a:lnTo>
                <a:lnTo>
                  <a:pt x="21" y="893"/>
                </a:lnTo>
                <a:lnTo>
                  <a:pt x="21" y="893"/>
                </a:lnTo>
                <a:lnTo>
                  <a:pt x="25" y="911"/>
                </a:lnTo>
                <a:lnTo>
                  <a:pt x="29" y="928"/>
                </a:lnTo>
                <a:lnTo>
                  <a:pt x="35" y="945"/>
                </a:lnTo>
                <a:lnTo>
                  <a:pt x="40" y="959"/>
                </a:lnTo>
                <a:lnTo>
                  <a:pt x="40" y="959"/>
                </a:lnTo>
                <a:close/>
                <a:moveTo>
                  <a:pt x="26" y="783"/>
                </a:moveTo>
                <a:lnTo>
                  <a:pt x="26" y="783"/>
                </a:lnTo>
                <a:lnTo>
                  <a:pt x="25" y="789"/>
                </a:lnTo>
                <a:lnTo>
                  <a:pt x="25" y="796"/>
                </a:lnTo>
                <a:lnTo>
                  <a:pt x="26" y="801"/>
                </a:lnTo>
                <a:lnTo>
                  <a:pt x="28" y="804"/>
                </a:lnTo>
                <a:lnTo>
                  <a:pt x="32" y="807"/>
                </a:lnTo>
                <a:lnTo>
                  <a:pt x="32" y="807"/>
                </a:lnTo>
                <a:lnTo>
                  <a:pt x="52" y="766"/>
                </a:lnTo>
                <a:lnTo>
                  <a:pt x="73" y="726"/>
                </a:lnTo>
                <a:lnTo>
                  <a:pt x="95" y="688"/>
                </a:lnTo>
                <a:lnTo>
                  <a:pt x="119" y="651"/>
                </a:lnTo>
                <a:lnTo>
                  <a:pt x="119" y="651"/>
                </a:lnTo>
                <a:lnTo>
                  <a:pt x="92" y="681"/>
                </a:lnTo>
                <a:lnTo>
                  <a:pt x="78" y="695"/>
                </a:lnTo>
                <a:lnTo>
                  <a:pt x="66" y="710"/>
                </a:lnTo>
                <a:lnTo>
                  <a:pt x="54" y="727"/>
                </a:lnTo>
                <a:lnTo>
                  <a:pt x="43" y="744"/>
                </a:lnTo>
                <a:lnTo>
                  <a:pt x="33" y="764"/>
                </a:lnTo>
                <a:lnTo>
                  <a:pt x="26" y="783"/>
                </a:lnTo>
                <a:lnTo>
                  <a:pt x="26" y="783"/>
                </a:lnTo>
                <a:close/>
                <a:moveTo>
                  <a:pt x="59" y="418"/>
                </a:moveTo>
                <a:lnTo>
                  <a:pt x="59" y="418"/>
                </a:lnTo>
                <a:lnTo>
                  <a:pt x="81" y="390"/>
                </a:lnTo>
                <a:lnTo>
                  <a:pt x="94" y="376"/>
                </a:lnTo>
                <a:lnTo>
                  <a:pt x="105" y="362"/>
                </a:lnTo>
                <a:lnTo>
                  <a:pt x="105" y="362"/>
                </a:lnTo>
                <a:lnTo>
                  <a:pt x="112" y="352"/>
                </a:lnTo>
                <a:lnTo>
                  <a:pt x="120" y="342"/>
                </a:lnTo>
                <a:lnTo>
                  <a:pt x="137" y="324"/>
                </a:lnTo>
                <a:lnTo>
                  <a:pt x="144" y="312"/>
                </a:lnTo>
                <a:lnTo>
                  <a:pt x="150" y="300"/>
                </a:lnTo>
                <a:lnTo>
                  <a:pt x="151" y="293"/>
                </a:lnTo>
                <a:lnTo>
                  <a:pt x="153" y="286"/>
                </a:lnTo>
                <a:lnTo>
                  <a:pt x="153" y="276"/>
                </a:lnTo>
                <a:lnTo>
                  <a:pt x="153" y="266"/>
                </a:lnTo>
                <a:lnTo>
                  <a:pt x="153" y="266"/>
                </a:lnTo>
                <a:lnTo>
                  <a:pt x="148" y="275"/>
                </a:lnTo>
                <a:lnTo>
                  <a:pt x="143" y="282"/>
                </a:lnTo>
                <a:lnTo>
                  <a:pt x="132" y="293"/>
                </a:lnTo>
                <a:lnTo>
                  <a:pt x="122" y="305"/>
                </a:lnTo>
                <a:lnTo>
                  <a:pt x="118" y="312"/>
                </a:lnTo>
                <a:lnTo>
                  <a:pt x="113" y="319"/>
                </a:lnTo>
                <a:lnTo>
                  <a:pt x="113" y="319"/>
                </a:lnTo>
                <a:lnTo>
                  <a:pt x="101" y="345"/>
                </a:lnTo>
                <a:lnTo>
                  <a:pt x="85" y="369"/>
                </a:lnTo>
                <a:lnTo>
                  <a:pt x="71" y="393"/>
                </a:lnTo>
                <a:lnTo>
                  <a:pt x="59" y="418"/>
                </a:lnTo>
                <a:lnTo>
                  <a:pt x="59" y="418"/>
                </a:lnTo>
                <a:close/>
                <a:moveTo>
                  <a:pt x="129" y="439"/>
                </a:moveTo>
                <a:lnTo>
                  <a:pt x="137" y="442"/>
                </a:lnTo>
                <a:lnTo>
                  <a:pt x="70" y="553"/>
                </a:lnTo>
                <a:lnTo>
                  <a:pt x="70" y="553"/>
                </a:lnTo>
                <a:lnTo>
                  <a:pt x="82" y="536"/>
                </a:lnTo>
                <a:lnTo>
                  <a:pt x="97" y="520"/>
                </a:lnTo>
                <a:lnTo>
                  <a:pt x="129" y="488"/>
                </a:lnTo>
                <a:lnTo>
                  <a:pt x="129" y="488"/>
                </a:lnTo>
                <a:lnTo>
                  <a:pt x="136" y="484"/>
                </a:lnTo>
                <a:lnTo>
                  <a:pt x="143" y="478"/>
                </a:lnTo>
                <a:lnTo>
                  <a:pt x="150" y="471"/>
                </a:lnTo>
                <a:lnTo>
                  <a:pt x="154" y="461"/>
                </a:lnTo>
                <a:lnTo>
                  <a:pt x="157" y="452"/>
                </a:lnTo>
                <a:lnTo>
                  <a:pt x="158" y="440"/>
                </a:lnTo>
                <a:lnTo>
                  <a:pt x="157" y="429"/>
                </a:lnTo>
                <a:lnTo>
                  <a:pt x="154" y="418"/>
                </a:lnTo>
                <a:lnTo>
                  <a:pt x="154" y="418"/>
                </a:lnTo>
                <a:lnTo>
                  <a:pt x="151" y="422"/>
                </a:lnTo>
                <a:lnTo>
                  <a:pt x="148" y="425"/>
                </a:lnTo>
                <a:lnTo>
                  <a:pt x="146" y="428"/>
                </a:lnTo>
                <a:lnTo>
                  <a:pt x="143" y="429"/>
                </a:lnTo>
                <a:lnTo>
                  <a:pt x="136" y="432"/>
                </a:lnTo>
                <a:lnTo>
                  <a:pt x="132" y="435"/>
                </a:lnTo>
                <a:lnTo>
                  <a:pt x="129" y="439"/>
                </a:lnTo>
                <a:lnTo>
                  <a:pt x="129" y="439"/>
                </a:lnTo>
                <a:close/>
                <a:moveTo>
                  <a:pt x="146" y="215"/>
                </a:moveTo>
                <a:lnTo>
                  <a:pt x="146" y="215"/>
                </a:lnTo>
                <a:lnTo>
                  <a:pt x="134" y="231"/>
                </a:lnTo>
                <a:lnTo>
                  <a:pt x="125" y="248"/>
                </a:lnTo>
                <a:lnTo>
                  <a:pt x="105" y="282"/>
                </a:lnTo>
                <a:lnTo>
                  <a:pt x="88" y="317"/>
                </a:lnTo>
                <a:lnTo>
                  <a:pt x="71" y="352"/>
                </a:lnTo>
                <a:lnTo>
                  <a:pt x="71" y="352"/>
                </a:lnTo>
                <a:lnTo>
                  <a:pt x="89" y="326"/>
                </a:lnTo>
                <a:lnTo>
                  <a:pt x="108" y="301"/>
                </a:lnTo>
                <a:lnTo>
                  <a:pt x="129" y="276"/>
                </a:lnTo>
                <a:lnTo>
                  <a:pt x="140" y="263"/>
                </a:lnTo>
                <a:lnTo>
                  <a:pt x="151" y="252"/>
                </a:lnTo>
                <a:lnTo>
                  <a:pt x="151" y="252"/>
                </a:lnTo>
                <a:lnTo>
                  <a:pt x="153" y="249"/>
                </a:lnTo>
                <a:lnTo>
                  <a:pt x="154" y="246"/>
                </a:lnTo>
                <a:lnTo>
                  <a:pt x="153" y="235"/>
                </a:lnTo>
                <a:lnTo>
                  <a:pt x="151" y="211"/>
                </a:lnTo>
                <a:lnTo>
                  <a:pt x="151" y="211"/>
                </a:lnTo>
                <a:lnTo>
                  <a:pt x="146" y="215"/>
                </a:lnTo>
                <a:lnTo>
                  <a:pt x="146" y="215"/>
                </a:lnTo>
                <a:close/>
                <a:moveTo>
                  <a:pt x="75" y="900"/>
                </a:moveTo>
                <a:lnTo>
                  <a:pt x="75" y="900"/>
                </a:lnTo>
                <a:lnTo>
                  <a:pt x="97" y="872"/>
                </a:lnTo>
                <a:lnTo>
                  <a:pt x="120" y="845"/>
                </a:lnTo>
                <a:lnTo>
                  <a:pt x="146" y="818"/>
                </a:lnTo>
                <a:lnTo>
                  <a:pt x="171" y="794"/>
                </a:lnTo>
                <a:lnTo>
                  <a:pt x="171" y="794"/>
                </a:lnTo>
                <a:lnTo>
                  <a:pt x="175" y="790"/>
                </a:lnTo>
                <a:lnTo>
                  <a:pt x="177" y="785"/>
                </a:lnTo>
                <a:lnTo>
                  <a:pt x="177" y="780"/>
                </a:lnTo>
                <a:lnTo>
                  <a:pt x="175" y="775"/>
                </a:lnTo>
                <a:lnTo>
                  <a:pt x="171" y="766"/>
                </a:lnTo>
                <a:lnTo>
                  <a:pt x="167" y="758"/>
                </a:lnTo>
                <a:lnTo>
                  <a:pt x="167" y="758"/>
                </a:lnTo>
                <a:lnTo>
                  <a:pt x="161" y="769"/>
                </a:lnTo>
                <a:lnTo>
                  <a:pt x="154" y="779"/>
                </a:lnTo>
                <a:lnTo>
                  <a:pt x="139" y="800"/>
                </a:lnTo>
                <a:lnTo>
                  <a:pt x="136" y="803"/>
                </a:lnTo>
                <a:lnTo>
                  <a:pt x="134" y="808"/>
                </a:lnTo>
                <a:lnTo>
                  <a:pt x="134" y="808"/>
                </a:lnTo>
                <a:lnTo>
                  <a:pt x="104" y="853"/>
                </a:lnTo>
                <a:lnTo>
                  <a:pt x="88" y="876"/>
                </a:lnTo>
                <a:lnTo>
                  <a:pt x="75" y="900"/>
                </a:lnTo>
                <a:lnTo>
                  <a:pt x="75" y="900"/>
                </a:lnTo>
                <a:close/>
                <a:moveTo>
                  <a:pt x="40" y="824"/>
                </a:moveTo>
                <a:lnTo>
                  <a:pt x="40" y="824"/>
                </a:lnTo>
                <a:lnTo>
                  <a:pt x="32" y="821"/>
                </a:lnTo>
                <a:lnTo>
                  <a:pt x="29" y="820"/>
                </a:lnTo>
                <a:lnTo>
                  <a:pt x="28" y="821"/>
                </a:lnTo>
                <a:lnTo>
                  <a:pt x="28" y="823"/>
                </a:lnTo>
                <a:lnTo>
                  <a:pt x="28" y="827"/>
                </a:lnTo>
                <a:lnTo>
                  <a:pt x="28" y="827"/>
                </a:lnTo>
                <a:lnTo>
                  <a:pt x="29" y="832"/>
                </a:lnTo>
                <a:lnTo>
                  <a:pt x="30" y="841"/>
                </a:lnTo>
                <a:lnTo>
                  <a:pt x="30" y="855"/>
                </a:lnTo>
                <a:lnTo>
                  <a:pt x="30" y="855"/>
                </a:lnTo>
                <a:lnTo>
                  <a:pt x="57" y="814"/>
                </a:lnTo>
                <a:lnTo>
                  <a:pt x="85" y="773"/>
                </a:lnTo>
                <a:lnTo>
                  <a:pt x="112" y="733"/>
                </a:lnTo>
                <a:lnTo>
                  <a:pt x="139" y="693"/>
                </a:lnTo>
                <a:lnTo>
                  <a:pt x="139" y="693"/>
                </a:lnTo>
                <a:lnTo>
                  <a:pt x="112" y="723"/>
                </a:lnTo>
                <a:lnTo>
                  <a:pt x="85" y="754"/>
                </a:lnTo>
                <a:lnTo>
                  <a:pt x="73" y="771"/>
                </a:lnTo>
                <a:lnTo>
                  <a:pt x="61" y="787"/>
                </a:lnTo>
                <a:lnTo>
                  <a:pt x="50" y="804"/>
                </a:lnTo>
                <a:lnTo>
                  <a:pt x="40" y="824"/>
                </a:lnTo>
                <a:lnTo>
                  <a:pt x="40" y="824"/>
                </a:lnTo>
                <a:close/>
                <a:moveTo>
                  <a:pt x="2481" y="1001"/>
                </a:moveTo>
                <a:lnTo>
                  <a:pt x="2481" y="1001"/>
                </a:lnTo>
                <a:lnTo>
                  <a:pt x="2532" y="955"/>
                </a:lnTo>
                <a:lnTo>
                  <a:pt x="2560" y="931"/>
                </a:lnTo>
                <a:lnTo>
                  <a:pt x="2587" y="908"/>
                </a:lnTo>
                <a:lnTo>
                  <a:pt x="2587" y="908"/>
                </a:lnTo>
                <a:lnTo>
                  <a:pt x="2580" y="910"/>
                </a:lnTo>
                <a:lnTo>
                  <a:pt x="2574" y="910"/>
                </a:lnTo>
                <a:lnTo>
                  <a:pt x="2560" y="908"/>
                </a:lnTo>
                <a:lnTo>
                  <a:pt x="2550" y="908"/>
                </a:lnTo>
                <a:lnTo>
                  <a:pt x="2546" y="910"/>
                </a:lnTo>
                <a:lnTo>
                  <a:pt x="2543" y="911"/>
                </a:lnTo>
                <a:lnTo>
                  <a:pt x="2481" y="1001"/>
                </a:lnTo>
                <a:close/>
                <a:moveTo>
                  <a:pt x="333" y="936"/>
                </a:moveTo>
                <a:lnTo>
                  <a:pt x="333" y="929"/>
                </a:lnTo>
                <a:lnTo>
                  <a:pt x="333" y="929"/>
                </a:lnTo>
                <a:lnTo>
                  <a:pt x="344" y="920"/>
                </a:lnTo>
                <a:lnTo>
                  <a:pt x="354" y="907"/>
                </a:lnTo>
                <a:lnTo>
                  <a:pt x="363" y="893"/>
                </a:lnTo>
                <a:lnTo>
                  <a:pt x="371" y="877"/>
                </a:lnTo>
                <a:lnTo>
                  <a:pt x="371" y="877"/>
                </a:lnTo>
                <a:lnTo>
                  <a:pt x="371" y="872"/>
                </a:lnTo>
                <a:lnTo>
                  <a:pt x="369" y="870"/>
                </a:lnTo>
                <a:lnTo>
                  <a:pt x="365" y="869"/>
                </a:lnTo>
                <a:lnTo>
                  <a:pt x="362" y="870"/>
                </a:lnTo>
                <a:lnTo>
                  <a:pt x="362" y="870"/>
                </a:lnTo>
                <a:lnTo>
                  <a:pt x="335" y="889"/>
                </a:lnTo>
                <a:lnTo>
                  <a:pt x="323" y="900"/>
                </a:lnTo>
                <a:lnTo>
                  <a:pt x="312" y="910"/>
                </a:lnTo>
                <a:lnTo>
                  <a:pt x="300" y="922"/>
                </a:lnTo>
                <a:lnTo>
                  <a:pt x="289" y="935"/>
                </a:lnTo>
                <a:lnTo>
                  <a:pt x="279" y="948"/>
                </a:lnTo>
                <a:lnTo>
                  <a:pt x="271" y="962"/>
                </a:lnTo>
                <a:lnTo>
                  <a:pt x="351" y="889"/>
                </a:lnTo>
                <a:lnTo>
                  <a:pt x="351" y="889"/>
                </a:lnTo>
                <a:lnTo>
                  <a:pt x="348" y="896"/>
                </a:lnTo>
                <a:lnTo>
                  <a:pt x="344" y="903"/>
                </a:lnTo>
                <a:lnTo>
                  <a:pt x="335" y="915"/>
                </a:lnTo>
                <a:lnTo>
                  <a:pt x="327" y="927"/>
                </a:lnTo>
                <a:lnTo>
                  <a:pt x="323" y="934"/>
                </a:lnTo>
                <a:lnTo>
                  <a:pt x="320" y="941"/>
                </a:lnTo>
                <a:lnTo>
                  <a:pt x="333" y="936"/>
                </a:lnTo>
                <a:close/>
                <a:moveTo>
                  <a:pt x="1122" y="1014"/>
                </a:moveTo>
                <a:lnTo>
                  <a:pt x="1122" y="1014"/>
                </a:lnTo>
                <a:lnTo>
                  <a:pt x="1136" y="1002"/>
                </a:lnTo>
                <a:lnTo>
                  <a:pt x="1152" y="990"/>
                </a:lnTo>
                <a:lnTo>
                  <a:pt x="1180" y="962"/>
                </a:lnTo>
                <a:lnTo>
                  <a:pt x="1208" y="934"/>
                </a:lnTo>
                <a:lnTo>
                  <a:pt x="1222" y="921"/>
                </a:lnTo>
                <a:lnTo>
                  <a:pt x="1238" y="908"/>
                </a:lnTo>
                <a:lnTo>
                  <a:pt x="1233" y="908"/>
                </a:lnTo>
                <a:lnTo>
                  <a:pt x="1256" y="894"/>
                </a:lnTo>
                <a:lnTo>
                  <a:pt x="1256" y="894"/>
                </a:lnTo>
                <a:lnTo>
                  <a:pt x="1260" y="889"/>
                </a:lnTo>
                <a:lnTo>
                  <a:pt x="1263" y="887"/>
                </a:lnTo>
                <a:lnTo>
                  <a:pt x="1266" y="887"/>
                </a:lnTo>
                <a:lnTo>
                  <a:pt x="1266" y="887"/>
                </a:lnTo>
                <a:lnTo>
                  <a:pt x="1266" y="884"/>
                </a:lnTo>
                <a:lnTo>
                  <a:pt x="1267" y="883"/>
                </a:lnTo>
                <a:lnTo>
                  <a:pt x="1270" y="880"/>
                </a:lnTo>
                <a:lnTo>
                  <a:pt x="1270" y="880"/>
                </a:lnTo>
                <a:lnTo>
                  <a:pt x="1259" y="886"/>
                </a:lnTo>
                <a:lnTo>
                  <a:pt x="1247" y="891"/>
                </a:lnTo>
                <a:lnTo>
                  <a:pt x="1225" y="907"/>
                </a:lnTo>
                <a:lnTo>
                  <a:pt x="1204" y="925"/>
                </a:lnTo>
                <a:lnTo>
                  <a:pt x="1186" y="942"/>
                </a:lnTo>
                <a:lnTo>
                  <a:pt x="1120" y="1007"/>
                </a:lnTo>
                <a:lnTo>
                  <a:pt x="1117" y="1009"/>
                </a:lnTo>
                <a:lnTo>
                  <a:pt x="1114" y="1015"/>
                </a:lnTo>
                <a:lnTo>
                  <a:pt x="1114" y="1015"/>
                </a:lnTo>
                <a:lnTo>
                  <a:pt x="1118" y="1015"/>
                </a:lnTo>
                <a:lnTo>
                  <a:pt x="1122" y="1014"/>
                </a:lnTo>
                <a:lnTo>
                  <a:pt x="1122" y="1014"/>
                </a:lnTo>
                <a:close/>
                <a:moveTo>
                  <a:pt x="200" y="776"/>
                </a:moveTo>
                <a:lnTo>
                  <a:pt x="200" y="776"/>
                </a:lnTo>
                <a:lnTo>
                  <a:pt x="200" y="783"/>
                </a:lnTo>
                <a:lnTo>
                  <a:pt x="203" y="789"/>
                </a:lnTo>
                <a:lnTo>
                  <a:pt x="208" y="793"/>
                </a:lnTo>
                <a:lnTo>
                  <a:pt x="212" y="797"/>
                </a:lnTo>
                <a:lnTo>
                  <a:pt x="223" y="803"/>
                </a:lnTo>
                <a:lnTo>
                  <a:pt x="234" y="807"/>
                </a:lnTo>
                <a:lnTo>
                  <a:pt x="234" y="807"/>
                </a:lnTo>
                <a:lnTo>
                  <a:pt x="224" y="794"/>
                </a:lnTo>
                <a:lnTo>
                  <a:pt x="216" y="780"/>
                </a:lnTo>
                <a:lnTo>
                  <a:pt x="209" y="765"/>
                </a:lnTo>
                <a:lnTo>
                  <a:pt x="202" y="748"/>
                </a:lnTo>
                <a:lnTo>
                  <a:pt x="189" y="716"/>
                </a:lnTo>
                <a:lnTo>
                  <a:pt x="178" y="681"/>
                </a:lnTo>
                <a:lnTo>
                  <a:pt x="178" y="681"/>
                </a:lnTo>
                <a:lnTo>
                  <a:pt x="178" y="706"/>
                </a:lnTo>
                <a:lnTo>
                  <a:pt x="181" y="730"/>
                </a:lnTo>
                <a:lnTo>
                  <a:pt x="184" y="752"/>
                </a:lnTo>
                <a:lnTo>
                  <a:pt x="191" y="772"/>
                </a:lnTo>
                <a:lnTo>
                  <a:pt x="191" y="772"/>
                </a:lnTo>
                <a:lnTo>
                  <a:pt x="192" y="775"/>
                </a:lnTo>
                <a:lnTo>
                  <a:pt x="196" y="775"/>
                </a:lnTo>
                <a:lnTo>
                  <a:pt x="199" y="775"/>
                </a:lnTo>
                <a:lnTo>
                  <a:pt x="200" y="776"/>
                </a:lnTo>
                <a:lnTo>
                  <a:pt x="200" y="776"/>
                </a:lnTo>
                <a:close/>
                <a:moveTo>
                  <a:pt x="907" y="887"/>
                </a:moveTo>
                <a:lnTo>
                  <a:pt x="861" y="960"/>
                </a:lnTo>
                <a:lnTo>
                  <a:pt x="861" y="960"/>
                </a:lnTo>
                <a:lnTo>
                  <a:pt x="883" y="939"/>
                </a:lnTo>
                <a:lnTo>
                  <a:pt x="907" y="920"/>
                </a:lnTo>
                <a:lnTo>
                  <a:pt x="931" y="900"/>
                </a:lnTo>
                <a:lnTo>
                  <a:pt x="958" y="882"/>
                </a:lnTo>
                <a:lnTo>
                  <a:pt x="958" y="882"/>
                </a:lnTo>
                <a:lnTo>
                  <a:pt x="935" y="884"/>
                </a:lnTo>
                <a:lnTo>
                  <a:pt x="926" y="884"/>
                </a:lnTo>
                <a:lnTo>
                  <a:pt x="916" y="884"/>
                </a:lnTo>
                <a:lnTo>
                  <a:pt x="916" y="884"/>
                </a:lnTo>
                <a:lnTo>
                  <a:pt x="907" y="887"/>
                </a:lnTo>
                <a:lnTo>
                  <a:pt x="907" y="887"/>
                </a:lnTo>
                <a:close/>
                <a:moveTo>
                  <a:pt x="2720" y="903"/>
                </a:moveTo>
                <a:lnTo>
                  <a:pt x="2720" y="903"/>
                </a:lnTo>
                <a:lnTo>
                  <a:pt x="2709" y="901"/>
                </a:lnTo>
                <a:lnTo>
                  <a:pt x="2699" y="901"/>
                </a:lnTo>
                <a:lnTo>
                  <a:pt x="2675" y="903"/>
                </a:lnTo>
                <a:lnTo>
                  <a:pt x="2675" y="903"/>
                </a:lnTo>
                <a:lnTo>
                  <a:pt x="2664" y="922"/>
                </a:lnTo>
                <a:lnTo>
                  <a:pt x="2653" y="942"/>
                </a:lnTo>
                <a:lnTo>
                  <a:pt x="2627" y="980"/>
                </a:lnTo>
                <a:lnTo>
                  <a:pt x="2627" y="980"/>
                </a:lnTo>
                <a:lnTo>
                  <a:pt x="2671" y="941"/>
                </a:lnTo>
                <a:lnTo>
                  <a:pt x="2695" y="921"/>
                </a:lnTo>
                <a:lnTo>
                  <a:pt x="2720" y="903"/>
                </a:lnTo>
                <a:lnTo>
                  <a:pt x="2720" y="903"/>
                </a:lnTo>
                <a:close/>
                <a:moveTo>
                  <a:pt x="2737" y="51"/>
                </a:moveTo>
                <a:lnTo>
                  <a:pt x="2744" y="47"/>
                </a:lnTo>
                <a:lnTo>
                  <a:pt x="2744" y="47"/>
                </a:lnTo>
                <a:lnTo>
                  <a:pt x="2712" y="44"/>
                </a:lnTo>
                <a:lnTo>
                  <a:pt x="2675" y="41"/>
                </a:lnTo>
                <a:lnTo>
                  <a:pt x="2591" y="36"/>
                </a:lnTo>
                <a:lnTo>
                  <a:pt x="2516" y="34"/>
                </a:lnTo>
                <a:lnTo>
                  <a:pt x="2491" y="34"/>
                </a:lnTo>
                <a:lnTo>
                  <a:pt x="2477" y="36"/>
                </a:lnTo>
                <a:lnTo>
                  <a:pt x="2737" y="51"/>
                </a:lnTo>
                <a:close/>
                <a:moveTo>
                  <a:pt x="725" y="898"/>
                </a:moveTo>
                <a:lnTo>
                  <a:pt x="725" y="898"/>
                </a:lnTo>
                <a:lnTo>
                  <a:pt x="711" y="898"/>
                </a:lnTo>
                <a:lnTo>
                  <a:pt x="705" y="898"/>
                </a:lnTo>
                <a:lnTo>
                  <a:pt x="698" y="900"/>
                </a:lnTo>
                <a:lnTo>
                  <a:pt x="698" y="900"/>
                </a:lnTo>
                <a:lnTo>
                  <a:pt x="697" y="904"/>
                </a:lnTo>
                <a:lnTo>
                  <a:pt x="697" y="905"/>
                </a:lnTo>
                <a:lnTo>
                  <a:pt x="695" y="905"/>
                </a:lnTo>
                <a:lnTo>
                  <a:pt x="694" y="903"/>
                </a:lnTo>
                <a:lnTo>
                  <a:pt x="694" y="900"/>
                </a:lnTo>
                <a:lnTo>
                  <a:pt x="694" y="900"/>
                </a:lnTo>
                <a:lnTo>
                  <a:pt x="684" y="907"/>
                </a:lnTo>
                <a:lnTo>
                  <a:pt x="678" y="914"/>
                </a:lnTo>
                <a:lnTo>
                  <a:pt x="666" y="932"/>
                </a:lnTo>
                <a:lnTo>
                  <a:pt x="666" y="932"/>
                </a:lnTo>
                <a:lnTo>
                  <a:pt x="660" y="938"/>
                </a:lnTo>
                <a:lnTo>
                  <a:pt x="654" y="942"/>
                </a:lnTo>
                <a:lnTo>
                  <a:pt x="649" y="942"/>
                </a:lnTo>
                <a:lnTo>
                  <a:pt x="647" y="941"/>
                </a:lnTo>
                <a:lnTo>
                  <a:pt x="645" y="939"/>
                </a:lnTo>
                <a:lnTo>
                  <a:pt x="645" y="939"/>
                </a:lnTo>
                <a:lnTo>
                  <a:pt x="646" y="945"/>
                </a:lnTo>
                <a:lnTo>
                  <a:pt x="646" y="948"/>
                </a:lnTo>
                <a:lnTo>
                  <a:pt x="646" y="950"/>
                </a:lnTo>
                <a:lnTo>
                  <a:pt x="646" y="950"/>
                </a:lnTo>
                <a:lnTo>
                  <a:pt x="642" y="957"/>
                </a:lnTo>
                <a:lnTo>
                  <a:pt x="638" y="964"/>
                </a:lnTo>
                <a:lnTo>
                  <a:pt x="628" y="977"/>
                </a:lnTo>
                <a:lnTo>
                  <a:pt x="616" y="991"/>
                </a:lnTo>
                <a:lnTo>
                  <a:pt x="608" y="1004"/>
                </a:lnTo>
                <a:lnTo>
                  <a:pt x="608" y="1004"/>
                </a:lnTo>
                <a:lnTo>
                  <a:pt x="635" y="976"/>
                </a:lnTo>
                <a:lnTo>
                  <a:pt x="663" y="949"/>
                </a:lnTo>
                <a:lnTo>
                  <a:pt x="694" y="922"/>
                </a:lnTo>
                <a:lnTo>
                  <a:pt x="725" y="898"/>
                </a:lnTo>
                <a:lnTo>
                  <a:pt x="725" y="898"/>
                </a:lnTo>
                <a:close/>
                <a:moveTo>
                  <a:pt x="2397" y="1012"/>
                </a:moveTo>
                <a:lnTo>
                  <a:pt x="2397" y="1012"/>
                </a:lnTo>
                <a:lnTo>
                  <a:pt x="2449" y="962"/>
                </a:lnTo>
                <a:lnTo>
                  <a:pt x="2476" y="936"/>
                </a:lnTo>
                <a:lnTo>
                  <a:pt x="2502" y="912"/>
                </a:lnTo>
                <a:lnTo>
                  <a:pt x="2502" y="912"/>
                </a:lnTo>
                <a:lnTo>
                  <a:pt x="2494" y="910"/>
                </a:lnTo>
                <a:lnTo>
                  <a:pt x="2485" y="908"/>
                </a:lnTo>
                <a:lnTo>
                  <a:pt x="2477" y="908"/>
                </a:lnTo>
                <a:lnTo>
                  <a:pt x="2474" y="908"/>
                </a:lnTo>
                <a:lnTo>
                  <a:pt x="2471" y="911"/>
                </a:lnTo>
                <a:lnTo>
                  <a:pt x="2397" y="1012"/>
                </a:lnTo>
                <a:close/>
                <a:moveTo>
                  <a:pt x="2128" y="981"/>
                </a:moveTo>
                <a:lnTo>
                  <a:pt x="2128" y="981"/>
                </a:lnTo>
                <a:lnTo>
                  <a:pt x="2133" y="983"/>
                </a:lnTo>
                <a:lnTo>
                  <a:pt x="2133" y="983"/>
                </a:lnTo>
                <a:lnTo>
                  <a:pt x="2173" y="948"/>
                </a:lnTo>
                <a:lnTo>
                  <a:pt x="2195" y="929"/>
                </a:lnTo>
                <a:lnTo>
                  <a:pt x="2218" y="914"/>
                </a:lnTo>
                <a:lnTo>
                  <a:pt x="2179" y="911"/>
                </a:lnTo>
                <a:lnTo>
                  <a:pt x="2140" y="969"/>
                </a:lnTo>
                <a:lnTo>
                  <a:pt x="2137" y="972"/>
                </a:lnTo>
                <a:lnTo>
                  <a:pt x="2140" y="969"/>
                </a:lnTo>
                <a:lnTo>
                  <a:pt x="2140" y="969"/>
                </a:lnTo>
                <a:lnTo>
                  <a:pt x="2141" y="963"/>
                </a:lnTo>
                <a:lnTo>
                  <a:pt x="2144" y="959"/>
                </a:lnTo>
                <a:lnTo>
                  <a:pt x="2147" y="955"/>
                </a:lnTo>
                <a:lnTo>
                  <a:pt x="2148" y="949"/>
                </a:lnTo>
                <a:lnTo>
                  <a:pt x="2148" y="949"/>
                </a:lnTo>
                <a:lnTo>
                  <a:pt x="2141" y="955"/>
                </a:lnTo>
                <a:lnTo>
                  <a:pt x="2137" y="963"/>
                </a:lnTo>
                <a:lnTo>
                  <a:pt x="2128" y="979"/>
                </a:lnTo>
                <a:lnTo>
                  <a:pt x="2128" y="979"/>
                </a:lnTo>
                <a:lnTo>
                  <a:pt x="2131" y="979"/>
                </a:lnTo>
                <a:lnTo>
                  <a:pt x="2131" y="980"/>
                </a:lnTo>
                <a:lnTo>
                  <a:pt x="2131" y="981"/>
                </a:lnTo>
                <a:lnTo>
                  <a:pt x="2128" y="981"/>
                </a:lnTo>
                <a:lnTo>
                  <a:pt x="2128" y="981"/>
                </a:lnTo>
                <a:close/>
                <a:moveTo>
                  <a:pt x="2352" y="912"/>
                </a:moveTo>
                <a:lnTo>
                  <a:pt x="2313" y="911"/>
                </a:lnTo>
                <a:lnTo>
                  <a:pt x="2313" y="911"/>
                </a:lnTo>
                <a:lnTo>
                  <a:pt x="2306" y="931"/>
                </a:lnTo>
                <a:lnTo>
                  <a:pt x="2294" y="949"/>
                </a:lnTo>
                <a:lnTo>
                  <a:pt x="2284" y="967"/>
                </a:lnTo>
                <a:lnTo>
                  <a:pt x="2275" y="984"/>
                </a:lnTo>
                <a:lnTo>
                  <a:pt x="2352" y="912"/>
                </a:lnTo>
                <a:close/>
                <a:moveTo>
                  <a:pt x="2279" y="914"/>
                </a:moveTo>
                <a:lnTo>
                  <a:pt x="2279" y="914"/>
                </a:lnTo>
                <a:lnTo>
                  <a:pt x="2269" y="911"/>
                </a:lnTo>
                <a:lnTo>
                  <a:pt x="2258" y="911"/>
                </a:lnTo>
                <a:lnTo>
                  <a:pt x="2249" y="912"/>
                </a:lnTo>
                <a:lnTo>
                  <a:pt x="2247" y="914"/>
                </a:lnTo>
                <a:lnTo>
                  <a:pt x="2244" y="915"/>
                </a:lnTo>
                <a:lnTo>
                  <a:pt x="2244" y="915"/>
                </a:lnTo>
                <a:lnTo>
                  <a:pt x="2237" y="928"/>
                </a:lnTo>
                <a:lnTo>
                  <a:pt x="2228" y="941"/>
                </a:lnTo>
                <a:lnTo>
                  <a:pt x="2218" y="952"/>
                </a:lnTo>
                <a:lnTo>
                  <a:pt x="2209" y="962"/>
                </a:lnTo>
                <a:lnTo>
                  <a:pt x="2195" y="987"/>
                </a:lnTo>
                <a:lnTo>
                  <a:pt x="2279" y="914"/>
                </a:lnTo>
                <a:close/>
                <a:moveTo>
                  <a:pt x="2051" y="993"/>
                </a:moveTo>
                <a:lnTo>
                  <a:pt x="2141" y="912"/>
                </a:lnTo>
                <a:lnTo>
                  <a:pt x="2110" y="911"/>
                </a:lnTo>
                <a:lnTo>
                  <a:pt x="2110" y="911"/>
                </a:lnTo>
                <a:lnTo>
                  <a:pt x="2096" y="932"/>
                </a:lnTo>
                <a:lnTo>
                  <a:pt x="2081" y="952"/>
                </a:lnTo>
                <a:lnTo>
                  <a:pt x="2065" y="972"/>
                </a:lnTo>
                <a:lnTo>
                  <a:pt x="2051" y="993"/>
                </a:lnTo>
                <a:lnTo>
                  <a:pt x="2051" y="993"/>
                </a:lnTo>
                <a:close/>
                <a:moveTo>
                  <a:pt x="1571" y="891"/>
                </a:moveTo>
                <a:lnTo>
                  <a:pt x="1571" y="891"/>
                </a:lnTo>
                <a:lnTo>
                  <a:pt x="1568" y="901"/>
                </a:lnTo>
                <a:lnTo>
                  <a:pt x="1564" y="910"/>
                </a:lnTo>
                <a:lnTo>
                  <a:pt x="1559" y="918"/>
                </a:lnTo>
                <a:lnTo>
                  <a:pt x="1554" y="927"/>
                </a:lnTo>
                <a:lnTo>
                  <a:pt x="1548" y="934"/>
                </a:lnTo>
                <a:lnTo>
                  <a:pt x="1542" y="939"/>
                </a:lnTo>
                <a:lnTo>
                  <a:pt x="1535" y="945"/>
                </a:lnTo>
                <a:lnTo>
                  <a:pt x="1528" y="948"/>
                </a:lnTo>
                <a:lnTo>
                  <a:pt x="1528" y="948"/>
                </a:lnTo>
                <a:lnTo>
                  <a:pt x="1527" y="949"/>
                </a:lnTo>
                <a:lnTo>
                  <a:pt x="1527" y="948"/>
                </a:lnTo>
                <a:lnTo>
                  <a:pt x="1530" y="946"/>
                </a:lnTo>
                <a:lnTo>
                  <a:pt x="1533" y="945"/>
                </a:lnTo>
                <a:lnTo>
                  <a:pt x="1534" y="945"/>
                </a:lnTo>
                <a:lnTo>
                  <a:pt x="1535" y="946"/>
                </a:lnTo>
                <a:lnTo>
                  <a:pt x="1537" y="949"/>
                </a:lnTo>
                <a:lnTo>
                  <a:pt x="1537" y="949"/>
                </a:lnTo>
                <a:lnTo>
                  <a:pt x="1554" y="935"/>
                </a:lnTo>
                <a:lnTo>
                  <a:pt x="1573" y="918"/>
                </a:lnTo>
                <a:lnTo>
                  <a:pt x="1596" y="901"/>
                </a:lnTo>
                <a:lnTo>
                  <a:pt x="1607" y="893"/>
                </a:lnTo>
                <a:lnTo>
                  <a:pt x="1618" y="887"/>
                </a:lnTo>
                <a:lnTo>
                  <a:pt x="1568" y="890"/>
                </a:lnTo>
                <a:lnTo>
                  <a:pt x="1571" y="891"/>
                </a:lnTo>
                <a:close/>
                <a:moveTo>
                  <a:pt x="98" y="438"/>
                </a:moveTo>
                <a:lnTo>
                  <a:pt x="98" y="438"/>
                </a:lnTo>
                <a:lnTo>
                  <a:pt x="125" y="408"/>
                </a:lnTo>
                <a:lnTo>
                  <a:pt x="139" y="393"/>
                </a:lnTo>
                <a:lnTo>
                  <a:pt x="154" y="378"/>
                </a:lnTo>
                <a:lnTo>
                  <a:pt x="154" y="378"/>
                </a:lnTo>
                <a:lnTo>
                  <a:pt x="156" y="376"/>
                </a:lnTo>
                <a:lnTo>
                  <a:pt x="157" y="371"/>
                </a:lnTo>
                <a:lnTo>
                  <a:pt x="157" y="362"/>
                </a:lnTo>
                <a:lnTo>
                  <a:pt x="153" y="338"/>
                </a:lnTo>
                <a:lnTo>
                  <a:pt x="153" y="338"/>
                </a:lnTo>
                <a:lnTo>
                  <a:pt x="150" y="346"/>
                </a:lnTo>
                <a:lnTo>
                  <a:pt x="146" y="353"/>
                </a:lnTo>
                <a:lnTo>
                  <a:pt x="139" y="366"/>
                </a:lnTo>
                <a:lnTo>
                  <a:pt x="139" y="366"/>
                </a:lnTo>
                <a:lnTo>
                  <a:pt x="136" y="367"/>
                </a:lnTo>
                <a:lnTo>
                  <a:pt x="98" y="438"/>
                </a:lnTo>
                <a:close/>
                <a:moveTo>
                  <a:pt x="146" y="876"/>
                </a:moveTo>
                <a:lnTo>
                  <a:pt x="146" y="876"/>
                </a:lnTo>
                <a:lnTo>
                  <a:pt x="163" y="860"/>
                </a:lnTo>
                <a:lnTo>
                  <a:pt x="179" y="845"/>
                </a:lnTo>
                <a:lnTo>
                  <a:pt x="213" y="817"/>
                </a:lnTo>
                <a:lnTo>
                  <a:pt x="213" y="817"/>
                </a:lnTo>
                <a:lnTo>
                  <a:pt x="209" y="813"/>
                </a:lnTo>
                <a:lnTo>
                  <a:pt x="203" y="810"/>
                </a:lnTo>
                <a:lnTo>
                  <a:pt x="199" y="807"/>
                </a:lnTo>
                <a:lnTo>
                  <a:pt x="195" y="804"/>
                </a:lnTo>
                <a:lnTo>
                  <a:pt x="195" y="804"/>
                </a:lnTo>
                <a:lnTo>
                  <a:pt x="179" y="820"/>
                </a:lnTo>
                <a:lnTo>
                  <a:pt x="168" y="837"/>
                </a:lnTo>
                <a:lnTo>
                  <a:pt x="157" y="855"/>
                </a:lnTo>
                <a:lnTo>
                  <a:pt x="146" y="876"/>
                </a:lnTo>
                <a:lnTo>
                  <a:pt x="146" y="876"/>
                </a:lnTo>
                <a:close/>
                <a:moveTo>
                  <a:pt x="874" y="889"/>
                </a:moveTo>
                <a:lnTo>
                  <a:pt x="874" y="889"/>
                </a:lnTo>
                <a:lnTo>
                  <a:pt x="864" y="890"/>
                </a:lnTo>
                <a:lnTo>
                  <a:pt x="855" y="891"/>
                </a:lnTo>
                <a:lnTo>
                  <a:pt x="845" y="894"/>
                </a:lnTo>
                <a:lnTo>
                  <a:pt x="837" y="897"/>
                </a:lnTo>
                <a:lnTo>
                  <a:pt x="837" y="897"/>
                </a:lnTo>
                <a:lnTo>
                  <a:pt x="833" y="901"/>
                </a:lnTo>
                <a:lnTo>
                  <a:pt x="829" y="905"/>
                </a:lnTo>
                <a:lnTo>
                  <a:pt x="820" y="917"/>
                </a:lnTo>
                <a:lnTo>
                  <a:pt x="812" y="928"/>
                </a:lnTo>
                <a:lnTo>
                  <a:pt x="808" y="932"/>
                </a:lnTo>
                <a:lnTo>
                  <a:pt x="803" y="936"/>
                </a:lnTo>
                <a:lnTo>
                  <a:pt x="808" y="936"/>
                </a:lnTo>
                <a:lnTo>
                  <a:pt x="808" y="936"/>
                </a:lnTo>
                <a:lnTo>
                  <a:pt x="798" y="950"/>
                </a:lnTo>
                <a:lnTo>
                  <a:pt x="793" y="957"/>
                </a:lnTo>
                <a:lnTo>
                  <a:pt x="789" y="964"/>
                </a:lnTo>
                <a:lnTo>
                  <a:pt x="789" y="964"/>
                </a:lnTo>
                <a:lnTo>
                  <a:pt x="830" y="925"/>
                </a:lnTo>
                <a:lnTo>
                  <a:pt x="851" y="905"/>
                </a:lnTo>
                <a:lnTo>
                  <a:pt x="862" y="897"/>
                </a:lnTo>
                <a:lnTo>
                  <a:pt x="874" y="889"/>
                </a:lnTo>
                <a:lnTo>
                  <a:pt x="874" y="889"/>
                </a:lnTo>
                <a:close/>
                <a:moveTo>
                  <a:pt x="1683" y="943"/>
                </a:moveTo>
                <a:lnTo>
                  <a:pt x="1749" y="891"/>
                </a:lnTo>
                <a:lnTo>
                  <a:pt x="1749" y="891"/>
                </a:lnTo>
                <a:lnTo>
                  <a:pt x="1741" y="891"/>
                </a:lnTo>
                <a:lnTo>
                  <a:pt x="1735" y="893"/>
                </a:lnTo>
                <a:lnTo>
                  <a:pt x="1729" y="894"/>
                </a:lnTo>
                <a:lnTo>
                  <a:pt x="1725" y="894"/>
                </a:lnTo>
                <a:lnTo>
                  <a:pt x="1725" y="894"/>
                </a:lnTo>
                <a:lnTo>
                  <a:pt x="1717" y="891"/>
                </a:lnTo>
                <a:lnTo>
                  <a:pt x="1708" y="890"/>
                </a:lnTo>
                <a:lnTo>
                  <a:pt x="1704" y="891"/>
                </a:lnTo>
                <a:lnTo>
                  <a:pt x="1701" y="893"/>
                </a:lnTo>
                <a:lnTo>
                  <a:pt x="1700" y="896"/>
                </a:lnTo>
                <a:lnTo>
                  <a:pt x="1700" y="900"/>
                </a:lnTo>
                <a:lnTo>
                  <a:pt x="1700" y="900"/>
                </a:lnTo>
                <a:lnTo>
                  <a:pt x="1700" y="907"/>
                </a:lnTo>
                <a:lnTo>
                  <a:pt x="1698" y="914"/>
                </a:lnTo>
                <a:lnTo>
                  <a:pt x="1694" y="920"/>
                </a:lnTo>
                <a:lnTo>
                  <a:pt x="1691" y="925"/>
                </a:lnTo>
                <a:lnTo>
                  <a:pt x="1684" y="935"/>
                </a:lnTo>
                <a:lnTo>
                  <a:pt x="1683" y="939"/>
                </a:lnTo>
                <a:lnTo>
                  <a:pt x="1683" y="943"/>
                </a:lnTo>
                <a:lnTo>
                  <a:pt x="1683" y="943"/>
                </a:lnTo>
                <a:close/>
                <a:moveTo>
                  <a:pt x="115" y="550"/>
                </a:moveTo>
                <a:lnTo>
                  <a:pt x="115" y="550"/>
                </a:lnTo>
                <a:lnTo>
                  <a:pt x="122" y="540"/>
                </a:lnTo>
                <a:lnTo>
                  <a:pt x="125" y="537"/>
                </a:lnTo>
                <a:lnTo>
                  <a:pt x="127" y="534"/>
                </a:lnTo>
                <a:lnTo>
                  <a:pt x="127" y="534"/>
                </a:lnTo>
                <a:lnTo>
                  <a:pt x="122" y="546"/>
                </a:lnTo>
                <a:lnTo>
                  <a:pt x="115" y="558"/>
                </a:lnTo>
                <a:lnTo>
                  <a:pt x="106" y="571"/>
                </a:lnTo>
                <a:lnTo>
                  <a:pt x="99" y="584"/>
                </a:lnTo>
                <a:lnTo>
                  <a:pt x="99" y="584"/>
                </a:lnTo>
                <a:lnTo>
                  <a:pt x="125" y="557"/>
                </a:lnTo>
                <a:lnTo>
                  <a:pt x="137" y="546"/>
                </a:lnTo>
                <a:lnTo>
                  <a:pt x="150" y="534"/>
                </a:lnTo>
                <a:lnTo>
                  <a:pt x="150" y="534"/>
                </a:lnTo>
                <a:lnTo>
                  <a:pt x="153" y="530"/>
                </a:lnTo>
                <a:lnTo>
                  <a:pt x="156" y="526"/>
                </a:lnTo>
                <a:lnTo>
                  <a:pt x="156" y="522"/>
                </a:lnTo>
                <a:lnTo>
                  <a:pt x="156" y="518"/>
                </a:lnTo>
                <a:lnTo>
                  <a:pt x="154" y="509"/>
                </a:lnTo>
                <a:lnTo>
                  <a:pt x="153" y="502"/>
                </a:lnTo>
                <a:lnTo>
                  <a:pt x="153" y="502"/>
                </a:lnTo>
                <a:lnTo>
                  <a:pt x="148" y="508"/>
                </a:lnTo>
                <a:lnTo>
                  <a:pt x="144" y="513"/>
                </a:lnTo>
                <a:lnTo>
                  <a:pt x="133" y="523"/>
                </a:lnTo>
                <a:lnTo>
                  <a:pt x="127" y="527"/>
                </a:lnTo>
                <a:lnTo>
                  <a:pt x="123" y="534"/>
                </a:lnTo>
                <a:lnTo>
                  <a:pt x="119" y="542"/>
                </a:lnTo>
                <a:lnTo>
                  <a:pt x="115" y="550"/>
                </a:lnTo>
                <a:lnTo>
                  <a:pt x="115" y="550"/>
                </a:lnTo>
                <a:close/>
                <a:moveTo>
                  <a:pt x="1607" y="946"/>
                </a:moveTo>
                <a:lnTo>
                  <a:pt x="1607" y="946"/>
                </a:lnTo>
                <a:lnTo>
                  <a:pt x="1645" y="917"/>
                </a:lnTo>
                <a:lnTo>
                  <a:pt x="1663" y="903"/>
                </a:lnTo>
                <a:lnTo>
                  <a:pt x="1683" y="891"/>
                </a:lnTo>
                <a:lnTo>
                  <a:pt x="1683" y="891"/>
                </a:lnTo>
                <a:lnTo>
                  <a:pt x="1673" y="889"/>
                </a:lnTo>
                <a:lnTo>
                  <a:pt x="1662" y="887"/>
                </a:lnTo>
                <a:lnTo>
                  <a:pt x="1651" y="887"/>
                </a:lnTo>
                <a:lnTo>
                  <a:pt x="1646" y="889"/>
                </a:lnTo>
                <a:lnTo>
                  <a:pt x="1644" y="891"/>
                </a:lnTo>
                <a:lnTo>
                  <a:pt x="1644" y="891"/>
                </a:lnTo>
                <a:lnTo>
                  <a:pt x="1634" y="903"/>
                </a:lnTo>
                <a:lnTo>
                  <a:pt x="1625" y="915"/>
                </a:lnTo>
                <a:lnTo>
                  <a:pt x="1617" y="931"/>
                </a:lnTo>
                <a:lnTo>
                  <a:pt x="1607" y="946"/>
                </a:lnTo>
                <a:lnTo>
                  <a:pt x="1607" y="946"/>
                </a:lnTo>
                <a:close/>
                <a:moveTo>
                  <a:pt x="2613" y="912"/>
                </a:moveTo>
                <a:lnTo>
                  <a:pt x="2613" y="912"/>
                </a:lnTo>
                <a:lnTo>
                  <a:pt x="2603" y="928"/>
                </a:lnTo>
                <a:lnTo>
                  <a:pt x="2591" y="943"/>
                </a:lnTo>
                <a:lnTo>
                  <a:pt x="2580" y="957"/>
                </a:lnTo>
                <a:lnTo>
                  <a:pt x="2570" y="973"/>
                </a:lnTo>
                <a:lnTo>
                  <a:pt x="2570" y="973"/>
                </a:lnTo>
                <a:lnTo>
                  <a:pt x="2606" y="939"/>
                </a:lnTo>
                <a:lnTo>
                  <a:pt x="2626" y="924"/>
                </a:lnTo>
                <a:lnTo>
                  <a:pt x="2647" y="908"/>
                </a:lnTo>
                <a:lnTo>
                  <a:pt x="2647" y="908"/>
                </a:lnTo>
                <a:lnTo>
                  <a:pt x="2637" y="908"/>
                </a:lnTo>
                <a:lnTo>
                  <a:pt x="2627" y="910"/>
                </a:lnTo>
                <a:lnTo>
                  <a:pt x="2627" y="910"/>
                </a:lnTo>
                <a:lnTo>
                  <a:pt x="2623" y="910"/>
                </a:lnTo>
                <a:lnTo>
                  <a:pt x="2620" y="910"/>
                </a:lnTo>
                <a:lnTo>
                  <a:pt x="2616" y="910"/>
                </a:lnTo>
                <a:lnTo>
                  <a:pt x="2613" y="912"/>
                </a:lnTo>
                <a:lnTo>
                  <a:pt x="2613" y="912"/>
                </a:lnTo>
                <a:close/>
                <a:moveTo>
                  <a:pt x="1510" y="894"/>
                </a:moveTo>
                <a:lnTo>
                  <a:pt x="1510" y="894"/>
                </a:lnTo>
                <a:lnTo>
                  <a:pt x="1505" y="904"/>
                </a:lnTo>
                <a:lnTo>
                  <a:pt x="1499" y="914"/>
                </a:lnTo>
                <a:lnTo>
                  <a:pt x="1490" y="924"/>
                </a:lnTo>
                <a:lnTo>
                  <a:pt x="1483" y="935"/>
                </a:lnTo>
                <a:lnTo>
                  <a:pt x="1483" y="935"/>
                </a:lnTo>
                <a:lnTo>
                  <a:pt x="1499" y="922"/>
                </a:lnTo>
                <a:lnTo>
                  <a:pt x="1516" y="910"/>
                </a:lnTo>
                <a:lnTo>
                  <a:pt x="1533" y="897"/>
                </a:lnTo>
                <a:lnTo>
                  <a:pt x="1548" y="887"/>
                </a:lnTo>
                <a:lnTo>
                  <a:pt x="1548" y="887"/>
                </a:lnTo>
                <a:lnTo>
                  <a:pt x="1526" y="887"/>
                </a:lnTo>
                <a:lnTo>
                  <a:pt x="1517" y="887"/>
                </a:lnTo>
                <a:lnTo>
                  <a:pt x="1510" y="889"/>
                </a:lnTo>
                <a:lnTo>
                  <a:pt x="1510" y="889"/>
                </a:lnTo>
                <a:lnTo>
                  <a:pt x="1510" y="894"/>
                </a:lnTo>
                <a:lnTo>
                  <a:pt x="1510" y="894"/>
                </a:lnTo>
                <a:close/>
                <a:moveTo>
                  <a:pt x="2731" y="1011"/>
                </a:moveTo>
                <a:lnTo>
                  <a:pt x="2731" y="1011"/>
                </a:lnTo>
                <a:lnTo>
                  <a:pt x="2751" y="993"/>
                </a:lnTo>
                <a:lnTo>
                  <a:pt x="2769" y="973"/>
                </a:lnTo>
                <a:lnTo>
                  <a:pt x="2788" y="950"/>
                </a:lnTo>
                <a:lnTo>
                  <a:pt x="2803" y="929"/>
                </a:lnTo>
                <a:lnTo>
                  <a:pt x="2803" y="929"/>
                </a:lnTo>
                <a:lnTo>
                  <a:pt x="2803" y="924"/>
                </a:lnTo>
                <a:lnTo>
                  <a:pt x="2771" y="960"/>
                </a:lnTo>
                <a:lnTo>
                  <a:pt x="2771" y="960"/>
                </a:lnTo>
                <a:lnTo>
                  <a:pt x="2759" y="973"/>
                </a:lnTo>
                <a:lnTo>
                  <a:pt x="2751" y="986"/>
                </a:lnTo>
                <a:lnTo>
                  <a:pt x="2731" y="1011"/>
                </a:lnTo>
                <a:lnTo>
                  <a:pt x="2731" y="1011"/>
                </a:lnTo>
                <a:close/>
                <a:moveTo>
                  <a:pt x="2751" y="896"/>
                </a:moveTo>
                <a:lnTo>
                  <a:pt x="2751" y="896"/>
                </a:lnTo>
                <a:lnTo>
                  <a:pt x="2738" y="918"/>
                </a:lnTo>
                <a:lnTo>
                  <a:pt x="2724" y="939"/>
                </a:lnTo>
                <a:lnTo>
                  <a:pt x="2783" y="891"/>
                </a:lnTo>
                <a:lnTo>
                  <a:pt x="2783" y="891"/>
                </a:lnTo>
                <a:lnTo>
                  <a:pt x="2776" y="891"/>
                </a:lnTo>
                <a:lnTo>
                  <a:pt x="2769" y="891"/>
                </a:lnTo>
                <a:lnTo>
                  <a:pt x="2754" y="894"/>
                </a:lnTo>
                <a:lnTo>
                  <a:pt x="2754" y="894"/>
                </a:lnTo>
                <a:lnTo>
                  <a:pt x="2751" y="896"/>
                </a:lnTo>
                <a:lnTo>
                  <a:pt x="2751" y="896"/>
                </a:lnTo>
                <a:close/>
                <a:moveTo>
                  <a:pt x="151" y="151"/>
                </a:moveTo>
                <a:lnTo>
                  <a:pt x="151" y="151"/>
                </a:lnTo>
                <a:lnTo>
                  <a:pt x="156" y="155"/>
                </a:lnTo>
                <a:lnTo>
                  <a:pt x="157" y="155"/>
                </a:lnTo>
                <a:lnTo>
                  <a:pt x="157" y="155"/>
                </a:lnTo>
                <a:lnTo>
                  <a:pt x="158" y="148"/>
                </a:lnTo>
                <a:lnTo>
                  <a:pt x="158" y="148"/>
                </a:lnTo>
                <a:lnTo>
                  <a:pt x="160" y="142"/>
                </a:lnTo>
                <a:lnTo>
                  <a:pt x="158" y="138"/>
                </a:lnTo>
                <a:lnTo>
                  <a:pt x="158" y="134"/>
                </a:lnTo>
                <a:lnTo>
                  <a:pt x="160" y="130"/>
                </a:lnTo>
                <a:lnTo>
                  <a:pt x="160" y="130"/>
                </a:lnTo>
                <a:lnTo>
                  <a:pt x="150" y="140"/>
                </a:lnTo>
                <a:lnTo>
                  <a:pt x="140" y="149"/>
                </a:lnTo>
                <a:lnTo>
                  <a:pt x="122" y="172"/>
                </a:lnTo>
                <a:lnTo>
                  <a:pt x="122" y="172"/>
                </a:lnTo>
                <a:lnTo>
                  <a:pt x="120" y="173"/>
                </a:lnTo>
                <a:lnTo>
                  <a:pt x="120" y="175"/>
                </a:lnTo>
                <a:lnTo>
                  <a:pt x="120" y="175"/>
                </a:lnTo>
                <a:lnTo>
                  <a:pt x="129" y="172"/>
                </a:lnTo>
                <a:lnTo>
                  <a:pt x="137" y="166"/>
                </a:lnTo>
                <a:lnTo>
                  <a:pt x="146" y="161"/>
                </a:lnTo>
                <a:lnTo>
                  <a:pt x="148" y="156"/>
                </a:lnTo>
                <a:lnTo>
                  <a:pt x="151" y="151"/>
                </a:lnTo>
                <a:lnTo>
                  <a:pt x="151" y="151"/>
                </a:lnTo>
                <a:close/>
                <a:moveTo>
                  <a:pt x="1625" y="1074"/>
                </a:moveTo>
                <a:lnTo>
                  <a:pt x="1625" y="1074"/>
                </a:lnTo>
                <a:lnTo>
                  <a:pt x="1631" y="1075"/>
                </a:lnTo>
                <a:lnTo>
                  <a:pt x="1637" y="1075"/>
                </a:lnTo>
                <a:lnTo>
                  <a:pt x="1642" y="1074"/>
                </a:lnTo>
                <a:lnTo>
                  <a:pt x="1645" y="1073"/>
                </a:lnTo>
                <a:lnTo>
                  <a:pt x="1646" y="1071"/>
                </a:lnTo>
                <a:lnTo>
                  <a:pt x="1646" y="1071"/>
                </a:lnTo>
                <a:lnTo>
                  <a:pt x="1659" y="1050"/>
                </a:lnTo>
                <a:lnTo>
                  <a:pt x="1665" y="1039"/>
                </a:lnTo>
                <a:lnTo>
                  <a:pt x="1668" y="1032"/>
                </a:lnTo>
                <a:lnTo>
                  <a:pt x="1668" y="1032"/>
                </a:lnTo>
                <a:lnTo>
                  <a:pt x="1656" y="1043"/>
                </a:lnTo>
                <a:lnTo>
                  <a:pt x="1645" y="1053"/>
                </a:lnTo>
                <a:lnTo>
                  <a:pt x="1635" y="1063"/>
                </a:lnTo>
                <a:lnTo>
                  <a:pt x="1625" y="1074"/>
                </a:lnTo>
                <a:lnTo>
                  <a:pt x="1625" y="1074"/>
                </a:lnTo>
                <a:close/>
                <a:moveTo>
                  <a:pt x="132" y="210"/>
                </a:moveTo>
                <a:lnTo>
                  <a:pt x="132" y="210"/>
                </a:lnTo>
                <a:lnTo>
                  <a:pt x="137" y="207"/>
                </a:lnTo>
                <a:lnTo>
                  <a:pt x="141" y="201"/>
                </a:lnTo>
                <a:lnTo>
                  <a:pt x="150" y="187"/>
                </a:lnTo>
                <a:lnTo>
                  <a:pt x="150" y="187"/>
                </a:lnTo>
                <a:lnTo>
                  <a:pt x="153" y="182"/>
                </a:lnTo>
                <a:lnTo>
                  <a:pt x="154" y="173"/>
                </a:lnTo>
                <a:lnTo>
                  <a:pt x="153" y="168"/>
                </a:lnTo>
                <a:lnTo>
                  <a:pt x="151" y="165"/>
                </a:lnTo>
                <a:lnTo>
                  <a:pt x="150" y="165"/>
                </a:lnTo>
                <a:lnTo>
                  <a:pt x="150" y="165"/>
                </a:lnTo>
                <a:lnTo>
                  <a:pt x="150" y="166"/>
                </a:lnTo>
                <a:lnTo>
                  <a:pt x="150" y="169"/>
                </a:lnTo>
                <a:lnTo>
                  <a:pt x="147" y="175"/>
                </a:lnTo>
                <a:lnTo>
                  <a:pt x="139" y="192"/>
                </a:lnTo>
                <a:lnTo>
                  <a:pt x="130" y="207"/>
                </a:lnTo>
                <a:lnTo>
                  <a:pt x="130" y="211"/>
                </a:lnTo>
                <a:lnTo>
                  <a:pt x="130" y="211"/>
                </a:lnTo>
                <a:lnTo>
                  <a:pt x="132" y="210"/>
                </a:lnTo>
                <a:lnTo>
                  <a:pt x="132" y="210"/>
                </a:lnTo>
                <a:close/>
                <a:moveTo>
                  <a:pt x="140" y="977"/>
                </a:moveTo>
                <a:lnTo>
                  <a:pt x="140" y="977"/>
                </a:lnTo>
                <a:lnTo>
                  <a:pt x="144" y="980"/>
                </a:lnTo>
                <a:lnTo>
                  <a:pt x="150" y="980"/>
                </a:lnTo>
                <a:lnTo>
                  <a:pt x="156" y="977"/>
                </a:lnTo>
                <a:lnTo>
                  <a:pt x="157" y="974"/>
                </a:lnTo>
                <a:lnTo>
                  <a:pt x="158" y="973"/>
                </a:lnTo>
                <a:lnTo>
                  <a:pt x="158" y="973"/>
                </a:lnTo>
                <a:lnTo>
                  <a:pt x="161" y="967"/>
                </a:lnTo>
                <a:lnTo>
                  <a:pt x="165" y="962"/>
                </a:lnTo>
                <a:lnTo>
                  <a:pt x="172" y="952"/>
                </a:lnTo>
                <a:lnTo>
                  <a:pt x="172" y="952"/>
                </a:lnTo>
                <a:lnTo>
                  <a:pt x="163" y="957"/>
                </a:lnTo>
                <a:lnTo>
                  <a:pt x="153" y="962"/>
                </a:lnTo>
                <a:lnTo>
                  <a:pt x="148" y="964"/>
                </a:lnTo>
                <a:lnTo>
                  <a:pt x="144" y="969"/>
                </a:lnTo>
                <a:lnTo>
                  <a:pt x="141" y="973"/>
                </a:lnTo>
                <a:lnTo>
                  <a:pt x="140" y="977"/>
                </a:lnTo>
                <a:lnTo>
                  <a:pt x="140" y="977"/>
                </a:lnTo>
                <a:close/>
                <a:moveTo>
                  <a:pt x="473" y="981"/>
                </a:moveTo>
                <a:lnTo>
                  <a:pt x="473" y="981"/>
                </a:lnTo>
                <a:lnTo>
                  <a:pt x="467" y="984"/>
                </a:lnTo>
                <a:lnTo>
                  <a:pt x="462" y="991"/>
                </a:lnTo>
                <a:lnTo>
                  <a:pt x="458" y="998"/>
                </a:lnTo>
                <a:lnTo>
                  <a:pt x="456" y="1002"/>
                </a:lnTo>
                <a:lnTo>
                  <a:pt x="458" y="1007"/>
                </a:lnTo>
                <a:lnTo>
                  <a:pt x="458" y="1007"/>
                </a:lnTo>
                <a:lnTo>
                  <a:pt x="462" y="1005"/>
                </a:lnTo>
                <a:lnTo>
                  <a:pt x="465" y="1002"/>
                </a:lnTo>
                <a:lnTo>
                  <a:pt x="466" y="1000"/>
                </a:lnTo>
                <a:lnTo>
                  <a:pt x="467" y="995"/>
                </a:lnTo>
                <a:lnTo>
                  <a:pt x="470" y="988"/>
                </a:lnTo>
                <a:lnTo>
                  <a:pt x="472" y="984"/>
                </a:lnTo>
                <a:lnTo>
                  <a:pt x="473" y="981"/>
                </a:lnTo>
                <a:lnTo>
                  <a:pt x="473" y="981"/>
                </a:lnTo>
                <a:close/>
                <a:moveTo>
                  <a:pt x="313" y="983"/>
                </a:moveTo>
                <a:lnTo>
                  <a:pt x="313" y="983"/>
                </a:lnTo>
                <a:lnTo>
                  <a:pt x="312" y="988"/>
                </a:lnTo>
                <a:lnTo>
                  <a:pt x="309" y="991"/>
                </a:lnTo>
                <a:lnTo>
                  <a:pt x="307" y="994"/>
                </a:lnTo>
                <a:lnTo>
                  <a:pt x="307" y="998"/>
                </a:lnTo>
                <a:lnTo>
                  <a:pt x="324" y="983"/>
                </a:lnTo>
                <a:lnTo>
                  <a:pt x="324" y="983"/>
                </a:lnTo>
                <a:lnTo>
                  <a:pt x="327" y="976"/>
                </a:lnTo>
                <a:lnTo>
                  <a:pt x="328" y="972"/>
                </a:lnTo>
                <a:lnTo>
                  <a:pt x="327" y="972"/>
                </a:lnTo>
                <a:lnTo>
                  <a:pt x="324" y="974"/>
                </a:lnTo>
                <a:lnTo>
                  <a:pt x="317" y="980"/>
                </a:lnTo>
                <a:lnTo>
                  <a:pt x="314" y="983"/>
                </a:lnTo>
                <a:lnTo>
                  <a:pt x="313" y="983"/>
                </a:lnTo>
                <a:lnTo>
                  <a:pt x="313" y="983"/>
                </a:lnTo>
                <a:close/>
                <a:moveTo>
                  <a:pt x="2824" y="898"/>
                </a:moveTo>
                <a:lnTo>
                  <a:pt x="2824" y="898"/>
                </a:lnTo>
                <a:lnTo>
                  <a:pt x="2830" y="891"/>
                </a:lnTo>
                <a:lnTo>
                  <a:pt x="2834" y="886"/>
                </a:lnTo>
                <a:lnTo>
                  <a:pt x="2838" y="879"/>
                </a:lnTo>
                <a:lnTo>
                  <a:pt x="2841" y="870"/>
                </a:lnTo>
                <a:lnTo>
                  <a:pt x="2841" y="870"/>
                </a:lnTo>
                <a:lnTo>
                  <a:pt x="2835" y="877"/>
                </a:lnTo>
                <a:lnTo>
                  <a:pt x="2830" y="883"/>
                </a:lnTo>
                <a:lnTo>
                  <a:pt x="2827" y="891"/>
                </a:lnTo>
                <a:lnTo>
                  <a:pt x="2824" y="898"/>
                </a:lnTo>
                <a:lnTo>
                  <a:pt x="2824" y="898"/>
                </a:lnTo>
                <a:close/>
                <a:moveTo>
                  <a:pt x="2332" y="969"/>
                </a:moveTo>
                <a:lnTo>
                  <a:pt x="2332" y="969"/>
                </a:lnTo>
                <a:lnTo>
                  <a:pt x="2342" y="960"/>
                </a:lnTo>
                <a:lnTo>
                  <a:pt x="2346" y="955"/>
                </a:lnTo>
                <a:lnTo>
                  <a:pt x="2349" y="949"/>
                </a:lnTo>
                <a:lnTo>
                  <a:pt x="2349" y="949"/>
                </a:lnTo>
                <a:lnTo>
                  <a:pt x="2348" y="948"/>
                </a:lnTo>
                <a:lnTo>
                  <a:pt x="2346" y="948"/>
                </a:lnTo>
                <a:lnTo>
                  <a:pt x="2343" y="949"/>
                </a:lnTo>
                <a:lnTo>
                  <a:pt x="2341" y="950"/>
                </a:lnTo>
                <a:lnTo>
                  <a:pt x="2341" y="950"/>
                </a:lnTo>
                <a:lnTo>
                  <a:pt x="2339" y="955"/>
                </a:lnTo>
                <a:lnTo>
                  <a:pt x="2338" y="957"/>
                </a:lnTo>
                <a:lnTo>
                  <a:pt x="2336" y="957"/>
                </a:lnTo>
                <a:lnTo>
                  <a:pt x="2334" y="962"/>
                </a:lnTo>
                <a:lnTo>
                  <a:pt x="2332" y="964"/>
                </a:lnTo>
                <a:lnTo>
                  <a:pt x="2332" y="969"/>
                </a:lnTo>
                <a:close/>
                <a:moveTo>
                  <a:pt x="136" y="803"/>
                </a:moveTo>
                <a:lnTo>
                  <a:pt x="139" y="800"/>
                </a:lnTo>
                <a:lnTo>
                  <a:pt x="139" y="800"/>
                </a:lnTo>
                <a:lnTo>
                  <a:pt x="139" y="796"/>
                </a:lnTo>
                <a:lnTo>
                  <a:pt x="137" y="793"/>
                </a:lnTo>
                <a:lnTo>
                  <a:pt x="136" y="793"/>
                </a:lnTo>
                <a:lnTo>
                  <a:pt x="133" y="796"/>
                </a:lnTo>
                <a:lnTo>
                  <a:pt x="133" y="796"/>
                </a:lnTo>
                <a:lnTo>
                  <a:pt x="129" y="806"/>
                </a:lnTo>
                <a:lnTo>
                  <a:pt x="126" y="810"/>
                </a:lnTo>
                <a:lnTo>
                  <a:pt x="126" y="814"/>
                </a:lnTo>
                <a:lnTo>
                  <a:pt x="134" y="808"/>
                </a:lnTo>
                <a:lnTo>
                  <a:pt x="136" y="803"/>
                </a:lnTo>
                <a:close/>
                <a:moveTo>
                  <a:pt x="71" y="364"/>
                </a:moveTo>
                <a:lnTo>
                  <a:pt x="71" y="364"/>
                </a:lnTo>
                <a:lnTo>
                  <a:pt x="78" y="360"/>
                </a:lnTo>
                <a:lnTo>
                  <a:pt x="84" y="353"/>
                </a:lnTo>
                <a:lnTo>
                  <a:pt x="88" y="346"/>
                </a:lnTo>
                <a:lnTo>
                  <a:pt x="88" y="343"/>
                </a:lnTo>
                <a:lnTo>
                  <a:pt x="87" y="342"/>
                </a:lnTo>
                <a:lnTo>
                  <a:pt x="87" y="342"/>
                </a:lnTo>
                <a:lnTo>
                  <a:pt x="78" y="353"/>
                </a:lnTo>
                <a:lnTo>
                  <a:pt x="75" y="359"/>
                </a:lnTo>
                <a:lnTo>
                  <a:pt x="71" y="364"/>
                </a:lnTo>
                <a:lnTo>
                  <a:pt x="71" y="364"/>
                </a:lnTo>
                <a:close/>
                <a:moveTo>
                  <a:pt x="538" y="964"/>
                </a:moveTo>
                <a:lnTo>
                  <a:pt x="538" y="964"/>
                </a:lnTo>
                <a:lnTo>
                  <a:pt x="541" y="964"/>
                </a:lnTo>
                <a:lnTo>
                  <a:pt x="545" y="963"/>
                </a:lnTo>
                <a:lnTo>
                  <a:pt x="550" y="956"/>
                </a:lnTo>
                <a:lnTo>
                  <a:pt x="553" y="953"/>
                </a:lnTo>
                <a:lnTo>
                  <a:pt x="553" y="950"/>
                </a:lnTo>
                <a:lnTo>
                  <a:pt x="550" y="950"/>
                </a:lnTo>
                <a:lnTo>
                  <a:pt x="546" y="950"/>
                </a:lnTo>
                <a:lnTo>
                  <a:pt x="538" y="964"/>
                </a:lnTo>
                <a:close/>
                <a:moveTo>
                  <a:pt x="2571" y="957"/>
                </a:moveTo>
                <a:lnTo>
                  <a:pt x="2571" y="957"/>
                </a:lnTo>
                <a:lnTo>
                  <a:pt x="2581" y="949"/>
                </a:lnTo>
                <a:lnTo>
                  <a:pt x="2584" y="945"/>
                </a:lnTo>
                <a:lnTo>
                  <a:pt x="2585" y="942"/>
                </a:lnTo>
                <a:lnTo>
                  <a:pt x="2585" y="939"/>
                </a:lnTo>
                <a:lnTo>
                  <a:pt x="2571" y="952"/>
                </a:lnTo>
                <a:lnTo>
                  <a:pt x="2571" y="957"/>
                </a:lnTo>
                <a:close/>
                <a:moveTo>
                  <a:pt x="2421" y="967"/>
                </a:moveTo>
                <a:lnTo>
                  <a:pt x="2428" y="960"/>
                </a:lnTo>
                <a:lnTo>
                  <a:pt x="2429" y="957"/>
                </a:lnTo>
                <a:lnTo>
                  <a:pt x="2429" y="957"/>
                </a:lnTo>
                <a:lnTo>
                  <a:pt x="2431" y="955"/>
                </a:lnTo>
                <a:lnTo>
                  <a:pt x="2432" y="952"/>
                </a:lnTo>
                <a:lnTo>
                  <a:pt x="2433" y="950"/>
                </a:lnTo>
                <a:lnTo>
                  <a:pt x="2433" y="946"/>
                </a:lnTo>
                <a:lnTo>
                  <a:pt x="2433" y="946"/>
                </a:lnTo>
                <a:lnTo>
                  <a:pt x="2429" y="950"/>
                </a:lnTo>
                <a:lnTo>
                  <a:pt x="2425" y="956"/>
                </a:lnTo>
                <a:lnTo>
                  <a:pt x="2418" y="964"/>
                </a:lnTo>
                <a:lnTo>
                  <a:pt x="2418" y="964"/>
                </a:lnTo>
                <a:lnTo>
                  <a:pt x="2418" y="969"/>
                </a:lnTo>
                <a:lnTo>
                  <a:pt x="2421" y="967"/>
                </a:lnTo>
                <a:close/>
                <a:moveTo>
                  <a:pt x="198" y="685"/>
                </a:moveTo>
                <a:lnTo>
                  <a:pt x="198" y="685"/>
                </a:lnTo>
                <a:lnTo>
                  <a:pt x="198" y="676"/>
                </a:lnTo>
                <a:lnTo>
                  <a:pt x="195" y="669"/>
                </a:lnTo>
                <a:lnTo>
                  <a:pt x="191" y="657"/>
                </a:lnTo>
                <a:lnTo>
                  <a:pt x="191" y="657"/>
                </a:lnTo>
                <a:lnTo>
                  <a:pt x="189" y="657"/>
                </a:lnTo>
                <a:lnTo>
                  <a:pt x="189" y="660"/>
                </a:lnTo>
                <a:lnTo>
                  <a:pt x="191" y="665"/>
                </a:lnTo>
                <a:lnTo>
                  <a:pt x="191" y="665"/>
                </a:lnTo>
                <a:lnTo>
                  <a:pt x="193" y="675"/>
                </a:lnTo>
                <a:lnTo>
                  <a:pt x="195" y="679"/>
                </a:lnTo>
                <a:lnTo>
                  <a:pt x="198" y="685"/>
                </a:lnTo>
                <a:lnTo>
                  <a:pt x="198" y="685"/>
                </a:lnTo>
                <a:close/>
                <a:moveTo>
                  <a:pt x="861" y="948"/>
                </a:moveTo>
                <a:lnTo>
                  <a:pt x="861" y="948"/>
                </a:lnTo>
                <a:lnTo>
                  <a:pt x="872" y="936"/>
                </a:lnTo>
                <a:lnTo>
                  <a:pt x="876" y="931"/>
                </a:lnTo>
                <a:lnTo>
                  <a:pt x="875" y="931"/>
                </a:lnTo>
                <a:lnTo>
                  <a:pt x="874" y="932"/>
                </a:lnTo>
                <a:lnTo>
                  <a:pt x="874" y="932"/>
                </a:lnTo>
                <a:lnTo>
                  <a:pt x="864" y="941"/>
                </a:lnTo>
                <a:lnTo>
                  <a:pt x="862" y="943"/>
                </a:lnTo>
                <a:lnTo>
                  <a:pt x="861" y="948"/>
                </a:lnTo>
                <a:lnTo>
                  <a:pt x="861" y="948"/>
                </a:lnTo>
                <a:close/>
                <a:moveTo>
                  <a:pt x="2209" y="962"/>
                </a:moveTo>
                <a:lnTo>
                  <a:pt x="2209" y="962"/>
                </a:lnTo>
                <a:lnTo>
                  <a:pt x="2209" y="959"/>
                </a:lnTo>
                <a:lnTo>
                  <a:pt x="2209" y="956"/>
                </a:lnTo>
                <a:lnTo>
                  <a:pt x="2207" y="956"/>
                </a:lnTo>
                <a:lnTo>
                  <a:pt x="2206" y="957"/>
                </a:lnTo>
                <a:lnTo>
                  <a:pt x="2203" y="960"/>
                </a:lnTo>
                <a:lnTo>
                  <a:pt x="2200" y="963"/>
                </a:lnTo>
                <a:lnTo>
                  <a:pt x="2196" y="964"/>
                </a:lnTo>
                <a:lnTo>
                  <a:pt x="2193" y="969"/>
                </a:lnTo>
                <a:lnTo>
                  <a:pt x="2193" y="969"/>
                </a:lnTo>
                <a:lnTo>
                  <a:pt x="2196" y="969"/>
                </a:lnTo>
                <a:lnTo>
                  <a:pt x="2199" y="969"/>
                </a:lnTo>
                <a:lnTo>
                  <a:pt x="2202" y="967"/>
                </a:lnTo>
                <a:lnTo>
                  <a:pt x="2204" y="964"/>
                </a:lnTo>
                <a:lnTo>
                  <a:pt x="2209" y="962"/>
                </a:lnTo>
                <a:lnTo>
                  <a:pt x="2209" y="962"/>
                </a:lnTo>
                <a:close/>
                <a:moveTo>
                  <a:pt x="1086" y="995"/>
                </a:moveTo>
                <a:lnTo>
                  <a:pt x="1082" y="994"/>
                </a:lnTo>
                <a:lnTo>
                  <a:pt x="1077" y="998"/>
                </a:lnTo>
                <a:lnTo>
                  <a:pt x="1077" y="998"/>
                </a:lnTo>
                <a:lnTo>
                  <a:pt x="1079" y="998"/>
                </a:lnTo>
                <a:lnTo>
                  <a:pt x="1080" y="1000"/>
                </a:lnTo>
                <a:lnTo>
                  <a:pt x="1079" y="1001"/>
                </a:lnTo>
                <a:lnTo>
                  <a:pt x="1076" y="1005"/>
                </a:lnTo>
                <a:lnTo>
                  <a:pt x="1075" y="1007"/>
                </a:lnTo>
                <a:lnTo>
                  <a:pt x="1075" y="1008"/>
                </a:lnTo>
                <a:lnTo>
                  <a:pt x="1075" y="1008"/>
                </a:lnTo>
                <a:lnTo>
                  <a:pt x="1082" y="1004"/>
                </a:lnTo>
                <a:lnTo>
                  <a:pt x="1084" y="1000"/>
                </a:lnTo>
                <a:lnTo>
                  <a:pt x="1086" y="995"/>
                </a:lnTo>
                <a:lnTo>
                  <a:pt x="1086" y="995"/>
                </a:lnTo>
                <a:close/>
                <a:moveTo>
                  <a:pt x="671" y="994"/>
                </a:moveTo>
                <a:lnTo>
                  <a:pt x="674" y="991"/>
                </a:lnTo>
                <a:lnTo>
                  <a:pt x="677" y="988"/>
                </a:lnTo>
                <a:lnTo>
                  <a:pt x="682" y="976"/>
                </a:lnTo>
                <a:lnTo>
                  <a:pt x="682" y="976"/>
                </a:lnTo>
                <a:lnTo>
                  <a:pt x="678" y="979"/>
                </a:lnTo>
                <a:lnTo>
                  <a:pt x="675" y="983"/>
                </a:lnTo>
                <a:lnTo>
                  <a:pt x="670" y="993"/>
                </a:lnTo>
                <a:lnTo>
                  <a:pt x="671" y="994"/>
                </a:lnTo>
                <a:close/>
                <a:moveTo>
                  <a:pt x="46" y="898"/>
                </a:moveTo>
                <a:lnTo>
                  <a:pt x="46" y="898"/>
                </a:lnTo>
                <a:lnTo>
                  <a:pt x="50" y="898"/>
                </a:lnTo>
                <a:lnTo>
                  <a:pt x="53" y="897"/>
                </a:lnTo>
                <a:lnTo>
                  <a:pt x="54" y="896"/>
                </a:lnTo>
                <a:lnTo>
                  <a:pt x="53" y="894"/>
                </a:lnTo>
                <a:lnTo>
                  <a:pt x="53" y="893"/>
                </a:lnTo>
                <a:lnTo>
                  <a:pt x="50" y="891"/>
                </a:lnTo>
                <a:lnTo>
                  <a:pt x="50" y="891"/>
                </a:lnTo>
                <a:lnTo>
                  <a:pt x="46" y="889"/>
                </a:lnTo>
                <a:lnTo>
                  <a:pt x="46" y="898"/>
                </a:lnTo>
                <a:close/>
                <a:moveTo>
                  <a:pt x="42" y="894"/>
                </a:moveTo>
                <a:lnTo>
                  <a:pt x="46" y="898"/>
                </a:lnTo>
                <a:lnTo>
                  <a:pt x="46" y="889"/>
                </a:lnTo>
                <a:lnTo>
                  <a:pt x="42" y="894"/>
                </a:lnTo>
                <a:close/>
                <a:moveTo>
                  <a:pt x="269" y="915"/>
                </a:moveTo>
                <a:lnTo>
                  <a:pt x="269" y="915"/>
                </a:lnTo>
                <a:lnTo>
                  <a:pt x="269" y="920"/>
                </a:lnTo>
                <a:lnTo>
                  <a:pt x="269" y="920"/>
                </a:lnTo>
                <a:lnTo>
                  <a:pt x="272" y="920"/>
                </a:lnTo>
                <a:lnTo>
                  <a:pt x="275" y="915"/>
                </a:lnTo>
                <a:lnTo>
                  <a:pt x="278" y="914"/>
                </a:lnTo>
                <a:lnTo>
                  <a:pt x="278" y="914"/>
                </a:lnTo>
                <a:lnTo>
                  <a:pt x="278" y="911"/>
                </a:lnTo>
                <a:lnTo>
                  <a:pt x="276" y="908"/>
                </a:lnTo>
                <a:lnTo>
                  <a:pt x="275" y="908"/>
                </a:lnTo>
                <a:lnTo>
                  <a:pt x="274" y="908"/>
                </a:lnTo>
                <a:lnTo>
                  <a:pt x="272" y="912"/>
                </a:lnTo>
                <a:lnTo>
                  <a:pt x="269" y="915"/>
                </a:lnTo>
                <a:lnTo>
                  <a:pt x="269" y="915"/>
                </a:lnTo>
                <a:close/>
                <a:moveTo>
                  <a:pt x="2776" y="941"/>
                </a:moveTo>
                <a:lnTo>
                  <a:pt x="2776" y="941"/>
                </a:lnTo>
                <a:lnTo>
                  <a:pt x="2771" y="950"/>
                </a:lnTo>
                <a:lnTo>
                  <a:pt x="2769" y="955"/>
                </a:lnTo>
                <a:lnTo>
                  <a:pt x="2769" y="957"/>
                </a:lnTo>
                <a:lnTo>
                  <a:pt x="2771" y="960"/>
                </a:lnTo>
                <a:lnTo>
                  <a:pt x="2771" y="960"/>
                </a:lnTo>
                <a:lnTo>
                  <a:pt x="2772" y="955"/>
                </a:lnTo>
                <a:lnTo>
                  <a:pt x="2773" y="950"/>
                </a:lnTo>
                <a:lnTo>
                  <a:pt x="2776" y="946"/>
                </a:lnTo>
                <a:lnTo>
                  <a:pt x="2776" y="941"/>
                </a:lnTo>
                <a:lnTo>
                  <a:pt x="2776" y="941"/>
                </a:lnTo>
                <a:close/>
                <a:moveTo>
                  <a:pt x="2283" y="955"/>
                </a:moveTo>
                <a:lnTo>
                  <a:pt x="2276" y="960"/>
                </a:lnTo>
                <a:lnTo>
                  <a:pt x="2275" y="962"/>
                </a:lnTo>
                <a:lnTo>
                  <a:pt x="2272" y="972"/>
                </a:lnTo>
                <a:lnTo>
                  <a:pt x="2272" y="972"/>
                </a:lnTo>
                <a:lnTo>
                  <a:pt x="2276" y="969"/>
                </a:lnTo>
                <a:lnTo>
                  <a:pt x="2279" y="964"/>
                </a:lnTo>
                <a:lnTo>
                  <a:pt x="2283" y="955"/>
                </a:lnTo>
                <a:lnTo>
                  <a:pt x="2283" y="955"/>
                </a:lnTo>
                <a:close/>
                <a:moveTo>
                  <a:pt x="584" y="1026"/>
                </a:moveTo>
                <a:lnTo>
                  <a:pt x="584" y="1026"/>
                </a:lnTo>
                <a:lnTo>
                  <a:pt x="586" y="1029"/>
                </a:lnTo>
                <a:lnTo>
                  <a:pt x="587" y="1032"/>
                </a:lnTo>
                <a:lnTo>
                  <a:pt x="590" y="1032"/>
                </a:lnTo>
                <a:lnTo>
                  <a:pt x="594" y="1032"/>
                </a:lnTo>
                <a:lnTo>
                  <a:pt x="597" y="1033"/>
                </a:lnTo>
                <a:lnTo>
                  <a:pt x="597" y="1033"/>
                </a:lnTo>
                <a:lnTo>
                  <a:pt x="597" y="1026"/>
                </a:lnTo>
                <a:lnTo>
                  <a:pt x="597" y="1026"/>
                </a:lnTo>
                <a:lnTo>
                  <a:pt x="595" y="1026"/>
                </a:lnTo>
                <a:lnTo>
                  <a:pt x="591" y="1028"/>
                </a:lnTo>
                <a:lnTo>
                  <a:pt x="588" y="1028"/>
                </a:lnTo>
                <a:lnTo>
                  <a:pt x="584" y="1026"/>
                </a:lnTo>
                <a:lnTo>
                  <a:pt x="584" y="1026"/>
                </a:lnTo>
                <a:close/>
                <a:moveTo>
                  <a:pt x="2521" y="931"/>
                </a:moveTo>
                <a:lnTo>
                  <a:pt x="2521" y="931"/>
                </a:lnTo>
                <a:lnTo>
                  <a:pt x="2518" y="934"/>
                </a:lnTo>
                <a:lnTo>
                  <a:pt x="2516" y="936"/>
                </a:lnTo>
                <a:lnTo>
                  <a:pt x="2514" y="942"/>
                </a:lnTo>
                <a:lnTo>
                  <a:pt x="2514" y="942"/>
                </a:lnTo>
                <a:lnTo>
                  <a:pt x="2518" y="941"/>
                </a:lnTo>
                <a:lnTo>
                  <a:pt x="2521" y="938"/>
                </a:lnTo>
                <a:lnTo>
                  <a:pt x="2522" y="934"/>
                </a:lnTo>
                <a:lnTo>
                  <a:pt x="2521" y="931"/>
                </a:lnTo>
                <a:lnTo>
                  <a:pt x="2521" y="931"/>
                </a:lnTo>
                <a:close/>
                <a:moveTo>
                  <a:pt x="2270" y="973"/>
                </a:moveTo>
                <a:lnTo>
                  <a:pt x="2272" y="972"/>
                </a:lnTo>
                <a:lnTo>
                  <a:pt x="2275" y="962"/>
                </a:lnTo>
                <a:lnTo>
                  <a:pt x="2263" y="977"/>
                </a:lnTo>
                <a:lnTo>
                  <a:pt x="2270" y="973"/>
                </a:lnTo>
                <a:close/>
                <a:moveTo>
                  <a:pt x="81" y="733"/>
                </a:moveTo>
                <a:lnTo>
                  <a:pt x="82" y="727"/>
                </a:lnTo>
                <a:lnTo>
                  <a:pt x="84" y="723"/>
                </a:lnTo>
                <a:lnTo>
                  <a:pt x="84" y="723"/>
                </a:lnTo>
                <a:lnTo>
                  <a:pt x="78" y="730"/>
                </a:lnTo>
                <a:lnTo>
                  <a:pt x="75" y="733"/>
                </a:lnTo>
                <a:lnTo>
                  <a:pt x="74" y="737"/>
                </a:lnTo>
                <a:lnTo>
                  <a:pt x="81" y="733"/>
                </a:lnTo>
                <a:close/>
                <a:moveTo>
                  <a:pt x="1646" y="973"/>
                </a:moveTo>
                <a:lnTo>
                  <a:pt x="1646" y="973"/>
                </a:lnTo>
                <a:lnTo>
                  <a:pt x="1654" y="967"/>
                </a:lnTo>
                <a:lnTo>
                  <a:pt x="1656" y="964"/>
                </a:lnTo>
                <a:lnTo>
                  <a:pt x="1658" y="960"/>
                </a:lnTo>
                <a:lnTo>
                  <a:pt x="1658" y="960"/>
                </a:lnTo>
                <a:lnTo>
                  <a:pt x="1649" y="966"/>
                </a:lnTo>
                <a:lnTo>
                  <a:pt x="1648" y="969"/>
                </a:lnTo>
                <a:lnTo>
                  <a:pt x="1646" y="973"/>
                </a:lnTo>
                <a:lnTo>
                  <a:pt x="1646" y="973"/>
                </a:lnTo>
                <a:close/>
                <a:moveTo>
                  <a:pt x="1235" y="942"/>
                </a:moveTo>
                <a:lnTo>
                  <a:pt x="1235" y="942"/>
                </a:lnTo>
                <a:lnTo>
                  <a:pt x="1239" y="938"/>
                </a:lnTo>
                <a:lnTo>
                  <a:pt x="1243" y="934"/>
                </a:lnTo>
                <a:lnTo>
                  <a:pt x="1243" y="932"/>
                </a:lnTo>
                <a:lnTo>
                  <a:pt x="1242" y="932"/>
                </a:lnTo>
                <a:lnTo>
                  <a:pt x="1235" y="936"/>
                </a:lnTo>
                <a:lnTo>
                  <a:pt x="1235" y="936"/>
                </a:lnTo>
                <a:lnTo>
                  <a:pt x="1235" y="942"/>
                </a:lnTo>
                <a:lnTo>
                  <a:pt x="1235" y="942"/>
                </a:lnTo>
                <a:close/>
                <a:moveTo>
                  <a:pt x="1035" y="922"/>
                </a:moveTo>
                <a:lnTo>
                  <a:pt x="1035" y="922"/>
                </a:lnTo>
                <a:lnTo>
                  <a:pt x="1037" y="918"/>
                </a:lnTo>
                <a:lnTo>
                  <a:pt x="1035" y="917"/>
                </a:lnTo>
                <a:lnTo>
                  <a:pt x="1035" y="917"/>
                </a:lnTo>
                <a:lnTo>
                  <a:pt x="1032" y="917"/>
                </a:lnTo>
                <a:lnTo>
                  <a:pt x="1030" y="921"/>
                </a:lnTo>
                <a:lnTo>
                  <a:pt x="1028" y="924"/>
                </a:lnTo>
                <a:lnTo>
                  <a:pt x="1028" y="924"/>
                </a:lnTo>
                <a:lnTo>
                  <a:pt x="1028" y="925"/>
                </a:lnTo>
                <a:lnTo>
                  <a:pt x="1030" y="927"/>
                </a:lnTo>
                <a:lnTo>
                  <a:pt x="1032" y="925"/>
                </a:lnTo>
                <a:lnTo>
                  <a:pt x="1035" y="922"/>
                </a:lnTo>
                <a:close/>
                <a:moveTo>
                  <a:pt x="1935" y="920"/>
                </a:moveTo>
                <a:lnTo>
                  <a:pt x="1935" y="920"/>
                </a:lnTo>
                <a:lnTo>
                  <a:pt x="1933" y="918"/>
                </a:lnTo>
                <a:lnTo>
                  <a:pt x="1933" y="917"/>
                </a:lnTo>
                <a:lnTo>
                  <a:pt x="1932" y="915"/>
                </a:lnTo>
                <a:lnTo>
                  <a:pt x="1930" y="915"/>
                </a:lnTo>
                <a:lnTo>
                  <a:pt x="1926" y="918"/>
                </a:lnTo>
                <a:lnTo>
                  <a:pt x="1926" y="918"/>
                </a:lnTo>
                <a:lnTo>
                  <a:pt x="1926" y="920"/>
                </a:lnTo>
                <a:lnTo>
                  <a:pt x="1928" y="922"/>
                </a:lnTo>
                <a:lnTo>
                  <a:pt x="1928" y="924"/>
                </a:lnTo>
                <a:lnTo>
                  <a:pt x="1929" y="924"/>
                </a:lnTo>
                <a:lnTo>
                  <a:pt x="1930" y="922"/>
                </a:lnTo>
                <a:lnTo>
                  <a:pt x="1935" y="920"/>
                </a:lnTo>
                <a:lnTo>
                  <a:pt x="1935" y="920"/>
                </a:lnTo>
                <a:close/>
                <a:moveTo>
                  <a:pt x="659" y="1038"/>
                </a:moveTo>
                <a:lnTo>
                  <a:pt x="659" y="1038"/>
                </a:lnTo>
                <a:lnTo>
                  <a:pt x="659" y="1032"/>
                </a:lnTo>
                <a:lnTo>
                  <a:pt x="659" y="1029"/>
                </a:lnTo>
                <a:lnTo>
                  <a:pt x="657" y="1028"/>
                </a:lnTo>
                <a:lnTo>
                  <a:pt x="657" y="1028"/>
                </a:lnTo>
                <a:lnTo>
                  <a:pt x="657" y="1029"/>
                </a:lnTo>
                <a:lnTo>
                  <a:pt x="656" y="1031"/>
                </a:lnTo>
                <a:lnTo>
                  <a:pt x="653" y="1035"/>
                </a:lnTo>
                <a:lnTo>
                  <a:pt x="652" y="1038"/>
                </a:lnTo>
                <a:lnTo>
                  <a:pt x="653" y="1038"/>
                </a:lnTo>
                <a:lnTo>
                  <a:pt x="654" y="1039"/>
                </a:lnTo>
                <a:lnTo>
                  <a:pt x="659" y="1038"/>
                </a:lnTo>
                <a:lnTo>
                  <a:pt x="659" y="1038"/>
                </a:lnTo>
                <a:close/>
                <a:moveTo>
                  <a:pt x="2811" y="914"/>
                </a:moveTo>
                <a:lnTo>
                  <a:pt x="2811" y="914"/>
                </a:lnTo>
                <a:lnTo>
                  <a:pt x="2806" y="918"/>
                </a:lnTo>
                <a:lnTo>
                  <a:pt x="2804" y="921"/>
                </a:lnTo>
                <a:lnTo>
                  <a:pt x="2803" y="924"/>
                </a:lnTo>
                <a:lnTo>
                  <a:pt x="2803" y="924"/>
                </a:lnTo>
                <a:lnTo>
                  <a:pt x="2807" y="922"/>
                </a:lnTo>
                <a:lnTo>
                  <a:pt x="2810" y="921"/>
                </a:lnTo>
                <a:lnTo>
                  <a:pt x="2811" y="917"/>
                </a:lnTo>
                <a:lnTo>
                  <a:pt x="2811" y="914"/>
                </a:lnTo>
                <a:lnTo>
                  <a:pt x="2811" y="914"/>
                </a:lnTo>
                <a:close/>
                <a:moveTo>
                  <a:pt x="213" y="735"/>
                </a:moveTo>
                <a:lnTo>
                  <a:pt x="213" y="735"/>
                </a:lnTo>
                <a:lnTo>
                  <a:pt x="215" y="734"/>
                </a:lnTo>
                <a:lnTo>
                  <a:pt x="215" y="731"/>
                </a:lnTo>
                <a:lnTo>
                  <a:pt x="213" y="726"/>
                </a:lnTo>
                <a:lnTo>
                  <a:pt x="210" y="723"/>
                </a:lnTo>
                <a:lnTo>
                  <a:pt x="210" y="723"/>
                </a:lnTo>
                <a:lnTo>
                  <a:pt x="210" y="727"/>
                </a:lnTo>
                <a:lnTo>
                  <a:pt x="210" y="727"/>
                </a:lnTo>
                <a:lnTo>
                  <a:pt x="212" y="733"/>
                </a:lnTo>
                <a:lnTo>
                  <a:pt x="213" y="735"/>
                </a:lnTo>
                <a:lnTo>
                  <a:pt x="213" y="735"/>
                </a:lnTo>
                <a:close/>
              </a:path>
            </a:pathLst>
          </a:custGeom>
          <a:solidFill>
            <a:schemeClr val="accent2"/>
          </a:solidFill>
          <a:ln w="9525">
            <a:solidFill>
              <a:schemeClr val="accent2"/>
            </a:solidFill>
            <a:round/>
          </a:ln>
        </p:spPr>
        <p:txBody>
          <a:bodyPr vert="horz" wrap="square" lIns="121882" tIns="60941" rIns="121882" bIns="60941" numCol="1" anchor="t" anchorCtr="0" compatLnSpc="1"/>
          <a:lstStyle/>
          <a:p>
            <a:endParaRPr lang="zh-CN" altLang="en-US" sz="2399" dirty="0">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43" name="Freeform 128"/>
          <p:cNvSpPr>
            <a:spLocks noEditPoints="1"/>
          </p:cNvSpPr>
          <p:nvPr/>
        </p:nvSpPr>
        <p:spPr bwMode="auto">
          <a:xfrm rot="16872957">
            <a:off x="6216046" y="3509529"/>
            <a:ext cx="1533853" cy="916625"/>
          </a:xfrm>
          <a:custGeom>
            <a:avLst/>
            <a:gdLst/>
            <a:ahLst/>
            <a:cxnLst>
              <a:cxn ang="0">
                <a:pos x="7" y="475"/>
              </a:cxn>
              <a:cxn ang="0">
                <a:pos x="2824" y="83"/>
              </a:cxn>
              <a:cxn ang="0">
                <a:pos x="649" y="1056"/>
              </a:cxn>
              <a:cxn ang="0">
                <a:pos x="2076" y="27"/>
              </a:cxn>
              <a:cxn ang="0">
                <a:pos x="172" y="526"/>
              </a:cxn>
              <a:cxn ang="0">
                <a:pos x="1718" y="1039"/>
              </a:cxn>
              <a:cxn ang="0">
                <a:pos x="1774" y="1068"/>
              </a:cxn>
              <a:cxn ang="0">
                <a:pos x="1781" y="1032"/>
              </a:cxn>
              <a:cxn ang="0">
                <a:pos x="333" y="936"/>
              </a:cxn>
              <a:cxn ang="0">
                <a:pos x="392" y="925"/>
              </a:cxn>
              <a:cxn ang="0">
                <a:pos x="363" y="1000"/>
              </a:cxn>
              <a:cxn ang="0">
                <a:pos x="503" y="880"/>
              </a:cxn>
              <a:cxn ang="0">
                <a:pos x="1070" y="1002"/>
              </a:cxn>
              <a:cxn ang="0">
                <a:pos x="1231" y="969"/>
              </a:cxn>
              <a:cxn ang="0">
                <a:pos x="1562" y="1066"/>
              </a:cxn>
              <a:cxn ang="0">
                <a:pos x="2570" y="952"/>
              </a:cxn>
              <a:cxn ang="0">
                <a:pos x="2350" y="939"/>
              </a:cxn>
              <a:cxn ang="0">
                <a:pos x="2269" y="1060"/>
              </a:cxn>
              <a:cxn ang="0">
                <a:pos x="2003" y="943"/>
              </a:cxn>
              <a:cxn ang="0">
                <a:pos x="290" y="863"/>
              </a:cxn>
              <a:cxn ang="0">
                <a:pos x="2193" y="1080"/>
              </a:cxn>
              <a:cxn ang="0">
                <a:pos x="444" y="1031"/>
              </a:cxn>
              <a:cxn ang="0">
                <a:pos x="1999" y="1059"/>
              </a:cxn>
              <a:cxn ang="0">
                <a:pos x="2788" y="924"/>
              </a:cxn>
              <a:cxn ang="0">
                <a:pos x="1208" y="1000"/>
              </a:cxn>
              <a:cxn ang="0">
                <a:pos x="1020" y="1032"/>
              </a:cxn>
              <a:cxn ang="0">
                <a:pos x="1107" y="1032"/>
              </a:cxn>
              <a:cxn ang="0">
                <a:pos x="2071" y="1081"/>
              </a:cxn>
              <a:cxn ang="0">
                <a:pos x="1980" y="938"/>
              </a:cxn>
              <a:cxn ang="0">
                <a:pos x="46" y="415"/>
              </a:cxn>
              <a:cxn ang="0">
                <a:pos x="886" y="1049"/>
              </a:cxn>
              <a:cxn ang="0">
                <a:pos x="867" y="1023"/>
              </a:cxn>
              <a:cxn ang="0">
                <a:pos x="151" y="558"/>
              </a:cxn>
              <a:cxn ang="0">
                <a:pos x="28" y="478"/>
              </a:cxn>
              <a:cxn ang="0">
                <a:pos x="116" y="433"/>
              </a:cxn>
              <a:cxn ang="0">
                <a:pos x="1842" y="1067"/>
              </a:cxn>
              <a:cxn ang="0">
                <a:pos x="958" y="921"/>
              </a:cxn>
              <a:cxn ang="0">
                <a:pos x="50" y="891"/>
              </a:cxn>
              <a:cxn ang="0">
                <a:pos x="209" y="842"/>
              </a:cxn>
              <a:cxn ang="0">
                <a:pos x="595" y="904"/>
              </a:cxn>
              <a:cxn ang="0">
                <a:pos x="1419" y="903"/>
              </a:cxn>
              <a:cxn ang="0">
                <a:pos x="129" y="571"/>
              </a:cxn>
              <a:cxn ang="0">
                <a:pos x="668" y="1009"/>
              </a:cxn>
              <a:cxn ang="0">
                <a:pos x="54" y="727"/>
              </a:cxn>
              <a:cxn ang="0">
                <a:pos x="146" y="428"/>
              </a:cxn>
              <a:cxn ang="0">
                <a:pos x="40" y="824"/>
              </a:cxn>
              <a:cxn ang="0">
                <a:pos x="300" y="922"/>
              </a:cxn>
              <a:cxn ang="0">
                <a:pos x="234" y="807"/>
              </a:cxn>
              <a:cxn ang="0">
                <a:pos x="2516" y="34"/>
              </a:cxn>
              <a:cxn ang="0">
                <a:pos x="2397" y="1012"/>
              </a:cxn>
              <a:cxn ang="0">
                <a:pos x="2110" y="911"/>
              </a:cxn>
              <a:cxn ang="0">
                <a:pos x="179" y="845"/>
              </a:cxn>
              <a:cxn ang="0">
                <a:pos x="1700" y="907"/>
              </a:cxn>
              <a:cxn ang="0">
                <a:pos x="1617" y="931"/>
              </a:cxn>
              <a:cxn ang="0">
                <a:pos x="2731" y="1011"/>
              </a:cxn>
              <a:cxn ang="0">
                <a:pos x="1645" y="1053"/>
              </a:cxn>
              <a:cxn ang="0">
                <a:pos x="462" y="1005"/>
              </a:cxn>
              <a:cxn ang="0">
                <a:pos x="2332" y="969"/>
              </a:cxn>
              <a:cxn ang="0">
                <a:pos x="2433" y="946"/>
              </a:cxn>
              <a:cxn ang="0">
                <a:pos x="1077" y="998"/>
              </a:cxn>
              <a:cxn ang="0">
                <a:pos x="2776" y="941"/>
              </a:cxn>
              <a:cxn ang="0">
                <a:pos x="82" y="727"/>
              </a:cxn>
              <a:cxn ang="0">
                <a:pos x="1930" y="922"/>
              </a:cxn>
            </a:cxnLst>
            <a:rect l="0" t="0" r="r" b="b"/>
            <a:pathLst>
              <a:path w="2921" h="1098">
                <a:moveTo>
                  <a:pt x="633" y="1063"/>
                </a:moveTo>
                <a:lnTo>
                  <a:pt x="633" y="1063"/>
                </a:lnTo>
                <a:lnTo>
                  <a:pt x="629" y="1063"/>
                </a:lnTo>
                <a:lnTo>
                  <a:pt x="626" y="1063"/>
                </a:lnTo>
                <a:lnTo>
                  <a:pt x="625" y="1060"/>
                </a:lnTo>
                <a:lnTo>
                  <a:pt x="626" y="1054"/>
                </a:lnTo>
                <a:lnTo>
                  <a:pt x="626" y="1054"/>
                </a:lnTo>
                <a:lnTo>
                  <a:pt x="586" y="1053"/>
                </a:lnTo>
                <a:lnTo>
                  <a:pt x="542" y="1053"/>
                </a:lnTo>
                <a:lnTo>
                  <a:pt x="452" y="1052"/>
                </a:lnTo>
                <a:lnTo>
                  <a:pt x="406" y="1050"/>
                </a:lnTo>
                <a:lnTo>
                  <a:pt x="362" y="1046"/>
                </a:lnTo>
                <a:lnTo>
                  <a:pt x="320" y="1042"/>
                </a:lnTo>
                <a:lnTo>
                  <a:pt x="279" y="1035"/>
                </a:lnTo>
                <a:lnTo>
                  <a:pt x="279" y="1035"/>
                </a:lnTo>
                <a:lnTo>
                  <a:pt x="278" y="1035"/>
                </a:lnTo>
                <a:lnTo>
                  <a:pt x="275" y="1036"/>
                </a:lnTo>
                <a:lnTo>
                  <a:pt x="268" y="1042"/>
                </a:lnTo>
                <a:lnTo>
                  <a:pt x="265" y="1043"/>
                </a:lnTo>
                <a:lnTo>
                  <a:pt x="262" y="1043"/>
                </a:lnTo>
                <a:lnTo>
                  <a:pt x="260" y="1043"/>
                </a:lnTo>
                <a:lnTo>
                  <a:pt x="257" y="1039"/>
                </a:lnTo>
                <a:lnTo>
                  <a:pt x="257" y="1039"/>
                </a:lnTo>
                <a:lnTo>
                  <a:pt x="254" y="1036"/>
                </a:lnTo>
                <a:lnTo>
                  <a:pt x="250" y="1033"/>
                </a:lnTo>
                <a:lnTo>
                  <a:pt x="243" y="1032"/>
                </a:lnTo>
                <a:lnTo>
                  <a:pt x="237" y="1032"/>
                </a:lnTo>
                <a:lnTo>
                  <a:pt x="223" y="1033"/>
                </a:lnTo>
                <a:lnTo>
                  <a:pt x="210" y="1033"/>
                </a:lnTo>
                <a:lnTo>
                  <a:pt x="210" y="1033"/>
                </a:lnTo>
                <a:lnTo>
                  <a:pt x="181" y="1031"/>
                </a:lnTo>
                <a:lnTo>
                  <a:pt x="154" y="1025"/>
                </a:lnTo>
                <a:lnTo>
                  <a:pt x="130" y="1018"/>
                </a:lnTo>
                <a:lnTo>
                  <a:pt x="106" y="1008"/>
                </a:lnTo>
                <a:lnTo>
                  <a:pt x="85" y="998"/>
                </a:lnTo>
                <a:lnTo>
                  <a:pt x="64" y="987"/>
                </a:lnTo>
                <a:lnTo>
                  <a:pt x="45" y="974"/>
                </a:lnTo>
                <a:lnTo>
                  <a:pt x="26" y="962"/>
                </a:lnTo>
                <a:lnTo>
                  <a:pt x="26" y="962"/>
                </a:lnTo>
                <a:lnTo>
                  <a:pt x="18" y="934"/>
                </a:lnTo>
                <a:lnTo>
                  <a:pt x="11" y="904"/>
                </a:lnTo>
                <a:lnTo>
                  <a:pt x="7" y="875"/>
                </a:lnTo>
                <a:lnTo>
                  <a:pt x="4" y="845"/>
                </a:lnTo>
                <a:lnTo>
                  <a:pt x="2" y="814"/>
                </a:lnTo>
                <a:lnTo>
                  <a:pt x="4" y="785"/>
                </a:lnTo>
                <a:lnTo>
                  <a:pt x="7" y="755"/>
                </a:lnTo>
                <a:lnTo>
                  <a:pt x="11" y="727"/>
                </a:lnTo>
                <a:lnTo>
                  <a:pt x="11" y="727"/>
                </a:lnTo>
                <a:lnTo>
                  <a:pt x="7" y="629"/>
                </a:lnTo>
                <a:lnTo>
                  <a:pt x="5" y="578"/>
                </a:lnTo>
                <a:lnTo>
                  <a:pt x="5" y="526"/>
                </a:lnTo>
                <a:lnTo>
                  <a:pt x="7" y="475"/>
                </a:lnTo>
                <a:lnTo>
                  <a:pt x="8" y="423"/>
                </a:lnTo>
                <a:lnTo>
                  <a:pt x="11" y="374"/>
                </a:lnTo>
                <a:lnTo>
                  <a:pt x="16" y="326"/>
                </a:lnTo>
                <a:lnTo>
                  <a:pt x="16" y="326"/>
                </a:lnTo>
                <a:lnTo>
                  <a:pt x="14" y="331"/>
                </a:lnTo>
                <a:lnTo>
                  <a:pt x="11" y="335"/>
                </a:lnTo>
                <a:lnTo>
                  <a:pt x="7" y="339"/>
                </a:lnTo>
                <a:lnTo>
                  <a:pt x="4" y="341"/>
                </a:lnTo>
                <a:lnTo>
                  <a:pt x="0" y="341"/>
                </a:lnTo>
                <a:lnTo>
                  <a:pt x="0" y="341"/>
                </a:lnTo>
                <a:lnTo>
                  <a:pt x="40" y="273"/>
                </a:lnTo>
                <a:lnTo>
                  <a:pt x="82" y="208"/>
                </a:lnTo>
                <a:lnTo>
                  <a:pt x="104" y="178"/>
                </a:lnTo>
                <a:lnTo>
                  <a:pt x="126" y="147"/>
                </a:lnTo>
                <a:lnTo>
                  <a:pt x="148" y="117"/>
                </a:lnTo>
                <a:lnTo>
                  <a:pt x="172" y="89"/>
                </a:lnTo>
                <a:lnTo>
                  <a:pt x="172" y="89"/>
                </a:lnTo>
                <a:lnTo>
                  <a:pt x="178" y="74"/>
                </a:lnTo>
                <a:lnTo>
                  <a:pt x="185" y="61"/>
                </a:lnTo>
                <a:lnTo>
                  <a:pt x="195" y="51"/>
                </a:lnTo>
                <a:lnTo>
                  <a:pt x="205" y="41"/>
                </a:lnTo>
                <a:lnTo>
                  <a:pt x="217" y="34"/>
                </a:lnTo>
                <a:lnTo>
                  <a:pt x="231" y="29"/>
                </a:lnTo>
                <a:lnTo>
                  <a:pt x="245" y="23"/>
                </a:lnTo>
                <a:lnTo>
                  <a:pt x="262" y="19"/>
                </a:lnTo>
                <a:lnTo>
                  <a:pt x="262" y="19"/>
                </a:lnTo>
                <a:lnTo>
                  <a:pt x="281" y="13"/>
                </a:lnTo>
                <a:lnTo>
                  <a:pt x="299" y="10"/>
                </a:lnTo>
                <a:lnTo>
                  <a:pt x="340" y="5"/>
                </a:lnTo>
                <a:lnTo>
                  <a:pt x="383" y="2"/>
                </a:lnTo>
                <a:lnTo>
                  <a:pt x="428" y="0"/>
                </a:lnTo>
                <a:lnTo>
                  <a:pt x="475" y="0"/>
                </a:lnTo>
                <a:lnTo>
                  <a:pt x="519" y="3"/>
                </a:lnTo>
                <a:lnTo>
                  <a:pt x="608" y="9"/>
                </a:lnTo>
                <a:lnTo>
                  <a:pt x="608" y="9"/>
                </a:lnTo>
                <a:lnTo>
                  <a:pt x="715" y="6"/>
                </a:lnTo>
                <a:lnTo>
                  <a:pt x="819" y="6"/>
                </a:lnTo>
                <a:lnTo>
                  <a:pt x="1030" y="8"/>
                </a:lnTo>
                <a:lnTo>
                  <a:pt x="1134" y="8"/>
                </a:lnTo>
                <a:lnTo>
                  <a:pt x="1239" y="8"/>
                </a:lnTo>
                <a:lnTo>
                  <a:pt x="1346" y="5"/>
                </a:lnTo>
                <a:lnTo>
                  <a:pt x="1451" y="0"/>
                </a:lnTo>
                <a:lnTo>
                  <a:pt x="2653" y="23"/>
                </a:lnTo>
                <a:lnTo>
                  <a:pt x="2653" y="23"/>
                </a:lnTo>
                <a:lnTo>
                  <a:pt x="2681" y="24"/>
                </a:lnTo>
                <a:lnTo>
                  <a:pt x="2706" y="27"/>
                </a:lnTo>
                <a:lnTo>
                  <a:pt x="2730" y="33"/>
                </a:lnTo>
                <a:lnTo>
                  <a:pt x="2752" y="40"/>
                </a:lnTo>
                <a:lnTo>
                  <a:pt x="2772" y="48"/>
                </a:lnTo>
                <a:lnTo>
                  <a:pt x="2790" y="58"/>
                </a:lnTo>
                <a:lnTo>
                  <a:pt x="2809" y="69"/>
                </a:lnTo>
                <a:lnTo>
                  <a:pt x="2824" y="83"/>
                </a:lnTo>
                <a:lnTo>
                  <a:pt x="2838" y="97"/>
                </a:lnTo>
                <a:lnTo>
                  <a:pt x="2849" y="114"/>
                </a:lnTo>
                <a:lnTo>
                  <a:pt x="2861" y="131"/>
                </a:lnTo>
                <a:lnTo>
                  <a:pt x="2870" y="151"/>
                </a:lnTo>
                <a:lnTo>
                  <a:pt x="2879" y="171"/>
                </a:lnTo>
                <a:lnTo>
                  <a:pt x="2884" y="193"/>
                </a:lnTo>
                <a:lnTo>
                  <a:pt x="2890" y="215"/>
                </a:lnTo>
                <a:lnTo>
                  <a:pt x="2894" y="239"/>
                </a:lnTo>
                <a:lnTo>
                  <a:pt x="2894" y="239"/>
                </a:lnTo>
                <a:lnTo>
                  <a:pt x="2893" y="270"/>
                </a:lnTo>
                <a:lnTo>
                  <a:pt x="2893" y="301"/>
                </a:lnTo>
                <a:lnTo>
                  <a:pt x="2896" y="363"/>
                </a:lnTo>
                <a:lnTo>
                  <a:pt x="2901" y="423"/>
                </a:lnTo>
                <a:lnTo>
                  <a:pt x="2907" y="482"/>
                </a:lnTo>
                <a:lnTo>
                  <a:pt x="2907" y="482"/>
                </a:lnTo>
                <a:lnTo>
                  <a:pt x="2910" y="516"/>
                </a:lnTo>
                <a:lnTo>
                  <a:pt x="2911" y="551"/>
                </a:lnTo>
                <a:lnTo>
                  <a:pt x="2913" y="619"/>
                </a:lnTo>
                <a:lnTo>
                  <a:pt x="2914" y="688"/>
                </a:lnTo>
                <a:lnTo>
                  <a:pt x="2917" y="723"/>
                </a:lnTo>
                <a:lnTo>
                  <a:pt x="2921" y="758"/>
                </a:lnTo>
                <a:lnTo>
                  <a:pt x="2921" y="758"/>
                </a:lnTo>
                <a:lnTo>
                  <a:pt x="2900" y="800"/>
                </a:lnTo>
                <a:lnTo>
                  <a:pt x="2879" y="841"/>
                </a:lnTo>
                <a:lnTo>
                  <a:pt x="2855" y="882"/>
                </a:lnTo>
                <a:lnTo>
                  <a:pt x="2831" y="920"/>
                </a:lnTo>
                <a:lnTo>
                  <a:pt x="2804" y="956"/>
                </a:lnTo>
                <a:lnTo>
                  <a:pt x="2790" y="973"/>
                </a:lnTo>
                <a:lnTo>
                  <a:pt x="2775" y="990"/>
                </a:lnTo>
                <a:lnTo>
                  <a:pt x="2759" y="1005"/>
                </a:lnTo>
                <a:lnTo>
                  <a:pt x="2743" y="1021"/>
                </a:lnTo>
                <a:lnTo>
                  <a:pt x="2726" y="1036"/>
                </a:lnTo>
                <a:lnTo>
                  <a:pt x="2709" y="1050"/>
                </a:lnTo>
                <a:lnTo>
                  <a:pt x="2709" y="1050"/>
                </a:lnTo>
                <a:lnTo>
                  <a:pt x="2699" y="1056"/>
                </a:lnTo>
                <a:lnTo>
                  <a:pt x="2689" y="1061"/>
                </a:lnTo>
                <a:lnTo>
                  <a:pt x="2668" y="1070"/>
                </a:lnTo>
                <a:lnTo>
                  <a:pt x="2644" y="1077"/>
                </a:lnTo>
                <a:lnTo>
                  <a:pt x="2619" y="1081"/>
                </a:lnTo>
                <a:lnTo>
                  <a:pt x="2594" y="1085"/>
                </a:lnTo>
                <a:lnTo>
                  <a:pt x="2565" y="1087"/>
                </a:lnTo>
                <a:lnTo>
                  <a:pt x="2508" y="1090"/>
                </a:lnTo>
                <a:lnTo>
                  <a:pt x="2508" y="1090"/>
                </a:lnTo>
                <a:lnTo>
                  <a:pt x="2363" y="1092"/>
                </a:lnTo>
                <a:lnTo>
                  <a:pt x="2224" y="1095"/>
                </a:lnTo>
                <a:lnTo>
                  <a:pt x="1942" y="1098"/>
                </a:lnTo>
                <a:lnTo>
                  <a:pt x="1942" y="1098"/>
                </a:lnTo>
                <a:lnTo>
                  <a:pt x="1909" y="1098"/>
                </a:lnTo>
                <a:lnTo>
                  <a:pt x="1880" y="1098"/>
                </a:lnTo>
                <a:lnTo>
                  <a:pt x="1818" y="1095"/>
                </a:lnTo>
                <a:lnTo>
                  <a:pt x="649" y="1056"/>
                </a:lnTo>
                <a:lnTo>
                  <a:pt x="649" y="1056"/>
                </a:lnTo>
                <a:lnTo>
                  <a:pt x="645" y="1057"/>
                </a:lnTo>
                <a:lnTo>
                  <a:pt x="640" y="1059"/>
                </a:lnTo>
                <a:lnTo>
                  <a:pt x="633" y="1063"/>
                </a:lnTo>
                <a:lnTo>
                  <a:pt x="633" y="1063"/>
                </a:lnTo>
                <a:close/>
                <a:moveTo>
                  <a:pt x="2785" y="862"/>
                </a:moveTo>
                <a:lnTo>
                  <a:pt x="2785" y="862"/>
                </a:lnTo>
                <a:lnTo>
                  <a:pt x="2797" y="860"/>
                </a:lnTo>
                <a:lnTo>
                  <a:pt x="2809" y="858"/>
                </a:lnTo>
                <a:lnTo>
                  <a:pt x="2820" y="853"/>
                </a:lnTo>
                <a:lnTo>
                  <a:pt x="2830" y="849"/>
                </a:lnTo>
                <a:lnTo>
                  <a:pt x="2838" y="844"/>
                </a:lnTo>
                <a:lnTo>
                  <a:pt x="2848" y="838"/>
                </a:lnTo>
                <a:lnTo>
                  <a:pt x="2855" y="832"/>
                </a:lnTo>
                <a:lnTo>
                  <a:pt x="2862" y="824"/>
                </a:lnTo>
                <a:lnTo>
                  <a:pt x="2869" y="817"/>
                </a:lnTo>
                <a:lnTo>
                  <a:pt x="2875" y="808"/>
                </a:lnTo>
                <a:lnTo>
                  <a:pt x="2886" y="790"/>
                </a:lnTo>
                <a:lnTo>
                  <a:pt x="2893" y="769"/>
                </a:lnTo>
                <a:lnTo>
                  <a:pt x="2900" y="748"/>
                </a:lnTo>
                <a:lnTo>
                  <a:pt x="2900" y="748"/>
                </a:lnTo>
                <a:lnTo>
                  <a:pt x="2899" y="688"/>
                </a:lnTo>
                <a:lnTo>
                  <a:pt x="2897" y="629"/>
                </a:lnTo>
                <a:lnTo>
                  <a:pt x="2893" y="512"/>
                </a:lnTo>
                <a:lnTo>
                  <a:pt x="2884" y="395"/>
                </a:lnTo>
                <a:lnTo>
                  <a:pt x="2877" y="279"/>
                </a:lnTo>
                <a:lnTo>
                  <a:pt x="2877" y="279"/>
                </a:lnTo>
                <a:lnTo>
                  <a:pt x="2877" y="260"/>
                </a:lnTo>
                <a:lnTo>
                  <a:pt x="2877" y="244"/>
                </a:lnTo>
                <a:lnTo>
                  <a:pt x="2876" y="227"/>
                </a:lnTo>
                <a:lnTo>
                  <a:pt x="2873" y="211"/>
                </a:lnTo>
                <a:lnTo>
                  <a:pt x="2869" y="196"/>
                </a:lnTo>
                <a:lnTo>
                  <a:pt x="2865" y="182"/>
                </a:lnTo>
                <a:lnTo>
                  <a:pt x="2861" y="169"/>
                </a:lnTo>
                <a:lnTo>
                  <a:pt x="2854" y="155"/>
                </a:lnTo>
                <a:lnTo>
                  <a:pt x="2848" y="144"/>
                </a:lnTo>
                <a:lnTo>
                  <a:pt x="2840" y="133"/>
                </a:lnTo>
                <a:lnTo>
                  <a:pt x="2824" y="111"/>
                </a:lnTo>
                <a:lnTo>
                  <a:pt x="2806" y="92"/>
                </a:lnTo>
                <a:lnTo>
                  <a:pt x="2786" y="75"/>
                </a:lnTo>
                <a:lnTo>
                  <a:pt x="2786" y="75"/>
                </a:lnTo>
                <a:lnTo>
                  <a:pt x="2734" y="68"/>
                </a:lnTo>
                <a:lnTo>
                  <a:pt x="2682" y="62"/>
                </a:lnTo>
                <a:lnTo>
                  <a:pt x="2629" y="60"/>
                </a:lnTo>
                <a:lnTo>
                  <a:pt x="2574" y="55"/>
                </a:lnTo>
                <a:lnTo>
                  <a:pt x="2466" y="50"/>
                </a:lnTo>
                <a:lnTo>
                  <a:pt x="2412" y="45"/>
                </a:lnTo>
                <a:lnTo>
                  <a:pt x="2360" y="41"/>
                </a:lnTo>
                <a:lnTo>
                  <a:pt x="2360" y="41"/>
                </a:lnTo>
                <a:lnTo>
                  <a:pt x="2314" y="37"/>
                </a:lnTo>
                <a:lnTo>
                  <a:pt x="2268" y="34"/>
                </a:lnTo>
                <a:lnTo>
                  <a:pt x="2172" y="30"/>
                </a:lnTo>
                <a:lnTo>
                  <a:pt x="2076" y="27"/>
                </a:lnTo>
                <a:lnTo>
                  <a:pt x="1980" y="27"/>
                </a:lnTo>
                <a:lnTo>
                  <a:pt x="1786" y="27"/>
                </a:lnTo>
                <a:lnTo>
                  <a:pt x="1689" y="26"/>
                </a:lnTo>
                <a:lnTo>
                  <a:pt x="1593" y="22"/>
                </a:lnTo>
                <a:lnTo>
                  <a:pt x="1593" y="22"/>
                </a:lnTo>
                <a:lnTo>
                  <a:pt x="1550" y="20"/>
                </a:lnTo>
                <a:lnTo>
                  <a:pt x="1505" y="19"/>
                </a:lnTo>
                <a:lnTo>
                  <a:pt x="1416" y="19"/>
                </a:lnTo>
                <a:lnTo>
                  <a:pt x="1329" y="22"/>
                </a:lnTo>
                <a:lnTo>
                  <a:pt x="1243" y="24"/>
                </a:lnTo>
                <a:lnTo>
                  <a:pt x="1157" y="27"/>
                </a:lnTo>
                <a:lnTo>
                  <a:pt x="1070" y="30"/>
                </a:lnTo>
                <a:lnTo>
                  <a:pt x="986" y="30"/>
                </a:lnTo>
                <a:lnTo>
                  <a:pt x="942" y="29"/>
                </a:lnTo>
                <a:lnTo>
                  <a:pt x="900" y="27"/>
                </a:lnTo>
                <a:lnTo>
                  <a:pt x="900" y="27"/>
                </a:lnTo>
                <a:lnTo>
                  <a:pt x="848" y="26"/>
                </a:lnTo>
                <a:lnTo>
                  <a:pt x="796" y="24"/>
                </a:lnTo>
                <a:lnTo>
                  <a:pt x="694" y="26"/>
                </a:lnTo>
                <a:lnTo>
                  <a:pt x="642" y="27"/>
                </a:lnTo>
                <a:lnTo>
                  <a:pt x="590" y="27"/>
                </a:lnTo>
                <a:lnTo>
                  <a:pt x="536" y="26"/>
                </a:lnTo>
                <a:lnTo>
                  <a:pt x="483" y="22"/>
                </a:lnTo>
                <a:lnTo>
                  <a:pt x="483" y="22"/>
                </a:lnTo>
                <a:lnTo>
                  <a:pt x="487" y="24"/>
                </a:lnTo>
                <a:lnTo>
                  <a:pt x="493" y="27"/>
                </a:lnTo>
                <a:lnTo>
                  <a:pt x="493" y="27"/>
                </a:lnTo>
                <a:lnTo>
                  <a:pt x="489" y="29"/>
                </a:lnTo>
                <a:lnTo>
                  <a:pt x="484" y="27"/>
                </a:lnTo>
                <a:lnTo>
                  <a:pt x="477" y="26"/>
                </a:lnTo>
                <a:lnTo>
                  <a:pt x="477" y="26"/>
                </a:lnTo>
                <a:lnTo>
                  <a:pt x="448" y="24"/>
                </a:lnTo>
                <a:lnTo>
                  <a:pt x="418" y="26"/>
                </a:lnTo>
                <a:lnTo>
                  <a:pt x="359" y="29"/>
                </a:lnTo>
                <a:lnTo>
                  <a:pt x="302" y="33"/>
                </a:lnTo>
                <a:lnTo>
                  <a:pt x="248" y="38"/>
                </a:lnTo>
                <a:lnTo>
                  <a:pt x="248" y="38"/>
                </a:lnTo>
                <a:lnTo>
                  <a:pt x="240" y="44"/>
                </a:lnTo>
                <a:lnTo>
                  <a:pt x="231" y="50"/>
                </a:lnTo>
                <a:lnTo>
                  <a:pt x="217" y="64"/>
                </a:lnTo>
                <a:lnTo>
                  <a:pt x="193" y="90"/>
                </a:lnTo>
                <a:lnTo>
                  <a:pt x="193" y="90"/>
                </a:lnTo>
                <a:lnTo>
                  <a:pt x="188" y="106"/>
                </a:lnTo>
                <a:lnTo>
                  <a:pt x="185" y="123"/>
                </a:lnTo>
                <a:lnTo>
                  <a:pt x="181" y="138"/>
                </a:lnTo>
                <a:lnTo>
                  <a:pt x="175" y="155"/>
                </a:lnTo>
                <a:lnTo>
                  <a:pt x="175" y="155"/>
                </a:lnTo>
                <a:lnTo>
                  <a:pt x="171" y="275"/>
                </a:lnTo>
                <a:lnTo>
                  <a:pt x="170" y="336"/>
                </a:lnTo>
                <a:lnTo>
                  <a:pt x="170" y="400"/>
                </a:lnTo>
                <a:lnTo>
                  <a:pt x="171" y="463"/>
                </a:lnTo>
                <a:lnTo>
                  <a:pt x="172" y="526"/>
                </a:lnTo>
                <a:lnTo>
                  <a:pt x="177" y="588"/>
                </a:lnTo>
                <a:lnTo>
                  <a:pt x="182" y="648"/>
                </a:lnTo>
                <a:lnTo>
                  <a:pt x="182" y="648"/>
                </a:lnTo>
                <a:lnTo>
                  <a:pt x="189" y="676"/>
                </a:lnTo>
                <a:lnTo>
                  <a:pt x="198" y="705"/>
                </a:lnTo>
                <a:lnTo>
                  <a:pt x="208" y="731"/>
                </a:lnTo>
                <a:lnTo>
                  <a:pt x="219" y="755"/>
                </a:lnTo>
                <a:lnTo>
                  <a:pt x="231" y="779"/>
                </a:lnTo>
                <a:lnTo>
                  <a:pt x="245" y="799"/>
                </a:lnTo>
                <a:lnTo>
                  <a:pt x="254" y="808"/>
                </a:lnTo>
                <a:lnTo>
                  <a:pt x="262" y="817"/>
                </a:lnTo>
                <a:lnTo>
                  <a:pt x="271" y="824"/>
                </a:lnTo>
                <a:lnTo>
                  <a:pt x="281" y="831"/>
                </a:lnTo>
                <a:lnTo>
                  <a:pt x="281" y="831"/>
                </a:lnTo>
                <a:lnTo>
                  <a:pt x="302" y="837"/>
                </a:lnTo>
                <a:lnTo>
                  <a:pt x="321" y="841"/>
                </a:lnTo>
                <a:lnTo>
                  <a:pt x="363" y="846"/>
                </a:lnTo>
                <a:lnTo>
                  <a:pt x="408" y="849"/>
                </a:lnTo>
                <a:lnTo>
                  <a:pt x="453" y="851"/>
                </a:lnTo>
                <a:lnTo>
                  <a:pt x="498" y="851"/>
                </a:lnTo>
                <a:lnTo>
                  <a:pt x="543" y="849"/>
                </a:lnTo>
                <a:lnTo>
                  <a:pt x="632" y="848"/>
                </a:lnTo>
                <a:lnTo>
                  <a:pt x="632" y="848"/>
                </a:lnTo>
                <a:lnTo>
                  <a:pt x="791" y="849"/>
                </a:lnTo>
                <a:lnTo>
                  <a:pt x="948" y="852"/>
                </a:lnTo>
                <a:lnTo>
                  <a:pt x="1104" y="855"/>
                </a:lnTo>
                <a:lnTo>
                  <a:pt x="1259" y="859"/>
                </a:lnTo>
                <a:lnTo>
                  <a:pt x="1569" y="870"/>
                </a:lnTo>
                <a:lnTo>
                  <a:pt x="1883" y="883"/>
                </a:lnTo>
                <a:lnTo>
                  <a:pt x="1883" y="883"/>
                </a:lnTo>
                <a:lnTo>
                  <a:pt x="2019" y="889"/>
                </a:lnTo>
                <a:lnTo>
                  <a:pt x="2157" y="893"/>
                </a:lnTo>
                <a:lnTo>
                  <a:pt x="2296" y="896"/>
                </a:lnTo>
                <a:lnTo>
                  <a:pt x="2366" y="896"/>
                </a:lnTo>
                <a:lnTo>
                  <a:pt x="2436" y="894"/>
                </a:lnTo>
                <a:lnTo>
                  <a:pt x="2436" y="894"/>
                </a:lnTo>
                <a:lnTo>
                  <a:pt x="2516" y="893"/>
                </a:lnTo>
                <a:lnTo>
                  <a:pt x="2596" y="891"/>
                </a:lnTo>
                <a:lnTo>
                  <a:pt x="2637" y="890"/>
                </a:lnTo>
                <a:lnTo>
                  <a:pt x="2679" y="887"/>
                </a:lnTo>
                <a:lnTo>
                  <a:pt x="2720" y="883"/>
                </a:lnTo>
                <a:lnTo>
                  <a:pt x="2761" y="877"/>
                </a:lnTo>
                <a:lnTo>
                  <a:pt x="2761" y="877"/>
                </a:lnTo>
                <a:lnTo>
                  <a:pt x="2762" y="872"/>
                </a:lnTo>
                <a:lnTo>
                  <a:pt x="2765" y="868"/>
                </a:lnTo>
                <a:lnTo>
                  <a:pt x="2768" y="866"/>
                </a:lnTo>
                <a:lnTo>
                  <a:pt x="2771" y="863"/>
                </a:lnTo>
                <a:lnTo>
                  <a:pt x="2778" y="862"/>
                </a:lnTo>
                <a:lnTo>
                  <a:pt x="2785" y="862"/>
                </a:lnTo>
                <a:lnTo>
                  <a:pt x="2785" y="862"/>
                </a:lnTo>
                <a:close/>
                <a:moveTo>
                  <a:pt x="1718" y="1039"/>
                </a:moveTo>
                <a:lnTo>
                  <a:pt x="1718" y="1039"/>
                </a:lnTo>
                <a:lnTo>
                  <a:pt x="1727" y="1025"/>
                </a:lnTo>
                <a:lnTo>
                  <a:pt x="1734" y="1012"/>
                </a:lnTo>
                <a:lnTo>
                  <a:pt x="1748" y="983"/>
                </a:lnTo>
                <a:lnTo>
                  <a:pt x="1763" y="955"/>
                </a:lnTo>
                <a:lnTo>
                  <a:pt x="1772" y="942"/>
                </a:lnTo>
                <a:lnTo>
                  <a:pt x="1781" y="929"/>
                </a:lnTo>
                <a:lnTo>
                  <a:pt x="1749" y="998"/>
                </a:lnTo>
                <a:lnTo>
                  <a:pt x="1749" y="998"/>
                </a:lnTo>
                <a:lnTo>
                  <a:pt x="1798" y="945"/>
                </a:lnTo>
                <a:lnTo>
                  <a:pt x="1824" y="921"/>
                </a:lnTo>
                <a:lnTo>
                  <a:pt x="1850" y="897"/>
                </a:lnTo>
                <a:lnTo>
                  <a:pt x="1850" y="897"/>
                </a:lnTo>
                <a:lnTo>
                  <a:pt x="1842" y="896"/>
                </a:lnTo>
                <a:lnTo>
                  <a:pt x="1831" y="896"/>
                </a:lnTo>
                <a:lnTo>
                  <a:pt x="1809" y="896"/>
                </a:lnTo>
                <a:lnTo>
                  <a:pt x="1809" y="896"/>
                </a:lnTo>
                <a:lnTo>
                  <a:pt x="1807" y="896"/>
                </a:lnTo>
                <a:lnTo>
                  <a:pt x="1804" y="897"/>
                </a:lnTo>
                <a:lnTo>
                  <a:pt x="1801" y="901"/>
                </a:lnTo>
                <a:lnTo>
                  <a:pt x="1800" y="907"/>
                </a:lnTo>
                <a:lnTo>
                  <a:pt x="1798" y="910"/>
                </a:lnTo>
                <a:lnTo>
                  <a:pt x="1795" y="912"/>
                </a:lnTo>
                <a:lnTo>
                  <a:pt x="1795" y="912"/>
                </a:lnTo>
                <a:lnTo>
                  <a:pt x="1794" y="910"/>
                </a:lnTo>
                <a:lnTo>
                  <a:pt x="1794" y="907"/>
                </a:lnTo>
                <a:lnTo>
                  <a:pt x="1795" y="901"/>
                </a:lnTo>
                <a:lnTo>
                  <a:pt x="1798" y="897"/>
                </a:lnTo>
                <a:lnTo>
                  <a:pt x="1798" y="896"/>
                </a:lnTo>
                <a:lnTo>
                  <a:pt x="1797" y="894"/>
                </a:lnTo>
                <a:lnTo>
                  <a:pt x="1797" y="894"/>
                </a:lnTo>
                <a:lnTo>
                  <a:pt x="1791" y="893"/>
                </a:lnTo>
                <a:lnTo>
                  <a:pt x="1783" y="893"/>
                </a:lnTo>
                <a:lnTo>
                  <a:pt x="1770" y="894"/>
                </a:lnTo>
                <a:lnTo>
                  <a:pt x="1770" y="894"/>
                </a:lnTo>
                <a:lnTo>
                  <a:pt x="1773" y="898"/>
                </a:lnTo>
                <a:lnTo>
                  <a:pt x="1772" y="903"/>
                </a:lnTo>
                <a:lnTo>
                  <a:pt x="1770" y="907"/>
                </a:lnTo>
                <a:lnTo>
                  <a:pt x="1769" y="911"/>
                </a:lnTo>
                <a:lnTo>
                  <a:pt x="1769" y="911"/>
                </a:lnTo>
                <a:lnTo>
                  <a:pt x="1739" y="952"/>
                </a:lnTo>
                <a:lnTo>
                  <a:pt x="1710" y="991"/>
                </a:lnTo>
                <a:lnTo>
                  <a:pt x="1682" y="1032"/>
                </a:lnTo>
                <a:lnTo>
                  <a:pt x="1668" y="1053"/>
                </a:lnTo>
                <a:lnTo>
                  <a:pt x="1655" y="1074"/>
                </a:lnTo>
                <a:lnTo>
                  <a:pt x="1655" y="1074"/>
                </a:lnTo>
                <a:lnTo>
                  <a:pt x="1673" y="1077"/>
                </a:lnTo>
                <a:lnTo>
                  <a:pt x="1691" y="1078"/>
                </a:lnTo>
                <a:lnTo>
                  <a:pt x="1710" y="1078"/>
                </a:lnTo>
                <a:lnTo>
                  <a:pt x="1728" y="1078"/>
                </a:lnTo>
                <a:lnTo>
                  <a:pt x="1745" y="1077"/>
                </a:lnTo>
                <a:lnTo>
                  <a:pt x="1760" y="1074"/>
                </a:lnTo>
                <a:lnTo>
                  <a:pt x="1774" y="1068"/>
                </a:lnTo>
                <a:lnTo>
                  <a:pt x="1784" y="1063"/>
                </a:lnTo>
                <a:lnTo>
                  <a:pt x="1784" y="1063"/>
                </a:lnTo>
                <a:lnTo>
                  <a:pt x="1783" y="1060"/>
                </a:lnTo>
                <a:lnTo>
                  <a:pt x="1784" y="1057"/>
                </a:lnTo>
                <a:lnTo>
                  <a:pt x="1786" y="1056"/>
                </a:lnTo>
                <a:lnTo>
                  <a:pt x="1788" y="1054"/>
                </a:lnTo>
                <a:lnTo>
                  <a:pt x="1790" y="1053"/>
                </a:lnTo>
                <a:lnTo>
                  <a:pt x="1793" y="1053"/>
                </a:lnTo>
                <a:lnTo>
                  <a:pt x="1794" y="1054"/>
                </a:lnTo>
                <a:lnTo>
                  <a:pt x="1793" y="1057"/>
                </a:lnTo>
                <a:lnTo>
                  <a:pt x="1793" y="1057"/>
                </a:lnTo>
                <a:lnTo>
                  <a:pt x="1788" y="1064"/>
                </a:lnTo>
                <a:lnTo>
                  <a:pt x="1783" y="1070"/>
                </a:lnTo>
                <a:lnTo>
                  <a:pt x="1772" y="1080"/>
                </a:lnTo>
                <a:lnTo>
                  <a:pt x="1822" y="1080"/>
                </a:lnTo>
                <a:lnTo>
                  <a:pt x="1822" y="1080"/>
                </a:lnTo>
                <a:lnTo>
                  <a:pt x="1832" y="1061"/>
                </a:lnTo>
                <a:lnTo>
                  <a:pt x="1843" y="1045"/>
                </a:lnTo>
                <a:lnTo>
                  <a:pt x="1866" y="1011"/>
                </a:lnTo>
                <a:lnTo>
                  <a:pt x="1866" y="1011"/>
                </a:lnTo>
                <a:lnTo>
                  <a:pt x="1866" y="1011"/>
                </a:lnTo>
                <a:lnTo>
                  <a:pt x="1870" y="1008"/>
                </a:lnTo>
                <a:lnTo>
                  <a:pt x="1873" y="1004"/>
                </a:lnTo>
                <a:lnTo>
                  <a:pt x="1878" y="993"/>
                </a:lnTo>
                <a:lnTo>
                  <a:pt x="1874" y="993"/>
                </a:lnTo>
                <a:lnTo>
                  <a:pt x="1874" y="993"/>
                </a:lnTo>
                <a:lnTo>
                  <a:pt x="1888" y="976"/>
                </a:lnTo>
                <a:lnTo>
                  <a:pt x="1901" y="957"/>
                </a:lnTo>
                <a:lnTo>
                  <a:pt x="1912" y="939"/>
                </a:lnTo>
                <a:lnTo>
                  <a:pt x="1923" y="921"/>
                </a:lnTo>
                <a:lnTo>
                  <a:pt x="1791" y="1049"/>
                </a:lnTo>
                <a:lnTo>
                  <a:pt x="1791" y="1049"/>
                </a:lnTo>
                <a:lnTo>
                  <a:pt x="1824" y="1009"/>
                </a:lnTo>
                <a:lnTo>
                  <a:pt x="1857" y="972"/>
                </a:lnTo>
                <a:lnTo>
                  <a:pt x="1892" y="936"/>
                </a:lnTo>
                <a:lnTo>
                  <a:pt x="1929" y="901"/>
                </a:lnTo>
                <a:lnTo>
                  <a:pt x="1929" y="901"/>
                </a:lnTo>
                <a:lnTo>
                  <a:pt x="1918" y="898"/>
                </a:lnTo>
                <a:lnTo>
                  <a:pt x="1905" y="898"/>
                </a:lnTo>
                <a:lnTo>
                  <a:pt x="1878" y="898"/>
                </a:lnTo>
                <a:lnTo>
                  <a:pt x="1878" y="898"/>
                </a:lnTo>
                <a:lnTo>
                  <a:pt x="1866" y="921"/>
                </a:lnTo>
                <a:lnTo>
                  <a:pt x="1853" y="943"/>
                </a:lnTo>
                <a:lnTo>
                  <a:pt x="1825" y="987"/>
                </a:lnTo>
                <a:lnTo>
                  <a:pt x="1825" y="987"/>
                </a:lnTo>
                <a:lnTo>
                  <a:pt x="1821" y="984"/>
                </a:lnTo>
                <a:lnTo>
                  <a:pt x="1818" y="984"/>
                </a:lnTo>
                <a:lnTo>
                  <a:pt x="1818" y="984"/>
                </a:lnTo>
                <a:lnTo>
                  <a:pt x="1818" y="984"/>
                </a:lnTo>
                <a:lnTo>
                  <a:pt x="1800" y="1011"/>
                </a:lnTo>
                <a:lnTo>
                  <a:pt x="1788" y="1023"/>
                </a:lnTo>
                <a:lnTo>
                  <a:pt x="1781" y="1032"/>
                </a:lnTo>
                <a:lnTo>
                  <a:pt x="1781" y="1032"/>
                </a:lnTo>
                <a:lnTo>
                  <a:pt x="1793" y="1014"/>
                </a:lnTo>
                <a:lnTo>
                  <a:pt x="1804" y="997"/>
                </a:lnTo>
                <a:lnTo>
                  <a:pt x="1817" y="980"/>
                </a:lnTo>
                <a:lnTo>
                  <a:pt x="1831" y="966"/>
                </a:lnTo>
                <a:lnTo>
                  <a:pt x="1829" y="962"/>
                </a:lnTo>
                <a:lnTo>
                  <a:pt x="1829" y="962"/>
                </a:lnTo>
                <a:lnTo>
                  <a:pt x="1838" y="949"/>
                </a:lnTo>
                <a:lnTo>
                  <a:pt x="1846" y="936"/>
                </a:lnTo>
                <a:lnTo>
                  <a:pt x="1854" y="922"/>
                </a:lnTo>
                <a:lnTo>
                  <a:pt x="1863" y="908"/>
                </a:lnTo>
                <a:lnTo>
                  <a:pt x="1863" y="908"/>
                </a:lnTo>
                <a:lnTo>
                  <a:pt x="1864" y="904"/>
                </a:lnTo>
                <a:lnTo>
                  <a:pt x="1863" y="903"/>
                </a:lnTo>
                <a:lnTo>
                  <a:pt x="1860" y="903"/>
                </a:lnTo>
                <a:lnTo>
                  <a:pt x="1856" y="905"/>
                </a:lnTo>
                <a:lnTo>
                  <a:pt x="1856" y="905"/>
                </a:lnTo>
                <a:lnTo>
                  <a:pt x="1818" y="941"/>
                </a:lnTo>
                <a:lnTo>
                  <a:pt x="1780" y="977"/>
                </a:lnTo>
                <a:lnTo>
                  <a:pt x="1745" y="1014"/>
                </a:lnTo>
                <a:lnTo>
                  <a:pt x="1711" y="1053"/>
                </a:lnTo>
                <a:lnTo>
                  <a:pt x="1711" y="1053"/>
                </a:lnTo>
                <a:lnTo>
                  <a:pt x="1711" y="1049"/>
                </a:lnTo>
                <a:lnTo>
                  <a:pt x="1711" y="1042"/>
                </a:lnTo>
                <a:lnTo>
                  <a:pt x="1711" y="1040"/>
                </a:lnTo>
                <a:lnTo>
                  <a:pt x="1713" y="1038"/>
                </a:lnTo>
                <a:lnTo>
                  <a:pt x="1714" y="1038"/>
                </a:lnTo>
                <a:lnTo>
                  <a:pt x="1718" y="1039"/>
                </a:lnTo>
                <a:lnTo>
                  <a:pt x="1718" y="1039"/>
                </a:lnTo>
                <a:close/>
                <a:moveTo>
                  <a:pt x="231" y="993"/>
                </a:moveTo>
                <a:lnTo>
                  <a:pt x="231" y="993"/>
                </a:lnTo>
                <a:lnTo>
                  <a:pt x="236" y="990"/>
                </a:lnTo>
                <a:lnTo>
                  <a:pt x="240" y="986"/>
                </a:lnTo>
                <a:lnTo>
                  <a:pt x="248" y="974"/>
                </a:lnTo>
                <a:lnTo>
                  <a:pt x="257" y="964"/>
                </a:lnTo>
                <a:lnTo>
                  <a:pt x="261" y="959"/>
                </a:lnTo>
                <a:lnTo>
                  <a:pt x="267" y="955"/>
                </a:lnTo>
                <a:lnTo>
                  <a:pt x="267" y="955"/>
                </a:lnTo>
                <a:lnTo>
                  <a:pt x="260" y="967"/>
                </a:lnTo>
                <a:lnTo>
                  <a:pt x="254" y="977"/>
                </a:lnTo>
                <a:lnTo>
                  <a:pt x="248" y="988"/>
                </a:lnTo>
                <a:lnTo>
                  <a:pt x="244" y="994"/>
                </a:lnTo>
                <a:lnTo>
                  <a:pt x="237" y="1000"/>
                </a:lnTo>
                <a:lnTo>
                  <a:pt x="237" y="1000"/>
                </a:lnTo>
                <a:lnTo>
                  <a:pt x="245" y="1001"/>
                </a:lnTo>
                <a:lnTo>
                  <a:pt x="255" y="1002"/>
                </a:lnTo>
                <a:lnTo>
                  <a:pt x="275" y="1005"/>
                </a:lnTo>
                <a:lnTo>
                  <a:pt x="275" y="1005"/>
                </a:lnTo>
                <a:lnTo>
                  <a:pt x="286" y="984"/>
                </a:lnTo>
                <a:lnTo>
                  <a:pt x="300" y="966"/>
                </a:lnTo>
                <a:lnTo>
                  <a:pt x="316" y="950"/>
                </a:lnTo>
                <a:lnTo>
                  <a:pt x="333" y="936"/>
                </a:lnTo>
                <a:lnTo>
                  <a:pt x="320" y="941"/>
                </a:lnTo>
                <a:lnTo>
                  <a:pt x="317" y="942"/>
                </a:lnTo>
                <a:lnTo>
                  <a:pt x="316" y="946"/>
                </a:lnTo>
                <a:lnTo>
                  <a:pt x="317" y="942"/>
                </a:lnTo>
                <a:lnTo>
                  <a:pt x="320" y="941"/>
                </a:lnTo>
                <a:lnTo>
                  <a:pt x="320" y="941"/>
                </a:lnTo>
                <a:lnTo>
                  <a:pt x="323" y="934"/>
                </a:lnTo>
                <a:lnTo>
                  <a:pt x="327" y="927"/>
                </a:lnTo>
                <a:lnTo>
                  <a:pt x="335" y="915"/>
                </a:lnTo>
                <a:lnTo>
                  <a:pt x="344" y="903"/>
                </a:lnTo>
                <a:lnTo>
                  <a:pt x="348" y="896"/>
                </a:lnTo>
                <a:lnTo>
                  <a:pt x="351" y="889"/>
                </a:lnTo>
                <a:lnTo>
                  <a:pt x="271" y="962"/>
                </a:lnTo>
                <a:lnTo>
                  <a:pt x="271" y="962"/>
                </a:lnTo>
                <a:lnTo>
                  <a:pt x="279" y="948"/>
                </a:lnTo>
                <a:lnTo>
                  <a:pt x="289" y="935"/>
                </a:lnTo>
                <a:lnTo>
                  <a:pt x="300" y="922"/>
                </a:lnTo>
                <a:lnTo>
                  <a:pt x="312" y="910"/>
                </a:lnTo>
                <a:lnTo>
                  <a:pt x="323" y="900"/>
                </a:lnTo>
                <a:lnTo>
                  <a:pt x="335" y="889"/>
                </a:lnTo>
                <a:lnTo>
                  <a:pt x="362" y="870"/>
                </a:lnTo>
                <a:lnTo>
                  <a:pt x="362" y="870"/>
                </a:lnTo>
                <a:lnTo>
                  <a:pt x="365" y="869"/>
                </a:lnTo>
                <a:lnTo>
                  <a:pt x="369" y="870"/>
                </a:lnTo>
                <a:lnTo>
                  <a:pt x="371" y="872"/>
                </a:lnTo>
                <a:lnTo>
                  <a:pt x="371" y="877"/>
                </a:lnTo>
                <a:lnTo>
                  <a:pt x="371" y="877"/>
                </a:lnTo>
                <a:lnTo>
                  <a:pt x="363" y="893"/>
                </a:lnTo>
                <a:lnTo>
                  <a:pt x="354" y="907"/>
                </a:lnTo>
                <a:lnTo>
                  <a:pt x="344" y="920"/>
                </a:lnTo>
                <a:lnTo>
                  <a:pt x="333" y="929"/>
                </a:lnTo>
                <a:lnTo>
                  <a:pt x="337" y="929"/>
                </a:lnTo>
                <a:lnTo>
                  <a:pt x="292" y="1001"/>
                </a:lnTo>
                <a:lnTo>
                  <a:pt x="292" y="1001"/>
                </a:lnTo>
                <a:lnTo>
                  <a:pt x="290" y="1005"/>
                </a:lnTo>
                <a:lnTo>
                  <a:pt x="290" y="1009"/>
                </a:lnTo>
                <a:lnTo>
                  <a:pt x="292" y="1009"/>
                </a:lnTo>
                <a:lnTo>
                  <a:pt x="293" y="1009"/>
                </a:lnTo>
                <a:lnTo>
                  <a:pt x="296" y="1005"/>
                </a:lnTo>
                <a:lnTo>
                  <a:pt x="296" y="1005"/>
                </a:lnTo>
                <a:lnTo>
                  <a:pt x="297" y="1002"/>
                </a:lnTo>
                <a:lnTo>
                  <a:pt x="299" y="1001"/>
                </a:lnTo>
                <a:lnTo>
                  <a:pt x="300" y="1001"/>
                </a:lnTo>
                <a:lnTo>
                  <a:pt x="302" y="1002"/>
                </a:lnTo>
                <a:lnTo>
                  <a:pt x="303" y="1005"/>
                </a:lnTo>
                <a:lnTo>
                  <a:pt x="303" y="1009"/>
                </a:lnTo>
                <a:lnTo>
                  <a:pt x="303" y="1009"/>
                </a:lnTo>
                <a:lnTo>
                  <a:pt x="309" y="1012"/>
                </a:lnTo>
                <a:lnTo>
                  <a:pt x="314" y="1014"/>
                </a:lnTo>
                <a:lnTo>
                  <a:pt x="320" y="1015"/>
                </a:lnTo>
                <a:lnTo>
                  <a:pt x="327" y="1015"/>
                </a:lnTo>
                <a:lnTo>
                  <a:pt x="392" y="925"/>
                </a:lnTo>
                <a:lnTo>
                  <a:pt x="392" y="925"/>
                </a:lnTo>
                <a:lnTo>
                  <a:pt x="375" y="939"/>
                </a:lnTo>
                <a:lnTo>
                  <a:pt x="358" y="956"/>
                </a:lnTo>
                <a:lnTo>
                  <a:pt x="342" y="972"/>
                </a:lnTo>
                <a:lnTo>
                  <a:pt x="326" y="988"/>
                </a:lnTo>
                <a:lnTo>
                  <a:pt x="324" y="983"/>
                </a:lnTo>
                <a:lnTo>
                  <a:pt x="307" y="998"/>
                </a:lnTo>
                <a:lnTo>
                  <a:pt x="307" y="998"/>
                </a:lnTo>
                <a:lnTo>
                  <a:pt x="307" y="994"/>
                </a:lnTo>
                <a:lnTo>
                  <a:pt x="309" y="991"/>
                </a:lnTo>
                <a:lnTo>
                  <a:pt x="312" y="988"/>
                </a:lnTo>
                <a:lnTo>
                  <a:pt x="313" y="983"/>
                </a:lnTo>
                <a:lnTo>
                  <a:pt x="313" y="983"/>
                </a:lnTo>
                <a:lnTo>
                  <a:pt x="314" y="983"/>
                </a:lnTo>
                <a:lnTo>
                  <a:pt x="317" y="980"/>
                </a:lnTo>
                <a:lnTo>
                  <a:pt x="324" y="974"/>
                </a:lnTo>
                <a:lnTo>
                  <a:pt x="327" y="972"/>
                </a:lnTo>
                <a:lnTo>
                  <a:pt x="328" y="972"/>
                </a:lnTo>
                <a:lnTo>
                  <a:pt x="327" y="976"/>
                </a:lnTo>
                <a:lnTo>
                  <a:pt x="324" y="983"/>
                </a:lnTo>
                <a:lnTo>
                  <a:pt x="324" y="983"/>
                </a:lnTo>
                <a:lnTo>
                  <a:pt x="328" y="980"/>
                </a:lnTo>
                <a:lnTo>
                  <a:pt x="333" y="976"/>
                </a:lnTo>
                <a:lnTo>
                  <a:pt x="338" y="967"/>
                </a:lnTo>
                <a:lnTo>
                  <a:pt x="338" y="964"/>
                </a:lnTo>
                <a:lnTo>
                  <a:pt x="338" y="964"/>
                </a:lnTo>
                <a:lnTo>
                  <a:pt x="340" y="960"/>
                </a:lnTo>
                <a:lnTo>
                  <a:pt x="340" y="960"/>
                </a:lnTo>
                <a:lnTo>
                  <a:pt x="362" y="936"/>
                </a:lnTo>
                <a:lnTo>
                  <a:pt x="386" y="914"/>
                </a:lnTo>
                <a:lnTo>
                  <a:pt x="411" y="893"/>
                </a:lnTo>
                <a:lnTo>
                  <a:pt x="439" y="875"/>
                </a:lnTo>
                <a:lnTo>
                  <a:pt x="439" y="875"/>
                </a:lnTo>
                <a:lnTo>
                  <a:pt x="437" y="882"/>
                </a:lnTo>
                <a:lnTo>
                  <a:pt x="432" y="890"/>
                </a:lnTo>
                <a:lnTo>
                  <a:pt x="421" y="907"/>
                </a:lnTo>
                <a:lnTo>
                  <a:pt x="407" y="922"/>
                </a:lnTo>
                <a:lnTo>
                  <a:pt x="394" y="935"/>
                </a:lnTo>
                <a:lnTo>
                  <a:pt x="394" y="935"/>
                </a:lnTo>
                <a:lnTo>
                  <a:pt x="396" y="939"/>
                </a:lnTo>
                <a:lnTo>
                  <a:pt x="396" y="942"/>
                </a:lnTo>
                <a:lnTo>
                  <a:pt x="392" y="949"/>
                </a:lnTo>
                <a:lnTo>
                  <a:pt x="392" y="949"/>
                </a:lnTo>
                <a:lnTo>
                  <a:pt x="379" y="964"/>
                </a:lnTo>
                <a:lnTo>
                  <a:pt x="366" y="981"/>
                </a:lnTo>
                <a:lnTo>
                  <a:pt x="354" y="1000"/>
                </a:lnTo>
                <a:lnTo>
                  <a:pt x="342" y="1019"/>
                </a:lnTo>
                <a:lnTo>
                  <a:pt x="342" y="1019"/>
                </a:lnTo>
                <a:lnTo>
                  <a:pt x="349" y="1015"/>
                </a:lnTo>
                <a:lnTo>
                  <a:pt x="355" y="1011"/>
                </a:lnTo>
                <a:lnTo>
                  <a:pt x="359" y="1005"/>
                </a:lnTo>
                <a:lnTo>
                  <a:pt x="363" y="1000"/>
                </a:lnTo>
                <a:lnTo>
                  <a:pt x="372" y="988"/>
                </a:lnTo>
                <a:lnTo>
                  <a:pt x="376" y="984"/>
                </a:lnTo>
                <a:lnTo>
                  <a:pt x="383" y="979"/>
                </a:lnTo>
                <a:lnTo>
                  <a:pt x="383" y="979"/>
                </a:lnTo>
                <a:lnTo>
                  <a:pt x="383" y="981"/>
                </a:lnTo>
                <a:lnTo>
                  <a:pt x="382" y="986"/>
                </a:lnTo>
                <a:lnTo>
                  <a:pt x="378" y="991"/>
                </a:lnTo>
                <a:lnTo>
                  <a:pt x="373" y="997"/>
                </a:lnTo>
                <a:lnTo>
                  <a:pt x="372" y="1001"/>
                </a:lnTo>
                <a:lnTo>
                  <a:pt x="372" y="1005"/>
                </a:lnTo>
                <a:lnTo>
                  <a:pt x="372" y="1005"/>
                </a:lnTo>
                <a:lnTo>
                  <a:pt x="371" y="1007"/>
                </a:lnTo>
                <a:lnTo>
                  <a:pt x="368" y="1008"/>
                </a:lnTo>
                <a:lnTo>
                  <a:pt x="362" y="1014"/>
                </a:lnTo>
                <a:lnTo>
                  <a:pt x="361" y="1015"/>
                </a:lnTo>
                <a:lnTo>
                  <a:pt x="361" y="1018"/>
                </a:lnTo>
                <a:lnTo>
                  <a:pt x="362" y="1019"/>
                </a:lnTo>
                <a:lnTo>
                  <a:pt x="366" y="1022"/>
                </a:lnTo>
                <a:lnTo>
                  <a:pt x="366" y="1022"/>
                </a:lnTo>
                <a:lnTo>
                  <a:pt x="380" y="1025"/>
                </a:lnTo>
                <a:lnTo>
                  <a:pt x="394" y="1026"/>
                </a:lnTo>
                <a:lnTo>
                  <a:pt x="421" y="1029"/>
                </a:lnTo>
                <a:lnTo>
                  <a:pt x="421" y="1029"/>
                </a:lnTo>
                <a:lnTo>
                  <a:pt x="424" y="1018"/>
                </a:lnTo>
                <a:lnTo>
                  <a:pt x="430" y="1007"/>
                </a:lnTo>
                <a:lnTo>
                  <a:pt x="437" y="997"/>
                </a:lnTo>
                <a:lnTo>
                  <a:pt x="444" y="987"/>
                </a:lnTo>
                <a:lnTo>
                  <a:pt x="459" y="970"/>
                </a:lnTo>
                <a:lnTo>
                  <a:pt x="465" y="963"/>
                </a:lnTo>
                <a:lnTo>
                  <a:pt x="466" y="957"/>
                </a:lnTo>
                <a:lnTo>
                  <a:pt x="466" y="957"/>
                </a:lnTo>
                <a:lnTo>
                  <a:pt x="479" y="939"/>
                </a:lnTo>
                <a:lnTo>
                  <a:pt x="493" y="921"/>
                </a:lnTo>
                <a:lnTo>
                  <a:pt x="507" y="903"/>
                </a:lnTo>
                <a:lnTo>
                  <a:pt x="514" y="893"/>
                </a:lnTo>
                <a:lnTo>
                  <a:pt x="519" y="880"/>
                </a:lnTo>
                <a:lnTo>
                  <a:pt x="519" y="880"/>
                </a:lnTo>
                <a:lnTo>
                  <a:pt x="500" y="893"/>
                </a:lnTo>
                <a:lnTo>
                  <a:pt x="482" y="905"/>
                </a:lnTo>
                <a:lnTo>
                  <a:pt x="463" y="918"/>
                </a:lnTo>
                <a:lnTo>
                  <a:pt x="446" y="932"/>
                </a:lnTo>
                <a:lnTo>
                  <a:pt x="414" y="960"/>
                </a:lnTo>
                <a:lnTo>
                  <a:pt x="385" y="988"/>
                </a:lnTo>
                <a:lnTo>
                  <a:pt x="385" y="988"/>
                </a:lnTo>
                <a:lnTo>
                  <a:pt x="396" y="972"/>
                </a:lnTo>
                <a:lnTo>
                  <a:pt x="407" y="956"/>
                </a:lnTo>
                <a:lnTo>
                  <a:pt x="420" y="942"/>
                </a:lnTo>
                <a:lnTo>
                  <a:pt x="435" y="928"/>
                </a:lnTo>
                <a:lnTo>
                  <a:pt x="451" y="915"/>
                </a:lnTo>
                <a:lnTo>
                  <a:pt x="467" y="903"/>
                </a:lnTo>
                <a:lnTo>
                  <a:pt x="503" y="880"/>
                </a:lnTo>
                <a:lnTo>
                  <a:pt x="503" y="880"/>
                </a:lnTo>
                <a:lnTo>
                  <a:pt x="480" y="875"/>
                </a:lnTo>
                <a:lnTo>
                  <a:pt x="458" y="870"/>
                </a:lnTo>
                <a:lnTo>
                  <a:pt x="434" y="868"/>
                </a:lnTo>
                <a:lnTo>
                  <a:pt x="408" y="868"/>
                </a:lnTo>
                <a:lnTo>
                  <a:pt x="359" y="865"/>
                </a:lnTo>
                <a:lnTo>
                  <a:pt x="335" y="862"/>
                </a:lnTo>
                <a:lnTo>
                  <a:pt x="313" y="859"/>
                </a:lnTo>
                <a:lnTo>
                  <a:pt x="313" y="859"/>
                </a:lnTo>
                <a:lnTo>
                  <a:pt x="307" y="872"/>
                </a:lnTo>
                <a:lnTo>
                  <a:pt x="297" y="887"/>
                </a:lnTo>
                <a:lnTo>
                  <a:pt x="278" y="914"/>
                </a:lnTo>
                <a:lnTo>
                  <a:pt x="278" y="914"/>
                </a:lnTo>
                <a:lnTo>
                  <a:pt x="252" y="952"/>
                </a:lnTo>
                <a:lnTo>
                  <a:pt x="240" y="973"/>
                </a:lnTo>
                <a:lnTo>
                  <a:pt x="234" y="983"/>
                </a:lnTo>
                <a:lnTo>
                  <a:pt x="231" y="993"/>
                </a:lnTo>
                <a:lnTo>
                  <a:pt x="231" y="993"/>
                </a:lnTo>
                <a:close/>
                <a:moveTo>
                  <a:pt x="992" y="986"/>
                </a:moveTo>
                <a:lnTo>
                  <a:pt x="992" y="986"/>
                </a:lnTo>
                <a:lnTo>
                  <a:pt x="1021" y="956"/>
                </a:lnTo>
                <a:lnTo>
                  <a:pt x="1037" y="942"/>
                </a:lnTo>
                <a:lnTo>
                  <a:pt x="1053" y="928"/>
                </a:lnTo>
                <a:lnTo>
                  <a:pt x="1070" y="914"/>
                </a:lnTo>
                <a:lnTo>
                  <a:pt x="1089" y="901"/>
                </a:lnTo>
                <a:lnTo>
                  <a:pt x="1110" y="890"/>
                </a:lnTo>
                <a:lnTo>
                  <a:pt x="1131" y="879"/>
                </a:lnTo>
                <a:lnTo>
                  <a:pt x="1131" y="879"/>
                </a:lnTo>
                <a:lnTo>
                  <a:pt x="1129" y="890"/>
                </a:lnTo>
                <a:lnTo>
                  <a:pt x="1127" y="901"/>
                </a:lnTo>
                <a:lnTo>
                  <a:pt x="1122" y="911"/>
                </a:lnTo>
                <a:lnTo>
                  <a:pt x="1115" y="921"/>
                </a:lnTo>
                <a:lnTo>
                  <a:pt x="1108" y="931"/>
                </a:lnTo>
                <a:lnTo>
                  <a:pt x="1101" y="938"/>
                </a:lnTo>
                <a:lnTo>
                  <a:pt x="1090" y="950"/>
                </a:lnTo>
                <a:lnTo>
                  <a:pt x="1093" y="949"/>
                </a:lnTo>
                <a:lnTo>
                  <a:pt x="1090" y="950"/>
                </a:lnTo>
                <a:lnTo>
                  <a:pt x="1090" y="950"/>
                </a:lnTo>
                <a:lnTo>
                  <a:pt x="1075" y="973"/>
                </a:lnTo>
                <a:lnTo>
                  <a:pt x="1056" y="998"/>
                </a:lnTo>
                <a:lnTo>
                  <a:pt x="1039" y="1022"/>
                </a:lnTo>
                <a:lnTo>
                  <a:pt x="1024" y="1046"/>
                </a:lnTo>
                <a:lnTo>
                  <a:pt x="1024" y="1046"/>
                </a:lnTo>
                <a:lnTo>
                  <a:pt x="1032" y="1045"/>
                </a:lnTo>
                <a:lnTo>
                  <a:pt x="1037" y="1043"/>
                </a:lnTo>
                <a:lnTo>
                  <a:pt x="1037" y="1042"/>
                </a:lnTo>
                <a:lnTo>
                  <a:pt x="1035" y="1042"/>
                </a:lnTo>
                <a:lnTo>
                  <a:pt x="1030" y="1043"/>
                </a:lnTo>
                <a:lnTo>
                  <a:pt x="1030" y="1043"/>
                </a:lnTo>
                <a:lnTo>
                  <a:pt x="1042" y="1032"/>
                </a:lnTo>
                <a:lnTo>
                  <a:pt x="1053" y="1019"/>
                </a:lnTo>
                <a:lnTo>
                  <a:pt x="1065" y="1007"/>
                </a:lnTo>
                <a:lnTo>
                  <a:pt x="1070" y="1002"/>
                </a:lnTo>
                <a:lnTo>
                  <a:pt x="1077" y="998"/>
                </a:lnTo>
                <a:lnTo>
                  <a:pt x="1082" y="994"/>
                </a:lnTo>
                <a:lnTo>
                  <a:pt x="1083" y="991"/>
                </a:lnTo>
                <a:lnTo>
                  <a:pt x="1083" y="991"/>
                </a:lnTo>
                <a:lnTo>
                  <a:pt x="1084" y="988"/>
                </a:lnTo>
                <a:lnTo>
                  <a:pt x="1084" y="986"/>
                </a:lnTo>
                <a:lnTo>
                  <a:pt x="1084" y="986"/>
                </a:lnTo>
                <a:lnTo>
                  <a:pt x="1094" y="974"/>
                </a:lnTo>
                <a:lnTo>
                  <a:pt x="1104" y="964"/>
                </a:lnTo>
                <a:lnTo>
                  <a:pt x="1125" y="943"/>
                </a:lnTo>
                <a:lnTo>
                  <a:pt x="1125" y="943"/>
                </a:lnTo>
                <a:lnTo>
                  <a:pt x="1143" y="927"/>
                </a:lnTo>
                <a:lnTo>
                  <a:pt x="1164" y="908"/>
                </a:lnTo>
                <a:lnTo>
                  <a:pt x="1176" y="900"/>
                </a:lnTo>
                <a:lnTo>
                  <a:pt x="1187" y="891"/>
                </a:lnTo>
                <a:lnTo>
                  <a:pt x="1200" y="886"/>
                </a:lnTo>
                <a:lnTo>
                  <a:pt x="1212" y="879"/>
                </a:lnTo>
                <a:lnTo>
                  <a:pt x="1212" y="879"/>
                </a:lnTo>
                <a:lnTo>
                  <a:pt x="1209" y="887"/>
                </a:lnTo>
                <a:lnTo>
                  <a:pt x="1205" y="896"/>
                </a:lnTo>
                <a:lnTo>
                  <a:pt x="1193" y="911"/>
                </a:lnTo>
                <a:lnTo>
                  <a:pt x="1181" y="924"/>
                </a:lnTo>
                <a:lnTo>
                  <a:pt x="1177" y="927"/>
                </a:lnTo>
                <a:lnTo>
                  <a:pt x="1174" y="927"/>
                </a:lnTo>
                <a:lnTo>
                  <a:pt x="1174" y="927"/>
                </a:lnTo>
                <a:lnTo>
                  <a:pt x="1173" y="927"/>
                </a:lnTo>
                <a:lnTo>
                  <a:pt x="1170" y="927"/>
                </a:lnTo>
                <a:lnTo>
                  <a:pt x="1167" y="929"/>
                </a:lnTo>
                <a:lnTo>
                  <a:pt x="1166" y="934"/>
                </a:lnTo>
                <a:lnTo>
                  <a:pt x="1166" y="938"/>
                </a:lnTo>
                <a:lnTo>
                  <a:pt x="1172" y="939"/>
                </a:lnTo>
                <a:lnTo>
                  <a:pt x="1172" y="939"/>
                </a:lnTo>
                <a:lnTo>
                  <a:pt x="1143" y="972"/>
                </a:lnTo>
                <a:lnTo>
                  <a:pt x="1131" y="988"/>
                </a:lnTo>
                <a:lnTo>
                  <a:pt x="1120" y="1007"/>
                </a:lnTo>
                <a:lnTo>
                  <a:pt x="1186" y="942"/>
                </a:lnTo>
                <a:lnTo>
                  <a:pt x="1186" y="942"/>
                </a:lnTo>
                <a:lnTo>
                  <a:pt x="1204" y="925"/>
                </a:lnTo>
                <a:lnTo>
                  <a:pt x="1225" y="907"/>
                </a:lnTo>
                <a:lnTo>
                  <a:pt x="1247" y="891"/>
                </a:lnTo>
                <a:lnTo>
                  <a:pt x="1259" y="886"/>
                </a:lnTo>
                <a:lnTo>
                  <a:pt x="1270" y="880"/>
                </a:lnTo>
                <a:lnTo>
                  <a:pt x="1270" y="880"/>
                </a:lnTo>
                <a:lnTo>
                  <a:pt x="1274" y="882"/>
                </a:lnTo>
                <a:lnTo>
                  <a:pt x="1278" y="883"/>
                </a:lnTo>
                <a:lnTo>
                  <a:pt x="1281" y="886"/>
                </a:lnTo>
                <a:lnTo>
                  <a:pt x="1281" y="887"/>
                </a:lnTo>
                <a:lnTo>
                  <a:pt x="1281" y="889"/>
                </a:lnTo>
                <a:lnTo>
                  <a:pt x="1198" y="1004"/>
                </a:lnTo>
                <a:lnTo>
                  <a:pt x="1198" y="1004"/>
                </a:lnTo>
                <a:lnTo>
                  <a:pt x="1214" y="986"/>
                </a:lnTo>
                <a:lnTo>
                  <a:pt x="1231" y="969"/>
                </a:lnTo>
                <a:lnTo>
                  <a:pt x="1247" y="953"/>
                </a:lnTo>
                <a:lnTo>
                  <a:pt x="1264" y="938"/>
                </a:lnTo>
                <a:lnTo>
                  <a:pt x="1283" y="922"/>
                </a:lnTo>
                <a:lnTo>
                  <a:pt x="1301" y="908"/>
                </a:lnTo>
                <a:lnTo>
                  <a:pt x="1319" y="896"/>
                </a:lnTo>
                <a:lnTo>
                  <a:pt x="1339" y="883"/>
                </a:lnTo>
                <a:lnTo>
                  <a:pt x="1339" y="883"/>
                </a:lnTo>
                <a:lnTo>
                  <a:pt x="1342" y="883"/>
                </a:lnTo>
                <a:lnTo>
                  <a:pt x="1343" y="883"/>
                </a:lnTo>
                <a:lnTo>
                  <a:pt x="1344" y="884"/>
                </a:lnTo>
                <a:lnTo>
                  <a:pt x="1346" y="887"/>
                </a:lnTo>
                <a:lnTo>
                  <a:pt x="1347" y="893"/>
                </a:lnTo>
                <a:lnTo>
                  <a:pt x="1347" y="896"/>
                </a:lnTo>
                <a:lnTo>
                  <a:pt x="1285" y="991"/>
                </a:lnTo>
                <a:lnTo>
                  <a:pt x="1285" y="991"/>
                </a:lnTo>
                <a:lnTo>
                  <a:pt x="1315" y="963"/>
                </a:lnTo>
                <a:lnTo>
                  <a:pt x="1344" y="935"/>
                </a:lnTo>
                <a:lnTo>
                  <a:pt x="1377" y="907"/>
                </a:lnTo>
                <a:lnTo>
                  <a:pt x="1394" y="894"/>
                </a:lnTo>
                <a:lnTo>
                  <a:pt x="1410" y="882"/>
                </a:lnTo>
                <a:lnTo>
                  <a:pt x="1410" y="882"/>
                </a:lnTo>
                <a:lnTo>
                  <a:pt x="1367" y="879"/>
                </a:lnTo>
                <a:lnTo>
                  <a:pt x="1323" y="877"/>
                </a:lnTo>
                <a:lnTo>
                  <a:pt x="1235" y="877"/>
                </a:lnTo>
                <a:lnTo>
                  <a:pt x="1149" y="877"/>
                </a:lnTo>
                <a:lnTo>
                  <a:pt x="1107" y="877"/>
                </a:lnTo>
                <a:lnTo>
                  <a:pt x="1065" y="877"/>
                </a:lnTo>
                <a:lnTo>
                  <a:pt x="1065" y="877"/>
                </a:lnTo>
                <a:lnTo>
                  <a:pt x="1059" y="889"/>
                </a:lnTo>
                <a:lnTo>
                  <a:pt x="1052" y="900"/>
                </a:lnTo>
                <a:lnTo>
                  <a:pt x="1035" y="922"/>
                </a:lnTo>
                <a:lnTo>
                  <a:pt x="1032" y="925"/>
                </a:lnTo>
                <a:lnTo>
                  <a:pt x="1032" y="925"/>
                </a:lnTo>
                <a:lnTo>
                  <a:pt x="1024" y="941"/>
                </a:lnTo>
                <a:lnTo>
                  <a:pt x="1013" y="956"/>
                </a:lnTo>
                <a:lnTo>
                  <a:pt x="992" y="986"/>
                </a:lnTo>
                <a:lnTo>
                  <a:pt x="992" y="986"/>
                </a:lnTo>
                <a:close/>
                <a:moveTo>
                  <a:pt x="1617" y="898"/>
                </a:moveTo>
                <a:lnTo>
                  <a:pt x="1617" y="898"/>
                </a:lnTo>
                <a:lnTo>
                  <a:pt x="1593" y="917"/>
                </a:lnTo>
                <a:lnTo>
                  <a:pt x="1571" y="935"/>
                </a:lnTo>
                <a:lnTo>
                  <a:pt x="1548" y="953"/>
                </a:lnTo>
                <a:lnTo>
                  <a:pt x="1527" y="974"/>
                </a:lnTo>
                <a:lnTo>
                  <a:pt x="1507" y="994"/>
                </a:lnTo>
                <a:lnTo>
                  <a:pt x="1488" y="1016"/>
                </a:lnTo>
                <a:lnTo>
                  <a:pt x="1469" y="1039"/>
                </a:lnTo>
                <a:lnTo>
                  <a:pt x="1451" y="1063"/>
                </a:lnTo>
                <a:lnTo>
                  <a:pt x="1451" y="1063"/>
                </a:lnTo>
                <a:lnTo>
                  <a:pt x="1509" y="1066"/>
                </a:lnTo>
                <a:lnTo>
                  <a:pt x="1535" y="1067"/>
                </a:lnTo>
                <a:lnTo>
                  <a:pt x="1562" y="1066"/>
                </a:lnTo>
                <a:lnTo>
                  <a:pt x="1562" y="1066"/>
                </a:lnTo>
                <a:lnTo>
                  <a:pt x="1594" y="1026"/>
                </a:lnTo>
                <a:lnTo>
                  <a:pt x="1628" y="987"/>
                </a:lnTo>
                <a:lnTo>
                  <a:pt x="1645" y="967"/>
                </a:lnTo>
                <a:lnTo>
                  <a:pt x="1661" y="946"/>
                </a:lnTo>
                <a:lnTo>
                  <a:pt x="1675" y="925"/>
                </a:lnTo>
                <a:lnTo>
                  <a:pt x="1687" y="904"/>
                </a:lnTo>
                <a:lnTo>
                  <a:pt x="1687" y="904"/>
                </a:lnTo>
                <a:lnTo>
                  <a:pt x="1663" y="920"/>
                </a:lnTo>
                <a:lnTo>
                  <a:pt x="1639" y="936"/>
                </a:lnTo>
                <a:lnTo>
                  <a:pt x="1616" y="953"/>
                </a:lnTo>
                <a:lnTo>
                  <a:pt x="1594" y="973"/>
                </a:lnTo>
                <a:lnTo>
                  <a:pt x="1572" y="993"/>
                </a:lnTo>
                <a:lnTo>
                  <a:pt x="1552" y="1012"/>
                </a:lnTo>
                <a:lnTo>
                  <a:pt x="1533" y="1033"/>
                </a:lnTo>
                <a:lnTo>
                  <a:pt x="1513" y="1054"/>
                </a:lnTo>
                <a:lnTo>
                  <a:pt x="1513" y="1054"/>
                </a:lnTo>
                <a:lnTo>
                  <a:pt x="1541" y="1015"/>
                </a:lnTo>
                <a:lnTo>
                  <a:pt x="1571" y="974"/>
                </a:lnTo>
                <a:lnTo>
                  <a:pt x="1602" y="934"/>
                </a:lnTo>
                <a:lnTo>
                  <a:pt x="1632" y="891"/>
                </a:lnTo>
                <a:lnTo>
                  <a:pt x="1632" y="891"/>
                </a:lnTo>
                <a:lnTo>
                  <a:pt x="1617" y="898"/>
                </a:lnTo>
                <a:lnTo>
                  <a:pt x="1617" y="898"/>
                </a:lnTo>
                <a:close/>
                <a:moveTo>
                  <a:pt x="2529" y="905"/>
                </a:moveTo>
                <a:lnTo>
                  <a:pt x="2529" y="905"/>
                </a:lnTo>
                <a:lnTo>
                  <a:pt x="2512" y="918"/>
                </a:lnTo>
                <a:lnTo>
                  <a:pt x="2495" y="931"/>
                </a:lnTo>
                <a:lnTo>
                  <a:pt x="2480" y="945"/>
                </a:lnTo>
                <a:lnTo>
                  <a:pt x="2464" y="959"/>
                </a:lnTo>
                <a:lnTo>
                  <a:pt x="2436" y="988"/>
                </a:lnTo>
                <a:lnTo>
                  <a:pt x="2422" y="1001"/>
                </a:lnTo>
                <a:lnTo>
                  <a:pt x="2407" y="1014"/>
                </a:lnTo>
                <a:lnTo>
                  <a:pt x="2407" y="1014"/>
                </a:lnTo>
                <a:lnTo>
                  <a:pt x="2393" y="1028"/>
                </a:lnTo>
                <a:lnTo>
                  <a:pt x="2380" y="1045"/>
                </a:lnTo>
                <a:lnTo>
                  <a:pt x="2369" y="1061"/>
                </a:lnTo>
                <a:lnTo>
                  <a:pt x="2356" y="1077"/>
                </a:lnTo>
                <a:lnTo>
                  <a:pt x="2356" y="1077"/>
                </a:lnTo>
                <a:lnTo>
                  <a:pt x="2388" y="1077"/>
                </a:lnTo>
                <a:lnTo>
                  <a:pt x="2419" y="1077"/>
                </a:lnTo>
                <a:lnTo>
                  <a:pt x="2480" y="1074"/>
                </a:lnTo>
                <a:lnTo>
                  <a:pt x="2480" y="1074"/>
                </a:lnTo>
                <a:lnTo>
                  <a:pt x="2498" y="1046"/>
                </a:lnTo>
                <a:lnTo>
                  <a:pt x="2518" y="1019"/>
                </a:lnTo>
                <a:lnTo>
                  <a:pt x="2557" y="966"/>
                </a:lnTo>
                <a:lnTo>
                  <a:pt x="2560" y="964"/>
                </a:lnTo>
                <a:lnTo>
                  <a:pt x="2563" y="962"/>
                </a:lnTo>
                <a:lnTo>
                  <a:pt x="2564" y="960"/>
                </a:lnTo>
                <a:lnTo>
                  <a:pt x="2567" y="957"/>
                </a:lnTo>
                <a:lnTo>
                  <a:pt x="2567" y="957"/>
                </a:lnTo>
                <a:lnTo>
                  <a:pt x="2568" y="953"/>
                </a:lnTo>
                <a:lnTo>
                  <a:pt x="2570" y="952"/>
                </a:lnTo>
                <a:lnTo>
                  <a:pt x="2571" y="952"/>
                </a:lnTo>
                <a:lnTo>
                  <a:pt x="2571" y="952"/>
                </a:lnTo>
                <a:lnTo>
                  <a:pt x="2573" y="948"/>
                </a:lnTo>
                <a:lnTo>
                  <a:pt x="2573" y="948"/>
                </a:lnTo>
                <a:lnTo>
                  <a:pt x="2575" y="942"/>
                </a:lnTo>
                <a:lnTo>
                  <a:pt x="2581" y="938"/>
                </a:lnTo>
                <a:lnTo>
                  <a:pt x="2585" y="935"/>
                </a:lnTo>
                <a:lnTo>
                  <a:pt x="2591" y="932"/>
                </a:lnTo>
                <a:lnTo>
                  <a:pt x="2591" y="932"/>
                </a:lnTo>
                <a:lnTo>
                  <a:pt x="2591" y="931"/>
                </a:lnTo>
                <a:lnTo>
                  <a:pt x="2591" y="928"/>
                </a:lnTo>
                <a:lnTo>
                  <a:pt x="2592" y="924"/>
                </a:lnTo>
                <a:lnTo>
                  <a:pt x="2592" y="920"/>
                </a:lnTo>
                <a:lnTo>
                  <a:pt x="2591" y="920"/>
                </a:lnTo>
                <a:lnTo>
                  <a:pt x="2589" y="921"/>
                </a:lnTo>
                <a:lnTo>
                  <a:pt x="2589" y="921"/>
                </a:lnTo>
                <a:lnTo>
                  <a:pt x="2554" y="949"/>
                </a:lnTo>
                <a:lnTo>
                  <a:pt x="2519" y="979"/>
                </a:lnTo>
                <a:lnTo>
                  <a:pt x="2487" y="1011"/>
                </a:lnTo>
                <a:lnTo>
                  <a:pt x="2456" y="1043"/>
                </a:lnTo>
                <a:lnTo>
                  <a:pt x="2456" y="1043"/>
                </a:lnTo>
                <a:lnTo>
                  <a:pt x="2450" y="1052"/>
                </a:lnTo>
                <a:lnTo>
                  <a:pt x="2445" y="1060"/>
                </a:lnTo>
                <a:lnTo>
                  <a:pt x="2440" y="1064"/>
                </a:lnTo>
                <a:lnTo>
                  <a:pt x="2436" y="1067"/>
                </a:lnTo>
                <a:lnTo>
                  <a:pt x="2431" y="1068"/>
                </a:lnTo>
                <a:lnTo>
                  <a:pt x="2424" y="1068"/>
                </a:lnTo>
                <a:lnTo>
                  <a:pt x="2424" y="1068"/>
                </a:lnTo>
                <a:lnTo>
                  <a:pt x="2443" y="1035"/>
                </a:lnTo>
                <a:lnTo>
                  <a:pt x="2464" y="1002"/>
                </a:lnTo>
                <a:lnTo>
                  <a:pt x="2487" y="972"/>
                </a:lnTo>
                <a:lnTo>
                  <a:pt x="2508" y="942"/>
                </a:lnTo>
                <a:lnTo>
                  <a:pt x="2508" y="942"/>
                </a:lnTo>
                <a:lnTo>
                  <a:pt x="2509" y="938"/>
                </a:lnTo>
                <a:lnTo>
                  <a:pt x="2512" y="934"/>
                </a:lnTo>
                <a:lnTo>
                  <a:pt x="2519" y="927"/>
                </a:lnTo>
                <a:lnTo>
                  <a:pt x="2522" y="924"/>
                </a:lnTo>
                <a:lnTo>
                  <a:pt x="2526" y="920"/>
                </a:lnTo>
                <a:lnTo>
                  <a:pt x="2528" y="912"/>
                </a:lnTo>
                <a:lnTo>
                  <a:pt x="2529" y="905"/>
                </a:lnTo>
                <a:lnTo>
                  <a:pt x="2529" y="905"/>
                </a:lnTo>
                <a:close/>
                <a:moveTo>
                  <a:pt x="2329" y="969"/>
                </a:moveTo>
                <a:lnTo>
                  <a:pt x="2332" y="964"/>
                </a:lnTo>
                <a:lnTo>
                  <a:pt x="2334" y="962"/>
                </a:lnTo>
                <a:lnTo>
                  <a:pt x="2336" y="957"/>
                </a:lnTo>
                <a:lnTo>
                  <a:pt x="2336" y="957"/>
                </a:lnTo>
                <a:lnTo>
                  <a:pt x="2338" y="953"/>
                </a:lnTo>
                <a:lnTo>
                  <a:pt x="2339" y="952"/>
                </a:lnTo>
                <a:lnTo>
                  <a:pt x="2341" y="950"/>
                </a:lnTo>
                <a:lnTo>
                  <a:pt x="2341" y="950"/>
                </a:lnTo>
                <a:lnTo>
                  <a:pt x="2345" y="945"/>
                </a:lnTo>
                <a:lnTo>
                  <a:pt x="2350" y="939"/>
                </a:lnTo>
                <a:lnTo>
                  <a:pt x="2352" y="936"/>
                </a:lnTo>
                <a:lnTo>
                  <a:pt x="2353" y="932"/>
                </a:lnTo>
                <a:lnTo>
                  <a:pt x="2355" y="929"/>
                </a:lnTo>
                <a:lnTo>
                  <a:pt x="2353" y="927"/>
                </a:lnTo>
                <a:lnTo>
                  <a:pt x="2353" y="927"/>
                </a:lnTo>
                <a:lnTo>
                  <a:pt x="2314" y="962"/>
                </a:lnTo>
                <a:lnTo>
                  <a:pt x="2277" y="1000"/>
                </a:lnTo>
                <a:lnTo>
                  <a:pt x="2242" y="1039"/>
                </a:lnTo>
                <a:lnTo>
                  <a:pt x="2209" y="1081"/>
                </a:lnTo>
                <a:lnTo>
                  <a:pt x="2343" y="1077"/>
                </a:lnTo>
                <a:lnTo>
                  <a:pt x="2343" y="1077"/>
                </a:lnTo>
                <a:lnTo>
                  <a:pt x="2358" y="1050"/>
                </a:lnTo>
                <a:lnTo>
                  <a:pt x="2372" y="1026"/>
                </a:lnTo>
                <a:lnTo>
                  <a:pt x="2387" y="1004"/>
                </a:lnTo>
                <a:lnTo>
                  <a:pt x="2402" y="984"/>
                </a:lnTo>
                <a:lnTo>
                  <a:pt x="2405" y="984"/>
                </a:lnTo>
                <a:lnTo>
                  <a:pt x="2418" y="969"/>
                </a:lnTo>
                <a:lnTo>
                  <a:pt x="2418" y="969"/>
                </a:lnTo>
                <a:lnTo>
                  <a:pt x="2418" y="964"/>
                </a:lnTo>
                <a:lnTo>
                  <a:pt x="2418" y="964"/>
                </a:lnTo>
                <a:lnTo>
                  <a:pt x="2425" y="956"/>
                </a:lnTo>
                <a:lnTo>
                  <a:pt x="2429" y="950"/>
                </a:lnTo>
                <a:lnTo>
                  <a:pt x="2433" y="946"/>
                </a:lnTo>
                <a:lnTo>
                  <a:pt x="2433" y="946"/>
                </a:lnTo>
                <a:lnTo>
                  <a:pt x="2433" y="950"/>
                </a:lnTo>
                <a:lnTo>
                  <a:pt x="2432" y="952"/>
                </a:lnTo>
                <a:lnTo>
                  <a:pt x="2431" y="955"/>
                </a:lnTo>
                <a:lnTo>
                  <a:pt x="2429" y="957"/>
                </a:lnTo>
                <a:lnTo>
                  <a:pt x="2429" y="957"/>
                </a:lnTo>
                <a:lnTo>
                  <a:pt x="2432" y="957"/>
                </a:lnTo>
                <a:lnTo>
                  <a:pt x="2435" y="956"/>
                </a:lnTo>
                <a:lnTo>
                  <a:pt x="2436" y="953"/>
                </a:lnTo>
                <a:lnTo>
                  <a:pt x="2438" y="950"/>
                </a:lnTo>
                <a:lnTo>
                  <a:pt x="2438" y="950"/>
                </a:lnTo>
                <a:lnTo>
                  <a:pt x="2439" y="943"/>
                </a:lnTo>
                <a:lnTo>
                  <a:pt x="2442" y="936"/>
                </a:lnTo>
                <a:lnTo>
                  <a:pt x="2446" y="929"/>
                </a:lnTo>
                <a:lnTo>
                  <a:pt x="2449" y="921"/>
                </a:lnTo>
                <a:lnTo>
                  <a:pt x="2449" y="921"/>
                </a:lnTo>
                <a:lnTo>
                  <a:pt x="2402" y="956"/>
                </a:lnTo>
                <a:lnTo>
                  <a:pt x="2356" y="993"/>
                </a:lnTo>
                <a:lnTo>
                  <a:pt x="2334" y="1011"/>
                </a:lnTo>
                <a:lnTo>
                  <a:pt x="2311" y="1031"/>
                </a:lnTo>
                <a:lnTo>
                  <a:pt x="2291" y="1052"/>
                </a:lnTo>
                <a:lnTo>
                  <a:pt x="2272" y="1073"/>
                </a:lnTo>
                <a:lnTo>
                  <a:pt x="2272" y="1073"/>
                </a:lnTo>
                <a:lnTo>
                  <a:pt x="2270" y="1074"/>
                </a:lnTo>
                <a:lnTo>
                  <a:pt x="2270" y="1073"/>
                </a:lnTo>
                <a:lnTo>
                  <a:pt x="2269" y="1068"/>
                </a:lnTo>
                <a:lnTo>
                  <a:pt x="2268" y="1064"/>
                </a:lnTo>
                <a:lnTo>
                  <a:pt x="2269" y="1060"/>
                </a:lnTo>
                <a:lnTo>
                  <a:pt x="2269" y="1060"/>
                </a:lnTo>
                <a:lnTo>
                  <a:pt x="2282" y="1036"/>
                </a:lnTo>
                <a:lnTo>
                  <a:pt x="2296" y="1014"/>
                </a:lnTo>
                <a:lnTo>
                  <a:pt x="2327" y="970"/>
                </a:lnTo>
                <a:lnTo>
                  <a:pt x="2329" y="969"/>
                </a:lnTo>
                <a:close/>
                <a:moveTo>
                  <a:pt x="1899" y="1078"/>
                </a:moveTo>
                <a:lnTo>
                  <a:pt x="1899" y="1078"/>
                </a:lnTo>
                <a:lnTo>
                  <a:pt x="1904" y="1078"/>
                </a:lnTo>
                <a:lnTo>
                  <a:pt x="1908" y="1075"/>
                </a:lnTo>
                <a:lnTo>
                  <a:pt x="1911" y="1074"/>
                </a:lnTo>
                <a:lnTo>
                  <a:pt x="1912" y="1071"/>
                </a:lnTo>
                <a:lnTo>
                  <a:pt x="1916" y="1066"/>
                </a:lnTo>
                <a:lnTo>
                  <a:pt x="1918" y="1064"/>
                </a:lnTo>
                <a:lnTo>
                  <a:pt x="1919" y="1064"/>
                </a:lnTo>
                <a:lnTo>
                  <a:pt x="1919" y="1064"/>
                </a:lnTo>
                <a:lnTo>
                  <a:pt x="1922" y="1066"/>
                </a:lnTo>
                <a:lnTo>
                  <a:pt x="1923" y="1067"/>
                </a:lnTo>
                <a:lnTo>
                  <a:pt x="1923" y="1068"/>
                </a:lnTo>
                <a:lnTo>
                  <a:pt x="1922" y="1071"/>
                </a:lnTo>
                <a:lnTo>
                  <a:pt x="1912" y="1080"/>
                </a:lnTo>
                <a:lnTo>
                  <a:pt x="1912" y="1080"/>
                </a:lnTo>
                <a:lnTo>
                  <a:pt x="1919" y="1078"/>
                </a:lnTo>
                <a:lnTo>
                  <a:pt x="1926" y="1080"/>
                </a:lnTo>
                <a:lnTo>
                  <a:pt x="1942" y="1081"/>
                </a:lnTo>
                <a:lnTo>
                  <a:pt x="1954" y="1081"/>
                </a:lnTo>
                <a:lnTo>
                  <a:pt x="1960" y="1080"/>
                </a:lnTo>
                <a:lnTo>
                  <a:pt x="1963" y="1078"/>
                </a:lnTo>
                <a:lnTo>
                  <a:pt x="1963" y="1078"/>
                </a:lnTo>
                <a:lnTo>
                  <a:pt x="2032" y="994"/>
                </a:lnTo>
                <a:lnTo>
                  <a:pt x="2067" y="953"/>
                </a:lnTo>
                <a:lnTo>
                  <a:pt x="2099" y="910"/>
                </a:lnTo>
                <a:lnTo>
                  <a:pt x="2099" y="910"/>
                </a:lnTo>
                <a:lnTo>
                  <a:pt x="2084" y="915"/>
                </a:lnTo>
                <a:lnTo>
                  <a:pt x="2076" y="918"/>
                </a:lnTo>
                <a:lnTo>
                  <a:pt x="2071" y="922"/>
                </a:lnTo>
                <a:lnTo>
                  <a:pt x="1923" y="1057"/>
                </a:lnTo>
                <a:lnTo>
                  <a:pt x="1923" y="1057"/>
                </a:lnTo>
                <a:lnTo>
                  <a:pt x="1958" y="1018"/>
                </a:lnTo>
                <a:lnTo>
                  <a:pt x="1995" y="979"/>
                </a:lnTo>
                <a:lnTo>
                  <a:pt x="2034" y="942"/>
                </a:lnTo>
                <a:lnTo>
                  <a:pt x="2055" y="925"/>
                </a:lnTo>
                <a:lnTo>
                  <a:pt x="2075" y="908"/>
                </a:lnTo>
                <a:lnTo>
                  <a:pt x="2075" y="908"/>
                </a:lnTo>
                <a:lnTo>
                  <a:pt x="2064" y="905"/>
                </a:lnTo>
                <a:lnTo>
                  <a:pt x="2053" y="904"/>
                </a:lnTo>
                <a:lnTo>
                  <a:pt x="2029" y="905"/>
                </a:lnTo>
                <a:lnTo>
                  <a:pt x="2029" y="905"/>
                </a:lnTo>
                <a:lnTo>
                  <a:pt x="2023" y="915"/>
                </a:lnTo>
                <a:lnTo>
                  <a:pt x="2016" y="924"/>
                </a:lnTo>
                <a:lnTo>
                  <a:pt x="2010" y="932"/>
                </a:lnTo>
                <a:lnTo>
                  <a:pt x="2005" y="941"/>
                </a:lnTo>
                <a:lnTo>
                  <a:pt x="2003" y="943"/>
                </a:lnTo>
                <a:lnTo>
                  <a:pt x="2003" y="943"/>
                </a:lnTo>
                <a:lnTo>
                  <a:pt x="1978" y="977"/>
                </a:lnTo>
                <a:lnTo>
                  <a:pt x="1951" y="1009"/>
                </a:lnTo>
                <a:lnTo>
                  <a:pt x="1925" y="1043"/>
                </a:lnTo>
                <a:lnTo>
                  <a:pt x="1899" y="1078"/>
                </a:lnTo>
                <a:lnTo>
                  <a:pt x="1899" y="1078"/>
                </a:lnTo>
                <a:close/>
                <a:moveTo>
                  <a:pt x="248" y="839"/>
                </a:moveTo>
                <a:lnTo>
                  <a:pt x="248" y="839"/>
                </a:lnTo>
                <a:lnTo>
                  <a:pt x="243" y="858"/>
                </a:lnTo>
                <a:lnTo>
                  <a:pt x="234" y="877"/>
                </a:lnTo>
                <a:lnTo>
                  <a:pt x="224" y="894"/>
                </a:lnTo>
                <a:lnTo>
                  <a:pt x="213" y="912"/>
                </a:lnTo>
                <a:lnTo>
                  <a:pt x="191" y="945"/>
                </a:lnTo>
                <a:lnTo>
                  <a:pt x="168" y="977"/>
                </a:lnTo>
                <a:lnTo>
                  <a:pt x="168" y="977"/>
                </a:lnTo>
                <a:lnTo>
                  <a:pt x="177" y="970"/>
                </a:lnTo>
                <a:lnTo>
                  <a:pt x="184" y="963"/>
                </a:lnTo>
                <a:lnTo>
                  <a:pt x="189" y="956"/>
                </a:lnTo>
                <a:lnTo>
                  <a:pt x="198" y="949"/>
                </a:lnTo>
                <a:lnTo>
                  <a:pt x="203" y="943"/>
                </a:lnTo>
                <a:lnTo>
                  <a:pt x="203" y="943"/>
                </a:lnTo>
                <a:lnTo>
                  <a:pt x="203" y="945"/>
                </a:lnTo>
                <a:lnTo>
                  <a:pt x="203" y="948"/>
                </a:lnTo>
                <a:lnTo>
                  <a:pt x="200" y="949"/>
                </a:lnTo>
                <a:lnTo>
                  <a:pt x="198" y="949"/>
                </a:lnTo>
                <a:lnTo>
                  <a:pt x="198" y="949"/>
                </a:lnTo>
                <a:lnTo>
                  <a:pt x="196" y="955"/>
                </a:lnTo>
                <a:lnTo>
                  <a:pt x="193" y="960"/>
                </a:lnTo>
                <a:lnTo>
                  <a:pt x="188" y="970"/>
                </a:lnTo>
                <a:lnTo>
                  <a:pt x="170" y="987"/>
                </a:lnTo>
                <a:lnTo>
                  <a:pt x="170" y="987"/>
                </a:lnTo>
                <a:lnTo>
                  <a:pt x="181" y="991"/>
                </a:lnTo>
                <a:lnTo>
                  <a:pt x="193" y="995"/>
                </a:lnTo>
                <a:lnTo>
                  <a:pt x="202" y="995"/>
                </a:lnTo>
                <a:lnTo>
                  <a:pt x="206" y="995"/>
                </a:lnTo>
                <a:lnTo>
                  <a:pt x="208" y="994"/>
                </a:lnTo>
                <a:lnTo>
                  <a:pt x="208" y="994"/>
                </a:lnTo>
                <a:lnTo>
                  <a:pt x="229" y="963"/>
                </a:lnTo>
                <a:lnTo>
                  <a:pt x="250" y="932"/>
                </a:lnTo>
                <a:lnTo>
                  <a:pt x="293" y="875"/>
                </a:lnTo>
                <a:lnTo>
                  <a:pt x="293" y="875"/>
                </a:lnTo>
                <a:lnTo>
                  <a:pt x="271" y="891"/>
                </a:lnTo>
                <a:lnTo>
                  <a:pt x="250" y="910"/>
                </a:lnTo>
                <a:lnTo>
                  <a:pt x="229" y="929"/>
                </a:lnTo>
                <a:lnTo>
                  <a:pt x="209" y="948"/>
                </a:lnTo>
                <a:lnTo>
                  <a:pt x="209" y="948"/>
                </a:lnTo>
                <a:lnTo>
                  <a:pt x="219" y="935"/>
                </a:lnTo>
                <a:lnTo>
                  <a:pt x="229" y="921"/>
                </a:lnTo>
                <a:lnTo>
                  <a:pt x="238" y="908"/>
                </a:lnTo>
                <a:lnTo>
                  <a:pt x="251" y="896"/>
                </a:lnTo>
                <a:lnTo>
                  <a:pt x="262" y="884"/>
                </a:lnTo>
                <a:lnTo>
                  <a:pt x="276" y="873"/>
                </a:lnTo>
                <a:lnTo>
                  <a:pt x="290" y="863"/>
                </a:lnTo>
                <a:lnTo>
                  <a:pt x="304" y="853"/>
                </a:lnTo>
                <a:lnTo>
                  <a:pt x="304" y="853"/>
                </a:lnTo>
                <a:lnTo>
                  <a:pt x="267" y="842"/>
                </a:lnTo>
                <a:lnTo>
                  <a:pt x="248" y="837"/>
                </a:lnTo>
                <a:lnTo>
                  <a:pt x="240" y="832"/>
                </a:lnTo>
                <a:lnTo>
                  <a:pt x="233" y="827"/>
                </a:lnTo>
                <a:lnTo>
                  <a:pt x="233" y="827"/>
                </a:lnTo>
                <a:lnTo>
                  <a:pt x="230" y="832"/>
                </a:lnTo>
                <a:lnTo>
                  <a:pt x="226" y="838"/>
                </a:lnTo>
                <a:lnTo>
                  <a:pt x="216" y="848"/>
                </a:lnTo>
                <a:lnTo>
                  <a:pt x="205" y="858"/>
                </a:lnTo>
                <a:lnTo>
                  <a:pt x="200" y="862"/>
                </a:lnTo>
                <a:lnTo>
                  <a:pt x="196" y="868"/>
                </a:lnTo>
                <a:lnTo>
                  <a:pt x="200" y="869"/>
                </a:lnTo>
                <a:lnTo>
                  <a:pt x="200" y="869"/>
                </a:lnTo>
                <a:lnTo>
                  <a:pt x="200" y="872"/>
                </a:lnTo>
                <a:lnTo>
                  <a:pt x="199" y="875"/>
                </a:lnTo>
                <a:lnTo>
                  <a:pt x="140" y="960"/>
                </a:lnTo>
                <a:lnTo>
                  <a:pt x="140" y="960"/>
                </a:lnTo>
                <a:lnTo>
                  <a:pt x="146" y="959"/>
                </a:lnTo>
                <a:lnTo>
                  <a:pt x="150" y="956"/>
                </a:lnTo>
                <a:lnTo>
                  <a:pt x="160" y="949"/>
                </a:lnTo>
                <a:lnTo>
                  <a:pt x="164" y="946"/>
                </a:lnTo>
                <a:lnTo>
                  <a:pt x="168" y="945"/>
                </a:lnTo>
                <a:lnTo>
                  <a:pt x="172" y="945"/>
                </a:lnTo>
                <a:lnTo>
                  <a:pt x="175" y="946"/>
                </a:lnTo>
                <a:lnTo>
                  <a:pt x="175" y="946"/>
                </a:lnTo>
                <a:lnTo>
                  <a:pt x="195" y="922"/>
                </a:lnTo>
                <a:lnTo>
                  <a:pt x="215" y="896"/>
                </a:lnTo>
                <a:lnTo>
                  <a:pt x="231" y="868"/>
                </a:lnTo>
                <a:lnTo>
                  <a:pt x="248" y="839"/>
                </a:lnTo>
                <a:lnTo>
                  <a:pt x="248" y="839"/>
                </a:lnTo>
                <a:close/>
                <a:moveTo>
                  <a:pt x="2275" y="962"/>
                </a:moveTo>
                <a:lnTo>
                  <a:pt x="2276" y="960"/>
                </a:lnTo>
                <a:lnTo>
                  <a:pt x="2276" y="960"/>
                </a:lnTo>
                <a:lnTo>
                  <a:pt x="2283" y="950"/>
                </a:lnTo>
                <a:lnTo>
                  <a:pt x="2289" y="939"/>
                </a:lnTo>
                <a:lnTo>
                  <a:pt x="2293" y="929"/>
                </a:lnTo>
                <a:lnTo>
                  <a:pt x="2297" y="917"/>
                </a:lnTo>
                <a:lnTo>
                  <a:pt x="2297" y="917"/>
                </a:lnTo>
                <a:lnTo>
                  <a:pt x="2289" y="921"/>
                </a:lnTo>
                <a:lnTo>
                  <a:pt x="2282" y="925"/>
                </a:lnTo>
                <a:lnTo>
                  <a:pt x="2282" y="925"/>
                </a:lnTo>
                <a:lnTo>
                  <a:pt x="2241" y="960"/>
                </a:lnTo>
                <a:lnTo>
                  <a:pt x="2200" y="998"/>
                </a:lnTo>
                <a:lnTo>
                  <a:pt x="2162" y="1038"/>
                </a:lnTo>
                <a:lnTo>
                  <a:pt x="2124" y="1080"/>
                </a:lnTo>
                <a:lnTo>
                  <a:pt x="2124" y="1080"/>
                </a:lnTo>
                <a:lnTo>
                  <a:pt x="2144" y="1081"/>
                </a:lnTo>
                <a:lnTo>
                  <a:pt x="2161" y="1081"/>
                </a:lnTo>
                <a:lnTo>
                  <a:pt x="2178" y="1080"/>
                </a:lnTo>
                <a:lnTo>
                  <a:pt x="2193" y="1080"/>
                </a:lnTo>
                <a:lnTo>
                  <a:pt x="2193" y="1080"/>
                </a:lnTo>
                <a:lnTo>
                  <a:pt x="2210" y="1054"/>
                </a:lnTo>
                <a:lnTo>
                  <a:pt x="2227" y="1029"/>
                </a:lnTo>
                <a:lnTo>
                  <a:pt x="2244" y="1005"/>
                </a:lnTo>
                <a:lnTo>
                  <a:pt x="2263" y="981"/>
                </a:lnTo>
                <a:lnTo>
                  <a:pt x="2263" y="977"/>
                </a:lnTo>
                <a:lnTo>
                  <a:pt x="2275" y="962"/>
                </a:lnTo>
                <a:close/>
                <a:moveTo>
                  <a:pt x="444" y="1031"/>
                </a:moveTo>
                <a:lnTo>
                  <a:pt x="489" y="1033"/>
                </a:lnTo>
                <a:lnTo>
                  <a:pt x="489" y="1033"/>
                </a:lnTo>
                <a:lnTo>
                  <a:pt x="501" y="1011"/>
                </a:lnTo>
                <a:lnTo>
                  <a:pt x="515" y="990"/>
                </a:lnTo>
                <a:lnTo>
                  <a:pt x="546" y="950"/>
                </a:lnTo>
                <a:lnTo>
                  <a:pt x="546" y="950"/>
                </a:lnTo>
                <a:lnTo>
                  <a:pt x="546" y="949"/>
                </a:lnTo>
                <a:lnTo>
                  <a:pt x="590" y="893"/>
                </a:lnTo>
                <a:lnTo>
                  <a:pt x="590" y="893"/>
                </a:lnTo>
                <a:lnTo>
                  <a:pt x="573" y="903"/>
                </a:lnTo>
                <a:lnTo>
                  <a:pt x="556" y="915"/>
                </a:lnTo>
                <a:lnTo>
                  <a:pt x="539" y="931"/>
                </a:lnTo>
                <a:lnTo>
                  <a:pt x="522" y="946"/>
                </a:lnTo>
                <a:lnTo>
                  <a:pt x="522" y="946"/>
                </a:lnTo>
                <a:lnTo>
                  <a:pt x="501" y="966"/>
                </a:lnTo>
                <a:lnTo>
                  <a:pt x="491" y="974"/>
                </a:lnTo>
                <a:lnTo>
                  <a:pt x="490" y="974"/>
                </a:lnTo>
                <a:lnTo>
                  <a:pt x="490" y="974"/>
                </a:lnTo>
                <a:lnTo>
                  <a:pt x="494" y="970"/>
                </a:lnTo>
                <a:lnTo>
                  <a:pt x="487" y="966"/>
                </a:lnTo>
                <a:lnTo>
                  <a:pt x="487" y="966"/>
                </a:lnTo>
                <a:lnTo>
                  <a:pt x="505" y="946"/>
                </a:lnTo>
                <a:lnTo>
                  <a:pt x="525" y="928"/>
                </a:lnTo>
                <a:lnTo>
                  <a:pt x="566" y="891"/>
                </a:lnTo>
                <a:lnTo>
                  <a:pt x="531" y="886"/>
                </a:lnTo>
                <a:lnTo>
                  <a:pt x="531" y="886"/>
                </a:lnTo>
                <a:lnTo>
                  <a:pt x="511" y="918"/>
                </a:lnTo>
                <a:lnTo>
                  <a:pt x="489" y="948"/>
                </a:lnTo>
                <a:lnTo>
                  <a:pt x="466" y="977"/>
                </a:lnTo>
                <a:lnTo>
                  <a:pt x="444" y="1008"/>
                </a:lnTo>
                <a:lnTo>
                  <a:pt x="444" y="1008"/>
                </a:lnTo>
                <a:lnTo>
                  <a:pt x="442" y="1011"/>
                </a:lnTo>
                <a:lnTo>
                  <a:pt x="444" y="1011"/>
                </a:lnTo>
                <a:lnTo>
                  <a:pt x="448" y="1009"/>
                </a:lnTo>
                <a:lnTo>
                  <a:pt x="452" y="1008"/>
                </a:lnTo>
                <a:lnTo>
                  <a:pt x="458" y="1007"/>
                </a:lnTo>
                <a:lnTo>
                  <a:pt x="458" y="1007"/>
                </a:lnTo>
                <a:lnTo>
                  <a:pt x="452" y="1012"/>
                </a:lnTo>
                <a:lnTo>
                  <a:pt x="446" y="1018"/>
                </a:lnTo>
                <a:lnTo>
                  <a:pt x="445" y="1021"/>
                </a:lnTo>
                <a:lnTo>
                  <a:pt x="444" y="1023"/>
                </a:lnTo>
                <a:lnTo>
                  <a:pt x="442" y="1026"/>
                </a:lnTo>
                <a:lnTo>
                  <a:pt x="444" y="1031"/>
                </a:lnTo>
                <a:lnTo>
                  <a:pt x="444" y="1031"/>
                </a:lnTo>
                <a:close/>
                <a:moveTo>
                  <a:pt x="1486" y="903"/>
                </a:moveTo>
                <a:lnTo>
                  <a:pt x="1486" y="903"/>
                </a:lnTo>
                <a:lnTo>
                  <a:pt x="1438" y="936"/>
                </a:lnTo>
                <a:lnTo>
                  <a:pt x="1416" y="953"/>
                </a:lnTo>
                <a:lnTo>
                  <a:pt x="1395" y="972"/>
                </a:lnTo>
                <a:lnTo>
                  <a:pt x="1374" y="991"/>
                </a:lnTo>
                <a:lnTo>
                  <a:pt x="1354" y="1012"/>
                </a:lnTo>
                <a:lnTo>
                  <a:pt x="1335" y="1035"/>
                </a:lnTo>
                <a:lnTo>
                  <a:pt x="1318" y="1059"/>
                </a:lnTo>
                <a:lnTo>
                  <a:pt x="1318" y="1059"/>
                </a:lnTo>
                <a:lnTo>
                  <a:pt x="1335" y="1061"/>
                </a:lnTo>
                <a:lnTo>
                  <a:pt x="1350" y="1063"/>
                </a:lnTo>
                <a:lnTo>
                  <a:pt x="1364" y="1063"/>
                </a:lnTo>
                <a:lnTo>
                  <a:pt x="1368" y="1061"/>
                </a:lnTo>
                <a:lnTo>
                  <a:pt x="1372" y="1059"/>
                </a:lnTo>
                <a:lnTo>
                  <a:pt x="1372" y="1059"/>
                </a:lnTo>
                <a:lnTo>
                  <a:pt x="1387" y="1039"/>
                </a:lnTo>
                <a:lnTo>
                  <a:pt x="1401" y="1019"/>
                </a:lnTo>
                <a:lnTo>
                  <a:pt x="1433" y="980"/>
                </a:lnTo>
                <a:lnTo>
                  <a:pt x="1464" y="942"/>
                </a:lnTo>
                <a:lnTo>
                  <a:pt x="1478" y="922"/>
                </a:lnTo>
                <a:lnTo>
                  <a:pt x="1490" y="903"/>
                </a:lnTo>
                <a:lnTo>
                  <a:pt x="1490" y="903"/>
                </a:lnTo>
                <a:lnTo>
                  <a:pt x="1488" y="903"/>
                </a:lnTo>
                <a:lnTo>
                  <a:pt x="1486" y="903"/>
                </a:lnTo>
                <a:lnTo>
                  <a:pt x="1486" y="903"/>
                </a:lnTo>
                <a:close/>
                <a:moveTo>
                  <a:pt x="505" y="866"/>
                </a:moveTo>
                <a:lnTo>
                  <a:pt x="505" y="866"/>
                </a:lnTo>
                <a:lnTo>
                  <a:pt x="529" y="872"/>
                </a:lnTo>
                <a:lnTo>
                  <a:pt x="556" y="876"/>
                </a:lnTo>
                <a:lnTo>
                  <a:pt x="609" y="882"/>
                </a:lnTo>
                <a:lnTo>
                  <a:pt x="664" y="884"/>
                </a:lnTo>
                <a:lnTo>
                  <a:pt x="722" y="884"/>
                </a:lnTo>
                <a:lnTo>
                  <a:pt x="779" y="883"/>
                </a:lnTo>
                <a:lnTo>
                  <a:pt x="837" y="879"/>
                </a:lnTo>
                <a:lnTo>
                  <a:pt x="893" y="875"/>
                </a:lnTo>
                <a:lnTo>
                  <a:pt x="948" y="869"/>
                </a:lnTo>
                <a:lnTo>
                  <a:pt x="948" y="869"/>
                </a:lnTo>
                <a:lnTo>
                  <a:pt x="869" y="866"/>
                </a:lnTo>
                <a:lnTo>
                  <a:pt x="792" y="863"/>
                </a:lnTo>
                <a:lnTo>
                  <a:pt x="713" y="860"/>
                </a:lnTo>
                <a:lnTo>
                  <a:pt x="674" y="860"/>
                </a:lnTo>
                <a:lnTo>
                  <a:pt x="633" y="862"/>
                </a:lnTo>
                <a:lnTo>
                  <a:pt x="633" y="862"/>
                </a:lnTo>
                <a:lnTo>
                  <a:pt x="570" y="863"/>
                </a:lnTo>
                <a:lnTo>
                  <a:pt x="538" y="865"/>
                </a:lnTo>
                <a:lnTo>
                  <a:pt x="505" y="866"/>
                </a:lnTo>
                <a:lnTo>
                  <a:pt x="505" y="866"/>
                </a:lnTo>
                <a:close/>
                <a:moveTo>
                  <a:pt x="2050" y="1008"/>
                </a:moveTo>
                <a:lnTo>
                  <a:pt x="2050" y="1008"/>
                </a:lnTo>
                <a:lnTo>
                  <a:pt x="2016" y="1042"/>
                </a:lnTo>
                <a:lnTo>
                  <a:pt x="1999" y="1059"/>
                </a:lnTo>
                <a:lnTo>
                  <a:pt x="1984" y="1077"/>
                </a:lnTo>
                <a:lnTo>
                  <a:pt x="1984" y="1077"/>
                </a:lnTo>
                <a:lnTo>
                  <a:pt x="1991" y="1080"/>
                </a:lnTo>
                <a:lnTo>
                  <a:pt x="1998" y="1081"/>
                </a:lnTo>
                <a:lnTo>
                  <a:pt x="2005" y="1081"/>
                </a:lnTo>
                <a:lnTo>
                  <a:pt x="2012" y="1081"/>
                </a:lnTo>
                <a:lnTo>
                  <a:pt x="2027" y="1080"/>
                </a:lnTo>
                <a:lnTo>
                  <a:pt x="2034" y="1080"/>
                </a:lnTo>
                <a:lnTo>
                  <a:pt x="2041" y="1081"/>
                </a:lnTo>
                <a:lnTo>
                  <a:pt x="2041" y="1081"/>
                </a:lnTo>
                <a:lnTo>
                  <a:pt x="2071" y="1040"/>
                </a:lnTo>
                <a:lnTo>
                  <a:pt x="2102" y="1001"/>
                </a:lnTo>
                <a:lnTo>
                  <a:pt x="2166" y="918"/>
                </a:lnTo>
                <a:lnTo>
                  <a:pt x="2166" y="918"/>
                </a:lnTo>
                <a:lnTo>
                  <a:pt x="2166" y="917"/>
                </a:lnTo>
                <a:lnTo>
                  <a:pt x="2165" y="912"/>
                </a:lnTo>
                <a:lnTo>
                  <a:pt x="2162" y="910"/>
                </a:lnTo>
                <a:lnTo>
                  <a:pt x="2161" y="910"/>
                </a:lnTo>
                <a:lnTo>
                  <a:pt x="2159" y="910"/>
                </a:lnTo>
                <a:lnTo>
                  <a:pt x="2159" y="910"/>
                </a:lnTo>
                <a:lnTo>
                  <a:pt x="2130" y="935"/>
                </a:lnTo>
                <a:lnTo>
                  <a:pt x="2102" y="959"/>
                </a:lnTo>
                <a:lnTo>
                  <a:pt x="2075" y="984"/>
                </a:lnTo>
                <a:lnTo>
                  <a:pt x="2050" y="1008"/>
                </a:lnTo>
                <a:lnTo>
                  <a:pt x="2050" y="1008"/>
                </a:lnTo>
                <a:close/>
                <a:moveTo>
                  <a:pt x="1558" y="893"/>
                </a:moveTo>
                <a:lnTo>
                  <a:pt x="1558" y="893"/>
                </a:lnTo>
                <a:lnTo>
                  <a:pt x="1533" y="911"/>
                </a:lnTo>
                <a:lnTo>
                  <a:pt x="1507" y="929"/>
                </a:lnTo>
                <a:lnTo>
                  <a:pt x="1485" y="949"/>
                </a:lnTo>
                <a:lnTo>
                  <a:pt x="1462" y="970"/>
                </a:lnTo>
                <a:lnTo>
                  <a:pt x="1443" y="991"/>
                </a:lnTo>
                <a:lnTo>
                  <a:pt x="1423" y="1014"/>
                </a:lnTo>
                <a:lnTo>
                  <a:pt x="1405" y="1038"/>
                </a:lnTo>
                <a:lnTo>
                  <a:pt x="1388" y="1061"/>
                </a:lnTo>
                <a:lnTo>
                  <a:pt x="1388" y="1061"/>
                </a:lnTo>
                <a:lnTo>
                  <a:pt x="1416" y="1063"/>
                </a:lnTo>
                <a:lnTo>
                  <a:pt x="1430" y="1064"/>
                </a:lnTo>
                <a:lnTo>
                  <a:pt x="1436" y="1063"/>
                </a:lnTo>
                <a:lnTo>
                  <a:pt x="1438" y="1061"/>
                </a:lnTo>
                <a:lnTo>
                  <a:pt x="1513" y="962"/>
                </a:lnTo>
                <a:lnTo>
                  <a:pt x="1513" y="962"/>
                </a:lnTo>
                <a:lnTo>
                  <a:pt x="1535" y="931"/>
                </a:lnTo>
                <a:lnTo>
                  <a:pt x="1548" y="914"/>
                </a:lnTo>
                <a:lnTo>
                  <a:pt x="1552" y="904"/>
                </a:lnTo>
                <a:lnTo>
                  <a:pt x="1558" y="893"/>
                </a:lnTo>
                <a:lnTo>
                  <a:pt x="1558" y="893"/>
                </a:lnTo>
                <a:close/>
                <a:moveTo>
                  <a:pt x="2788" y="931"/>
                </a:moveTo>
                <a:lnTo>
                  <a:pt x="2788" y="931"/>
                </a:lnTo>
                <a:lnTo>
                  <a:pt x="2786" y="929"/>
                </a:lnTo>
                <a:lnTo>
                  <a:pt x="2786" y="927"/>
                </a:lnTo>
                <a:lnTo>
                  <a:pt x="2788" y="924"/>
                </a:lnTo>
                <a:lnTo>
                  <a:pt x="2790" y="922"/>
                </a:lnTo>
                <a:lnTo>
                  <a:pt x="2796" y="921"/>
                </a:lnTo>
                <a:lnTo>
                  <a:pt x="2796" y="921"/>
                </a:lnTo>
                <a:lnTo>
                  <a:pt x="2796" y="915"/>
                </a:lnTo>
                <a:lnTo>
                  <a:pt x="2799" y="911"/>
                </a:lnTo>
                <a:lnTo>
                  <a:pt x="2806" y="903"/>
                </a:lnTo>
                <a:lnTo>
                  <a:pt x="2814" y="893"/>
                </a:lnTo>
                <a:lnTo>
                  <a:pt x="2818" y="886"/>
                </a:lnTo>
                <a:lnTo>
                  <a:pt x="2821" y="879"/>
                </a:lnTo>
                <a:lnTo>
                  <a:pt x="2821" y="879"/>
                </a:lnTo>
                <a:lnTo>
                  <a:pt x="2793" y="898"/>
                </a:lnTo>
                <a:lnTo>
                  <a:pt x="2765" y="918"/>
                </a:lnTo>
                <a:lnTo>
                  <a:pt x="2740" y="939"/>
                </a:lnTo>
                <a:lnTo>
                  <a:pt x="2714" y="962"/>
                </a:lnTo>
                <a:lnTo>
                  <a:pt x="2692" y="984"/>
                </a:lnTo>
                <a:lnTo>
                  <a:pt x="2669" y="1009"/>
                </a:lnTo>
                <a:lnTo>
                  <a:pt x="2648" y="1035"/>
                </a:lnTo>
                <a:lnTo>
                  <a:pt x="2629" y="1060"/>
                </a:lnTo>
                <a:lnTo>
                  <a:pt x="2629" y="1060"/>
                </a:lnTo>
                <a:lnTo>
                  <a:pt x="2647" y="1057"/>
                </a:lnTo>
                <a:lnTo>
                  <a:pt x="2662" y="1053"/>
                </a:lnTo>
                <a:lnTo>
                  <a:pt x="2677" y="1047"/>
                </a:lnTo>
                <a:lnTo>
                  <a:pt x="2689" y="1043"/>
                </a:lnTo>
                <a:lnTo>
                  <a:pt x="2776" y="941"/>
                </a:lnTo>
                <a:lnTo>
                  <a:pt x="2776" y="941"/>
                </a:lnTo>
                <a:lnTo>
                  <a:pt x="2780" y="939"/>
                </a:lnTo>
                <a:lnTo>
                  <a:pt x="2785" y="938"/>
                </a:lnTo>
                <a:lnTo>
                  <a:pt x="2788" y="935"/>
                </a:lnTo>
                <a:lnTo>
                  <a:pt x="2788" y="931"/>
                </a:lnTo>
                <a:lnTo>
                  <a:pt x="2788" y="931"/>
                </a:lnTo>
                <a:close/>
                <a:moveTo>
                  <a:pt x="1167" y="1049"/>
                </a:moveTo>
                <a:lnTo>
                  <a:pt x="1167" y="1049"/>
                </a:lnTo>
                <a:lnTo>
                  <a:pt x="1181" y="1053"/>
                </a:lnTo>
                <a:lnTo>
                  <a:pt x="1197" y="1056"/>
                </a:lnTo>
                <a:lnTo>
                  <a:pt x="1211" y="1057"/>
                </a:lnTo>
                <a:lnTo>
                  <a:pt x="1223" y="1057"/>
                </a:lnTo>
                <a:lnTo>
                  <a:pt x="1223" y="1057"/>
                </a:lnTo>
                <a:lnTo>
                  <a:pt x="1249" y="1021"/>
                </a:lnTo>
                <a:lnTo>
                  <a:pt x="1274" y="986"/>
                </a:lnTo>
                <a:lnTo>
                  <a:pt x="1323" y="915"/>
                </a:lnTo>
                <a:lnTo>
                  <a:pt x="1323" y="915"/>
                </a:lnTo>
                <a:lnTo>
                  <a:pt x="1329" y="907"/>
                </a:lnTo>
                <a:lnTo>
                  <a:pt x="1330" y="903"/>
                </a:lnTo>
                <a:lnTo>
                  <a:pt x="1332" y="897"/>
                </a:lnTo>
                <a:lnTo>
                  <a:pt x="1332" y="897"/>
                </a:lnTo>
                <a:lnTo>
                  <a:pt x="1315" y="908"/>
                </a:lnTo>
                <a:lnTo>
                  <a:pt x="1298" y="921"/>
                </a:lnTo>
                <a:lnTo>
                  <a:pt x="1283" y="934"/>
                </a:lnTo>
                <a:lnTo>
                  <a:pt x="1267" y="948"/>
                </a:lnTo>
                <a:lnTo>
                  <a:pt x="1239" y="976"/>
                </a:lnTo>
                <a:lnTo>
                  <a:pt x="1211" y="1007"/>
                </a:lnTo>
                <a:lnTo>
                  <a:pt x="1208" y="1000"/>
                </a:lnTo>
                <a:lnTo>
                  <a:pt x="1208" y="1000"/>
                </a:lnTo>
                <a:lnTo>
                  <a:pt x="1198" y="1011"/>
                </a:lnTo>
                <a:lnTo>
                  <a:pt x="1188" y="1023"/>
                </a:lnTo>
                <a:lnTo>
                  <a:pt x="1179" y="1036"/>
                </a:lnTo>
                <a:lnTo>
                  <a:pt x="1167" y="1049"/>
                </a:lnTo>
                <a:lnTo>
                  <a:pt x="1167" y="1049"/>
                </a:lnTo>
                <a:close/>
                <a:moveTo>
                  <a:pt x="1263" y="1026"/>
                </a:moveTo>
                <a:lnTo>
                  <a:pt x="1263" y="1026"/>
                </a:lnTo>
                <a:lnTo>
                  <a:pt x="1259" y="1032"/>
                </a:lnTo>
                <a:lnTo>
                  <a:pt x="1253" y="1040"/>
                </a:lnTo>
                <a:lnTo>
                  <a:pt x="1250" y="1050"/>
                </a:lnTo>
                <a:lnTo>
                  <a:pt x="1250" y="1054"/>
                </a:lnTo>
                <a:lnTo>
                  <a:pt x="1250" y="1060"/>
                </a:lnTo>
                <a:lnTo>
                  <a:pt x="1250" y="1060"/>
                </a:lnTo>
                <a:lnTo>
                  <a:pt x="1266" y="1059"/>
                </a:lnTo>
                <a:lnTo>
                  <a:pt x="1281" y="1060"/>
                </a:lnTo>
                <a:lnTo>
                  <a:pt x="1304" y="1061"/>
                </a:lnTo>
                <a:lnTo>
                  <a:pt x="1304" y="1061"/>
                </a:lnTo>
                <a:lnTo>
                  <a:pt x="1313" y="1040"/>
                </a:lnTo>
                <a:lnTo>
                  <a:pt x="1326" y="1021"/>
                </a:lnTo>
                <a:lnTo>
                  <a:pt x="1351" y="980"/>
                </a:lnTo>
                <a:lnTo>
                  <a:pt x="1377" y="943"/>
                </a:lnTo>
                <a:lnTo>
                  <a:pt x="1403" y="910"/>
                </a:lnTo>
                <a:lnTo>
                  <a:pt x="1403" y="910"/>
                </a:lnTo>
                <a:lnTo>
                  <a:pt x="1405" y="907"/>
                </a:lnTo>
                <a:lnTo>
                  <a:pt x="1405" y="904"/>
                </a:lnTo>
                <a:lnTo>
                  <a:pt x="1403" y="898"/>
                </a:lnTo>
                <a:lnTo>
                  <a:pt x="1403" y="898"/>
                </a:lnTo>
                <a:lnTo>
                  <a:pt x="1367" y="929"/>
                </a:lnTo>
                <a:lnTo>
                  <a:pt x="1330" y="962"/>
                </a:lnTo>
                <a:lnTo>
                  <a:pt x="1294" y="994"/>
                </a:lnTo>
                <a:lnTo>
                  <a:pt x="1263" y="1026"/>
                </a:lnTo>
                <a:lnTo>
                  <a:pt x="1263" y="1026"/>
                </a:lnTo>
                <a:close/>
                <a:moveTo>
                  <a:pt x="1104" y="904"/>
                </a:moveTo>
                <a:lnTo>
                  <a:pt x="1104" y="904"/>
                </a:lnTo>
                <a:lnTo>
                  <a:pt x="1082" y="920"/>
                </a:lnTo>
                <a:lnTo>
                  <a:pt x="1062" y="936"/>
                </a:lnTo>
                <a:lnTo>
                  <a:pt x="1041" y="953"/>
                </a:lnTo>
                <a:lnTo>
                  <a:pt x="1021" y="970"/>
                </a:lnTo>
                <a:lnTo>
                  <a:pt x="1003" y="988"/>
                </a:lnTo>
                <a:lnTo>
                  <a:pt x="985" y="1007"/>
                </a:lnTo>
                <a:lnTo>
                  <a:pt x="966" y="1026"/>
                </a:lnTo>
                <a:lnTo>
                  <a:pt x="949" y="1046"/>
                </a:lnTo>
                <a:lnTo>
                  <a:pt x="949" y="1046"/>
                </a:lnTo>
                <a:lnTo>
                  <a:pt x="964" y="1047"/>
                </a:lnTo>
                <a:lnTo>
                  <a:pt x="978" y="1047"/>
                </a:lnTo>
                <a:lnTo>
                  <a:pt x="1010" y="1047"/>
                </a:lnTo>
                <a:lnTo>
                  <a:pt x="1010" y="1047"/>
                </a:lnTo>
                <a:lnTo>
                  <a:pt x="1011" y="1046"/>
                </a:lnTo>
                <a:lnTo>
                  <a:pt x="1014" y="1045"/>
                </a:lnTo>
                <a:lnTo>
                  <a:pt x="1017" y="1039"/>
                </a:lnTo>
                <a:lnTo>
                  <a:pt x="1020" y="1032"/>
                </a:lnTo>
                <a:lnTo>
                  <a:pt x="1024" y="1026"/>
                </a:lnTo>
                <a:lnTo>
                  <a:pt x="1024" y="1026"/>
                </a:lnTo>
                <a:lnTo>
                  <a:pt x="1069" y="964"/>
                </a:lnTo>
                <a:lnTo>
                  <a:pt x="1091" y="934"/>
                </a:lnTo>
                <a:lnTo>
                  <a:pt x="1110" y="903"/>
                </a:lnTo>
                <a:lnTo>
                  <a:pt x="1110" y="903"/>
                </a:lnTo>
                <a:lnTo>
                  <a:pt x="1105" y="903"/>
                </a:lnTo>
                <a:lnTo>
                  <a:pt x="1104" y="904"/>
                </a:lnTo>
                <a:lnTo>
                  <a:pt x="1104" y="904"/>
                </a:lnTo>
                <a:close/>
                <a:moveTo>
                  <a:pt x="1107" y="1032"/>
                </a:moveTo>
                <a:lnTo>
                  <a:pt x="1107" y="1032"/>
                </a:lnTo>
                <a:lnTo>
                  <a:pt x="1103" y="1033"/>
                </a:lnTo>
                <a:lnTo>
                  <a:pt x="1101" y="1035"/>
                </a:lnTo>
                <a:lnTo>
                  <a:pt x="1100" y="1038"/>
                </a:lnTo>
                <a:lnTo>
                  <a:pt x="1098" y="1042"/>
                </a:lnTo>
                <a:lnTo>
                  <a:pt x="1098" y="1042"/>
                </a:lnTo>
                <a:lnTo>
                  <a:pt x="1098" y="1046"/>
                </a:lnTo>
                <a:lnTo>
                  <a:pt x="1098" y="1049"/>
                </a:lnTo>
                <a:lnTo>
                  <a:pt x="1101" y="1052"/>
                </a:lnTo>
                <a:lnTo>
                  <a:pt x="1104" y="1053"/>
                </a:lnTo>
                <a:lnTo>
                  <a:pt x="1111" y="1056"/>
                </a:lnTo>
                <a:lnTo>
                  <a:pt x="1121" y="1057"/>
                </a:lnTo>
                <a:lnTo>
                  <a:pt x="1129" y="1057"/>
                </a:lnTo>
                <a:lnTo>
                  <a:pt x="1138" y="1056"/>
                </a:lnTo>
                <a:lnTo>
                  <a:pt x="1145" y="1053"/>
                </a:lnTo>
                <a:lnTo>
                  <a:pt x="1149" y="1052"/>
                </a:lnTo>
                <a:lnTo>
                  <a:pt x="1261" y="898"/>
                </a:lnTo>
                <a:lnTo>
                  <a:pt x="1261" y="898"/>
                </a:lnTo>
                <a:lnTo>
                  <a:pt x="1257" y="898"/>
                </a:lnTo>
                <a:lnTo>
                  <a:pt x="1256" y="897"/>
                </a:lnTo>
                <a:lnTo>
                  <a:pt x="1254" y="896"/>
                </a:lnTo>
                <a:lnTo>
                  <a:pt x="1256" y="894"/>
                </a:lnTo>
                <a:lnTo>
                  <a:pt x="1233" y="908"/>
                </a:lnTo>
                <a:lnTo>
                  <a:pt x="1238" y="908"/>
                </a:lnTo>
                <a:lnTo>
                  <a:pt x="1240" y="905"/>
                </a:lnTo>
                <a:lnTo>
                  <a:pt x="1238" y="908"/>
                </a:lnTo>
                <a:lnTo>
                  <a:pt x="1238" y="908"/>
                </a:lnTo>
                <a:lnTo>
                  <a:pt x="1222" y="921"/>
                </a:lnTo>
                <a:lnTo>
                  <a:pt x="1208" y="934"/>
                </a:lnTo>
                <a:lnTo>
                  <a:pt x="1180" y="962"/>
                </a:lnTo>
                <a:lnTo>
                  <a:pt x="1152" y="990"/>
                </a:lnTo>
                <a:lnTo>
                  <a:pt x="1136" y="1002"/>
                </a:lnTo>
                <a:lnTo>
                  <a:pt x="1122" y="1014"/>
                </a:lnTo>
                <a:lnTo>
                  <a:pt x="1122" y="1014"/>
                </a:lnTo>
                <a:lnTo>
                  <a:pt x="1118" y="1015"/>
                </a:lnTo>
                <a:lnTo>
                  <a:pt x="1114" y="1015"/>
                </a:lnTo>
                <a:lnTo>
                  <a:pt x="1114" y="1015"/>
                </a:lnTo>
                <a:lnTo>
                  <a:pt x="1115" y="1021"/>
                </a:lnTo>
                <a:lnTo>
                  <a:pt x="1115" y="1026"/>
                </a:lnTo>
                <a:lnTo>
                  <a:pt x="1112" y="1031"/>
                </a:lnTo>
                <a:lnTo>
                  <a:pt x="1107" y="1032"/>
                </a:lnTo>
                <a:lnTo>
                  <a:pt x="1107" y="1032"/>
                </a:lnTo>
                <a:close/>
                <a:moveTo>
                  <a:pt x="663" y="1039"/>
                </a:moveTo>
                <a:lnTo>
                  <a:pt x="663" y="1039"/>
                </a:lnTo>
                <a:lnTo>
                  <a:pt x="695" y="1042"/>
                </a:lnTo>
                <a:lnTo>
                  <a:pt x="711" y="1042"/>
                </a:lnTo>
                <a:lnTo>
                  <a:pt x="725" y="1042"/>
                </a:lnTo>
                <a:lnTo>
                  <a:pt x="725" y="1042"/>
                </a:lnTo>
                <a:lnTo>
                  <a:pt x="747" y="1005"/>
                </a:lnTo>
                <a:lnTo>
                  <a:pt x="770" y="970"/>
                </a:lnTo>
                <a:lnTo>
                  <a:pt x="792" y="938"/>
                </a:lnTo>
                <a:lnTo>
                  <a:pt x="816" y="910"/>
                </a:lnTo>
                <a:lnTo>
                  <a:pt x="816" y="910"/>
                </a:lnTo>
                <a:lnTo>
                  <a:pt x="817" y="907"/>
                </a:lnTo>
                <a:lnTo>
                  <a:pt x="817" y="904"/>
                </a:lnTo>
                <a:lnTo>
                  <a:pt x="817" y="898"/>
                </a:lnTo>
                <a:lnTo>
                  <a:pt x="817" y="898"/>
                </a:lnTo>
                <a:lnTo>
                  <a:pt x="799" y="910"/>
                </a:lnTo>
                <a:lnTo>
                  <a:pt x="782" y="922"/>
                </a:lnTo>
                <a:lnTo>
                  <a:pt x="765" y="935"/>
                </a:lnTo>
                <a:lnTo>
                  <a:pt x="750" y="949"/>
                </a:lnTo>
                <a:lnTo>
                  <a:pt x="720" y="979"/>
                </a:lnTo>
                <a:lnTo>
                  <a:pt x="691" y="1008"/>
                </a:lnTo>
                <a:lnTo>
                  <a:pt x="688" y="1007"/>
                </a:lnTo>
                <a:lnTo>
                  <a:pt x="688" y="1007"/>
                </a:lnTo>
                <a:lnTo>
                  <a:pt x="682" y="1009"/>
                </a:lnTo>
                <a:lnTo>
                  <a:pt x="678" y="1012"/>
                </a:lnTo>
                <a:lnTo>
                  <a:pt x="674" y="1016"/>
                </a:lnTo>
                <a:lnTo>
                  <a:pt x="671" y="1021"/>
                </a:lnTo>
                <a:lnTo>
                  <a:pt x="667" y="1031"/>
                </a:lnTo>
                <a:lnTo>
                  <a:pt x="663" y="1039"/>
                </a:lnTo>
                <a:lnTo>
                  <a:pt x="663" y="1039"/>
                </a:lnTo>
                <a:close/>
                <a:moveTo>
                  <a:pt x="2196" y="964"/>
                </a:moveTo>
                <a:lnTo>
                  <a:pt x="2196" y="964"/>
                </a:lnTo>
                <a:lnTo>
                  <a:pt x="2200" y="957"/>
                </a:lnTo>
                <a:lnTo>
                  <a:pt x="2203" y="953"/>
                </a:lnTo>
                <a:lnTo>
                  <a:pt x="2210" y="945"/>
                </a:lnTo>
                <a:lnTo>
                  <a:pt x="2217" y="936"/>
                </a:lnTo>
                <a:lnTo>
                  <a:pt x="2220" y="931"/>
                </a:lnTo>
                <a:lnTo>
                  <a:pt x="2221" y="922"/>
                </a:lnTo>
                <a:lnTo>
                  <a:pt x="2221" y="922"/>
                </a:lnTo>
                <a:lnTo>
                  <a:pt x="2200" y="939"/>
                </a:lnTo>
                <a:lnTo>
                  <a:pt x="2179" y="956"/>
                </a:lnTo>
                <a:lnTo>
                  <a:pt x="2159" y="973"/>
                </a:lnTo>
                <a:lnTo>
                  <a:pt x="2140" y="991"/>
                </a:lnTo>
                <a:lnTo>
                  <a:pt x="2102" y="1028"/>
                </a:lnTo>
                <a:lnTo>
                  <a:pt x="2068" y="1067"/>
                </a:lnTo>
                <a:lnTo>
                  <a:pt x="2068" y="1067"/>
                </a:lnTo>
                <a:lnTo>
                  <a:pt x="2065" y="1073"/>
                </a:lnTo>
                <a:lnTo>
                  <a:pt x="2064" y="1077"/>
                </a:lnTo>
                <a:lnTo>
                  <a:pt x="2064" y="1078"/>
                </a:lnTo>
                <a:lnTo>
                  <a:pt x="2065" y="1080"/>
                </a:lnTo>
                <a:lnTo>
                  <a:pt x="2068" y="1081"/>
                </a:lnTo>
                <a:lnTo>
                  <a:pt x="2071" y="1081"/>
                </a:lnTo>
                <a:lnTo>
                  <a:pt x="2071" y="1081"/>
                </a:lnTo>
                <a:lnTo>
                  <a:pt x="2093" y="1080"/>
                </a:lnTo>
                <a:lnTo>
                  <a:pt x="2103" y="1080"/>
                </a:lnTo>
                <a:lnTo>
                  <a:pt x="2113" y="1080"/>
                </a:lnTo>
                <a:lnTo>
                  <a:pt x="2193" y="969"/>
                </a:lnTo>
                <a:lnTo>
                  <a:pt x="2196" y="964"/>
                </a:lnTo>
                <a:close/>
                <a:moveTo>
                  <a:pt x="1741" y="910"/>
                </a:moveTo>
                <a:lnTo>
                  <a:pt x="1741" y="910"/>
                </a:lnTo>
                <a:lnTo>
                  <a:pt x="1720" y="927"/>
                </a:lnTo>
                <a:lnTo>
                  <a:pt x="1698" y="945"/>
                </a:lnTo>
                <a:lnTo>
                  <a:pt x="1679" y="964"/>
                </a:lnTo>
                <a:lnTo>
                  <a:pt x="1661" y="984"/>
                </a:lnTo>
                <a:lnTo>
                  <a:pt x="1624" y="1026"/>
                </a:lnTo>
                <a:lnTo>
                  <a:pt x="1589" y="1068"/>
                </a:lnTo>
                <a:lnTo>
                  <a:pt x="1589" y="1068"/>
                </a:lnTo>
                <a:lnTo>
                  <a:pt x="1596" y="1073"/>
                </a:lnTo>
                <a:lnTo>
                  <a:pt x="1604" y="1074"/>
                </a:lnTo>
                <a:lnTo>
                  <a:pt x="1611" y="1074"/>
                </a:lnTo>
                <a:lnTo>
                  <a:pt x="1616" y="1071"/>
                </a:lnTo>
                <a:lnTo>
                  <a:pt x="1616" y="1071"/>
                </a:lnTo>
                <a:lnTo>
                  <a:pt x="1655" y="1032"/>
                </a:lnTo>
                <a:lnTo>
                  <a:pt x="1693" y="991"/>
                </a:lnTo>
                <a:lnTo>
                  <a:pt x="1711" y="970"/>
                </a:lnTo>
                <a:lnTo>
                  <a:pt x="1728" y="949"/>
                </a:lnTo>
                <a:lnTo>
                  <a:pt x="1743" y="927"/>
                </a:lnTo>
                <a:lnTo>
                  <a:pt x="1759" y="904"/>
                </a:lnTo>
                <a:lnTo>
                  <a:pt x="1759" y="904"/>
                </a:lnTo>
                <a:lnTo>
                  <a:pt x="1749" y="905"/>
                </a:lnTo>
                <a:lnTo>
                  <a:pt x="1741" y="910"/>
                </a:lnTo>
                <a:lnTo>
                  <a:pt x="1741" y="910"/>
                </a:lnTo>
                <a:close/>
                <a:moveTo>
                  <a:pt x="1836" y="1078"/>
                </a:moveTo>
                <a:lnTo>
                  <a:pt x="1836" y="1078"/>
                </a:lnTo>
                <a:lnTo>
                  <a:pt x="1852" y="1081"/>
                </a:lnTo>
                <a:lnTo>
                  <a:pt x="1870" y="1084"/>
                </a:lnTo>
                <a:lnTo>
                  <a:pt x="1878" y="1083"/>
                </a:lnTo>
                <a:lnTo>
                  <a:pt x="1887" y="1081"/>
                </a:lnTo>
                <a:lnTo>
                  <a:pt x="1892" y="1078"/>
                </a:lnTo>
                <a:lnTo>
                  <a:pt x="1898" y="1074"/>
                </a:lnTo>
                <a:lnTo>
                  <a:pt x="1898" y="1074"/>
                </a:lnTo>
                <a:lnTo>
                  <a:pt x="1908" y="1059"/>
                </a:lnTo>
                <a:lnTo>
                  <a:pt x="1912" y="1052"/>
                </a:lnTo>
                <a:lnTo>
                  <a:pt x="1915" y="1043"/>
                </a:lnTo>
                <a:lnTo>
                  <a:pt x="1915" y="1043"/>
                </a:lnTo>
                <a:lnTo>
                  <a:pt x="1915" y="1042"/>
                </a:lnTo>
                <a:lnTo>
                  <a:pt x="1916" y="1038"/>
                </a:lnTo>
                <a:lnTo>
                  <a:pt x="1923" y="1028"/>
                </a:lnTo>
                <a:lnTo>
                  <a:pt x="1942" y="1007"/>
                </a:lnTo>
                <a:lnTo>
                  <a:pt x="1942" y="1007"/>
                </a:lnTo>
                <a:lnTo>
                  <a:pt x="1943" y="1007"/>
                </a:lnTo>
                <a:lnTo>
                  <a:pt x="2015" y="908"/>
                </a:lnTo>
                <a:lnTo>
                  <a:pt x="2015" y="908"/>
                </a:lnTo>
                <a:lnTo>
                  <a:pt x="1980" y="938"/>
                </a:lnTo>
                <a:lnTo>
                  <a:pt x="1946" y="967"/>
                </a:lnTo>
                <a:lnTo>
                  <a:pt x="1913" y="1000"/>
                </a:lnTo>
                <a:lnTo>
                  <a:pt x="1881" y="1032"/>
                </a:lnTo>
                <a:lnTo>
                  <a:pt x="1880" y="1026"/>
                </a:lnTo>
                <a:lnTo>
                  <a:pt x="1880" y="1026"/>
                </a:lnTo>
                <a:lnTo>
                  <a:pt x="1874" y="1032"/>
                </a:lnTo>
                <a:lnTo>
                  <a:pt x="1869" y="1038"/>
                </a:lnTo>
                <a:lnTo>
                  <a:pt x="1860" y="1052"/>
                </a:lnTo>
                <a:lnTo>
                  <a:pt x="1849" y="1066"/>
                </a:lnTo>
                <a:lnTo>
                  <a:pt x="1843" y="1073"/>
                </a:lnTo>
                <a:lnTo>
                  <a:pt x="1836" y="1078"/>
                </a:lnTo>
                <a:lnTo>
                  <a:pt x="1836" y="1078"/>
                </a:lnTo>
                <a:close/>
                <a:moveTo>
                  <a:pt x="2650" y="918"/>
                </a:moveTo>
                <a:lnTo>
                  <a:pt x="2650" y="918"/>
                </a:lnTo>
                <a:lnTo>
                  <a:pt x="2608" y="952"/>
                </a:lnTo>
                <a:lnTo>
                  <a:pt x="2588" y="970"/>
                </a:lnTo>
                <a:lnTo>
                  <a:pt x="2568" y="988"/>
                </a:lnTo>
                <a:lnTo>
                  <a:pt x="2549" y="1008"/>
                </a:lnTo>
                <a:lnTo>
                  <a:pt x="2530" y="1028"/>
                </a:lnTo>
                <a:lnTo>
                  <a:pt x="2512" y="1049"/>
                </a:lnTo>
                <a:lnTo>
                  <a:pt x="2495" y="1071"/>
                </a:lnTo>
                <a:lnTo>
                  <a:pt x="2495" y="1071"/>
                </a:lnTo>
                <a:lnTo>
                  <a:pt x="2509" y="1071"/>
                </a:lnTo>
                <a:lnTo>
                  <a:pt x="2525" y="1073"/>
                </a:lnTo>
                <a:lnTo>
                  <a:pt x="2533" y="1073"/>
                </a:lnTo>
                <a:lnTo>
                  <a:pt x="2540" y="1071"/>
                </a:lnTo>
                <a:lnTo>
                  <a:pt x="2544" y="1070"/>
                </a:lnTo>
                <a:lnTo>
                  <a:pt x="2549" y="1067"/>
                </a:lnTo>
                <a:lnTo>
                  <a:pt x="2549" y="1067"/>
                </a:lnTo>
                <a:lnTo>
                  <a:pt x="2570" y="1033"/>
                </a:lnTo>
                <a:lnTo>
                  <a:pt x="2592" y="1001"/>
                </a:lnTo>
                <a:lnTo>
                  <a:pt x="2603" y="986"/>
                </a:lnTo>
                <a:lnTo>
                  <a:pt x="2616" y="972"/>
                </a:lnTo>
                <a:lnTo>
                  <a:pt x="2629" y="957"/>
                </a:lnTo>
                <a:lnTo>
                  <a:pt x="2643" y="945"/>
                </a:lnTo>
                <a:lnTo>
                  <a:pt x="2643" y="945"/>
                </a:lnTo>
                <a:lnTo>
                  <a:pt x="2644" y="943"/>
                </a:lnTo>
                <a:lnTo>
                  <a:pt x="2641" y="946"/>
                </a:lnTo>
                <a:lnTo>
                  <a:pt x="2639" y="948"/>
                </a:lnTo>
                <a:lnTo>
                  <a:pt x="2640" y="945"/>
                </a:lnTo>
                <a:lnTo>
                  <a:pt x="2640" y="945"/>
                </a:lnTo>
                <a:lnTo>
                  <a:pt x="2644" y="939"/>
                </a:lnTo>
                <a:lnTo>
                  <a:pt x="2648" y="931"/>
                </a:lnTo>
                <a:lnTo>
                  <a:pt x="2650" y="924"/>
                </a:lnTo>
                <a:lnTo>
                  <a:pt x="2654" y="917"/>
                </a:lnTo>
                <a:lnTo>
                  <a:pt x="2654" y="917"/>
                </a:lnTo>
                <a:lnTo>
                  <a:pt x="2650" y="918"/>
                </a:lnTo>
                <a:lnTo>
                  <a:pt x="2650" y="918"/>
                </a:lnTo>
                <a:close/>
                <a:moveTo>
                  <a:pt x="23" y="461"/>
                </a:moveTo>
                <a:lnTo>
                  <a:pt x="23" y="461"/>
                </a:lnTo>
                <a:lnTo>
                  <a:pt x="35" y="439"/>
                </a:lnTo>
                <a:lnTo>
                  <a:pt x="46" y="415"/>
                </a:lnTo>
                <a:lnTo>
                  <a:pt x="71" y="370"/>
                </a:lnTo>
                <a:lnTo>
                  <a:pt x="71" y="370"/>
                </a:lnTo>
                <a:lnTo>
                  <a:pt x="61" y="380"/>
                </a:lnTo>
                <a:lnTo>
                  <a:pt x="53" y="391"/>
                </a:lnTo>
                <a:lnTo>
                  <a:pt x="45" y="401"/>
                </a:lnTo>
                <a:lnTo>
                  <a:pt x="35" y="409"/>
                </a:lnTo>
                <a:lnTo>
                  <a:pt x="35" y="409"/>
                </a:lnTo>
                <a:lnTo>
                  <a:pt x="39" y="394"/>
                </a:lnTo>
                <a:lnTo>
                  <a:pt x="45" y="378"/>
                </a:lnTo>
                <a:lnTo>
                  <a:pt x="57" y="349"/>
                </a:lnTo>
                <a:lnTo>
                  <a:pt x="73" y="319"/>
                </a:lnTo>
                <a:lnTo>
                  <a:pt x="87" y="293"/>
                </a:lnTo>
                <a:lnTo>
                  <a:pt x="52" y="339"/>
                </a:lnTo>
                <a:lnTo>
                  <a:pt x="52" y="339"/>
                </a:lnTo>
                <a:lnTo>
                  <a:pt x="49" y="342"/>
                </a:lnTo>
                <a:lnTo>
                  <a:pt x="47" y="343"/>
                </a:lnTo>
                <a:lnTo>
                  <a:pt x="46" y="341"/>
                </a:lnTo>
                <a:lnTo>
                  <a:pt x="45" y="339"/>
                </a:lnTo>
                <a:lnTo>
                  <a:pt x="45" y="332"/>
                </a:lnTo>
                <a:lnTo>
                  <a:pt x="46" y="326"/>
                </a:lnTo>
                <a:lnTo>
                  <a:pt x="46" y="326"/>
                </a:lnTo>
                <a:lnTo>
                  <a:pt x="68" y="290"/>
                </a:lnTo>
                <a:lnTo>
                  <a:pt x="89" y="252"/>
                </a:lnTo>
                <a:lnTo>
                  <a:pt x="111" y="214"/>
                </a:lnTo>
                <a:lnTo>
                  <a:pt x="132" y="178"/>
                </a:lnTo>
                <a:lnTo>
                  <a:pt x="122" y="185"/>
                </a:lnTo>
                <a:lnTo>
                  <a:pt x="122" y="185"/>
                </a:lnTo>
                <a:lnTo>
                  <a:pt x="99" y="208"/>
                </a:lnTo>
                <a:lnTo>
                  <a:pt x="78" y="235"/>
                </a:lnTo>
                <a:lnTo>
                  <a:pt x="68" y="251"/>
                </a:lnTo>
                <a:lnTo>
                  <a:pt x="60" y="266"/>
                </a:lnTo>
                <a:lnTo>
                  <a:pt x="52" y="282"/>
                </a:lnTo>
                <a:lnTo>
                  <a:pt x="43" y="298"/>
                </a:lnTo>
                <a:lnTo>
                  <a:pt x="37" y="315"/>
                </a:lnTo>
                <a:lnTo>
                  <a:pt x="32" y="334"/>
                </a:lnTo>
                <a:lnTo>
                  <a:pt x="26" y="353"/>
                </a:lnTo>
                <a:lnTo>
                  <a:pt x="23" y="373"/>
                </a:lnTo>
                <a:lnTo>
                  <a:pt x="21" y="394"/>
                </a:lnTo>
                <a:lnTo>
                  <a:pt x="21" y="415"/>
                </a:lnTo>
                <a:lnTo>
                  <a:pt x="21" y="438"/>
                </a:lnTo>
                <a:lnTo>
                  <a:pt x="23" y="461"/>
                </a:lnTo>
                <a:lnTo>
                  <a:pt x="23" y="461"/>
                </a:lnTo>
                <a:close/>
                <a:moveTo>
                  <a:pt x="926" y="1002"/>
                </a:moveTo>
                <a:lnTo>
                  <a:pt x="926" y="1002"/>
                </a:lnTo>
                <a:lnTo>
                  <a:pt x="919" y="1005"/>
                </a:lnTo>
                <a:lnTo>
                  <a:pt x="913" y="1008"/>
                </a:lnTo>
                <a:lnTo>
                  <a:pt x="906" y="1012"/>
                </a:lnTo>
                <a:lnTo>
                  <a:pt x="900" y="1018"/>
                </a:lnTo>
                <a:lnTo>
                  <a:pt x="895" y="1025"/>
                </a:lnTo>
                <a:lnTo>
                  <a:pt x="890" y="1032"/>
                </a:lnTo>
                <a:lnTo>
                  <a:pt x="888" y="1040"/>
                </a:lnTo>
                <a:lnTo>
                  <a:pt x="886" y="1049"/>
                </a:lnTo>
                <a:lnTo>
                  <a:pt x="886" y="1049"/>
                </a:lnTo>
                <a:lnTo>
                  <a:pt x="909" y="1050"/>
                </a:lnTo>
                <a:lnTo>
                  <a:pt x="923" y="1050"/>
                </a:lnTo>
                <a:lnTo>
                  <a:pt x="928" y="1050"/>
                </a:lnTo>
                <a:lnTo>
                  <a:pt x="931" y="1049"/>
                </a:lnTo>
                <a:lnTo>
                  <a:pt x="931" y="1049"/>
                </a:lnTo>
                <a:lnTo>
                  <a:pt x="935" y="1046"/>
                </a:lnTo>
                <a:lnTo>
                  <a:pt x="940" y="1040"/>
                </a:lnTo>
                <a:lnTo>
                  <a:pt x="949" y="1028"/>
                </a:lnTo>
                <a:lnTo>
                  <a:pt x="965" y="1004"/>
                </a:lnTo>
                <a:lnTo>
                  <a:pt x="965" y="1004"/>
                </a:lnTo>
                <a:lnTo>
                  <a:pt x="985" y="977"/>
                </a:lnTo>
                <a:lnTo>
                  <a:pt x="1006" y="949"/>
                </a:lnTo>
                <a:lnTo>
                  <a:pt x="1024" y="920"/>
                </a:lnTo>
                <a:lnTo>
                  <a:pt x="1041" y="891"/>
                </a:lnTo>
                <a:lnTo>
                  <a:pt x="1041" y="891"/>
                </a:lnTo>
                <a:lnTo>
                  <a:pt x="1010" y="917"/>
                </a:lnTo>
                <a:lnTo>
                  <a:pt x="980" y="942"/>
                </a:lnTo>
                <a:lnTo>
                  <a:pt x="952" y="972"/>
                </a:lnTo>
                <a:lnTo>
                  <a:pt x="926" y="1002"/>
                </a:lnTo>
                <a:lnTo>
                  <a:pt x="926" y="1002"/>
                </a:lnTo>
                <a:close/>
                <a:moveTo>
                  <a:pt x="948" y="901"/>
                </a:moveTo>
                <a:lnTo>
                  <a:pt x="948" y="901"/>
                </a:lnTo>
                <a:lnTo>
                  <a:pt x="930" y="914"/>
                </a:lnTo>
                <a:lnTo>
                  <a:pt x="913" y="929"/>
                </a:lnTo>
                <a:lnTo>
                  <a:pt x="879" y="960"/>
                </a:lnTo>
                <a:lnTo>
                  <a:pt x="845" y="991"/>
                </a:lnTo>
                <a:lnTo>
                  <a:pt x="829" y="1005"/>
                </a:lnTo>
                <a:lnTo>
                  <a:pt x="810" y="1021"/>
                </a:lnTo>
                <a:lnTo>
                  <a:pt x="810" y="1021"/>
                </a:lnTo>
                <a:lnTo>
                  <a:pt x="810" y="1023"/>
                </a:lnTo>
                <a:lnTo>
                  <a:pt x="810" y="1026"/>
                </a:lnTo>
                <a:lnTo>
                  <a:pt x="808" y="1031"/>
                </a:lnTo>
                <a:lnTo>
                  <a:pt x="803" y="1033"/>
                </a:lnTo>
                <a:lnTo>
                  <a:pt x="798" y="1035"/>
                </a:lnTo>
                <a:lnTo>
                  <a:pt x="798" y="1035"/>
                </a:lnTo>
                <a:lnTo>
                  <a:pt x="795" y="1036"/>
                </a:lnTo>
                <a:lnTo>
                  <a:pt x="793" y="1038"/>
                </a:lnTo>
                <a:lnTo>
                  <a:pt x="793" y="1040"/>
                </a:lnTo>
                <a:lnTo>
                  <a:pt x="793" y="1040"/>
                </a:lnTo>
                <a:lnTo>
                  <a:pt x="795" y="1042"/>
                </a:lnTo>
                <a:lnTo>
                  <a:pt x="796" y="1040"/>
                </a:lnTo>
                <a:lnTo>
                  <a:pt x="798" y="1039"/>
                </a:lnTo>
                <a:lnTo>
                  <a:pt x="798" y="1039"/>
                </a:lnTo>
                <a:lnTo>
                  <a:pt x="802" y="1042"/>
                </a:lnTo>
                <a:lnTo>
                  <a:pt x="809" y="1043"/>
                </a:lnTo>
                <a:lnTo>
                  <a:pt x="816" y="1045"/>
                </a:lnTo>
                <a:lnTo>
                  <a:pt x="824" y="1045"/>
                </a:lnTo>
                <a:lnTo>
                  <a:pt x="840" y="1043"/>
                </a:lnTo>
                <a:lnTo>
                  <a:pt x="855" y="1043"/>
                </a:lnTo>
                <a:lnTo>
                  <a:pt x="855" y="1043"/>
                </a:lnTo>
                <a:lnTo>
                  <a:pt x="867" y="1023"/>
                </a:lnTo>
                <a:lnTo>
                  <a:pt x="879" y="1005"/>
                </a:lnTo>
                <a:lnTo>
                  <a:pt x="906" y="967"/>
                </a:lnTo>
                <a:lnTo>
                  <a:pt x="933" y="931"/>
                </a:lnTo>
                <a:lnTo>
                  <a:pt x="959" y="898"/>
                </a:lnTo>
                <a:lnTo>
                  <a:pt x="959" y="898"/>
                </a:lnTo>
                <a:lnTo>
                  <a:pt x="954" y="898"/>
                </a:lnTo>
                <a:lnTo>
                  <a:pt x="948" y="901"/>
                </a:lnTo>
                <a:lnTo>
                  <a:pt x="948" y="901"/>
                </a:lnTo>
                <a:close/>
                <a:moveTo>
                  <a:pt x="2724" y="912"/>
                </a:moveTo>
                <a:lnTo>
                  <a:pt x="2724" y="912"/>
                </a:lnTo>
                <a:lnTo>
                  <a:pt x="2702" y="929"/>
                </a:lnTo>
                <a:lnTo>
                  <a:pt x="2679" y="946"/>
                </a:lnTo>
                <a:lnTo>
                  <a:pt x="2658" y="964"/>
                </a:lnTo>
                <a:lnTo>
                  <a:pt x="2639" y="983"/>
                </a:lnTo>
                <a:lnTo>
                  <a:pt x="2619" y="1002"/>
                </a:lnTo>
                <a:lnTo>
                  <a:pt x="2599" y="1023"/>
                </a:lnTo>
                <a:lnTo>
                  <a:pt x="2581" y="1046"/>
                </a:lnTo>
                <a:lnTo>
                  <a:pt x="2564" y="1068"/>
                </a:lnTo>
                <a:lnTo>
                  <a:pt x="2564" y="1068"/>
                </a:lnTo>
                <a:lnTo>
                  <a:pt x="2578" y="1068"/>
                </a:lnTo>
                <a:lnTo>
                  <a:pt x="2591" y="1070"/>
                </a:lnTo>
                <a:lnTo>
                  <a:pt x="2602" y="1068"/>
                </a:lnTo>
                <a:lnTo>
                  <a:pt x="2606" y="1067"/>
                </a:lnTo>
                <a:lnTo>
                  <a:pt x="2609" y="1064"/>
                </a:lnTo>
                <a:lnTo>
                  <a:pt x="2692" y="962"/>
                </a:lnTo>
                <a:lnTo>
                  <a:pt x="2692" y="962"/>
                </a:lnTo>
                <a:lnTo>
                  <a:pt x="2698" y="959"/>
                </a:lnTo>
                <a:lnTo>
                  <a:pt x="2703" y="953"/>
                </a:lnTo>
                <a:lnTo>
                  <a:pt x="2709" y="948"/>
                </a:lnTo>
                <a:lnTo>
                  <a:pt x="2714" y="941"/>
                </a:lnTo>
                <a:lnTo>
                  <a:pt x="2720" y="932"/>
                </a:lnTo>
                <a:lnTo>
                  <a:pt x="2724" y="924"/>
                </a:lnTo>
                <a:lnTo>
                  <a:pt x="2729" y="915"/>
                </a:lnTo>
                <a:lnTo>
                  <a:pt x="2730" y="907"/>
                </a:lnTo>
                <a:lnTo>
                  <a:pt x="2730" y="907"/>
                </a:lnTo>
                <a:lnTo>
                  <a:pt x="2724" y="912"/>
                </a:lnTo>
                <a:lnTo>
                  <a:pt x="2724" y="912"/>
                </a:lnTo>
                <a:close/>
                <a:moveTo>
                  <a:pt x="81" y="737"/>
                </a:moveTo>
                <a:lnTo>
                  <a:pt x="81" y="737"/>
                </a:lnTo>
                <a:lnTo>
                  <a:pt x="75" y="747"/>
                </a:lnTo>
                <a:lnTo>
                  <a:pt x="71" y="757"/>
                </a:lnTo>
                <a:lnTo>
                  <a:pt x="71" y="757"/>
                </a:lnTo>
                <a:lnTo>
                  <a:pt x="92" y="730"/>
                </a:lnTo>
                <a:lnTo>
                  <a:pt x="113" y="703"/>
                </a:lnTo>
                <a:lnTo>
                  <a:pt x="136" y="679"/>
                </a:lnTo>
                <a:lnTo>
                  <a:pt x="161" y="657"/>
                </a:lnTo>
                <a:lnTo>
                  <a:pt x="161" y="657"/>
                </a:lnTo>
                <a:lnTo>
                  <a:pt x="160" y="601"/>
                </a:lnTo>
                <a:lnTo>
                  <a:pt x="158" y="574"/>
                </a:lnTo>
                <a:lnTo>
                  <a:pt x="156" y="549"/>
                </a:lnTo>
                <a:lnTo>
                  <a:pt x="156" y="549"/>
                </a:lnTo>
                <a:lnTo>
                  <a:pt x="151" y="558"/>
                </a:lnTo>
                <a:lnTo>
                  <a:pt x="144" y="570"/>
                </a:lnTo>
                <a:lnTo>
                  <a:pt x="137" y="577"/>
                </a:lnTo>
                <a:lnTo>
                  <a:pt x="136" y="578"/>
                </a:lnTo>
                <a:lnTo>
                  <a:pt x="134" y="577"/>
                </a:lnTo>
                <a:lnTo>
                  <a:pt x="134" y="577"/>
                </a:lnTo>
                <a:lnTo>
                  <a:pt x="132" y="577"/>
                </a:lnTo>
                <a:lnTo>
                  <a:pt x="130" y="578"/>
                </a:lnTo>
                <a:lnTo>
                  <a:pt x="129" y="581"/>
                </a:lnTo>
                <a:lnTo>
                  <a:pt x="130" y="584"/>
                </a:lnTo>
                <a:lnTo>
                  <a:pt x="130" y="589"/>
                </a:lnTo>
                <a:lnTo>
                  <a:pt x="130" y="589"/>
                </a:lnTo>
                <a:lnTo>
                  <a:pt x="101" y="636"/>
                </a:lnTo>
                <a:lnTo>
                  <a:pt x="87" y="661"/>
                </a:lnTo>
                <a:lnTo>
                  <a:pt x="73" y="686"/>
                </a:lnTo>
                <a:lnTo>
                  <a:pt x="73" y="686"/>
                </a:lnTo>
                <a:lnTo>
                  <a:pt x="87" y="668"/>
                </a:lnTo>
                <a:lnTo>
                  <a:pt x="101" y="653"/>
                </a:lnTo>
                <a:lnTo>
                  <a:pt x="130" y="622"/>
                </a:lnTo>
                <a:lnTo>
                  <a:pt x="130" y="622"/>
                </a:lnTo>
                <a:lnTo>
                  <a:pt x="136" y="616"/>
                </a:lnTo>
                <a:lnTo>
                  <a:pt x="141" y="612"/>
                </a:lnTo>
                <a:lnTo>
                  <a:pt x="146" y="610"/>
                </a:lnTo>
                <a:lnTo>
                  <a:pt x="148" y="610"/>
                </a:lnTo>
                <a:lnTo>
                  <a:pt x="151" y="610"/>
                </a:lnTo>
                <a:lnTo>
                  <a:pt x="156" y="613"/>
                </a:lnTo>
                <a:lnTo>
                  <a:pt x="112" y="683"/>
                </a:lnTo>
                <a:lnTo>
                  <a:pt x="112" y="683"/>
                </a:lnTo>
                <a:lnTo>
                  <a:pt x="111" y="682"/>
                </a:lnTo>
                <a:lnTo>
                  <a:pt x="112" y="679"/>
                </a:lnTo>
                <a:lnTo>
                  <a:pt x="113" y="675"/>
                </a:lnTo>
                <a:lnTo>
                  <a:pt x="113" y="672"/>
                </a:lnTo>
                <a:lnTo>
                  <a:pt x="94" y="706"/>
                </a:lnTo>
                <a:lnTo>
                  <a:pt x="94" y="707"/>
                </a:lnTo>
                <a:lnTo>
                  <a:pt x="92" y="712"/>
                </a:lnTo>
                <a:lnTo>
                  <a:pt x="89" y="713"/>
                </a:lnTo>
                <a:lnTo>
                  <a:pt x="89" y="713"/>
                </a:lnTo>
                <a:lnTo>
                  <a:pt x="84" y="717"/>
                </a:lnTo>
                <a:lnTo>
                  <a:pt x="82" y="720"/>
                </a:lnTo>
                <a:lnTo>
                  <a:pt x="84" y="723"/>
                </a:lnTo>
                <a:lnTo>
                  <a:pt x="85" y="723"/>
                </a:lnTo>
                <a:lnTo>
                  <a:pt x="85" y="723"/>
                </a:lnTo>
                <a:lnTo>
                  <a:pt x="82" y="727"/>
                </a:lnTo>
                <a:lnTo>
                  <a:pt x="81" y="733"/>
                </a:lnTo>
                <a:lnTo>
                  <a:pt x="81" y="733"/>
                </a:lnTo>
                <a:lnTo>
                  <a:pt x="81" y="737"/>
                </a:lnTo>
                <a:lnTo>
                  <a:pt x="81" y="737"/>
                </a:lnTo>
                <a:close/>
                <a:moveTo>
                  <a:pt x="147" y="324"/>
                </a:moveTo>
                <a:lnTo>
                  <a:pt x="60" y="433"/>
                </a:lnTo>
                <a:lnTo>
                  <a:pt x="60" y="433"/>
                </a:lnTo>
                <a:lnTo>
                  <a:pt x="42" y="454"/>
                </a:lnTo>
                <a:lnTo>
                  <a:pt x="35" y="467"/>
                </a:lnTo>
                <a:lnTo>
                  <a:pt x="28" y="478"/>
                </a:lnTo>
                <a:lnTo>
                  <a:pt x="22" y="492"/>
                </a:lnTo>
                <a:lnTo>
                  <a:pt x="19" y="506"/>
                </a:lnTo>
                <a:lnTo>
                  <a:pt x="19" y="515"/>
                </a:lnTo>
                <a:lnTo>
                  <a:pt x="19" y="523"/>
                </a:lnTo>
                <a:lnTo>
                  <a:pt x="21" y="532"/>
                </a:lnTo>
                <a:lnTo>
                  <a:pt x="23" y="540"/>
                </a:lnTo>
                <a:lnTo>
                  <a:pt x="125" y="370"/>
                </a:lnTo>
                <a:lnTo>
                  <a:pt x="125" y="370"/>
                </a:lnTo>
                <a:lnTo>
                  <a:pt x="130" y="360"/>
                </a:lnTo>
                <a:lnTo>
                  <a:pt x="139" y="349"/>
                </a:lnTo>
                <a:lnTo>
                  <a:pt x="143" y="342"/>
                </a:lnTo>
                <a:lnTo>
                  <a:pt x="146" y="336"/>
                </a:lnTo>
                <a:lnTo>
                  <a:pt x="148" y="331"/>
                </a:lnTo>
                <a:lnTo>
                  <a:pt x="147" y="324"/>
                </a:lnTo>
                <a:lnTo>
                  <a:pt x="147" y="324"/>
                </a:lnTo>
                <a:close/>
                <a:moveTo>
                  <a:pt x="883" y="898"/>
                </a:moveTo>
                <a:lnTo>
                  <a:pt x="883" y="898"/>
                </a:lnTo>
                <a:lnTo>
                  <a:pt x="844" y="929"/>
                </a:lnTo>
                <a:lnTo>
                  <a:pt x="824" y="946"/>
                </a:lnTo>
                <a:lnTo>
                  <a:pt x="805" y="963"/>
                </a:lnTo>
                <a:lnTo>
                  <a:pt x="788" y="981"/>
                </a:lnTo>
                <a:lnTo>
                  <a:pt x="771" y="1001"/>
                </a:lnTo>
                <a:lnTo>
                  <a:pt x="756" y="1021"/>
                </a:lnTo>
                <a:lnTo>
                  <a:pt x="742" y="1043"/>
                </a:lnTo>
                <a:lnTo>
                  <a:pt x="775" y="1045"/>
                </a:lnTo>
                <a:lnTo>
                  <a:pt x="775" y="1045"/>
                </a:lnTo>
                <a:lnTo>
                  <a:pt x="782" y="1033"/>
                </a:lnTo>
                <a:lnTo>
                  <a:pt x="789" y="1022"/>
                </a:lnTo>
                <a:lnTo>
                  <a:pt x="799" y="1011"/>
                </a:lnTo>
                <a:lnTo>
                  <a:pt x="809" y="1002"/>
                </a:lnTo>
                <a:lnTo>
                  <a:pt x="809" y="1000"/>
                </a:lnTo>
                <a:lnTo>
                  <a:pt x="809" y="1000"/>
                </a:lnTo>
                <a:lnTo>
                  <a:pt x="829" y="976"/>
                </a:lnTo>
                <a:lnTo>
                  <a:pt x="850" y="952"/>
                </a:lnTo>
                <a:lnTo>
                  <a:pt x="868" y="925"/>
                </a:lnTo>
                <a:lnTo>
                  <a:pt x="883" y="898"/>
                </a:lnTo>
                <a:lnTo>
                  <a:pt x="883" y="898"/>
                </a:lnTo>
                <a:close/>
                <a:moveTo>
                  <a:pt x="25" y="554"/>
                </a:moveTo>
                <a:lnTo>
                  <a:pt x="25" y="554"/>
                </a:lnTo>
                <a:lnTo>
                  <a:pt x="23" y="558"/>
                </a:lnTo>
                <a:lnTo>
                  <a:pt x="22" y="564"/>
                </a:lnTo>
                <a:lnTo>
                  <a:pt x="22" y="577"/>
                </a:lnTo>
                <a:lnTo>
                  <a:pt x="22" y="603"/>
                </a:lnTo>
                <a:lnTo>
                  <a:pt x="22" y="603"/>
                </a:lnTo>
                <a:lnTo>
                  <a:pt x="39" y="579"/>
                </a:lnTo>
                <a:lnTo>
                  <a:pt x="56" y="554"/>
                </a:lnTo>
                <a:lnTo>
                  <a:pt x="88" y="502"/>
                </a:lnTo>
                <a:lnTo>
                  <a:pt x="119" y="449"/>
                </a:lnTo>
                <a:lnTo>
                  <a:pt x="151" y="398"/>
                </a:lnTo>
                <a:lnTo>
                  <a:pt x="151" y="398"/>
                </a:lnTo>
                <a:lnTo>
                  <a:pt x="133" y="415"/>
                </a:lnTo>
                <a:lnTo>
                  <a:pt x="116" y="433"/>
                </a:lnTo>
                <a:lnTo>
                  <a:pt x="99" y="452"/>
                </a:lnTo>
                <a:lnTo>
                  <a:pt x="82" y="471"/>
                </a:lnTo>
                <a:lnTo>
                  <a:pt x="67" y="491"/>
                </a:lnTo>
                <a:lnTo>
                  <a:pt x="53" y="512"/>
                </a:lnTo>
                <a:lnTo>
                  <a:pt x="39" y="533"/>
                </a:lnTo>
                <a:lnTo>
                  <a:pt x="25" y="554"/>
                </a:lnTo>
                <a:lnTo>
                  <a:pt x="25" y="554"/>
                </a:lnTo>
                <a:close/>
                <a:moveTo>
                  <a:pt x="527" y="1033"/>
                </a:moveTo>
                <a:lnTo>
                  <a:pt x="527" y="1033"/>
                </a:lnTo>
                <a:lnTo>
                  <a:pt x="549" y="1038"/>
                </a:lnTo>
                <a:lnTo>
                  <a:pt x="560" y="1038"/>
                </a:lnTo>
                <a:lnTo>
                  <a:pt x="564" y="1038"/>
                </a:lnTo>
                <a:lnTo>
                  <a:pt x="566" y="1035"/>
                </a:lnTo>
                <a:lnTo>
                  <a:pt x="566" y="1035"/>
                </a:lnTo>
                <a:lnTo>
                  <a:pt x="576" y="1022"/>
                </a:lnTo>
                <a:lnTo>
                  <a:pt x="584" y="1009"/>
                </a:lnTo>
                <a:lnTo>
                  <a:pt x="605" y="987"/>
                </a:lnTo>
                <a:lnTo>
                  <a:pt x="626" y="964"/>
                </a:lnTo>
                <a:lnTo>
                  <a:pt x="636" y="952"/>
                </a:lnTo>
                <a:lnTo>
                  <a:pt x="645" y="939"/>
                </a:lnTo>
                <a:lnTo>
                  <a:pt x="645" y="939"/>
                </a:lnTo>
                <a:lnTo>
                  <a:pt x="652" y="929"/>
                </a:lnTo>
                <a:lnTo>
                  <a:pt x="659" y="922"/>
                </a:lnTo>
                <a:lnTo>
                  <a:pt x="666" y="915"/>
                </a:lnTo>
                <a:lnTo>
                  <a:pt x="668" y="911"/>
                </a:lnTo>
                <a:lnTo>
                  <a:pt x="670" y="904"/>
                </a:lnTo>
                <a:lnTo>
                  <a:pt x="670" y="904"/>
                </a:lnTo>
                <a:lnTo>
                  <a:pt x="654" y="914"/>
                </a:lnTo>
                <a:lnTo>
                  <a:pt x="639" y="925"/>
                </a:lnTo>
                <a:lnTo>
                  <a:pt x="609" y="948"/>
                </a:lnTo>
                <a:lnTo>
                  <a:pt x="581" y="973"/>
                </a:lnTo>
                <a:lnTo>
                  <a:pt x="555" y="998"/>
                </a:lnTo>
                <a:lnTo>
                  <a:pt x="555" y="998"/>
                </a:lnTo>
                <a:lnTo>
                  <a:pt x="550" y="998"/>
                </a:lnTo>
                <a:lnTo>
                  <a:pt x="546" y="1001"/>
                </a:lnTo>
                <a:lnTo>
                  <a:pt x="543" y="1005"/>
                </a:lnTo>
                <a:lnTo>
                  <a:pt x="539" y="1011"/>
                </a:lnTo>
                <a:lnTo>
                  <a:pt x="527" y="1033"/>
                </a:lnTo>
                <a:lnTo>
                  <a:pt x="527" y="1033"/>
                </a:lnTo>
                <a:close/>
                <a:moveTo>
                  <a:pt x="1916" y="949"/>
                </a:moveTo>
                <a:lnTo>
                  <a:pt x="1916" y="949"/>
                </a:lnTo>
                <a:lnTo>
                  <a:pt x="1915" y="955"/>
                </a:lnTo>
                <a:lnTo>
                  <a:pt x="1913" y="959"/>
                </a:lnTo>
                <a:lnTo>
                  <a:pt x="1906" y="969"/>
                </a:lnTo>
                <a:lnTo>
                  <a:pt x="1906" y="969"/>
                </a:lnTo>
                <a:lnTo>
                  <a:pt x="1888" y="993"/>
                </a:lnTo>
                <a:lnTo>
                  <a:pt x="1870" y="1016"/>
                </a:lnTo>
                <a:lnTo>
                  <a:pt x="1852" y="1043"/>
                </a:lnTo>
                <a:lnTo>
                  <a:pt x="1835" y="1071"/>
                </a:lnTo>
                <a:lnTo>
                  <a:pt x="1835" y="1071"/>
                </a:lnTo>
                <a:lnTo>
                  <a:pt x="1839" y="1070"/>
                </a:lnTo>
                <a:lnTo>
                  <a:pt x="1842" y="1067"/>
                </a:lnTo>
                <a:lnTo>
                  <a:pt x="1843" y="1063"/>
                </a:lnTo>
                <a:lnTo>
                  <a:pt x="1843" y="1063"/>
                </a:lnTo>
                <a:lnTo>
                  <a:pt x="1861" y="1040"/>
                </a:lnTo>
                <a:lnTo>
                  <a:pt x="1880" y="1019"/>
                </a:lnTo>
                <a:lnTo>
                  <a:pt x="1919" y="979"/>
                </a:lnTo>
                <a:lnTo>
                  <a:pt x="1961" y="941"/>
                </a:lnTo>
                <a:lnTo>
                  <a:pt x="2002" y="903"/>
                </a:lnTo>
                <a:lnTo>
                  <a:pt x="1951" y="903"/>
                </a:lnTo>
                <a:lnTo>
                  <a:pt x="1951" y="903"/>
                </a:lnTo>
                <a:lnTo>
                  <a:pt x="1943" y="915"/>
                </a:lnTo>
                <a:lnTo>
                  <a:pt x="1932" y="927"/>
                </a:lnTo>
                <a:lnTo>
                  <a:pt x="1920" y="938"/>
                </a:lnTo>
                <a:lnTo>
                  <a:pt x="1909" y="949"/>
                </a:lnTo>
                <a:lnTo>
                  <a:pt x="1916" y="949"/>
                </a:lnTo>
                <a:close/>
                <a:moveTo>
                  <a:pt x="144" y="488"/>
                </a:moveTo>
                <a:lnTo>
                  <a:pt x="144" y="488"/>
                </a:lnTo>
                <a:lnTo>
                  <a:pt x="129" y="504"/>
                </a:lnTo>
                <a:lnTo>
                  <a:pt x="113" y="519"/>
                </a:lnTo>
                <a:lnTo>
                  <a:pt x="85" y="550"/>
                </a:lnTo>
                <a:lnTo>
                  <a:pt x="59" y="584"/>
                </a:lnTo>
                <a:lnTo>
                  <a:pt x="33" y="619"/>
                </a:lnTo>
                <a:lnTo>
                  <a:pt x="33" y="619"/>
                </a:lnTo>
                <a:lnTo>
                  <a:pt x="29" y="626"/>
                </a:lnTo>
                <a:lnTo>
                  <a:pt x="26" y="631"/>
                </a:lnTo>
                <a:lnTo>
                  <a:pt x="23" y="645"/>
                </a:lnTo>
                <a:lnTo>
                  <a:pt x="22" y="662"/>
                </a:lnTo>
                <a:lnTo>
                  <a:pt x="18" y="681"/>
                </a:lnTo>
                <a:lnTo>
                  <a:pt x="18" y="681"/>
                </a:lnTo>
                <a:lnTo>
                  <a:pt x="64" y="620"/>
                </a:lnTo>
                <a:lnTo>
                  <a:pt x="85" y="589"/>
                </a:lnTo>
                <a:lnTo>
                  <a:pt x="94" y="574"/>
                </a:lnTo>
                <a:lnTo>
                  <a:pt x="102" y="557"/>
                </a:lnTo>
                <a:lnTo>
                  <a:pt x="102" y="557"/>
                </a:lnTo>
                <a:lnTo>
                  <a:pt x="125" y="523"/>
                </a:lnTo>
                <a:lnTo>
                  <a:pt x="134" y="506"/>
                </a:lnTo>
                <a:lnTo>
                  <a:pt x="144" y="488"/>
                </a:lnTo>
                <a:lnTo>
                  <a:pt x="144" y="488"/>
                </a:lnTo>
                <a:close/>
                <a:moveTo>
                  <a:pt x="871" y="1045"/>
                </a:moveTo>
                <a:lnTo>
                  <a:pt x="871" y="1045"/>
                </a:lnTo>
                <a:lnTo>
                  <a:pt x="909" y="1001"/>
                </a:lnTo>
                <a:lnTo>
                  <a:pt x="948" y="959"/>
                </a:lnTo>
                <a:lnTo>
                  <a:pt x="990" y="918"/>
                </a:lnTo>
                <a:lnTo>
                  <a:pt x="1032" y="880"/>
                </a:lnTo>
                <a:lnTo>
                  <a:pt x="1032" y="880"/>
                </a:lnTo>
                <a:lnTo>
                  <a:pt x="1023" y="877"/>
                </a:lnTo>
                <a:lnTo>
                  <a:pt x="1010" y="876"/>
                </a:lnTo>
                <a:lnTo>
                  <a:pt x="1004" y="876"/>
                </a:lnTo>
                <a:lnTo>
                  <a:pt x="999" y="877"/>
                </a:lnTo>
                <a:lnTo>
                  <a:pt x="994" y="879"/>
                </a:lnTo>
                <a:lnTo>
                  <a:pt x="990" y="882"/>
                </a:lnTo>
                <a:lnTo>
                  <a:pt x="990" y="882"/>
                </a:lnTo>
                <a:lnTo>
                  <a:pt x="958" y="921"/>
                </a:lnTo>
                <a:lnTo>
                  <a:pt x="927" y="960"/>
                </a:lnTo>
                <a:lnTo>
                  <a:pt x="897" y="1002"/>
                </a:lnTo>
                <a:lnTo>
                  <a:pt x="883" y="1023"/>
                </a:lnTo>
                <a:lnTo>
                  <a:pt x="871" y="1045"/>
                </a:lnTo>
                <a:lnTo>
                  <a:pt x="871" y="1045"/>
                </a:lnTo>
                <a:close/>
                <a:moveTo>
                  <a:pt x="638" y="1032"/>
                </a:moveTo>
                <a:lnTo>
                  <a:pt x="638" y="1032"/>
                </a:lnTo>
                <a:lnTo>
                  <a:pt x="643" y="1031"/>
                </a:lnTo>
                <a:lnTo>
                  <a:pt x="647" y="1026"/>
                </a:lnTo>
                <a:lnTo>
                  <a:pt x="654" y="1016"/>
                </a:lnTo>
                <a:lnTo>
                  <a:pt x="661" y="1007"/>
                </a:lnTo>
                <a:lnTo>
                  <a:pt x="670" y="995"/>
                </a:lnTo>
                <a:lnTo>
                  <a:pt x="670" y="993"/>
                </a:lnTo>
                <a:lnTo>
                  <a:pt x="670" y="993"/>
                </a:lnTo>
                <a:lnTo>
                  <a:pt x="675" y="983"/>
                </a:lnTo>
                <a:lnTo>
                  <a:pt x="678" y="979"/>
                </a:lnTo>
                <a:lnTo>
                  <a:pt x="682" y="976"/>
                </a:lnTo>
                <a:lnTo>
                  <a:pt x="685" y="973"/>
                </a:lnTo>
                <a:lnTo>
                  <a:pt x="685" y="973"/>
                </a:lnTo>
                <a:lnTo>
                  <a:pt x="690" y="966"/>
                </a:lnTo>
                <a:lnTo>
                  <a:pt x="695" y="959"/>
                </a:lnTo>
                <a:lnTo>
                  <a:pt x="706" y="946"/>
                </a:lnTo>
                <a:lnTo>
                  <a:pt x="718" y="932"/>
                </a:lnTo>
                <a:lnTo>
                  <a:pt x="722" y="924"/>
                </a:lnTo>
                <a:lnTo>
                  <a:pt x="725" y="915"/>
                </a:lnTo>
                <a:lnTo>
                  <a:pt x="725" y="915"/>
                </a:lnTo>
                <a:lnTo>
                  <a:pt x="698" y="934"/>
                </a:lnTo>
                <a:lnTo>
                  <a:pt x="673" y="953"/>
                </a:lnTo>
                <a:lnTo>
                  <a:pt x="650" y="976"/>
                </a:lnTo>
                <a:lnTo>
                  <a:pt x="629" y="998"/>
                </a:lnTo>
                <a:lnTo>
                  <a:pt x="629" y="998"/>
                </a:lnTo>
                <a:lnTo>
                  <a:pt x="628" y="1000"/>
                </a:lnTo>
                <a:lnTo>
                  <a:pt x="628" y="998"/>
                </a:lnTo>
                <a:lnTo>
                  <a:pt x="629" y="994"/>
                </a:lnTo>
                <a:lnTo>
                  <a:pt x="629" y="993"/>
                </a:lnTo>
                <a:lnTo>
                  <a:pt x="629" y="991"/>
                </a:lnTo>
                <a:lnTo>
                  <a:pt x="626" y="991"/>
                </a:lnTo>
                <a:lnTo>
                  <a:pt x="623" y="995"/>
                </a:lnTo>
                <a:lnTo>
                  <a:pt x="623" y="995"/>
                </a:lnTo>
                <a:lnTo>
                  <a:pt x="616" y="1005"/>
                </a:lnTo>
                <a:lnTo>
                  <a:pt x="611" y="1015"/>
                </a:lnTo>
                <a:lnTo>
                  <a:pt x="604" y="1025"/>
                </a:lnTo>
                <a:lnTo>
                  <a:pt x="597" y="1033"/>
                </a:lnTo>
                <a:lnTo>
                  <a:pt x="597" y="1033"/>
                </a:lnTo>
                <a:lnTo>
                  <a:pt x="602" y="1036"/>
                </a:lnTo>
                <a:lnTo>
                  <a:pt x="607" y="1038"/>
                </a:lnTo>
                <a:lnTo>
                  <a:pt x="616" y="1038"/>
                </a:lnTo>
                <a:lnTo>
                  <a:pt x="628" y="1036"/>
                </a:lnTo>
                <a:lnTo>
                  <a:pt x="638" y="1032"/>
                </a:lnTo>
                <a:lnTo>
                  <a:pt x="638" y="1032"/>
                </a:lnTo>
                <a:close/>
                <a:moveTo>
                  <a:pt x="50" y="891"/>
                </a:moveTo>
                <a:lnTo>
                  <a:pt x="50" y="891"/>
                </a:lnTo>
                <a:lnTo>
                  <a:pt x="53" y="893"/>
                </a:lnTo>
                <a:lnTo>
                  <a:pt x="53" y="894"/>
                </a:lnTo>
                <a:lnTo>
                  <a:pt x="54" y="896"/>
                </a:lnTo>
                <a:lnTo>
                  <a:pt x="53" y="897"/>
                </a:lnTo>
                <a:lnTo>
                  <a:pt x="50" y="898"/>
                </a:lnTo>
                <a:lnTo>
                  <a:pt x="46" y="898"/>
                </a:lnTo>
                <a:lnTo>
                  <a:pt x="54" y="908"/>
                </a:lnTo>
                <a:lnTo>
                  <a:pt x="94" y="849"/>
                </a:lnTo>
                <a:lnTo>
                  <a:pt x="94" y="849"/>
                </a:lnTo>
                <a:lnTo>
                  <a:pt x="123" y="806"/>
                </a:lnTo>
                <a:lnTo>
                  <a:pt x="139" y="782"/>
                </a:lnTo>
                <a:lnTo>
                  <a:pt x="144" y="771"/>
                </a:lnTo>
                <a:lnTo>
                  <a:pt x="150" y="759"/>
                </a:lnTo>
                <a:lnTo>
                  <a:pt x="150" y="759"/>
                </a:lnTo>
                <a:lnTo>
                  <a:pt x="122" y="783"/>
                </a:lnTo>
                <a:lnTo>
                  <a:pt x="95" y="807"/>
                </a:lnTo>
                <a:lnTo>
                  <a:pt x="70" y="834"/>
                </a:lnTo>
                <a:lnTo>
                  <a:pt x="49" y="860"/>
                </a:lnTo>
                <a:lnTo>
                  <a:pt x="49" y="860"/>
                </a:lnTo>
                <a:lnTo>
                  <a:pt x="50" y="860"/>
                </a:lnTo>
                <a:lnTo>
                  <a:pt x="50" y="863"/>
                </a:lnTo>
                <a:lnTo>
                  <a:pt x="47" y="872"/>
                </a:lnTo>
                <a:lnTo>
                  <a:pt x="45" y="880"/>
                </a:lnTo>
                <a:lnTo>
                  <a:pt x="45" y="886"/>
                </a:lnTo>
                <a:lnTo>
                  <a:pt x="46" y="889"/>
                </a:lnTo>
                <a:lnTo>
                  <a:pt x="46" y="889"/>
                </a:lnTo>
                <a:lnTo>
                  <a:pt x="50" y="891"/>
                </a:lnTo>
                <a:lnTo>
                  <a:pt x="50" y="891"/>
                </a:lnTo>
                <a:close/>
                <a:moveTo>
                  <a:pt x="101" y="943"/>
                </a:moveTo>
                <a:lnTo>
                  <a:pt x="101" y="943"/>
                </a:lnTo>
                <a:lnTo>
                  <a:pt x="104" y="952"/>
                </a:lnTo>
                <a:lnTo>
                  <a:pt x="105" y="957"/>
                </a:lnTo>
                <a:lnTo>
                  <a:pt x="109" y="963"/>
                </a:lnTo>
                <a:lnTo>
                  <a:pt x="116" y="969"/>
                </a:lnTo>
                <a:lnTo>
                  <a:pt x="116" y="969"/>
                </a:lnTo>
                <a:lnTo>
                  <a:pt x="119" y="969"/>
                </a:lnTo>
                <a:lnTo>
                  <a:pt x="123" y="969"/>
                </a:lnTo>
                <a:lnTo>
                  <a:pt x="126" y="966"/>
                </a:lnTo>
                <a:lnTo>
                  <a:pt x="129" y="963"/>
                </a:lnTo>
                <a:lnTo>
                  <a:pt x="129" y="963"/>
                </a:lnTo>
                <a:lnTo>
                  <a:pt x="167" y="904"/>
                </a:lnTo>
                <a:lnTo>
                  <a:pt x="185" y="875"/>
                </a:lnTo>
                <a:lnTo>
                  <a:pt x="206" y="846"/>
                </a:lnTo>
                <a:lnTo>
                  <a:pt x="206" y="846"/>
                </a:lnTo>
                <a:lnTo>
                  <a:pt x="209" y="846"/>
                </a:lnTo>
                <a:lnTo>
                  <a:pt x="212" y="846"/>
                </a:lnTo>
                <a:lnTo>
                  <a:pt x="215" y="845"/>
                </a:lnTo>
                <a:lnTo>
                  <a:pt x="216" y="842"/>
                </a:lnTo>
                <a:lnTo>
                  <a:pt x="216" y="842"/>
                </a:lnTo>
                <a:lnTo>
                  <a:pt x="212" y="844"/>
                </a:lnTo>
                <a:lnTo>
                  <a:pt x="209" y="844"/>
                </a:lnTo>
                <a:lnTo>
                  <a:pt x="209" y="842"/>
                </a:lnTo>
                <a:lnTo>
                  <a:pt x="212" y="839"/>
                </a:lnTo>
                <a:lnTo>
                  <a:pt x="212" y="839"/>
                </a:lnTo>
                <a:lnTo>
                  <a:pt x="213" y="838"/>
                </a:lnTo>
                <a:lnTo>
                  <a:pt x="215" y="835"/>
                </a:lnTo>
                <a:lnTo>
                  <a:pt x="215" y="828"/>
                </a:lnTo>
                <a:lnTo>
                  <a:pt x="215" y="828"/>
                </a:lnTo>
                <a:lnTo>
                  <a:pt x="184" y="855"/>
                </a:lnTo>
                <a:lnTo>
                  <a:pt x="154" y="883"/>
                </a:lnTo>
                <a:lnTo>
                  <a:pt x="126" y="912"/>
                </a:lnTo>
                <a:lnTo>
                  <a:pt x="101" y="943"/>
                </a:lnTo>
                <a:lnTo>
                  <a:pt x="101" y="943"/>
                </a:lnTo>
                <a:close/>
                <a:moveTo>
                  <a:pt x="2304" y="1023"/>
                </a:moveTo>
                <a:lnTo>
                  <a:pt x="2446" y="908"/>
                </a:lnTo>
                <a:lnTo>
                  <a:pt x="2446" y="908"/>
                </a:lnTo>
                <a:lnTo>
                  <a:pt x="2410" y="910"/>
                </a:lnTo>
                <a:lnTo>
                  <a:pt x="2393" y="911"/>
                </a:lnTo>
                <a:lnTo>
                  <a:pt x="2377" y="910"/>
                </a:lnTo>
                <a:lnTo>
                  <a:pt x="2377" y="910"/>
                </a:lnTo>
                <a:lnTo>
                  <a:pt x="2360" y="939"/>
                </a:lnTo>
                <a:lnTo>
                  <a:pt x="2342" y="967"/>
                </a:lnTo>
                <a:lnTo>
                  <a:pt x="2304" y="1023"/>
                </a:lnTo>
                <a:lnTo>
                  <a:pt x="2304" y="1023"/>
                </a:lnTo>
                <a:close/>
                <a:moveTo>
                  <a:pt x="583" y="924"/>
                </a:moveTo>
                <a:lnTo>
                  <a:pt x="583" y="924"/>
                </a:lnTo>
                <a:lnTo>
                  <a:pt x="580" y="928"/>
                </a:lnTo>
                <a:lnTo>
                  <a:pt x="576" y="929"/>
                </a:lnTo>
                <a:lnTo>
                  <a:pt x="573" y="928"/>
                </a:lnTo>
                <a:lnTo>
                  <a:pt x="570" y="927"/>
                </a:lnTo>
                <a:lnTo>
                  <a:pt x="570" y="927"/>
                </a:lnTo>
                <a:lnTo>
                  <a:pt x="566" y="934"/>
                </a:lnTo>
                <a:lnTo>
                  <a:pt x="564" y="938"/>
                </a:lnTo>
                <a:lnTo>
                  <a:pt x="566" y="941"/>
                </a:lnTo>
                <a:lnTo>
                  <a:pt x="569" y="939"/>
                </a:lnTo>
                <a:lnTo>
                  <a:pt x="569" y="939"/>
                </a:lnTo>
                <a:lnTo>
                  <a:pt x="536" y="983"/>
                </a:lnTo>
                <a:lnTo>
                  <a:pt x="519" y="1005"/>
                </a:lnTo>
                <a:lnTo>
                  <a:pt x="505" y="1029"/>
                </a:lnTo>
                <a:lnTo>
                  <a:pt x="505" y="1029"/>
                </a:lnTo>
                <a:lnTo>
                  <a:pt x="508" y="1029"/>
                </a:lnTo>
                <a:lnTo>
                  <a:pt x="512" y="1029"/>
                </a:lnTo>
                <a:lnTo>
                  <a:pt x="515" y="1026"/>
                </a:lnTo>
                <a:lnTo>
                  <a:pt x="515" y="1025"/>
                </a:lnTo>
                <a:lnTo>
                  <a:pt x="515" y="1022"/>
                </a:lnTo>
                <a:lnTo>
                  <a:pt x="515" y="1022"/>
                </a:lnTo>
                <a:lnTo>
                  <a:pt x="548" y="990"/>
                </a:lnTo>
                <a:lnTo>
                  <a:pt x="581" y="959"/>
                </a:lnTo>
                <a:lnTo>
                  <a:pt x="616" y="928"/>
                </a:lnTo>
                <a:lnTo>
                  <a:pt x="635" y="914"/>
                </a:lnTo>
                <a:lnTo>
                  <a:pt x="653" y="901"/>
                </a:lnTo>
                <a:lnTo>
                  <a:pt x="600" y="898"/>
                </a:lnTo>
                <a:lnTo>
                  <a:pt x="600" y="898"/>
                </a:lnTo>
                <a:lnTo>
                  <a:pt x="595" y="904"/>
                </a:lnTo>
                <a:lnTo>
                  <a:pt x="591" y="911"/>
                </a:lnTo>
                <a:lnTo>
                  <a:pt x="586" y="917"/>
                </a:lnTo>
                <a:lnTo>
                  <a:pt x="583" y="924"/>
                </a:lnTo>
                <a:lnTo>
                  <a:pt x="583" y="924"/>
                </a:lnTo>
                <a:close/>
                <a:moveTo>
                  <a:pt x="140" y="863"/>
                </a:moveTo>
                <a:lnTo>
                  <a:pt x="144" y="862"/>
                </a:lnTo>
                <a:lnTo>
                  <a:pt x="144" y="862"/>
                </a:lnTo>
                <a:lnTo>
                  <a:pt x="151" y="855"/>
                </a:lnTo>
                <a:lnTo>
                  <a:pt x="153" y="853"/>
                </a:lnTo>
                <a:lnTo>
                  <a:pt x="151" y="853"/>
                </a:lnTo>
                <a:lnTo>
                  <a:pt x="144" y="856"/>
                </a:lnTo>
                <a:lnTo>
                  <a:pt x="144" y="856"/>
                </a:lnTo>
                <a:lnTo>
                  <a:pt x="153" y="841"/>
                </a:lnTo>
                <a:lnTo>
                  <a:pt x="164" y="827"/>
                </a:lnTo>
                <a:lnTo>
                  <a:pt x="175" y="811"/>
                </a:lnTo>
                <a:lnTo>
                  <a:pt x="179" y="804"/>
                </a:lnTo>
                <a:lnTo>
                  <a:pt x="184" y="796"/>
                </a:lnTo>
                <a:lnTo>
                  <a:pt x="184" y="796"/>
                </a:lnTo>
                <a:lnTo>
                  <a:pt x="156" y="824"/>
                </a:lnTo>
                <a:lnTo>
                  <a:pt x="129" y="852"/>
                </a:lnTo>
                <a:lnTo>
                  <a:pt x="80" y="908"/>
                </a:lnTo>
                <a:lnTo>
                  <a:pt x="80" y="908"/>
                </a:lnTo>
                <a:lnTo>
                  <a:pt x="71" y="915"/>
                </a:lnTo>
                <a:lnTo>
                  <a:pt x="70" y="915"/>
                </a:lnTo>
                <a:lnTo>
                  <a:pt x="71" y="914"/>
                </a:lnTo>
                <a:lnTo>
                  <a:pt x="71" y="914"/>
                </a:lnTo>
                <a:lnTo>
                  <a:pt x="66" y="918"/>
                </a:lnTo>
                <a:lnTo>
                  <a:pt x="64" y="922"/>
                </a:lnTo>
                <a:lnTo>
                  <a:pt x="64" y="927"/>
                </a:lnTo>
                <a:lnTo>
                  <a:pt x="66" y="931"/>
                </a:lnTo>
                <a:lnTo>
                  <a:pt x="68" y="935"/>
                </a:lnTo>
                <a:lnTo>
                  <a:pt x="73" y="939"/>
                </a:lnTo>
                <a:lnTo>
                  <a:pt x="84" y="948"/>
                </a:lnTo>
                <a:lnTo>
                  <a:pt x="137" y="865"/>
                </a:lnTo>
                <a:lnTo>
                  <a:pt x="140" y="863"/>
                </a:lnTo>
                <a:close/>
                <a:moveTo>
                  <a:pt x="1419" y="903"/>
                </a:moveTo>
                <a:lnTo>
                  <a:pt x="1354" y="997"/>
                </a:lnTo>
                <a:lnTo>
                  <a:pt x="1354" y="997"/>
                </a:lnTo>
                <a:lnTo>
                  <a:pt x="1387" y="967"/>
                </a:lnTo>
                <a:lnTo>
                  <a:pt x="1420" y="938"/>
                </a:lnTo>
                <a:lnTo>
                  <a:pt x="1438" y="922"/>
                </a:lnTo>
                <a:lnTo>
                  <a:pt x="1455" y="910"/>
                </a:lnTo>
                <a:lnTo>
                  <a:pt x="1475" y="897"/>
                </a:lnTo>
                <a:lnTo>
                  <a:pt x="1495" y="884"/>
                </a:lnTo>
                <a:lnTo>
                  <a:pt x="1495" y="884"/>
                </a:lnTo>
                <a:lnTo>
                  <a:pt x="1479" y="887"/>
                </a:lnTo>
                <a:lnTo>
                  <a:pt x="1461" y="886"/>
                </a:lnTo>
                <a:lnTo>
                  <a:pt x="1444" y="886"/>
                </a:lnTo>
                <a:lnTo>
                  <a:pt x="1429" y="883"/>
                </a:lnTo>
                <a:lnTo>
                  <a:pt x="1429" y="883"/>
                </a:lnTo>
                <a:lnTo>
                  <a:pt x="1424" y="894"/>
                </a:lnTo>
                <a:lnTo>
                  <a:pt x="1419" y="903"/>
                </a:lnTo>
                <a:lnTo>
                  <a:pt x="1419" y="903"/>
                </a:lnTo>
                <a:close/>
                <a:moveTo>
                  <a:pt x="1075" y="1008"/>
                </a:moveTo>
                <a:lnTo>
                  <a:pt x="1075" y="1008"/>
                </a:lnTo>
                <a:lnTo>
                  <a:pt x="1075" y="1007"/>
                </a:lnTo>
                <a:lnTo>
                  <a:pt x="1076" y="1005"/>
                </a:lnTo>
                <a:lnTo>
                  <a:pt x="1079" y="1001"/>
                </a:lnTo>
                <a:lnTo>
                  <a:pt x="1080" y="1000"/>
                </a:lnTo>
                <a:lnTo>
                  <a:pt x="1079" y="998"/>
                </a:lnTo>
                <a:lnTo>
                  <a:pt x="1077" y="998"/>
                </a:lnTo>
                <a:lnTo>
                  <a:pt x="1077" y="998"/>
                </a:lnTo>
                <a:lnTo>
                  <a:pt x="1068" y="1008"/>
                </a:lnTo>
                <a:lnTo>
                  <a:pt x="1058" y="1021"/>
                </a:lnTo>
                <a:lnTo>
                  <a:pt x="1049" y="1033"/>
                </a:lnTo>
                <a:lnTo>
                  <a:pt x="1046" y="1040"/>
                </a:lnTo>
                <a:lnTo>
                  <a:pt x="1044" y="1047"/>
                </a:lnTo>
                <a:lnTo>
                  <a:pt x="1044" y="1047"/>
                </a:lnTo>
                <a:lnTo>
                  <a:pt x="1053" y="1050"/>
                </a:lnTo>
                <a:lnTo>
                  <a:pt x="1063" y="1050"/>
                </a:lnTo>
                <a:lnTo>
                  <a:pt x="1069" y="1050"/>
                </a:lnTo>
                <a:lnTo>
                  <a:pt x="1075" y="1047"/>
                </a:lnTo>
                <a:lnTo>
                  <a:pt x="1079" y="1045"/>
                </a:lnTo>
                <a:lnTo>
                  <a:pt x="1083" y="1039"/>
                </a:lnTo>
                <a:lnTo>
                  <a:pt x="1083" y="1039"/>
                </a:lnTo>
                <a:lnTo>
                  <a:pt x="1103" y="1008"/>
                </a:lnTo>
                <a:lnTo>
                  <a:pt x="1125" y="979"/>
                </a:lnTo>
                <a:lnTo>
                  <a:pt x="1169" y="920"/>
                </a:lnTo>
                <a:lnTo>
                  <a:pt x="1169" y="920"/>
                </a:lnTo>
                <a:lnTo>
                  <a:pt x="1148" y="936"/>
                </a:lnTo>
                <a:lnTo>
                  <a:pt x="1128" y="955"/>
                </a:lnTo>
                <a:lnTo>
                  <a:pt x="1110" y="974"/>
                </a:lnTo>
                <a:lnTo>
                  <a:pt x="1091" y="994"/>
                </a:lnTo>
                <a:lnTo>
                  <a:pt x="1091" y="994"/>
                </a:lnTo>
                <a:lnTo>
                  <a:pt x="1089" y="995"/>
                </a:lnTo>
                <a:lnTo>
                  <a:pt x="1086" y="995"/>
                </a:lnTo>
                <a:lnTo>
                  <a:pt x="1086" y="995"/>
                </a:lnTo>
                <a:lnTo>
                  <a:pt x="1084" y="1000"/>
                </a:lnTo>
                <a:lnTo>
                  <a:pt x="1082" y="1004"/>
                </a:lnTo>
                <a:lnTo>
                  <a:pt x="1075" y="1008"/>
                </a:lnTo>
                <a:lnTo>
                  <a:pt x="1073" y="1011"/>
                </a:lnTo>
                <a:lnTo>
                  <a:pt x="1075" y="1008"/>
                </a:lnTo>
                <a:close/>
                <a:moveTo>
                  <a:pt x="25" y="699"/>
                </a:moveTo>
                <a:lnTo>
                  <a:pt x="25" y="699"/>
                </a:lnTo>
                <a:lnTo>
                  <a:pt x="23" y="705"/>
                </a:lnTo>
                <a:lnTo>
                  <a:pt x="22" y="709"/>
                </a:lnTo>
                <a:lnTo>
                  <a:pt x="23" y="720"/>
                </a:lnTo>
                <a:lnTo>
                  <a:pt x="25" y="731"/>
                </a:lnTo>
                <a:lnTo>
                  <a:pt x="26" y="742"/>
                </a:lnTo>
                <a:lnTo>
                  <a:pt x="26" y="742"/>
                </a:lnTo>
                <a:lnTo>
                  <a:pt x="75" y="655"/>
                </a:lnTo>
                <a:lnTo>
                  <a:pt x="101" y="613"/>
                </a:lnTo>
                <a:lnTo>
                  <a:pt x="129" y="571"/>
                </a:lnTo>
                <a:lnTo>
                  <a:pt x="129" y="571"/>
                </a:lnTo>
                <a:lnTo>
                  <a:pt x="101" y="601"/>
                </a:lnTo>
                <a:lnTo>
                  <a:pt x="74" y="631"/>
                </a:lnTo>
                <a:lnTo>
                  <a:pt x="49" y="664"/>
                </a:lnTo>
                <a:lnTo>
                  <a:pt x="25" y="699"/>
                </a:lnTo>
                <a:lnTo>
                  <a:pt x="25" y="699"/>
                </a:lnTo>
                <a:close/>
                <a:moveTo>
                  <a:pt x="67" y="821"/>
                </a:moveTo>
                <a:lnTo>
                  <a:pt x="119" y="769"/>
                </a:lnTo>
                <a:lnTo>
                  <a:pt x="119" y="769"/>
                </a:lnTo>
                <a:lnTo>
                  <a:pt x="129" y="761"/>
                </a:lnTo>
                <a:lnTo>
                  <a:pt x="141" y="752"/>
                </a:lnTo>
                <a:lnTo>
                  <a:pt x="153" y="745"/>
                </a:lnTo>
                <a:lnTo>
                  <a:pt x="165" y="741"/>
                </a:lnTo>
                <a:lnTo>
                  <a:pt x="161" y="683"/>
                </a:lnTo>
                <a:lnTo>
                  <a:pt x="148" y="697"/>
                </a:lnTo>
                <a:lnTo>
                  <a:pt x="148" y="697"/>
                </a:lnTo>
                <a:lnTo>
                  <a:pt x="146" y="697"/>
                </a:lnTo>
                <a:lnTo>
                  <a:pt x="141" y="699"/>
                </a:lnTo>
                <a:lnTo>
                  <a:pt x="139" y="703"/>
                </a:lnTo>
                <a:lnTo>
                  <a:pt x="136" y="707"/>
                </a:lnTo>
                <a:lnTo>
                  <a:pt x="134" y="710"/>
                </a:lnTo>
                <a:lnTo>
                  <a:pt x="134" y="713"/>
                </a:lnTo>
                <a:lnTo>
                  <a:pt x="136" y="714"/>
                </a:lnTo>
                <a:lnTo>
                  <a:pt x="139" y="713"/>
                </a:lnTo>
                <a:lnTo>
                  <a:pt x="139" y="713"/>
                </a:lnTo>
                <a:lnTo>
                  <a:pt x="120" y="740"/>
                </a:lnTo>
                <a:lnTo>
                  <a:pt x="102" y="768"/>
                </a:lnTo>
                <a:lnTo>
                  <a:pt x="84" y="794"/>
                </a:lnTo>
                <a:lnTo>
                  <a:pt x="67" y="821"/>
                </a:lnTo>
                <a:lnTo>
                  <a:pt x="67" y="821"/>
                </a:lnTo>
                <a:close/>
                <a:moveTo>
                  <a:pt x="801" y="896"/>
                </a:moveTo>
                <a:lnTo>
                  <a:pt x="801" y="896"/>
                </a:lnTo>
                <a:lnTo>
                  <a:pt x="785" y="897"/>
                </a:lnTo>
                <a:lnTo>
                  <a:pt x="772" y="898"/>
                </a:lnTo>
                <a:lnTo>
                  <a:pt x="758" y="898"/>
                </a:lnTo>
                <a:lnTo>
                  <a:pt x="747" y="900"/>
                </a:lnTo>
                <a:lnTo>
                  <a:pt x="747" y="900"/>
                </a:lnTo>
                <a:lnTo>
                  <a:pt x="742" y="911"/>
                </a:lnTo>
                <a:lnTo>
                  <a:pt x="736" y="922"/>
                </a:lnTo>
                <a:lnTo>
                  <a:pt x="729" y="932"/>
                </a:lnTo>
                <a:lnTo>
                  <a:pt x="720" y="942"/>
                </a:lnTo>
                <a:lnTo>
                  <a:pt x="712" y="950"/>
                </a:lnTo>
                <a:lnTo>
                  <a:pt x="704" y="959"/>
                </a:lnTo>
                <a:lnTo>
                  <a:pt x="685" y="973"/>
                </a:lnTo>
                <a:lnTo>
                  <a:pt x="682" y="976"/>
                </a:lnTo>
                <a:lnTo>
                  <a:pt x="677" y="988"/>
                </a:lnTo>
                <a:lnTo>
                  <a:pt x="677" y="988"/>
                </a:lnTo>
                <a:lnTo>
                  <a:pt x="684" y="984"/>
                </a:lnTo>
                <a:lnTo>
                  <a:pt x="687" y="983"/>
                </a:lnTo>
                <a:lnTo>
                  <a:pt x="685" y="986"/>
                </a:lnTo>
                <a:lnTo>
                  <a:pt x="685" y="986"/>
                </a:lnTo>
                <a:lnTo>
                  <a:pt x="674" y="1001"/>
                </a:lnTo>
                <a:lnTo>
                  <a:pt x="668" y="1009"/>
                </a:lnTo>
                <a:lnTo>
                  <a:pt x="664" y="1019"/>
                </a:lnTo>
                <a:lnTo>
                  <a:pt x="664" y="1019"/>
                </a:lnTo>
                <a:lnTo>
                  <a:pt x="697" y="987"/>
                </a:lnTo>
                <a:lnTo>
                  <a:pt x="729" y="955"/>
                </a:lnTo>
                <a:lnTo>
                  <a:pt x="764" y="924"/>
                </a:lnTo>
                <a:lnTo>
                  <a:pt x="801" y="896"/>
                </a:lnTo>
                <a:lnTo>
                  <a:pt x="801" y="896"/>
                </a:lnTo>
                <a:close/>
                <a:moveTo>
                  <a:pt x="40" y="959"/>
                </a:moveTo>
                <a:lnTo>
                  <a:pt x="40" y="959"/>
                </a:lnTo>
                <a:lnTo>
                  <a:pt x="81" y="980"/>
                </a:lnTo>
                <a:lnTo>
                  <a:pt x="101" y="990"/>
                </a:lnTo>
                <a:lnTo>
                  <a:pt x="122" y="1000"/>
                </a:lnTo>
                <a:lnTo>
                  <a:pt x="146" y="1007"/>
                </a:lnTo>
                <a:lnTo>
                  <a:pt x="170" y="1012"/>
                </a:lnTo>
                <a:lnTo>
                  <a:pt x="196" y="1016"/>
                </a:lnTo>
                <a:lnTo>
                  <a:pt x="224" y="1016"/>
                </a:lnTo>
                <a:lnTo>
                  <a:pt x="224" y="1016"/>
                </a:lnTo>
                <a:lnTo>
                  <a:pt x="199" y="1014"/>
                </a:lnTo>
                <a:lnTo>
                  <a:pt x="174" y="1008"/>
                </a:lnTo>
                <a:lnTo>
                  <a:pt x="151" y="1001"/>
                </a:lnTo>
                <a:lnTo>
                  <a:pt x="129" y="993"/>
                </a:lnTo>
                <a:lnTo>
                  <a:pt x="108" y="983"/>
                </a:lnTo>
                <a:lnTo>
                  <a:pt x="88" y="973"/>
                </a:lnTo>
                <a:lnTo>
                  <a:pt x="50" y="949"/>
                </a:lnTo>
                <a:lnTo>
                  <a:pt x="50" y="949"/>
                </a:lnTo>
                <a:lnTo>
                  <a:pt x="37" y="920"/>
                </a:lnTo>
                <a:lnTo>
                  <a:pt x="29" y="903"/>
                </a:lnTo>
                <a:lnTo>
                  <a:pt x="25" y="897"/>
                </a:lnTo>
                <a:lnTo>
                  <a:pt x="21" y="893"/>
                </a:lnTo>
                <a:lnTo>
                  <a:pt x="21" y="893"/>
                </a:lnTo>
                <a:lnTo>
                  <a:pt x="25" y="911"/>
                </a:lnTo>
                <a:lnTo>
                  <a:pt x="29" y="928"/>
                </a:lnTo>
                <a:lnTo>
                  <a:pt x="35" y="945"/>
                </a:lnTo>
                <a:lnTo>
                  <a:pt x="40" y="959"/>
                </a:lnTo>
                <a:lnTo>
                  <a:pt x="40" y="959"/>
                </a:lnTo>
                <a:close/>
                <a:moveTo>
                  <a:pt x="26" y="783"/>
                </a:moveTo>
                <a:lnTo>
                  <a:pt x="26" y="783"/>
                </a:lnTo>
                <a:lnTo>
                  <a:pt x="25" y="789"/>
                </a:lnTo>
                <a:lnTo>
                  <a:pt x="25" y="796"/>
                </a:lnTo>
                <a:lnTo>
                  <a:pt x="26" y="801"/>
                </a:lnTo>
                <a:lnTo>
                  <a:pt x="28" y="804"/>
                </a:lnTo>
                <a:lnTo>
                  <a:pt x="32" y="807"/>
                </a:lnTo>
                <a:lnTo>
                  <a:pt x="32" y="807"/>
                </a:lnTo>
                <a:lnTo>
                  <a:pt x="52" y="766"/>
                </a:lnTo>
                <a:lnTo>
                  <a:pt x="73" y="726"/>
                </a:lnTo>
                <a:lnTo>
                  <a:pt x="95" y="688"/>
                </a:lnTo>
                <a:lnTo>
                  <a:pt x="119" y="651"/>
                </a:lnTo>
                <a:lnTo>
                  <a:pt x="119" y="651"/>
                </a:lnTo>
                <a:lnTo>
                  <a:pt x="92" y="681"/>
                </a:lnTo>
                <a:lnTo>
                  <a:pt x="78" y="695"/>
                </a:lnTo>
                <a:lnTo>
                  <a:pt x="66" y="710"/>
                </a:lnTo>
                <a:lnTo>
                  <a:pt x="54" y="727"/>
                </a:lnTo>
                <a:lnTo>
                  <a:pt x="43" y="744"/>
                </a:lnTo>
                <a:lnTo>
                  <a:pt x="33" y="764"/>
                </a:lnTo>
                <a:lnTo>
                  <a:pt x="26" y="783"/>
                </a:lnTo>
                <a:lnTo>
                  <a:pt x="26" y="783"/>
                </a:lnTo>
                <a:close/>
                <a:moveTo>
                  <a:pt x="59" y="418"/>
                </a:moveTo>
                <a:lnTo>
                  <a:pt x="59" y="418"/>
                </a:lnTo>
                <a:lnTo>
                  <a:pt x="81" y="390"/>
                </a:lnTo>
                <a:lnTo>
                  <a:pt x="94" y="376"/>
                </a:lnTo>
                <a:lnTo>
                  <a:pt x="105" y="362"/>
                </a:lnTo>
                <a:lnTo>
                  <a:pt x="105" y="362"/>
                </a:lnTo>
                <a:lnTo>
                  <a:pt x="112" y="352"/>
                </a:lnTo>
                <a:lnTo>
                  <a:pt x="120" y="342"/>
                </a:lnTo>
                <a:lnTo>
                  <a:pt x="137" y="324"/>
                </a:lnTo>
                <a:lnTo>
                  <a:pt x="144" y="312"/>
                </a:lnTo>
                <a:lnTo>
                  <a:pt x="150" y="300"/>
                </a:lnTo>
                <a:lnTo>
                  <a:pt x="151" y="293"/>
                </a:lnTo>
                <a:lnTo>
                  <a:pt x="153" y="286"/>
                </a:lnTo>
                <a:lnTo>
                  <a:pt x="153" y="276"/>
                </a:lnTo>
                <a:lnTo>
                  <a:pt x="153" y="266"/>
                </a:lnTo>
                <a:lnTo>
                  <a:pt x="153" y="266"/>
                </a:lnTo>
                <a:lnTo>
                  <a:pt x="148" y="275"/>
                </a:lnTo>
                <a:lnTo>
                  <a:pt x="143" y="282"/>
                </a:lnTo>
                <a:lnTo>
                  <a:pt x="132" y="293"/>
                </a:lnTo>
                <a:lnTo>
                  <a:pt x="122" y="305"/>
                </a:lnTo>
                <a:lnTo>
                  <a:pt x="118" y="312"/>
                </a:lnTo>
                <a:lnTo>
                  <a:pt x="113" y="319"/>
                </a:lnTo>
                <a:lnTo>
                  <a:pt x="113" y="319"/>
                </a:lnTo>
                <a:lnTo>
                  <a:pt x="101" y="345"/>
                </a:lnTo>
                <a:lnTo>
                  <a:pt x="85" y="369"/>
                </a:lnTo>
                <a:lnTo>
                  <a:pt x="71" y="393"/>
                </a:lnTo>
                <a:lnTo>
                  <a:pt x="59" y="418"/>
                </a:lnTo>
                <a:lnTo>
                  <a:pt x="59" y="418"/>
                </a:lnTo>
                <a:close/>
                <a:moveTo>
                  <a:pt x="129" y="439"/>
                </a:moveTo>
                <a:lnTo>
                  <a:pt x="137" y="442"/>
                </a:lnTo>
                <a:lnTo>
                  <a:pt x="70" y="553"/>
                </a:lnTo>
                <a:lnTo>
                  <a:pt x="70" y="553"/>
                </a:lnTo>
                <a:lnTo>
                  <a:pt x="82" y="536"/>
                </a:lnTo>
                <a:lnTo>
                  <a:pt x="97" y="520"/>
                </a:lnTo>
                <a:lnTo>
                  <a:pt x="129" y="488"/>
                </a:lnTo>
                <a:lnTo>
                  <a:pt x="129" y="488"/>
                </a:lnTo>
                <a:lnTo>
                  <a:pt x="136" y="484"/>
                </a:lnTo>
                <a:lnTo>
                  <a:pt x="143" y="478"/>
                </a:lnTo>
                <a:lnTo>
                  <a:pt x="150" y="471"/>
                </a:lnTo>
                <a:lnTo>
                  <a:pt x="154" y="461"/>
                </a:lnTo>
                <a:lnTo>
                  <a:pt x="157" y="452"/>
                </a:lnTo>
                <a:lnTo>
                  <a:pt x="158" y="440"/>
                </a:lnTo>
                <a:lnTo>
                  <a:pt x="157" y="429"/>
                </a:lnTo>
                <a:lnTo>
                  <a:pt x="154" y="418"/>
                </a:lnTo>
                <a:lnTo>
                  <a:pt x="154" y="418"/>
                </a:lnTo>
                <a:lnTo>
                  <a:pt x="151" y="422"/>
                </a:lnTo>
                <a:lnTo>
                  <a:pt x="148" y="425"/>
                </a:lnTo>
                <a:lnTo>
                  <a:pt x="146" y="428"/>
                </a:lnTo>
                <a:lnTo>
                  <a:pt x="143" y="429"/>
                </a:lnTo>
                <a:lnTo>
                  <a:pt x="136" y="432"/>
                </a:lnTo>
                <a:lnTo>
                  <a:pt x="132" y="435"/>
                </a:lnTo>
                <a:lnTo>
                  <a:pt x="129" y="439"/>
                </a:lnTo>
                <a:lnTo>
                  <a:pt x="129" y="439"/>
                </a:lnTo>
                <a:close/>
                <a:moveTo>
                  <a:pt x="146" y="215"/>
                </a:moveTo>
                <a:lnTo>
                  <a:pt x="146" y="215"/>
                </a:lnTo>
                <a:lnTo>
                  <a:pt x="134" y="231"/>
                </a:lnTo>
                <a:lnTo>
                  <a:pt x="125" y="248"/>
                </a:lnTo>
                <a:lnTo>
                  <a:pt x="105" y="282"/>
                </a:lnTo>
                <a:lnTo>
                  <a:pt x="88" y="317"/>
                </a:lnTo>
                <a:lnTo>
                  <a:pt x="71" y="352"/>
                </a:lnTo>
                <a:lnTo>
                  <a:pt x="71" y="352"/>
                </a:lnTo>
                <a:lnTo>
                  <a:pt x="89" y="326"/>
                </a:lnTo>
                <a:lnTo>
                  <a:pt x="108" y="301"/>
                </a:lnTo>
                <a:lnTo>
                  <a:pt x="129" y="276"/>
                </a:lnTo>
                <a:lnTo>
                  <a:pt x="140" y="263"/>
                </a:lnTo>
                <a:lnTo>
                  <a:pt x="151" y="252"/>
                </a:lnTo>
                <a:lnTo>
                  <a:pt x="151" y="252"/>
                </a:lnTo>
                <a:lnTo>
                  <a:pt x="153" y="249"/>
                </a:lnTo>
                <a:lnTo>
                  <a:pt x="154" y="246"/>
                </a:lnTo>
                <a:lnTo>
                  <a:pt x="153" y="235"/>
                </a:lnTo>
                <a:lnTo>
                  <a:pt x="151" y="211"/>
                </a:lnTo>
                <a:lnTo>
                  <a:pt x="151" y="211"/>
                </a:lnTo>
                <a:lnTo>
                  <a:pt x="146" y="215"/>
                </a:lnTo>
                <a:lnTo>
                  <a:pt x="146" y="215"/>
                </a:lnTo>
                <a:close/>
                <a:moveTo>
                  <a:pt x="75" y="900"/>
                </a:moveTo>
                <a:lnTo>
                  <a:pt x="75" y="900"/>
                </a:lnTo>
                <a:lnTo>
                  <a:pt x="97" y="872"/>
                </a:lnTo>
                <a:lnTo>
                  <a:pt x="120" y="845"/>
                </a:lnTo>
                <a:lnTo>
                  <a:pt x="146" y="818"/>
                </a:lnTo>
                <a:lnTo>
                  <a:pt x="171" y="794"/>
                </a:lnTo>
                <a:lnTo>
                  <a:pt x="171" y="794"/>
                </a:lnTo>
                <a:lnTo>
                  <a:pt x="175" y="790"/>
                </a:lnTo>
                <a:lnTo>
                  <a:pt x="177" y="785"/>
                </a:lnTo>
                <a:lnTo>
                  <a:pt x="177" y="780"/>
                </a:lnTo>
                <a:lnTo>
                  <a:pt x="175" y="775"/>
                </a:lnTo>
                <a:lnTo>
                  <a:pt x="171" y="766"/>
                </a:lnTo>
                <a:lnTo>
                  <a:pt x="167" y="758"/>
                </a:lnTo>
                <a:lnTo>
                  <a:pt x="167" y="758"/>
                </a:lnTo>
                <a:lnTo>
                  <a:pt x="161" y="769"/>
                </a:lnTo>
                <a:lnTo>
                  <a:pt x="154" y="779"/>
                </a:lnTo>
                <a:lnTo>
                  <a:pt x="139" y="800"/>
                </a:lnTo>
                <a:lnTo>
                  <a:pt x="136" y="803"/>
                </a:lnTo>
                <a:lnTo>
                  <a:pt x="134" y="808"/>
                </a:lnTo>
                <a:lnTo>
                  <a:pt x="134" y="808"/>
                </a:lnTo>
                <a:lnTo>
                  <a:pt x="104" y="853"/>
                </a:lnTo>
                <a:lnTo>
                  <a:pt x="88" y="876"/>
                </a:lnTo>
                <a:lnTo>
                  <a:pt x="75" y="900"/>
                </a:lnTo>
                <a:lnTo>
                  <a:pt x="75" y="900"/>
                </a:lnTo>
                <a:close/>
                <a:moveTo>
                  <a:pt x="40" y="824"/>
                </a:moveTo>
                <a:lnTo>
                  <a:pt x="40" y="824"/>
                </a:lnTo>
                <a:lnTo>
                  <a:pt x="32" y="821"/>
                </a:lnTo>
                <a:lnTo>
                  <a:pt x="29" y="820"/>
                </a:lnTo>
                <a:lnTo>
                  <a:pt x="28" y="821"/>
                </a:lnTo>
                <a:lnTo>
                  <a:pt x="28" y="823"/>
                </a:lnTo>
                <a:lnTo>
                  <a:pt x="28" y="827"/>
                </a:lnTo>
                <a:lnTo>
                  <a:pt x="28" y="827"/>
                </a:lnTo>
                <a:lnTo>
                  <a:pt x="29" y="832"/>
                </a:lnTo>
                <a:lnTo>
                  <a:pt x="30" y="841"/>
                </a:lnTo>
                <a:lnTo>
                  <a:pt x="30" y="855"/>
                </a:lnTo>
                <a:lnTo>
                  <a:pt x="30" y="855"/>
                </a:lnTo>
                <a:lnTo>
                  <a:pt x="57" y="814"/>
                </a:lnTo>
                <a:lnTo>
                  <a:pt x="85" y="773"/>
                </a:lnTo>
                <a:lnTo>
                  <a:pt x="112" y="733"/>
                </a:lnTo>
                <a:lnTo>
                  <a:pt x="139" y="693"/>
                </a:lnTo>
                <a:lnTo>
                  <a:pt x="139" y="693"/>
                </a:lnTo>
                <a:lnTo>
                  <a:pt x="112" y="723"/>
                </a:lnTo>
                <a:lnTo>
                  <a:pt x="85" y="754"/>
                </a:lnTo>
                <a:lnTo>
                  <a:pt x="73" y="771"/>
                </a:lnTo>
                <a:lnTo>
                  <a:pt x="61" y="787"/>
                </a:lnTo>
                <a:lnTo>
                  <a:pt x="50" y="804"/>
                </a:lnTo>
                <a:lnTo>
                  <a:pt x="40" y="824"/>
                </a:lnTo>
                <a:lnTo>
                  <a:pt x="40" y="824"/>
                </a:lnTo>
                <a:close/>
                <a:moveTo>
                  <a:pt x="2481" y="1001"/>
                </a:moveTo>
                <a:lnTo>
                  <a:pt x="2481" y="1001"/>
                </a:lnTo>
                <a:lnTo>
                  <a:pt x="2532" y="955"/>
                </a:lnTo>
                <a:lnTo>
                  <a:pt x="2560" y="931"/>
                </a:lnTo>
                <a:lnTo>
                  <a:pt x="2587" y="908"/>
                </a:lnTo>
                <a:lnTo>
                  <a:pt x="2587" y="908"/>
                </a:lnTo>
                <a:lnTo>
                  <a:pt x="2580" y="910"/>
                </a:lnTo>
                <a:lnTo>
                  <a:pt x="2574" y="910"/>
                </a:lnTo>
                <a:lnTo>
                  <a:pt x="2560" y="908"/>
                </a:lnTo>
                <a:lnTo>
                  <a:pt x="2550" y="908"/>
                </a:lnTo>
                <a:lnTo>
                  <a:pt x="2546" y="910"/>
                </a:lnTo>
                <a:lnTo>
                  <a:pt x="2543" y="911"/>
                </a:lnTo>
                <a:lnTo>
                  <a:pt x="2481" y="1001"/>
                </a:lnTo>
                <a:close/>
                <a:moveTo>
                  <a:pt x="333" y="936"/>
                </a:moveTo>
                <a:lnTo>
                  <a:pt x="333" y="929"/>
                </a:lnTo>
                <a:lnTo>
                  <a:pt x="333" y="929"/>
                </a:lnTo>
                <a:lnTo>
                  <a:pt x="344" y="920"/>
                </a:lnTo>
                <a:lnTo>
                  <a:pt x="354" y="907"/>
                </a:lnTo>
                <a:lnTo>
                  <a:pt x="363" y="893"/>
                </a:lnTo>
                <a:lnTo>
                  <a:pt x="371" y="877"/>
                </a:lnTo>
                <a:lnTo>
                  <a:pt x="371" y="877"/>
                </a:lnTo>
                <a:lnTo>
                  <a:pt x="371" y="872"/>
                </a:lnTo>
                <a:lnTo>
                  <a:pt x="369" y="870"/>
                </a:lnTo>
                <a:lnTo>
                  <a:pt x="365" y="869"/>
                </a:lnTo>
                <a:lnTo>
                  <a:pt x="362" y="870"/>
                </a:lnTo>
                <a:lnTo>
                  <a:pt x="362" y="870"/>
                </a:lnTo>
                <a:lnTo>
                  <a:pt x="335" y="889"/>
                </a:lnTo>
                <a:lnTo>
                  <a:pt x="323" y="900"/>
                </a:lnTo>
                <a:lnTo>
                  <a:pt x="312" y="910"/>
                </a:lnTo>
                <a:lnTo>
                  <a:pt x="300" y="922"/>
                </a:lnTo>
                <a:lnTo>
                  <a:pt x="289" y="935"/>
                </a:lnTo>
                <a:lnTo>
                  <a:pt x="279" y="948"/>
                </a:lnTo>
                <a:lnTo>
                  <a:pt x="271" y="962"/>
                </a:lnTo>
                <a:lnTo>
                  <a:pt x="351" y="889"/>
                </a:lnTo>
                <a:lnTo>
                  <a:pt x="351" y="889"/>
                </a:lnTo>
                <a:lnTo>
                  <a:pt x="348" y="896"/>
                </a:lnTo>
                <a:lnTo>
                  <a:pt x="344" y="903"/>
                </a:lnTo>
                <a:lnTo>
                  <a:pt x="335" y="915"/>
                </a:lnTo>
                <a:lnTo>
                  <a:pt x="327" y="927"/>
                </a:lnTo>
                <a:lnTo>
                  <a:pt x="323" y="934"/>
                </a:lnTo>
                <a:lnTo>
                  <a:pt x="320" y="941"/>
                </a:lnTo>
                <a:lnTo>
                  <a:pt x="333" y="936"/>
                </a:lnTo>
                <a:close/>
                <a:moveTo>
                  <a:pt x="1122" y="1014"/>
                </a:moveTo>
                <a:lnTo>
                  <a:pt x="1122" y="1014"/>
                </a:lnTo>
                <a:lnTo>
                  <a:pt x="1136" y="1002"/>
                </a:lnTo>
                <a:lnTo>
                  <a:pt x="1152" y="990"/>
                </a:lnTo>
                <a:lnTo>
                  <a:pt x="1180" y="962"/>
                </a:lnTo>
                <a:lnTo>
                  <a:pt x="1208" y="934"/>
                </a:lnTo>
                <a:lnTo>
                  <a:pt x="1222" y="921"/>
                </a:lnTo>
                <a:lnTo>
                  <a:pt x="1238" y="908"/>
                </a:lnTo>
                <a:lnTo>
                  <a:pt x="1233" y="908"/>
                </a:lnTo>
                <a:lnTo>
                  <a:pt x="1256" y="894"/>
                </a:lnTo>
                <a:lnTo>
                  <a:pt x="1256" y="894"/>
                </a:lnTo>
                <a:lnTo>
                  <a:pt x="1260" y="889"/>
                </a:lnTo>
                <a:lnTo>
                  <a:pt x="1263" y="887"/>
                </a:lnTo>
                <a:lnTo>
                  <a:pt x="1266" y="887"/>
                </a:lnTo>
                <a:lnTo>
                  <a:pt x="1266" y="887"/>
                </a:lnTo>
                <a:lnTo>
                  <a:pt x="1266" y="884"/>
                </a:lnTo>
                <a:lnTo>
                  <a:pt x="1267" y="883"/>
                </a:lnTo>
                <a:lnTo>
                  <a:pt x="1270" y="880"/>
                </a:lnTo>
                <a:lnTo>
                  <a:pt x="1270" y="880"/>
                </a:lnTo>
                <a:lnTo>
                  <a:pt x="1259" y="886"/>
                </a:lnTo>
                <a:lnTo>
                  <a:pt x="1247" y="891"/>
                </a:lnTo>
                <a:lnTo>
                  <a:pt x="1225" y="907"/>
                </a:lnTo>
                <a:lnTo>
                  <a:pt x="1204" y="925"/>
                </a:lnTo>
                <a:lnTo>
                  <a:pt x="1186" y="942"/>
                </a:lnTo>
                <a:lnTo>
                  <a:pt x="1120" y="1007"/>
                </a:lnTo>
                <a:lnTo>
                  <a:pt x="1117" y="1009"/>
                </a:lnTo>
                <a:lnTo>
                  <a:pt x="1114" y="1015"/>
                </a:lnTo>
                <a:lnTo>
                  <a:pt x="1114" y="1015"/>
                </a:lnTo>
                <a:lnTo>
                  <a:pt x="1118" y="1015"/>
                </a:lnTo>
                <a:lnTo>
                  <a:pt x="1122" y="1014"/>
                </a:lnTo>
                <a:lnTo>
                  <a:pt x="1122" y="1014"/>
                </a:lnTo>
                <a:close/>
                <a:moveTo>
                  <a:pt x="200" y="776"/>
                </a:moveTo>
                <a:lnTo>
                  <a:pt x="200" y="776"/>
                </a:lnTo>
                <a:lnTo>
                  <a:pt x="200" y="783"/>
                </a:lnTo>
                <a:lnTo>
                  <a:pt x="203" y="789"/>
                </a:lnTo>
                <a:lnTo>
                  <a:pt x="208" y="793"/>
                </a:lnTo>
                <a:lnTo>
                  <a:pt x="212" y="797"/>
                </a:lnTo>
                <a:lnTo>
                  <a:pt x="223" y="803"/>
                </a:lnTo>
                <a:lnTo>
                  <a:pt x="234" y="807"/>
                </a:lnTo>
                <a:lnTo>
                  <a:pt x="234" y="807"/>
                </a:lnTo>
                <a:lnTo>
                  <a:pt x="224" y="794"/>
                </a:lnTo>
                <a:lnTo>
                  <a:pt x="216" y="780"/>
                </a:lnTo>
                <a:lnTo>
                  <a:pt x="209" y="765"/>
                </a:lnTo>
                <a:lnTo>
                  <a:pt x="202" y="748"/>
                </a:lnTo>
                <a:lnTo>
                  <a:pt x="189" y="716"/>
                </a:lnTo>
                <a:lnTo>
                  <a:pt x="178" y="681"/>
                </a:lnTo>
                <a:lnTo>
                  <a:pt x="178" y="681"/>
                </a:lnTo>
                <a:lnTo>
                  <a:pt x="178" y="706"/>
                </a:lnTo>
                <a:lnTo>
                  <a:pt x="181" y="730"/>
                </a:lnTo>
                <a:lnTo>
                  <a:pt x="184" y="752"/>
                </a:lnTo>
                <a:lnTo>
                  <a:pt x="191" y="772"/>
                </a:lnTo>
                <a:lnTo>
                  <a:pt x="191" y="772"/>
                </a:lnTo>
                <a:lnTo>
                  <a:pt x="192" y="775"/>
                </a:lnTo>
                <a:lnTo>
                  <a:pt x="196" y="775"/>
                </a:lnTo>
                <a:lnTo>
                  <a:pt x="199" y="775"/>
                </a:lnTo>
                <a:lnTo>
                  <a:pt x="200" y="776"/>
                </a:lnTo>
                <a:lnTo>
                  <a:pt x="200" y="776"/>
                </a:lnTo>
                <a:close/>
                <a:moveTo>
                  <a:pt x="907" y="887"/>
                </a:moveTo>
                <a:lnTo>
                  <a:pt x="861" y="960"/>
                </a:lnTo>
                <a:lnTo>
                  <a:pt x="861" y="960"/>
                </a:lnTo>
                <a:lnTo>
                  <a:pt x="883" y="939"/>
                </a:lnTo>
                <a:lnTo>
                  <a:pt x="907" y="920"/>
                </a:lnTo>
                <a:lnTo>
                  <a:pt x="931" y="900"/>
                </a:lnTo>
                <a:lnTo>
                  <a:pt x="958" y="882"/>
                </a:lnTo>
                <a:lnTo>
                  <a:pt x="958" y="882"/>
                </a:lnTo>
                <a:lnTo>
                  <a:pt x="935" y="884"/>
                </a:lnTo>
                <a:lnTo>
                  <a:pt x="926" y="884"/>
                </a:lnTo>
                <a:lnTo>
                  <a:pt x="916" y="884"/>
                </a:lnTo>
                <a:lnTo>
                  <a:pt x="916" y="884"/>
                </a:lnTo>
                <a:lnTo>
                  <a:pt x="907" y="887"/>
                </a:lnTo>
                <a:lnTo>
                  <a:pt x="907" y="887"/>
                </a:lnTo>
                <a:close/>
                <a:moveTo>
                  <a:pt x="2720" y="903"/>
                </a:moveTo>
                <a:lnTo>
                  <a:pt x="2720" y="903"/>
                </a:lnTo>
                <a:lnTo>
                  <a:pt x="2709" y="901"/>
                </a:lnTo>
                <a:lnTo>
                  <a:pt x="2699" y="901"/>
                </a:lnTo>
                <a:lnTo>
                  <a:pt x="2675" y="903"/>
                </a:lnTo>
                <a:lnTo>
                  <a:pt x="2675" y="903"/>
                </a:lnTo>
                <a:lnTo>
                  <a:pt x="2664" y="922"/>
                </a:lnTo>
                <a:lnTo>
                  <a:pt x="2653" y="942"/>
                </a:lnTo>
                <a:lnTo>
                  <a:pt x="2627" y="980"/>
                </a:lnTo>
                <a:lnTo>
                  <a:pt x="2627" y="980"/>
                </a:lnTo>
                <a:lnTo>
                  <a:pt x="2671" y="941"/>
                </a:lnTo>
                <a:lnTo>
                  <a:pt x="2695" y="921"/>
                </a:lnTo>
                <a:lnTo>
                  <a:pt x="2720" y="903"/>
                </a:lnTo>
                <a:lnTo>
                  <a:pt x="2720" y="903"/>
                </a:lnTo>
                <a:close/>
                <a:moveTo>
                  <a:pt x="2737" y="51"/>
                </a:moveTo>
                <a:lnTo>
                  <a:pt x="2744" y="47"/>
                </a:lnTo>
                <a:lnTo>
                  <a:pt x="2744" y="47"/>
                </a:lnTo>
                <a:lnTo>
                  <a:pt x="2712" y="44"/>
                </a:lnTo>
                <a:lnTo>
                  <a:pt x="2675" y="41"/>
                </a:lnTo>
                <a:lnTo>
                  <a:pt x="2591" y="36"/>
                </a:lnTo>
                <a:lnTo>
                  <a:pt x="2516" y="34"/>
                </a:lnTo>
                <a:lnTo>
                  <a:pt x="2491" y="34"/>
                </a:lnTo>
                <a:lnTo>
                  <a:pt x="2477" y="36"/>
                </a:lnTo>
                <a:lnTo>
                  <a:pt x="2737" y="51"/>
                </a:lnTo>
                <a:close/>
                <a:moveTo>
                  <a:pt x="725" y="898"/>
                </a:moveTo>
                <a:lnTo>
                  <a:pt x="725" y="898"/>
                </a:lnTo>
                <a:lnTo>
                  <a:pt x="711" y="898"/>
                </a:lnTo>
                <a:lnTo>
                  <a:pt x="705" y="898"/>
                </a:lnTo>
                <a:lnTo>
                  <a:pt x="698" y="900"/>
                </a:lnTo>
                <a:lnTo>
                  <a:pt x="698" y="900"/>
                </a:lnTo>
                <a:lnTo>
                  <a:pt x="697" y="904"/>
                </a:lnTo>
                <a:lnTo>
                  <a:pt x="697" y="905"/>
                </a:lnTo>
                <a:lnTo>
                  <a:pt x="695" y="905"/>
                </a:lnTo>
                <a:lnTo>
                  <a:pt x="694" y="903"/>
                </a:lnTo>
                <a:lnTo>
                  <a:pt x="694" y="900"/>
                </a:lnTo>
                <a:lnTo>
                  <a:pt x="694" y="900"/>
                </a:lnTo>
                <a:lnTo>
                  <a:pt x="684" y="907"/>
                </a:lnTo>
                <a:lnTo>
                  <a:pt x="678" y="914"/>
                </a:lnTo>
                <a:lnTo>
                  <a:pt x="666" y="932"/>
                </a:lnTo>
                <a:lnTo>
                  <a:pt x="666" y="932"/>
                </a:lnTo>
                <a:lnTo>
                  <a:pt x="660" y="938"/>
                </a:lnTo>
                <a:lnTo>
                  <a:pt x="654" y="942"/>
                </a:lnTo>
                <a:lnTo>
                  <a:pt x="649" y="942"/>
                </a:lnTo>
                <a:lnTo>
                  <a:pt x="647" y="941"/>
                </a:lnTo>
                <a:lnTo>
                  <a:pt x="645" y="939"/>
                </a:lnTo>
                <a:lnTo>
                  <a:pt x="645" y="939"/>
                </a:lnTo>
                <a:lnTo>
                  <a:pt x="646" y="945"/>
                </a:lnTo>
                <a:lnTo>
                  <a:pt x="646" y="948"/>
                </a:lnTo>
                <a:lnTo>
                  <a:pt x="646" y="950"/>
                </a:lnTo>
                <a:lnTo>
                  <a:pt x="646" y="950"/>
                </a:lnTo>
                <a:lnTo>
                  <a:pt x="642" y="957"/>
                </a:lnTo>
                <a:lnTo>
                  <a:pt x="638" y="964"/>
                </a:lnTo>
                <a:lnTo>
                  <a:pt x="628" y="977"/>
                </a:lnTo>
                <a:lnTo>
                  <a:pt x="616" y="991"/>
                </a:lnTo>
                <a:lnTo>
                  <a:pt x="608" y="1004"/>
                </a:lnTo>
                <a:lnTo>
                  <a:pt x="608" y="1004"/>
                </a:lnTo>
                <a:lnTo>
                  <a:pt x="635" y="976"/>
                </a:lnTo>
                <a:lnTo>
                  <a:pt x="663" y="949"/>
                </a:lnTo>
                <a:lnTo>
                  <a:pt x="694" y="922"/>
                </a:lnTo>
                <a:lnTo>
                  <a:pt x="725" y="898"/>
                </a:lnTo>
                <a:lnTo>
                  <a:pt x="725" y="898"/>
                </a:lnTo>
                <a:close/>
                <a:moveTo>
                  <a:pt x="2397" y="1012"/>
                </a:moveTo>
                <a:lnTo>
                  <a:pt x="2397" y="1012"/>
                </a:lnTo>
                <a:lnTo>
                  <a:pt x="2449" y="962"/>
                </a:lnTo>
                <a:lnTo>
                  <a:pt x="2476" y="936"/>
                </a:lnTo>
                <a:lnTo>
                  <a:pt x="2502" y="912"/>
                </a:lnTo>
                <a:lnTo>
                  <a:pt x="2502" y="912"/>
                </a:lnTo>
                <a:lnTo>
                  <a:pt x="2494" y="910"/>
                </a:lnTo>
                <a:lnTo>
                  <a:pt x="2485" y="908"/>
                </a:lnTo>
                <a:lnTo>
                  <a:pt x="2477" y="908"/>
                </a:lnTo>
                <a:lnTo>
                  <a:pt x="2474" y="908"/>
                </a:lnTo>
                <a:lnTo>
                  <a:pt x="2471" y="911"/>
                </a:lnTo>
                <a:lnTo>
                  <a:pt x="2397" y="1012"/>
                </a:lnTo>
                <a:close/>
                <a:moveTo>
                  <a:pt x="2128" y="981"/>
                </a:moveTo>
                <a:lnTo>
                  <a:pt x="2128" y="981"/>
                </a:lnTo>
                <a:lnTo>
                  <a:pt x="2133" y="983"/>
                </a:lnTo>
                <a:lnTo>
                  <a:pt x="2133" y="983"/>
                </a:lnTo>
                <a:lnTo>
                  <a:pt x="2173" y="948"/>
                </a:lnTo>
                <a:lnTo>
                  <a:pt x="2195" y="929"/>
                </a:lnTo>
                <a:lnTo>
                  <a:pt x="2218" y="914"/>
                </a:lnTo>
                <a:lnTo>
                  <a:pt x="2179" y="911"/>
                </a:lnTo>
                <a:lnTo>
                  <a:pt x="2140" y="969"/>
                </a:lnTo>
                <a:lnTo>
                  <a:pt x="2137" y="972"/>
                </a:lnTo>
                <a:lnTo>
                  <a:pt x="2140" y="969"/>
                </a:lnTo>
                <a:lnTo>
                  <a:pt x="2140" y="969"/>
                </a:lnTo>
                <a:lnTo>
                  <a:pt x="2141" y="963"/>
                </a:lnTo>
                <a:lnTo>
                  <a:pt x="2144" y="959"/>
                </a:lnTo>
                <a:lnTo>
                  <a:pt x="2147" y="955"/>
                </a:lnTo>
                <a:lnTo>
                  <a:pt x="2148" y="949"/>
                </a:lnTo>
                <a:lnTo>
                  <a:pt x="2148" y="949"/>
                </a:lnTo>
                <a:lnTo>
                  <a:pt x="2141" y="955"/>
                </a:lnTo>
                <a:lnTo>
                  <a:pt x="2137" y="963"/>
                </a:lnTo>
                <a:lnTo>
                  <a:pt x="2128" y="979"/>
                </a:lnTo>
                <a:lnTo>
                  <a:pt x="2128" y="979"/>
                </a:lnTo>
                <a:lnTo>
                  <a:pt x="2131" y="979"/>
                </a:lnTo>
                <a:lnTo>
                  <a:pt x="2131" y="980"/>
                </a:lnTo>
                <a:lnTo>
                  <a:pt x="2131" y="981"/>
                </a:lnTo>
                <a:lnTo>
                  <a:pt x="2128" y="981"/>
                </a:lnTo>
                <a:lnTo>
                  <a:pt x="2128" y="981"/>
                </a:lnTo>
                <a:close/>
                <a:moveTo>
                  <a:pt x="2352" y="912"/>
                </a:moveTo>
                <a:lnTo>
                  <a:pt x="2313" y="911"/>
                </a:lnTo>
                <a:lnTo>
                  <a:pt x="2313" y="911"/>
                </a:lnTo>
                <a:lnTo>
                  <a:pt x="2306" y="931"/>
                </a:lnTo>
                <a:lnTo>
                  <a:pt x="2294" y="949"/>
                </a:lnTo>
                <a:lnTo>
                  <a:pt x="2284" y="967"/>
                </a:lnTo>
                <a:lnTo>
                  <a:pt x="2275" y="984"/>
                </a:lnTo>
                <a:lnTo>
                  <a:pt x="2352" y="912"/>
                </a:lnTo>
                <a:close/>
                <a:moveTo>
                  <a:pt x="2279" y="914"/>
                </a:moveTo>
                <a:lnTo>
                  <a:pt x="2279" y="914"/>
                </a:lnTo>
                <a:lnTo>
                  <a:pt x="2269" y="911"/>
                </a:lnTo>
                <a:lnTo>
                  <a:pt x="2258" y="911"/>
                </a:lnTo>
                <a:lnTo>
                  <a:pt x="2249" y="912"/>
                </a:lnTo>
                <a:lnTo>
                  <a:pt x="2247" y="914"/>
                </a:lnTo>
                <a:lnTo>
                  <a:pt x="2244" y="915"/>
                </a:lnTo>
                <a:lnTo>
                  <a:pt x="2244" y="915"/>
                </a:lnTo>
                <a:lnTo>
                  <a:pt x="2237" y="928"/>
                </a:lnTo>
                <a:lnTo>
                  <a:pt x="2228" y="941"/>
                </a:lnTo>
                <a:lnTo>
                  <a:pt x="2218" y="952"/>
                </a:lnTo>
                <a:lnTo>
                  <a:pt x="2209" y="962"/>
                </a:lnTo>
                <a:lnTo>
                  <a:pt x="2195" y="987"/>
                </a:lnTo>
                <a:lnTo>
                  <a:pt x="2279" y="914"/>
                </a:lnTo>
                <a:close/>
                <a:moveTo>
                  <a:pt x="2051" y="993"/>
                </a:moveTo>
                <a:lnTo>
                  <a:pt x="2141" y="912"/>
                </a:lnTo>
                <a:lnTo>
                  <a:pt x="2110" y="911"/>
                </a:lnTo>
                <a:lnTo>
                  <a:pt x="2110" y="911"/>
                </a:lnTo>
                <a:lnTo>
                  <a:pt x="2096" y="932"/>
                </a:lnTo>
                <a:lnTo>
                  <a:pt x="2081" y="952"/>
                </a:lnTo>
                <a:lnTo>
                  <a:pt x="2065" y="972"/>
                </a:lnTo>
                <a:lnTo>
                  <a:pt x="2051" y="993"/>
                </a:lnTo>
                <a:lnTo>
                  <a:pt x="2051" y="993"/>
                </a:lnTo>
                <a:close/>
                <a:moveTo>
                  <a:pt x="1571" y="891"/>
                </a:moveTo>
                <a:lnTo>
                  <a:pt x="1571" y="891"/>
                </a:lnTo>
                <a:lnTo>
                  <a:pt x="1568" y="901"/>
                </a:lnTo>
                <a:lnTo>
                  <a:pt x="1564" y="910"/>
                </a:lnTo>
                <a:lnTo>
                  <a:pt x="1559" y="918"/>
                </a:lnTo>
                <a:lnTo>
                  <a:pt x="1554" y="927"/>
                </a:lnTo>
                <a:lnTo>
                  <a:pt x="1548" y="934"/>
                </a:lnTo>
                <a:lnTo>
                  <a:pt x="1542" y="939"/>
                </a:lnTo>
                <a:lnTo>
                  <a:pt x="1535" y="945"/>
                </a:lnTo>
                <a:lnTo>
                  <a:pt x="1528" y="948"/>
                </a:lnTo>
                <a:lnTo>
                  <a:pt x="1528" y="948"/>
                </a:lnTo>
                <a:lnTo>
                  <a:pt x="1527" y="949"/>
                </a:lnTo>
                <a:lnTo>
                  <a:pt x="1527" y="948"/>
                </a:lnTo>
                <a:lnTo>
                  <a:pt x="1530" y="946"/>
                </a:lnTo>
                <a:lnTo>
                  <a:pt x="1533" y="945"/>
                </a:lnTo>
                <a:lnTo>
                  <a:pt x="1534" y="945"/>
                </a:lnTo>
                <a:lnTo>
                  <a:pt x="1535" y="946"/>
                </a:lnTo>
                <a:lnTo>
                  <a:pt x="1537" y="949"/>
                </a:lnTo>
                <a:lnTo>
                  <a:pt x="1537" y="949"/>
                </a:lnTo>
                <a:lnTo>
                  <a:pt x="1554" y="935"/>
                </a:lnTo>
                <a:lnTo>
                  <a:pt x="1573" y="918"/>
                </a:lnTo>
                <a:lnTo>
                  <a:pt x="1596" y="901"/>
                </a:lnTo>
                <a:lnTo>
                  <a:pt x="1607" y="893"/>
                </a:lnTo>
                <a:lnTo>
                  <a:pt x="1618" y="887"/>
                </a:lnTo>
                <a:lnTo>
                  <a:pt x="1568" y="890"/>
                </a:lnTo>
                <a:lnTo>
                  <a:pt x="1571" y="891"/>
                </a:lnTo>
                <a:close/>
                <a:moveTo>
                  <a:pt x="98" y="438"/>
                </a:moveTo>
                <a:lnTo>
                  <a:pt x="98" y="438"/>
                </a:lnTo>
                <a:lnTo>
                  <a:pt x="125" y="408"/>
                </a:lnTo>
                <a:lnTo>
                  <a:pt x="139" y="393"/>
                </a:lnTo>
                <a:lnTo>
                  <a:pt x="154" y="378"/>
                </a:lnTo>
                <a:lnTo>
                  <a:pt x="154" y="378"/>
                </a:lnTo>
                <a:lnTo>
                  <a:pt x="156" y="376"/>
                </a:lnTo>
                <a:lnTo>
                  <a:pt x="157" y="371"/>
                </a:lnTo>
                <a:lnTo>
                  <a:pt x="157" y="362"/>
                </a:lnTo>
                <a:lnTo>
                  <a:pt x="153" y="338"/>
                </a:lnTo>
                <a:lnTo>
                  <a:pt x="153" y="338"/>
                </a:lnTo>
                <a:lnTo>
                  <a:pt x="150" y="346"/>
                </a:lnTo>
                <a:lnTo>
                  <a:pt x="146" y="353"/>
                </a:lnTo>
                <a:lnTo>
                  <a:pt x="139" y="366"/>
                </a:lnTo>
                <a:lnTo>
                  <a:pt x="139" y="366"/>
                </a:lnTo>
                <a:lnTo>
                  <a:pt x="136" y="367"/>
                </a:lnTo>
                <a:lnTo>
                  <a:pt x="98" y="438"/>
                </a:lnTo>
                <a:close/>
                <a:moveTo>
                  <a:pt x="146" y="876"/>
                </a:moveTo>
                <a:lnTo>
                  <a:pt x="146" y="876"/>
                </a:lnTo>
                <a:lnTo>
                  <a:pt x="163" y="860"/>
                </a:lnTo>
                <a:lnTo>
                  <a:pt x="179" y="845"/>
                </a:lnTo>
                <a:lnTo>
                  <a:pt x="213" y="817"/>
                </a:lnTo>
                <a:lnTo>
                  <a:pt x="213" y="817"/>
                </a:lnTo>
                <a:lnTo>
                  <a:pt x="209" y="813"/>
                </a:lnTo>
                <a:lnTo>
                  <a:pt x="203" y="810"/>
                </a:lnTo>
                <a:lnTo>
                  <a:pt x="199" y="807"/>
                </a:lnTo>
                <a:lnTo>
                  <a:pt x="195" y="804"/>
                </a:lnTo>
                <a:lnTo>
                  <a:pt x="195" y="804"/>
                </a:lnTo>
                <a:lnTo>
                  <a:pt x="179" y="820"/>
                </a:lnTo>
                <a:lnTo>
                  <a:pt x="168" y="837"/>
                </a:lnTo>
                <a:lnTo>
                  <a:pt x="157" y="855"/>
                </a:lnTo>
                <a:lnTo>
                  <a:pt x="146" y="876"/>
                </a:lnTo>
                <a:lnTo>
                  <a:pt x="146" y="876"/>
                </a:lnTo>
                <a:close/>
                <a:moveTo>
                  <a:pt x="874" y="889"/>
                </a:moveTo>
                <a:lnTo>
                  <a:pt x="874" y="889"/>
                </a:lnTo>
                <a:lnTo>
                  <a:pt x="864" y="890"/>
                </a:lnTo>
                <a:lnTo>
                  <a:pt x="855" y="891"/>
                </a:lnTo>
                <a:lnTo>
                  <a:pt x="845" y="894"/>
                </a:lnTo>
                <a:lnTo>
                  <a:pt x="837" y="897"/>
                </a:lnTo>
                <a:lnTo>
                  <a:pt x="837" y="897"/>
                </a:lnTo>
                <a:lnTo>
                  <a:pt x="833" y="901"/>
                </a:lnTo>
                <a:lnTo>
                  <a:pt x="829" y="905"/>
                </a:lnTo>
                <a:lnTo>
                  <a:pt x="820" y="917"/>
                </a:lnTo>
                <a:lnTo>
                  <a:pt x="812" y="928"/>
                </a:lnTo>
                <a:lnTo>
                  <a:pt x="808" y="932"/>
                </a:lnTo>
                <a:lnTo>
                  <a:pt x="803" y="936"/>
                </a:lnTo>
                <a:lnTo>
                  <a:pt x="808" y="936"/>
                </a:lnTo>
                <a:lnTo>
                  <a:pt x="808" y="936"/>
                </a:lnTo>
                <a:lnTo>
                  <a:pt x="798" y="950"/>
                </a:lnTo>
                <a:lnTo>
                  <a:pt x="793" y="957"/>
                </a:lnTo>
                <a:lnTo>
                  <a:pt x="789" y="964"/>
                </a:lnTo>
                <a:lnTo>
                  <a:pt x="789" y="964"/>
                </a:lnTo>
                <a:lnTo>
                  <a:pt x="830" y="925"/>
                </a:lnTo>
                <a:lnTo>
                  <a:pt x="851" y="905"/>
                </a:lnTo>
                <a:lnTo>
                  <a:pt x="862" y="897"/>
                </a:lnTo>
                <a:lnTo>
                  <a:pt x="874" y="889"/>
                </a:lnTo>
                <a:lnTo>
                  <a:pt x="874" y="889"/>
                </a:lnTo>
                <a:close/>
                <a:moveTo>
                  <a:pt x="1683" y="943"/>
                </a:moveTo>
                <a:lnTo>
                  <a:pt x="1749" y="891"/>
                </a:lnTo>
                <a:lnTo>
                  <a:pt x="1749" y="891"/>
                </a:lnTo>
                <a:lnTo>
                  <a:pt x="1741" y="891"/>
                </a:lnTo>
                <a:lnTo>
                  <a:pt x="1735" y="893"/>
                </a:lnTo>
                <a:lnTo>
                  <a:pt x="1729" y="894"/>
                </a:lnTo>
                <a:lnTo>
                  <a:pt x="1725" y="894"/>
                </a:lnTo>
                <a:lnTo>
                  <a:pt x="1725" y="894"/>
                </a:lnTo>
                <a:lnTo>
                  <a:pt x="1717" y="891"/>
                </a:lnTo>
                <a:lnTo>
                  <a:pt x="1708" y="890"/>
                </a:lnTo>
                <a:lnTo>
                  <a:pt x="1704" y="891"/>
                </a:lnTo>
                <a:lnTo>
                  <a:pt x="1701" y="893"/>
                </a:lnTo>
                <a:lnTo>
                  <a:pt x="1700" y="896"/>
                </a:lnTo>
                <a:lnTo>
                  <a:pt x="1700" y="900"/>
                </a:lnTo>
                <a:lnTo>
                  <a:pt x="1700" y="900"/>
                </a:lnTo>
                <a:lnTo>
                  <a:pt x="1700" y="907"/>
                </a:lnTo>
                <a:lnTo>
                  <a:pt x="1698" y="914"/>
                </a:lnTo>
                <a:lnTo>
                  <a:pt x="1694" y="920"/>
                </a:lnTo>
                <a:lnTo>
                  <a:pt x="1691" y="925"/>
                </a:lnTo>
                <a:lnTo>
                  <a:pt x="1684" y="935"/>
                </a:lnTo>
                <a:lnTo>
                  <a:pt x="1683" y="939"/>
                </a:lnTo>
                <a:lnTo>
                  <a:pt x="1683" y="943"/>
                </a:lnTo>
                <a:lnTo>
                  <a:pt x="1683" y="943"/>
                </a:lnTo>
                <a:close/>
                <a:moveTo>
                  <a:pt x="115" y="550"/>
                </a:moveTo>
                <a:lnTo>
                  <a:pt x="115" y="550"/>
                </a:lnTo>
                <a:lnTo>
                  <a:pt x="122" y="540"/>
                </a:lnTo>
                <a:lnTo>
                  <a:pt x="125" y="537"/>
                </a:lnTo>
                <a:lnTo>
                  <a:pt x="127" y="534"/>
                </a:lnTo>
                <a:lnTo>
                  <a:pt x="127" y="534"/>
                </a:lnTo>
                <a:lnTo>
                  <a:pt x="122" y="546"/>
                </a:lnTo>
                <a:lnTo>
                  <a:pt x="115" y="558"/>
                </a:lnTo>
                <a:lnTo>
                  <a:pt x="106" y="571"/>
                </a:lnTo>
                <a:lnTo>
                  <a:pt x="99" y="584"/>
                </a:lnTo>
                <a:lnTo>
                  <a:pt x="99" y="584"/>
                </a:lnTo>
                <a:lnTo>
                  <a:pt x="125" y="557"/>
                </a:lnTo>
                <a:lnTo>
                  <a:pt x="137" y="546"/>
                </a:lnTo>
                <a:lnTo>
                  <a:pt x="150" y="534"/>
                </a:lnTo>
                <a:lnTo>
                  <a:pt x="150" y="534"/>
                </a:lnTo>
                <a:lnTo>
                  <a:pt x="153" y="530"/>
                </a:lnTo>
                <a:lnTo>
                  <a:pt x="156" y="526"/>
                </a:lnTo>
                <a:lnTo>
                  <a:pt x="156" y="522"/>
                </a:lnTo>
                <a:lnTo>
                  <a:pt x="156" y="518"/>
                </a:lnTo>
                <a:lnTo>
                  <a:pt x="154" y="509"/>
                </a:lnTo>
                <a:lnTo>
                  <a:pt x="153" y="502"/>
                </a:lnTo>
                <a:lnTo>
                  <a:pt x="153" y="502"/>
                </a:lnTo>
                <a:lnTo>
                  <a:pt x="148" y="508"/>
                </a:lnTo>
                <a:lnTo>
                  <a:pt x="144" y="513"/>
                </a:lnTo>
                <a:lnTo>
                  <a:pt x="133" y="523"/>
                </a:lnTo>
                <a:lnTo>
                  <a:pt x="127" y="527"/>
                </a:lnTo>
                <a:lnTo>
                  <a:pt x="123" y="534"/>
                </a:lnTo>
                <a:lnTo>
                  <a:pt x="119" y="542"/>
                </a:lnTo>
                <a:lnTo>
                  <a:pt x="115" y="550"/>
                </a:lnTo>
                <a:lnTo>
                  <a:pt x="115" y="550"/>
                </a:lnTo>
                <a:close/>
                <a:moveTo>
                  <a:pt x="1607" y="946"/>
                </a:moveTo>
                <a:lnTo>
                  <a:pt x="1607" y="946"/>
                </a:lnTo>
                <a:lnTo>
                  <a:pt x="1645" y="917"/>
                </a:lnTo>
                <a:lnTo>
                  <a:pt x="1663" y="903"/>
                </a:lnTo>
                <a:lnTo>
                  <a:pt x="1683" y="891"/>
                </a:lnTo>
                <a:lnTo>
                  <a:pt x="1683" y="891"/>
                </a:lnTo>
                <a:lnTo>
                  <a:pt x="1673" y="889"/>
                </a:lnTo>
                <a:lnTo>
                  <a:pt x="1662" y="887"/>
                </a:lnTo>
                <a:lnTo>
                  <a:pt x="1651" y="887"/>
                </a:lnTo>
                <a:lnTo>
                  <a:pt x="1646" y="889"/>
                </a:lnTo>
                <a:lnTo>
                  <a:pt x="1644" y="891"/>
                </a:lnTo>
                <a:lnTo>
                  <a:pt x="1644" y="891"/>
                </a:lnTo>
                <a:lnTo>
                  <a:pt x="1634" y="903"/>
                </a:lnTo>
                <a:lnTo>
                  <a:pt x="1625" y="915"/>
                </a:lnTo>
                <a:lnTo>
                  <a:pt x="1617" y="931"/>
                </a:lnTo>
                <a:lnTo>
                  <a:pt x="1607" y="946"/>
                </a:lnTo>
                <a:lnTo>
                  <a:pt x="1607" y="946"/>
                </a:lnTo>
                <a:close/>
                <a:moveTo>
                  <a:pt x="2613" y="912"/>
                </a:moveTo>
                <a:lnTo>
                  <a:pt x="2613" y="912"/>
                </a:lnTo>
                <a:lnTo>
                  <a:pt x="2603" y="928"/>
                </a:lnTo>
                <a:lnTo>
                  <a:pt x="2591" y="943"/>
                </a:lnTo>
                <a:lnTo>
                  <a:pt x="2580" y="957"/>
                </a:lnTo>
                <a:lnTo>
                  <a:pt x="2570" y="973"/>
                </a:lnTo>
                <a:lnTo>
                  <a:pt x="2570" y="973"/>
                </a:lnTo>
                <a:lnTo>
                  <a:pt x="2606" y="939"/>
                </a:lnTo>
                <a:lnTo>
                  <a:pt x="2626" y="924"/>
                </a:lnTo>
                <a:lnTo>
                  <a:pt x="2647" y="908"/>
                </a:lnTo>
                <a:lnTo>
                  <a:pt x="2647" y="908"/>
                </a:lnTo>
                <a:lnTo>
                  <a:pt x="2637" y="908"/>
                </a:lnTo>
                <a:lnTo>
                  <a:pt x="2627" y="910"/>
                </a:lnTo>
                <a:lnTo>
                  <a:pt x="2627" y="910"/>
                </a:lnTo>
                <a:lnTo>
                  <a:pt x="2623" y="910"/>
                </a:lnTo>
                <a:lnTo>
                  <a:pt x="2620" y="910"/>
                </a:lnTo>
                <a:lnTo>
                  <a:pt x="2616" y="910"/>
                </a:lnTo>
                <a:lnTo>
                  <a:pt x="2613" y="912"/>
                </a:lnTo>
                <a:lnTo>
                  <a:pt x="2613" y="912"/>
                </a:lnTo>
                <a:close/>
                <a:moveTo>
                  <a:pt x="1510" y="894"/>
                </a:moveTo>
                <a:lnTo>
                  <a:pt x="1510" y="894"/>
                </a:lnTo>
                <a:lnTo>
                  <a:pt x="1505" y="904"/>
                </a:lnTo>
                <a:lnTo>
                  <a:pt x="1499" y="914"/>
                </a:lnTo>
                <a:lnTo>
                  <a:pt x="1490" y="924"/>
                </a:lnTo>
                <a:lnTo>
                  <a:pt x="1483" y="935"/>
                </a:lnTo>
                <a:lnTo>
                  <a:pt x="1483" y="935"/>
                </a:lnTo>
                <a:lnTo>
                  <a:pt x="1499" y="922"/>
                </a:lnTo>
                <a:lnTo>
                  <a:pt x="1516" y="910"/>
                </a:lnTo>
                <a:lnTo>
                  <a:pt x="1533" y="897"/>
                </a:lnTo>
                <a:lnTo>
                  <a:pt x="1548" y="887"/>
                </a:lnTo>
                <a:lnTo>
                  <a:pt x="1548" y="887"/>
                </a:lnTo>
                <a:lnTo>
                  <a:pt x="1526" y="887"/>
                </a:lnTo>
                <a:lnTo>
                  <a:pt x="1517" y="887"/>
                </a:lnTo>
                <a:lnTo>
                  <a:pt x="1510" y="889"/>
                </a:lnTo>
                <a:lnTo>
                  <a:pt x="1510" y="889"/>
                </a:lnTo>
                <a:lnTo>
                  <a:pt x="1510" y="894"/>
                </a:lnTo>
                <a:lnTo>
                  <a:pt x="1510" y="894"/>
                </a:lnTo>
                <a:close/>
                <a:moveTo>
                  <a:pt x="2731" y="1011"/>
                </a:moveTo>
                <a:lnTo>
                  <a:pt x="2731" y="1011"/>
                </a:lnTo>
                <a:lnTo>
                  <a:pt x="2751" y="993"/>
                </a:lnTo>
                <a:lnTo>
                  <a:pt x="2769" y="973"/>
                </a:lnTo>
                <a:lnTo>
                  <a:pt x="2788" y="950"/>
                </a:lnTo>
                <a:lnTo>
                  <a:pt x="2803" y="929"/>
                </a:lnTo>
                <a:lnTo>
                  <a:pt x="2803" y="929"/>
                </a:lnTo>
                <a:lnTo>
                  <a:pt x="2803" y="924"/>
                </a:lnTo>
                <a:lnTo>
                  <a:pt x="2771" y="960"/>
                </a:lnTo>
                <a:lnTo>
                  <a:pt x="2771" y="960"/>
                </a:lnTo>
                <a:lnTo>
                  <a:pt x="2759" y="973"/>
                </a:lnTo>
                <a:lnTo>
                  <a:pt x="2751" y="986"/>
                </a:lnTo>
                <a:lnTo>
                  <a:pt x="2731" y="1011"/>
                </a:lnTo>
                <a:lnTo>
                  <a:pt x="2731" y="1011"/>
                </a:lnTo>
                <a:close/>
                <a:moveTo>
                  <a:pt x="2751" y="896"/>
                </a:moveTo>
                <a:lnTo>
                  <a:pt x="2751" y="896"/>
                </a:lnTo>
                <a:lnTo>
                  <a:pt x="2738" y="918"/>
                </a:lnTo>
                <a:lnTo>
                  <a:pt x="2724" y="939"/>
                </a:lnTo>
                <a:lnTo>
                  <a:pt x="2783" y="891"/>
                </a:lnTo>
                <a:lnTo>
                  <a:pt x="2783" y="891"/>
                </a:lnTo>
                <a:lnTo>
                  <a:pt x="2776" y="891"/>
                </a:lnTo>
                <a:lnTo>
                  <a:pt x="2769" y="891"/>
                </a:lnTo>
                <a:lnTo>
                  <a:pt x="2754" y="894"/>
                </a:lnTo>
                <a:lnTo>
                  <a:pt x="2754" y="894"/>
                </a:lnTo>
                <a:lnTo>
                  <a:pt x="2751" y="896"/>
                </a:lnTo>
                <a:lnTo>
                  <a:pt x="2751" y="896"/>
                </a:lnTo>
                <a:close/>
                <a:moveTo>
                  <a:pt x="151" y="151"/>
                </a:moveTo>
                <a:lnTo>
                  <a:pt x="151" y="151"/>
                </a:lnTo>
                <a:lnTo>
                  <a:pt x="156" y="155"/>
                </a:lnTo>
                <a:lnTo>
                  <a:pt x="157" y="155"/>
                </a:lnTo>
                <a:lnTo>
                  <a:pt x="157" y="155"/>
                </a:lnTo>
                <a:lnTo>
                  <a:pt x="158" y="148"/>
                </a:lnTo>
                <a:lnTo>
                  <a:pt x="158" y="148"/>
                </a:lnTo>
                <a:lnTo>
                  <a:pt x="160" y="142"/>
                </a:lnTo>
                <a:lnTo>
                  <a:pt x="158" y="138"/>
                </a:lnTo>
                <a:lnTo>
                  <a:pt x="158" y="134"/>
                </a:lnTo>
                <a:lnTo>
                  <a:pt x="160" y="130"/>
                </a:lnTo>
                <a:lnTo>
                  <a:pt x="160" y="130"/>
                </a:lnTo>
                <a:lnTo>
                  <a:pt x="150" y="140"/>
                </a:lnTo>
                <a:lnTo>
                  <a:pt x="140" y="149"/>
                </a:lnTo>
                <a:lnTo>
                  <a:pt x="122" y="172"/>
                </a:lnTo>
                <a:lnTo>
                  <a:pt x="122" y="172"/>
                </a:lnTo>
                <a:lnTo>
                  <a:pt x="120" y="173"/>
                </a:lnTo>
                <a:lnTo>
                  <a:pt x="120" y="175"/>
                </a:lnTo>
                <a:lnTo>
                  <a:pt x="120" y="175"/>
                </a:lnTo>
                <a:lnTo>
                  <a:pt x="129" y="172"/>
                </a:lnTo>
                <a:lnTo>
                  <a:pt x="137" y="166"/>
                </a:lnTo>
                <a:lnTo>
                  <a:pt x="146" y="161"/>
                </a:lnTo>
                <a:lnTo>
                  <a:pt x="148" y="156"/>
                </a:lnTo>
                <a:lnTo>
                  <a:pt x="151" y="151"/>
                </a:lnTo>
                <a:lnTo>
                  <a:pt x="151" y="151"/>
                </a:lnTo>
                <a:close/>
                <a:moveTo>
                  <a:pt x="1625" y="1074"/>
                </a:moveTo>
                <a:lnTo>
                  <a:pt x="1625" y="1074"/>
                </a:lnTo>
                <a:lnTo>
                  <a:pt x="1631" y="1075"/>
                </a:lnTo>
                <a:lnTo>
                  <a:pt x="1637" y="1075"/>
                </a:lnTo>
                <a:lnTo>
                  <a:pt x="1642" y="1074"/>
                </a:lnTo>
                <a:lnTo>
                  <a:pt x="1645" y="1073"/>
                </a:lnTo>
                <a:lnTo>
                  <a:pt x="1646" y="1071"/>
                </a:lnTo>
                <a:lnTo>
                  <a:pt x="1646" y="1071"/>
                </a:lnTo>
                <a:lnTo>
                  <a:pt x="1659" y="1050"/>
                </a:lnTo>
                <a:lnTo>
                  <a:pt x="1665" y="1039"/>
                </a:lnTo>
                <a:lnTo>
                  <a:pt x="1668" y="1032"/>
                </a:lnTo>
                <a:lnTo>
                  <a:pt x="1668" y="1032"/>
                </a:lnTo>
                <a:lnTo>
                  <a:pt x="1656" y="1043"/>
                </a:lnTo>
                <a:lnTo>
                  <a:pt x="1645" y="1053"/>
                </a:lnTo>
                <a:lnTo>
                  <a:pt x="1635" y="1063"/>
                </a:lnTo>
                <a:lnTo>
                  <a:pt x="1625" y="1074"/>
                </a:lnTo>
                <a:lnTo>
                  <a:pt x="1625" y="1074"/>
                </a:lnTo>
                <a:close/>
                <a:moveTo>
                  <a:pt x="132" y="210"/>
                </a:moveTo>
                <a:lnTo>
                  <a:pt x="132" y="210"/>
                </a:lnTo>
                <a:lnTo>
                  <a:pt x="137" y="207"/>
                </a:lnTo>
                <a:lnTo>
                  <a:pt x="141" y="201"/>
                </a:lnTo>
                <a:lnTo>
                  <a:pt x="150" y="187"/>
                </a:lnTo>
                <a:lnTo>
                  <a:pt x="150" y="187"/>
                </a:lnTo>
                <a:lnTo>
                  <a:pt x="153" y="182"/>
                </a:lnTo>
                <a:lnTo>
                  <a:pt x="154" y="173"/>
                </a:lnTo>
                <a:lnTo>
                  <a:pt x="153" y="168"/>
                </a:lnTo>
                <a:lnTo>
                  <a:pt x="151" y="165"/>
                </a:lnTo>
                <a:lnTo>
                  <a:pt x="150" y="165"/>
                </a:lnTo>
                <a:lnTo>
                  <a:pt x="150" y="165"/>
                </a:lnTo>
                <a:lnTo>
                  <a:pt x="150" y="166"/>
                </a:lnTo>
                <a:lnTo>
                  <a:pt x="150" y="169"/>
                </a:lnTo>
                <a:lnTo>
                  <a:pt x="147" y="175"/>
                </a:lnTo>
                <a:lnTo>
                  <a:pt x="139" y="192"/>
                </a:lnTo>
                <a:lnTo>
                  <a:pt x="130" y="207"/>
                </a:lnTo>
                <a:lnTo>
                  <a:pt x="130" y="211"/>
                </a:lnTo>
                <a:lnTo>
                  <a:pt x="130" y="211"/>
                </a:lnTo>
                <a:lnTo>
                  <a:pt x="132" y="210"/>
                </a:lnTo>
                <a:lnTo>
                  <a:pt x="132" y="210"/>
                </a:lnTo>
                <a:close/>
                <a:moveTo>
                  <a:pt x="140" y="977"/>
                </a:moveTo>
                <a:lnTo>
                  <a:pt x="140" y="977"/>
                </a:lnTo>
                <a:lnTo>
                  <a:pt x="144" y="980"/>
                </a:lnTo>
                <a:lnTo>
                  <a:pt x="150" y="980"/>
                </a:lnTo>
                <a:lnTo>
                  <a:pt x="156" y="977"/>
                </a:lnTo>
                <a:lnTo>
                  <a:pt x="157" y="974"/>
                </a:lnTo>
                <a:lnTo>
                  <a:pt x="158" y="973"/>
                </a:lnTo>
                <a:lnTo>
                  <a:pt x="158" y="973"/>
                </a:lnTo>
                <a:lnTo>
                  <a:pt x="161" y="967"/>
                </a:lnTo>
                <a:lnTo>
                  <a:pt x="165" y="962"/>
                </a:lnTo>
                <a:lnTo>
                  <a:pt x="172" y="952"/>
                </a:lnTo>
                <a:lnTo>
                  <a:pt x="172" y="952"/>
                </a:lnTo>
                <a:lnTo>
                  <a:pt x="163" y="957"/>
                </a:lnTo>
                <a:lnTo>
                  <a:pt x="153" y="962"/>
                </a:lnTo>
                <a:lnTo>
                  <a:pt x="148" y="964"/>
                </a:lnTo>
                <a:lnTo>
                  <a:pt x="144" y="969"/>
                </a:lnTo>
                <a:lnTo>
                  <a:pt x="141" y="973"/>
                </a:lnTo>
                <a:lnTo>
                  <a:pt x="140" y="977"/>
                </a:lnTo>
                <a:lnTo>
                  <a:pt x="140" y="977"/>
                </a:lnTo>
                <a:close/>
                <a:moveTo>
                  <a:pt x="473" y="981"/>
                </a:moveTo>
                <a:lnTo>
                  <a:pt x="473" y="981"/>
                </a:lnTo>
                <a:lnTo>
                  <a:pt x="467" y="984"/>
                </a:lnTo>
                <a:lnTo>
                  <a:pt x="462" y="991"/>
                </a:lnTo>
                <a:lnTo>
                  <a:pt x="458" y="998"/>
                </a:lnTo>
                <a:lnTo>
                  <a:pt x="456" y="1002"/>
                </a:lnTo>
                <a:lnTo>
                  <a:pt x="458" y="1007"/>
                </a:lnTo>
                <a:lnTo>
                  <a:pt x="458" y="1007"/>
                </a:lnTo>
                <a:lnTo>
                  <a:pt x="462" y="1005"/>
                </a:lnTo>
                <a:lnTo>
                  <a:pt x="465" y="1002"/>
                </a:lnTo>
                <a:lnTo>
                  <a:pt x="466" y="1000"/>
                </a:lnTo>
                <a:lnTo>
                  <a:pt x="467" y="995"/>
                </a:lnTo>
                <a:lnTo>
                  <a:pt x="470" y="988"/>
                </a:lnTo>
                <a:lnTo>
                  <a:pt x="472" y="984"/>
                </a:lnTo>
                <a:lnTo>
                  <a:pt x="473" y="981"/>
                </a:lnTo>
                <a:lnTo>
                  <a:pt x="473" y="981"/>
                </a:lnTo>
                <a:close/>
                <a:moveTo>
                  <a:pt x="313" y="983"/>
                </a:moveTo>
                <a:lnTo>
                  <a:pt x="313" y="983"/>
                </a:lnTo>
                <a:lnTo>
                  <a:pt x="312" y="988"/>
                </a:lnTo>
                <a:lnTo>
                  <a:pt x="309" y="991"/>
                </a:lnTo>
                <a:lnTo>
                  <a:pt x="307" y="994"/>
                </a:lnTo>
                <a:lnTo>
                  <a:pt x="307" y="998"/>
                </a:lnTo>
                <a:lnTo>
                  <a:pt x="324" y="983"/>
                </a:lnTo>
                <a:lnTo>
                  <a:pt x="324" y="983"/>
                </a:lnTo>
                <a:lnTo>
                  <a:pt x="327" y="976"/>
                </a:lnTo>
                <a:lnTo>
                  <a:pt x="328" y="972"/>
                </a:lnTo>
                <a:lnTo>
                  <a:pt x="327" y="972"/>
                </a:lnTo>
                <a:lnTo>
                  <a:pt x="324" y="974"/>
                </a:lnTo>
                <a:lnTo>
                  <a:pt x="317" y="980"/>
                </a:lnTo>
                <a:lnTo>
                  <a:pt x="314" y="983"/>
                </a:lnTo>
                <a:lnTo>
                  <a:pt x="313" y="983"/>
                </a:lnTo>
                <a:lnTo>
                  <a:pt x="313" y="983"/>
                </a:lnTo>
                <a:close/>
                <a:moveTo>
                  <a:pt x="2824" y="898"/>
                </a:moveTo>
                <a:lnTo>
                  <a:pt x="2824" y="898"/>
                </a:lnTo>
                <a:lnTo>
                  <a:pt x="2830" y="891"/>
                </a:lnTo>
                <a:lnTo>
                  <a:pt x="2834" y="886"/>
                </a:lnTo>
                <a:lnTo>
                  <a:pt x="2838" y="879"/>
                </a:lnTo>
                <a:lnTo>
                  <a:pt x="2841" y="870"/>
                </a:lnTo>
                <a:lnTo>
                  <a:pt x="2841" y="870"/>
                </a:lnTo>
                <a:lnTo>
                  <a:pt x="2835" y="877"/>
                </a:lnTo>
                <a:lnTo>
                  <a:pt x="2830" y="883"/>
                </a:lnTo>
                <a:lnTo>
                  <a:pt x="2827" y="891"/>
                </a:lnTo>
                <a:lnTo>
                  <a:pt x="2824" y="898"/>
                </a:lnTo>
                <a:lnTo>
                  <a:pt x="2824" y="898"/>
                </a:lnTo>
                <a:close/>
                <a:moveTo>
                  <a:pt x="2332" y="969"/>
                </a:moveTo>
                <a:lnTo>
                  <a:pt x="2332" y="969"/>
                </a:lnTo>
                <a:lnTo>
                  <a:pt x="2342" y="960"/>
                </a:lnTo>
                <a:lnTo>
                  <a:pt x="2346" y="955"/>
                </a:lnTo>
                <a:lnTo>
                  <a:pt x="2349" y="949"/>
                </a:lnTo>
                <a:lnTo>
                  <a:pt x="2349" y="949"/>
                </a:lnTo>
                <a:lnTo>
                  <a:pt x="2348" y="948"/>
                </a:lnTo>
                <a:lnTo>
                  <a:pt x="2346" y="948"/>
                </a:lnTo>
                <a:lnTo>
                  <a:pt x="2343" y="949"/>
                </a:lnTo>
                <a:lnTo>
                  <a:pt x="2341" y="950"/>
                </a:lnTo>
                <a:lnTo>
                  <a:pt x="2341" y="950"/>
                </a:lnTo>
                <a:lnTo>
                  <a:pt x="2339" y="955"/>
                </a:lnTo>
                <a:lnTo>
                  <a:pt x="2338" y="957"/>
                </a:lnTo>
                <a:lnTo>
                  <a:pt x="2336" y="957"/>
                </a:lnTo>
                <a:lnTo>
                  <a:pt x="2334" y="962"/>
                </a:lnTo>
                <a:lnTo>
                  <a:pt x="2332" y="964"/>
                </a:lnTo>
                <a:lnTo>
                  <a:pt x="2332" y="969"/>
                </a:lnTo>
                <a:close/>
                <a:moveTo>
                  <a:pt x="136" y="803"/>
                </a:moveTo>
                <a:lnTo>
                  <a:pt x="139" y="800"/>
                </a:lnTo>
                <a:lnTo>
                  <a:pt x="139" y="800"/>
                </a:lnTo>
                <a:lnTo>
                  <a:pt x="139" y="796"/>
                </a:lnTo>
                <a:lnTo>
                  <a:pt x="137" y="793"/>
                </a:lnTo>
                <a:lnTo>
                  <a:pt x="136" y="793"/>
                </a:lnTo>
                <a:lnTo>
                  <a:pt x="133" y="796"/>
                </a:lnTo>
                <a:lnTo>
                  <a:pt x="133" y="796"/>
                </a:lnTo>
                <a:lnTo>
                  <a:pt x="129" y="806"/>
                </a:lnTo>
                <a:lnTo>
                  <a:pt x="126" y="810"/>
                </a:lnTo>
                <a:lnTo>
                  <a:pt x="126" y="814"/>
                </a:lnTo>
                <a:lnTo>
                  <a:pt x="134" y="808"/>
                </a:lnTo>
                <a:lnTo>
                  <a:pt x="136" y="803"/>
                </a:lnTo>
                <a:close/>
                <a:moveTo>
                  <a:pt x="71" y="364"/>
                </a:moveTo>
                <a:lnTo>
                  <a:pt x="71" y="364"/>
                </a:lnTo>
                <a:lnTo>
                  <a:pt x="78" y="360"/>
                </a:lnTo>
                <a:lnTo>
                  <a:pt x="84" y="353"/>
                </a:lnTo>
                <a:lnTo>
                  <a:pt x="88" y="346"/>
                </a:lnTo>
                <a:lnTo>
                  <a:pt x="88" y="343"/>
                </a:lnTo>
                <a:lnTo>
                  <a:pt x="87" y="342"/>
                </a:lnTo>
                <a:lnTo>
                  <a:pt x="87" y="342"/>
                </a:lnTo>
                <a:lnTo>
                  <a:pt x="78" y="353"/>
                </a:lnTo>
                <a:lnTo>
                  <a:pt x="75" y="359"/>
                </a:lnTo>
                <a:lnTo>
                  <a:pt x="71" y="364"/>
                </a:lnTo>
                <a:lnTo>
                  <a:pt x="71" y="364"/>
                </a:lnTo>
                <a:close/>
                <a:moveTo>
                  <a:pt x="538" y="964"/>
                </a:moveTo>
                <a:lnTo>
                  <a:pt x="538" y="964"/>
                </a:lnTo>
                <a:lnTo>
                  <a:pt x="541" y="964"/>
                </a:lnTo>
                <a:lnTo>
                  <a:pt x="545" y="963"/>
                </a:lnTo>
                <a:lnTo>
                  <a:pt x="550" y="956"/>
                </a:lnTo>
                <a:lnTo>
                  <a:pt x="553" y="953"/>
                </a:lnTo>
                <a:lnTo>
                  <a:pt x="553" y="950"/>
                </a:lnTo>
                <a:lnTo>
                  <a:pt x="550" y="950"/>
                </a:lnTo>
                <a:lnTo>
                  <a:pt x="546" y="950"/>
                </a:lnTo>
                <a:lnTo>
                  <a:pt x="538" y="964"/>
                </a:lnTo>
                <a:close/>
                <a:moveTo>
                  <a:pt x="2571" y="957"/>
                </a:moveTo>
                <a:lnTo>
                  <a:pt x="2571" y="957"/>
                </a:lnTo>
                <a:lnTo>
                  <a:pt x="2581" y="949"/>
                </a:lnTo>
                <a:lnTo>
                  <a:pt x="2584" y="945"/>
                </a:lnTo>
                <a:lnTo>
                  <a:pt x="2585" y="942"/>
                </a:lnTo>
                <a:lnTo>
                  <a:pt x="2585" y="939"/>
                </a:lnTo>
                <a:lnTo>
                  <a:pt x="2571" y="952"/>
                </a:lnTo>
                <a:lnTo>
                  <a:pt x="2571" y="957"/>
                </a:lnTo>
                <a:close/>
                <a:moveTo>
                  <a:pt x="2421" y="967"/>
                </a:moveTo>
                <a:lnTo>
                  <a:pt x="2428" y="960"/>
                </a:lnTo>
                <a:lnTo>
                  <a:pt x="2429" y="957"/>
                </a:lnTo>
                <a:lnTo>
                  <a:pt x="2429" y="957"/>
                </a:lnTo>
                <a:lnTo>
                  <a:pt x="2431" y="955"/>
                </a:lnTo>
                <a:lnTo>
                  <a:pt x="2432" y="952"/>
                </a:lnTo>
                <a:lnTo>
                  <a:pt x="2433" y="950"/>
                </a:lnTo>
                <a:lnTo>
                  <a:pt x="2433" y="946"/>
                </a:lnTo>
                <a:lnTo>
                  <a:pt x="2433" y="946"/>
                </a:lnTo>
                <a:lnTo>
                  <a:pt x="2429" y="950"/>
                </a:lnTo>
                <a:lnTo>
                  <a:pt x="2425" y="956"/>
                </a:lnTo>
                <a:lnTo>
                  <a:pt x="2418" y="964"/>
                </a:lnTo>
                <a:lnTo>
                  <a:pt x="2418" y="964"/>
                </a:lnTo>
                <a:lnTo>
                  <a:pt x="2418" y="969"/>
                </a:lnTo>
                <a:lnTo>
                  <a:pt x="2421" y="967"/>
                </a:lnTo>
                <a:close/>
                <a:moveTo>
                  <a:pt x="198" y="685"/>
                </a:moveTo>
                <a:lnTo>
                  <a:pt x="198" y="685"/>
                </a:lnTo>
                <a:lnTo>
                  <a:pt x="198" y="676"/>
                </a:lnTo>
                <a:lnTo>
                  <a:pt x="195" y="669"/>
                </a:lnTo>
                <a:lnTo>
                  <a:pt x="191" y="657"/>
                </a:lnTo>
                <a:lnTo>
                  <a:pt x="191" y="657"/>
                </a:lnTo>
                <a:lnTo>
                  <a:pt x="189" y="657"/>
                </a:lnTo>
                <a:lnTo>
                  <a:pt x="189" y="660"/>
                </a:lnTo>
                <a:lnTo>
                  <a:pt x="191" y="665"/>
                </a:lnTo>
                <a:lnTo>
                  <a:pt x="191" y="665"/>
                </a:lnTo>
                <a:lnTo>
                  <a:pt x="193" y="675"/>
                </a:lnTo>
                <a:lnTo>
                  <a:pt x="195" y="679"/>
                </a:lnTo>
                <a:lnTo>
                  <a:pt x="198" y="685"/>
                </a:lnTo>
                <a:lnTo>
                  <a:pt x="198" y="685"/>
                </a:lnTo>
                <a:close/>
                <a:moveTo>
                  <a:pt x="861" y="948"/>
                </a:moveTo>
                <a:lnTo>
                  <a:pt x="861" y="948"/>
                </a:lnTo>
                <a:lnTo>
                  <a:pt x="872" y="936"/>
                </a:lnTo>
                <a:lnTo>
                  <a:pt x="876" y="931"/>
                </a:lnTo>
                <a:lnTo>
                  <a:pt x="875" y="931"/>
                </a:lnTo>
                <a:lnTo>
                  <a:pt x="874" y="932"/>
                </a:lnTo>
                <a:lnTo>
                  <a:pt x="874" y="932"/>
                </a:lnTo>
                <a:lnTo>
                  <a:pt x="864" y="941"/>
                </a:lnTo>
                <a:lnTo>
                  <a:pt x="862" y="943"/>
                </a:lnTo>
                <a:lnTo>
                  <a:pt x="861" y="948"/>
                </a:lnTo>
                <a:lnTo>
                  <a:pt x="861" y="948"/>
                </a:lnTo>
                <a:close/>
                <a:moveTo>
                  <a:pt x="2209" y="962"/>
                </a:moveTo>
                <a:lnTo>
                  <a:pt x="2209" y="962"/>
                </a:lnTo>
                <a:lnTo>
                  <a:pt x="2209" y="959"/>
                </a:lnTo>
                <a:lnTo>
                  <a:pt x="2209" y="956"/>
                </a:lnTo>
                <a:lnTo>
                  <a:pt x="2207" y="956"/>
                </a:lnTo>
                <a:lnTo>
                  <a:pt x="2206" y="957"/>
                </a:lnTo>
                <a:lnTo>
                  <a:pt x="2203" y="960"/>
                </a:lnTo>
                <a:lnTo>
                  <a:pt x="2200" y="963"/>
                </a:lnTo>
                <a:lnTo>
                  <a:pt x="2196" y="964"/>
                </a:lnTo>
                <a:lnTo>
                  <a:pt x="2193" y="969"/>
                </a:lnTo>
                <a:lnTo>
                  <a:pt x="2193" y="969"/>
                </a:lnTo>
                <a:lnTo>
                  <a:pt x="2196" y="969"/>
                </a:lnTo>
                <a:lnTo>
                  <a:pt x="2199" y="969"/>
                </a:lnTo>
                <a:lnTo>
                  <a:pt x="2202" y="967"/>
                </a:lnTo>
                <a:lnTo>
                  <a:pt x="2204" y="964"/>
                </a:lnTo>
                <a:lnTo>
                  <a:pt x="2209" y="962"/>
                </a:lnTo>
                <a:lnTo>
                  <a:pt x="2209" y="962"/>
                </a:lnTo>
                <a:close/>
                <a:moveTo>
                  <a:pt x="1086" y="995"/>
                </a:moveTo>
                <a:lnTo>
                  <a:pt x="1082" y="994"/>
                </a:lnTo>
                <a:lnTo>
                  <a:pt x="1077" y="998"/>
                </a:lnTo>
                <a:lnTo>
                  <a:pt x="1077" y="998"/>
                </a:lnTo>
                <a:lnTo>
                  <a:pt x="1079" y="998"/>
                </a:lnTo>
                <a:lnTo>
                  <a:pt x="1080" y="1000"/>
                </a:lnTo>
                <a:lnTo>
                  <a:pt x="1079" y="1001"/>
                </a:lnTo>
                <a:lnTo>
                  <a:pt x="1076" y="1005"/>
                </a:lnTo>
                <a:lnTo>
                  <a:pt x="1075" y="1007"/>
                </a:lnTo>
                <a:lnTo>
                  <a:pt x="1075" y="1008"/>
                </a:lnTo>
                <a:lnTo>
                  <a:pt x="1075" y="1008"/>
                </a:lnTo>
                <a:lnTo>
                  <a:pt x="1082" y="1004"/>
                </a:lnTo>
                <a:lnTo>
                  <a:pt x="1084" y="1000"/>
                </a:lnTo>
                <a:lnTo>
                  <a:pt x="1086" y="995"/>
                </a:lnTo>
                <a:lnTo>
                  <a:pt x="1086" y="995"/>
                </a:lnTo>
                <a:close/>
                <a:moveTo>
                  <a:pt x="671" y="994"/>
                </a:moveTo>
                <a:lnTo>
                  <a:pt x="674" y="991"/>
                </a:lnTo>
                <a:lnTo>
                  <a:pt x="677" y="988"/>
                </a:lnTo>
                <a:lnTo>
                  <a:pt x="682" y="976"/>
                </a:lnTo>
                <a:lnTo>
                  <a:pt x="682" y="976"/>
                </a:lnTo>
                <a:lnTo>
                  <a:pt x="678" y="979"/>
                </a:lnTo>
                <a:lnTo>
                  <a:pt x="675" y="983"/>
                </a:lnTo>
                <a:lnTo>
                  <a:pt x="670" y="993"/>
                </a:lnTo>
                <a:lnTo>
                  <a:pt x="671" y="994"/>
                </a:lnTo>
                <a:close/>
                <a:moveTo>
                  <a:pt x="46" y="898"/>
                </a:moveTo>
                <a:lnTo>
                  <a:pt x="46" y="898"/>
                </a:lnTo>
                <a:lnTo>
                  <a:pt x="50" y="898"/>
                </a:lnTo>
                <a:lnTo>
                  <a:pt x="53" y="897"/>
                </a:lnTo>
                <a:lnTo>
                  <a:pt x="54" y="896"/>
                </a:lnTo>
                <a:lnTo>
                  <a:pt x="53" y="894"/>
                </a:lnTo>
                <a:lnTo>
                  <a:pt x="53" y="893"/>
                </a:lnTo>
                <a:lnTo>
                  <a:pt x="50" y="891"/>
                </a:lnTo>
                <a:lnTo>
                  <a:pt x="50" y="891"/>
                </a:lnTo>
                <a:lnTo>
                  <a:pt x="46" y="889"/>
                </a:lnTo>
                <a:lnTo>
                  <a:pt x="46" y="898"/>
                </a:lnTo>
                <a:close/>
                <a:moveTo>
                  <a:pt x="42" y="894"/>
                </a:moveTo>
                <a:lnTo>
                  <a:pt x="46" y="898"/>
                </a:lnTo>
                <a:lnTo>
                  <a:pt x="46" y="889"/>
                </a:lnTo>
                <a:lnTo>
                  <a:pt x="42" y="894"/>
                </a:lnTo>
                <a:close/>
                <a:moveTo>
                  <a:pt x="269" y="915"/>
                </a:moveTo>
                <a:lnTo>
                  <a:pt x="269" y="915"/>
                </a:lnTo>
                <a:lnTo>
                  <a:pt x="269" y="920"/>
                </a:lnTo>
                <a:lnTo>
                  <a:pt x="269" y="920"/>
                </a:lnTo>
                <a:lnTo>
                  <a:pt x="272" y="920"/>
                </a:lnTo>
                <a:lnTo>
                  <a:pt x="275" y="915"/>
                </a:lnTo>
                <a:lnTo>
                  <a:pt x="278" y="914"/>
                </a:lnTo>
                <a:lnTo>
                  <a:pt x="278" y="914"/>
                </a:lnTo>
                <a:lnTo>
                  <a:pt x="278" y="911"/>
                </a:lnTo>
                <a:lnTo>
                  <a:pt x="276" y="908"/>
                </a:lnTo>
                <a:lnTo>
                  <a:pt x="275" y="908"/>
                </a:lnTo>
                <a:lnTo>
                  <a:pt x="274" y="908"/>
                </a:lnTo>
                <a:lnTo>
                  <a:pt x="272" y="912"/>
                </a:lnTo>
                <a:lnTo>
                  <a:pt x="269" y="915"/>
                </a:lnTo>
                <a:lnTo>
                  <a:pt x="269" y="915"/>
                </a:lnTo>
                <a:close/>
                <a:moveTo>
                  <a:pt x="2776" y="941"/>
                </a:moveTo>
                <a:lnTo>
                  <a:pt x="2776" y="941"/>
                </a:lnTo>
                <a:lnTo>
                  <a:pt x="2771" y="950"/>
                </a:lnTo>
                <a:lnTo>
                  <a:pt x="2769" y="955"/>
                </a:lnTo>
                <a:lnTo>
                  <a:pt x="2769" y="957"/>
                </a:lnTo>
                <a:lnTo>
                  <a:pt x="2771" y="960"/>
                </a:lnTo>
                <a:lnTo>
                  <a:pt x="2771" y="960"/>
                </a:lnTo>
                <a:lnTo>
                  <a:pt x="2772" y="955"/>
                </a:lnTo>
                <a:lnTo>
                  <a:pt x="2773" y="950"/>
                </a:lnTo>
                <a:lnTo>
                  <a:pt x="2776" y="946"/>
                </a:lnTo>
                <a:lnTo>
                  <a:pt x="2776" y="941"/>
                </a:lnTo>
                <a:lnTo>
                  <a:pt x="2776" y="941"/>
                </a:lnTo>
                <a:close/>
                <a:moveTo>
                  <a:pt x="2283" y="955"/>
                </a:moveTo>
                <a:lnTo>
                  <a:pt x="2276" y="960"/>
                </a:lnTo>
                <a:lnTo>
                  <a:pt x="2275" y="962"/>
                </a:lnTo>
                <a:lnTo>
                  <a:pt x="2272" y="972"/>
                </a:lnTo>
                <a:lnTo>
                  <a:pt x="2272" y="972"/>
                </a:lnTo>
                <a:lnTo>
                  <a:pt x="2276" y="969"/>
                </a:lnTo>
                <a:lnTo>
                  <a:pt x="2279" y="964"/>
                </a:lnTo>
                <a:lnTo>
                  <a:pt x="2283" y="955"/>
                </a:lnTo>
                <a:lnTo>
                  <a:pt x="2283" y="955"/>
                </a:lnTo>
                <a:close/>
                <a:moveTo>
                  <a:pt x="584" y="1026"/>
                </a:moveTo>
                <a:lnTo>
                  <a:pt x="584" y="1026"/>
                </a:lnTo>
                <a:lnTo>
                  <a:pt x="586" y="1029"/>
                </a:lnTo>
                <a:lnTo>
                  <a:pt x="587" y="1032"/>
                </a:lnTo>
                <a:lnTo>
                  <a:pt x="590" y="1032"/>
                </a:lnTo>
                <a:lnTo>
                  <a:pt x="594" y="1032"/>
                </a:lnTo>
                <a:lnTo>
                  <a:pt x="597" y="1033"/>
                </a:lnTo>
                <a:lnTo>
                  <a:pt x="597" y="1033"/>
                </a:lnTo>
                <a:lnTo>
                  <a:pt x="597" y="1026"/>
                </a:lnTo>
                <a:lnTo>
                  <a:pt x="597" y="1026"/>
                </a:lnTo>
                <a:lnTo>
                  <a:pt x="595" y="1026"/>
                </a:lnTo>
                <a:lnTo>
                  <a:pt x="591" y="1028"/>
                </a:lnTo>
                <a:lnTo>
                  <a:pt x="588" y="1028"/>
                </a:lnTo>
                <a:lnTo>
                  <a:pt x="584" y="1026"/>
                </a:lnTo>
                <a:lnTo>
                  <a:pt x="584" y="1026"/>
                </a:lnTo>
                <a:close/>
                <a:moveTo>
                  <a:pt x="2521" y="931"/>
                </a:moveTo>
                <a:lnTo>
                  <a:pt x="2521" y="931"/>
                </a:lnTo>
                <a:lnTo>
                  <a:pt x="2518" y="934"/>
                </a:lnTo>
                <a:lnTo>
                  <a:pt x="2516" y="936"/>
                </a:lnTo>
                <a:lnTo>
                  <a:pt x="2514" y="942"/>
                </a:lnTo>
                <a:lnTo>
                  <a:pt x="2514" y="942"/>
                </a:lnTo>
                <a:lnTo>
                  <a:pt x="2518" y="941"/>
                </a:lnTo>
                <a:lnTo>
                  <a:pt x="2521" y="938"/>
                </a:lnTo>
                <a:lnTo>
                  <a:pt x="2522" y="934"/>
                </a:lnTo>
                <a:lnTo>
                  <a:pt x="2521" y="931"/>
                </a:lnTo>
                <a:lnTo>
                  <a:pt x="2521" y="931"/>
                </a:lnTo>
                <a:close/>
                <a:moveTo>
                  <a:pt x="2270" y="973"/>
                </a:moveTo>
                <a:lnTo>
                  <a:pt x="2272" y="972"/>
                </a:lnTo>
                <a:lnTo>
                  <a:pt x="2275" y="962"/>
                </a:lnTo>
                <a:lnTo>
                  <a:pt x="2263" y="977"/>
                </a:lnTo>
                <a:lnTo>
                  <a:pt x="2270" y="973"/>
                </a:lnTo>
                <a:close/>
                <a:moveTo>
                  <a:pt x="81" y="733"/>
                </a:moveTo>
                <a:lnTo>
                  <a:pt x="82" y="727"/>
                </a:lnTo>
                <a:lnTo>
                  <a:pt x="84" y="723"/>
                </a:lnTo>
                <a:lnTo>
                  <a:pt x="84" y="723"/>
                </a:lnTo>
                <a:lnTo>
                  <a:pt x="78" y="730"/>
                </a:lnTo>
                <a:lnTo>
                  <a:pt x="75" y="733"/>
                </a:lnTo>
                <a:lnTo>
                  <a:pt x="74" y="737"/>
                </a:lnTo>
                <a:lnTo>
                  <a:pt x="81" y="733"/>
                </a:lnTo>
                <a:close/>
                <a:moveTo>
                  <a:pt x="1646" y="973"/>
                </a:moveTo>
                <a:lnTo>
                  <a:pt x="1646" y="973"/>
                </a:lnTo>
                <a:lnTo>
                  <a:pt x="1654" y="967"/>
                </a:lnTo>
                <a:lnTo>
                  <a:pt x="1656" y="964"/>
                </a:lnTo>
                <a:lnTo>
                  <a:pt x="1658" y="960"/>
                </a:lnTo>
                <a:lnTo>
                  <a:pt x="1658" y="960"/>
                </a:lnTo>
                <a:lnTo>
                  <a:pt x="1649" y="966"/>
                </a:lnTo>
                <a:lnTo>
                  <a:pt x="1648" y="969"/>
                </a:lnTo>
                <a:lnTo>
                  <a:pt x="1646" y="973"/>
                </a:lnTo>
                <a:lnTo>
                  <a:pt x="1646" y="973"/>
                </a:lnTo>
                <a:close/>
                <a:moveTo>
                  <a:pt x="1235" y="942"/>
                </a:moveTo>
                <a:lnTo>
                  <a:pt x="1235" y="942"/>
                </a:lnTo>
                <a:lnTo>
                  <a:pt x="1239" y="938"/>
                </a:lnTo>
                <a:lnTo>
                  <a:pt x="1243" y="934"/>
                </a:lnTo>
                <a:lnTo>
                  <a:pt x="1243" y="932"/>
                </a:lnTo>
                <a:lnTo>
                  <a:pt x="1242" y="932"/>
                </a:lnTo>
                <a:lnTo>
                  <a:pt x="1235" y="936"/>
                </a:lnTo>
                <a:lnTo>
                  <a:pt x="1235" y="936"/>
                </a:lnTo>
                <a:lnTo>
                  <a:pt x="1235" y="942"/>
                </a:lnTo>
                <a:lnTo>
                  <a:pt x="1235" y="942"/>
                </a:lnTo>
                <a:close/>
                <a:moveTo>
                  <a:pt x="1035" y="922"/>
                </a:moveTo>
                <a:lnTo>
                  <a:pt x="1035" y="922"/>
                </a:lnTo>
                <a:lnTo>
                  <a:pt x="1037" y="918"/>
                </a:lnTo>
                <a:lnTo>
                  <a:pt x="1035" y="917"/>
                </a:lnTo>
                <a:lnTo>
                  <a:pt x="1035" y="917"/>
                </a:lnTo>
                <a:lnTo>
                  <a:pt x="1032" y="917"/>
                </a:lnTo>
                <a:lnTo>
                  <a:pt x="1030" y="921"/>
                </a:lnTo>
                <a:lnTo>
                  <a:pt x="1028" y="924"/>
                </a:lnTo>
                <a:lnTo>
                  <a:pt x="1028" y="924"/>
                </a:lnTo>
                <a:lnTo>
                  <a:pt x="1028" y="925"/>
                </a:lnTo>
                <a:lnTo>
                  <a:pt x="1030" y="927"/>
                </a:lnTo>
                <a:lnTo>
                  <a:pt x="1032" y="925"/>
                </a:lnTo>
                <a:lnTo>
                  <a:pt x="1035" y="922"/>
                </a:lnTo>
                <a:close/>
                <a:moveTo>
                  <a:pt x="1935" y="920"/>
                </a:moveTo>
                <a:lnTo>
                  <a:pt x="1935" y="920"/>
                </a:lnTo>
                <a:lnTo>
                  <a:pt x="1933" y="918"/>
                </a:lnTo>
                <a:lnTo>
                  <a:pt x="1933" y="917"/>
                </a:lnTo>
                <a:lnTo>
                  <a:pt x="1932" y="915"/>
                </a:lnTo>
                <a:lnTo>
                  <a:pt x="1930" y="915"/>
                </a:lnTo>
                <a:lnTo>
                  <a:pt x="1926" y="918"/>
                </a:lnTo>
                <a:lnTo>
                  <a:pt x="1926" y="918"/>
                </a:lnTo>
                <a:lnTo>
                  <a:pt x="1926" y="920"/>
                </a:lnTo>
                <a:lnTo>
                  <a:pt x="1928" y="922"/>
                </a:lnTo>
                <a:lnTo>
                  <a:pt x="1928" y="924"/>
                </a:lnTo>
                <a:lnTo>
                  <a:pt x="1929" y="924"/>
                </a:lnTo>
                <a:lnTo>
                  <a:pt x="1930" y="922"/>
                </a:lnTo>
                <a:lnTo>
                  <a:pt x="1935" y="920"/>
                </a:lnTo>
                <a:lnTo>
                  <a:pt x="1935" y="920"/>
                </a:lnTo>
                <a:close/>
                <a:moveTo>
                  <a:pt x="659" y="1038"/>
                </a:moveTo>
                <a:lnTo>
                  <a:pt x="659" y="1038"/>
                </a:lnTo>
                <a:lnTo>
                  <a:pt x="659" y="1032"/>
                </a:lnTo>
                <a:lnTo>
                  <a:pt x="659" y="1029"/>
                </a:lnTo>
                <a:lnTo>
                  <a:pt x="657" y="1028"/>
                </a:lnTo>
                <a:lnTo>
                  <a:pt x="657" y="1028"/>
                </a:lnTo>
                <a:lnTo>
                  <a:pt x="657" y="1029"/>
                </a:lnTo>
                <a:lnTo>
                  <a:pt x="656" y="1031"/>
                </a:lnTo>
                <a:lnTo>
                  <a:pt x="653" y="1035"/>
                </a:lnTo>
                <a:lnTo>
                  <a:pt x="652" y="1038"/>
                </a:lnTo>
                <a:lnTo>
                  <a:pt x="653" y="1038"/>
                </a:lnTo>
                <a:lnTo>
                  <a:pt x="654" y="1039"/>
                </a:lnTo>
                <a:lnTo>
                  <a:pt x="659" y="1038"/>
                </a:lnTo>
                <a:lnTo>
                  <a:pt x="659" y="1038"/>
                </a:lnTo>
                <a:close/>
                <a:moveTo>
                  <a:pt x="2811" y="914"/>
                </a:moveTo>
                <a:lnTo>
                  <a:pt x="2811" y="914"/>
                </a:lnTo>
                <a:lnTo>
                  <a:pt x="2806" y="918"/>
                </a:lnTo>
                <a:lnTo>
                  <a:pt x="2804" y="921"/>
                </a:lnTo>
                <a:lnTo>
                  <a:pt x="2803" y="924"/>
                </a:lnTo>
                <a:lnTo>
                  <a:pt x="2803" y="924"/>
                </a:lnTo>
                <a:lnTo>
                  <a:pt x="2807" y="922"/>
                </a:lnTo>
                <a:lnTo>
                  <a:pt x="2810" y="921"/>
                </a:lnTo>
                <a:lnTo>
                  <a:pt x="2811" y="917"/>
                </a:lnTo>
                <a:lnTo>
                  <a:pt x="2811" y="914"/>
                </a:lnTo>
                <a:lnTo>
                  <a:pt x="2811" y="914"/>
                </a:lnTo>
                <a:close/>
                <a:moveTo>
                  <a:pt x="213" y="735"/>
                </a:moveTo>
                <a:lnTo>
                  <a:pt x="213" y="735"/>
                </a:lnTo>
                <a:lnTo>
                  <a:pt x="215" y="734"/>
                </a:lnTo>
                <a:lnTo>
                  <a:pt x="215" y="731"/>
                </a:lnTo>
                <a:lnTo>
                  <a:pt x="213" y="726"/>
                </a:lnTo>
                <a:lnTo>
                  <a:pt x="210" y="723"/>
                </a:lnTo>
                <a:lnTo>
                  <a:pt x="210" y="723"/>
                </a:lnTo>
                <a:lnTo>
                  <a:pt x="210" y="727"/>
                </a:lnTo>
                <a:lnTo>
                  <a:pt x="210" y="727"/>
                </a:lnTo>
                <a:lnTo>
                  <a:pt x="212" y="733"/>
                </a:lnTo>
                <a:lnTo>
                  <a:pt x="213" y="735"/>
                </a:lnTo>
                <a:lnTo>
                  <a:pt x="213" y="735"/>
                </a:lnTo>
                <a:close/>
              </a:path>
            </a:pathLst>
          </a:custGeom>
          <a:solidFill>
            <a:schemeClr val="tx1"/>
          </a:solidFill>
          <a:ln w="9525">
            <a:noFill/>
            <a:round/>
          </a:ln>
        </p:spPr>
        <p:txBody>
          <a:bodyPr vert="horz" wrap="square" lIns="121882" tIns="60941" rIns="121882" bIns="60941" numCol="1" anchor="t" anchorCtr="0" compatLnSpc="1"/>
          <a:lstStyle/>
          <a:p>
            <a:endParaRPr lang="zh-CN" altLang="en-US" sz="2399" dirty="0">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44" name="Freeform 100"/>
          <p:cNvSpPr>
            <a:spLocks noEditPoints="1"/>
          </p:cNvSpPr>
          <p:nvPr/>
        </p:nvSpPr>
        <p:spPr bwMode="auto">
          <a:xfrm flipH="1" flipV="1">
            <a:off x="4210280" y="3720763"/>
            <a:ext cx="270395" cy="252141"/>
          </a:xfrm>
          <a:custGeom>
            <a:avLst/>
            <a:gdLst/>
            <a:ahLst/>
            <a:cxnLst>
              <a:cxn ang="0">
                <a:pos x="49" y="26"/>
              </a:cxn>
              <a:cxn ang="0">
                <a:pos x="117" y="2"/>
              </a:cxn>
              <a:cxn ang="0">
                <a:pos x="191" y="6"/>
              </a:cxn>
              <a:cxn ang="0">
                <a:pos x="233" y="33"/>
              </a:cxn>
              <a:cxn ang="0">
                <a:pos x="256" y="85"/>
              </a:cxn>
              <a:cxn ang="0">
                <a:pos x="254" y="147"/>
              </a:cxn>
              <a:cxn ang="0">
                <a:pos x="230" y="193"/>
              </a:cxn>
              <a:cxn ang="0">
                <a:pos x="199" y="227"/>
              </a:cxn>
              <a:cxn ang="0">
                <a:pos x="152" y="244"/>
              </a:cxn>
              <a:cxn ang="0">
                <a:pos x="91" y="239"/>
              </a:cxn>
              <a:cxn ang="0">
                <a:pos x="42" y="211"/>
              </a:cxn>
              <a:cxn ang="0">
                <a:pos x="18" y="182"/>
              </a:cxn>
              <a:cxn ang="0">
                <a:pos x="0" y="110"/>
              </a:cxn>
              <a:cxn ang="0">
                <a:pos x="15" y="69"/>
              </a:cxn>
              <a:cxn ang="0">
                <a:pos x="59" y="155"/>
              </a:cxn>
              <a:cxn ang="0">
                <a:pos x="128" y="107"/>
              </a:cxn>
              <a:cxn ang="0">
                <a:pos x="198" y="54"/>
              </a:cxn>
              <a:cxn ang="0">
                <a:pos x="183" y="38"/>
              </a:cxn>
              <a:cxn ang="0">
                <a:pos x="174" y="52"/>
              </a:cxn>
              <a:cxn ang="0">
                <a:pos x="124" y="88"/>
              </a:cxn>
              <a:cxn ang="0">
                <a:pos x="59" y="151"/>
              </a:cxn>
              <a:cxn ang="0">
                <a:pos x="46" y="109"/>
              </a:cxn>
              <a:cxn ang="0">
                <a:pos x="63" y="95"/>
              </a:cxn>
              <a:cxn ang="0">
                <a:pos x="129" y="29"/>
              </a:cxn>
              <a:cxn ang="0">
                <a:pos x="63" y="68"/>
              </a:cxn>
              <a:cxn ang="0">
                <a:pos x="35" y="86"/>
              </a:cxn>
              <a:cxn ang="0">
                <a:pos x="29" y="125"/>
              </a:cxn>
              <a:cxn ang="0">
                <a:pos x="216" y="140"/>
              </a:cxn>
              <a:cxn ang="0">
                <a:pos x="216" y="109"/>
              </a:cxn>
              <a:cxn ang="0">
                <a:pos x="149" y="182"/>
              </a:cxn>
              <a:cxn ang="0">
                <a:pos x="83" y="211"/>
              </a:cxn>
              <a:cxn ang="0">
                <a:pos x="135" y="175"/>
              </a:cxn>
              <a:cxn ang="0">
                <a:pos x="150" y="151"/>
              </a:cxn>
              <a:cxn ang="0">
                <a:pos x="46" y="180"/>
              </a:cxn>
              <a:cxn ang="0">
                <a:pos x="56" y="193"/>
              </a:cxn>
              <a:cxn ang="0">
                <a:pos x="132" y="120"/>
              </a:cxn>
              <a:cxn ang="0">
                <a:pos x="46" y="180"/>
              </a:cxn>
              <a:cxn ang="0">
                <a:pos x="152" y="24"/>
              </a:cxn>
              <a:cxn ang="0">
                <a:pos x="91" y="90"/>
              </a:cxn>
              <a:cxn ang="0">
                <a:pos x="156" y="48"/>
              </a:cxn>
              <a:cxn ang="0">
                <a:pos x="143" y="138"/>
              </a:cxn>
              <a:cxn ang="0">
                <a:pos x="209" y="90"/>
              </a:cxn>
              <a:cxn ang="0">
                <a:pos x="208" y="71"/>
              </a:cxn>
              <a:cxn ang="0">
                <a:pos x="169" y="102"/>
              </a:cxn>
              <a:cxn ang="0">
                <a:pos x="143" y="138"/>
              </a:cxn>
              <a:cxn ang="0">
                <a:pos x="239" y="121"/>
              </a:cxn>
              <a:cxn ang="0">
                <a:pos x="236" y="71"/>
              </a:cxn>
              <a:cxn ang="0">
                <a:pos x="230" y="79"/>
              </a:cxn>
              <a:cxn ang="0">
                <a:pos x="139" y="222"/>
              </a:cxn>
              <a:cxn ang="0">
                <a:pos x="173" y="204"/>
              </a:cxn>
              <a:cxn ang="0">
                <a:pos x="174" y="190"/>
              </a:cxn>
              <a:cxn ang="0">
                <a:pos x="103" y="26"/>
              </a:cxn>
              <a:cxn ang="0">
                <a:pos x="76" y="38"/>
              </a:cxn>
              <a:cxn ang="0">
                <a:pos x="84" y="44"/>
              </a:cxn>
              <a:cxn ang="0">
                <a:pos x="103" y="26"/>
              </a:cxn>
              <a:cxn ang="0">
                <a:pos x="38" y="155"/>
              </a:cxn>
              <a:cxn ang="0">
                <a:pos x="49" y="141"/>
              </a:cxn>
              <a:cxn ang="0">
                <a:pos x="29" y="145"/>
              </a:cxn>
              <a:cxn ang="0">
                <a:pos x="34" y="156"/>
              </a:cxn>
              <a:cxn ang="0">
                <a:pos x="201" y="200"/>
              </a:cxn>
              <a:cxn ang="0">
                <a:pos x="136" y="151"/>
              </a:cxn>
              <a:cxn ang="0">
                <a:pos x="126" y="148"/>
              </a:cxn>
              <a:cxn ang="0">
                <a:pos x="136" y="151"/>
              </a:cxn>
            </a:cxnLst>
            <a:rect l="0" t="0" r="r" b="b"/>
            <a:pathLst>
              <a:path w="258" h="245">
                <a:moveTo>
                  <a:pt x="24" y="51"/>
                </a:moveTo>
                <a:lnTo>
                  <a:pt x="24" y="51"/>
                </a:lnTo>
                <a:lnTo>
                  <a:pt x="31" y="43"/>
                </a:lnTo>
                <a:lnTo>
                  <a:pt x="39" y="33"/>
                </a:lnTo>
                <a:lnTo>
                  <a:pt x="49" y="26"/>
                </a:lnTo>
                <a:lnTo>
                  <a:pt x="62" y="19"/>
                </a:lnTo>
                <a:lnTo>
                  <a:pt x="74" y="13"/>
                </a:lnTo>
                <a:lnTo>
                  <a:pt x="87" y="7"/>
                </a:lnTo>
                <a:lnTo>
                  <a:pt x="103" y="5"/>
                </a:lnTo>
                <a:lnTo>
                  <a:pt x="117" y="2"/>
                </a:lnTo>
                <a:lnTo>
                  <a:pt x="132" y="0"/>
                </a:lnTo>
                <a:lnTo>
                  <a:pt x="147" y="0"/>
                </a:lnTo>
                <a:lnTo>
                  <a:pt x="162" y="0"/>
                </a:lnTo>
                <a:lnTo>
                  <a:pt x="177" y="3"/>
                </a:lnTo>
                <a:lnTo>
                  <a:pt x="191" y="6"/>
                </a:lnTo>
                <a:lnTo>
                  <a:pt x="204" y="12"/>
                </a:lnTo>
                <a:lnTo>
                  <a:pt x="215" y="17"/>
                </a:lnTo>
                <a:lnTo>
                  <a:pt x="226" y="26"/>
                </a:lnTo>
                <a:lnTo>
                  <a:pt x="226" y="26"/>
                </a:lnTo>
                <a:lnTo>
                  <a:pt x="233" y="33"/>
                </a:lnTo>
                <a:lnTo>
                  <a:pt x="240" y="41"/>
                </a:lnTo>
                <a:lnTo>
                  <a:pt x="246" y="51"/>
                </a:lnTo>
                <a:lnTo>
                  <a:pt x="250" y="62"/>
                </a:lnTo>
                <a:lnTo>
                  <a:pt x="253" y="73"/>
                </a:lnTo>
                <a:lnTo>
                  <a:pt x="256" y="85"/>
                </a:lnTo>
                <a:lnTo>
                  <a:pt x="257" y="97"/>
                </a:lnTo>
                <a:lnTo>
                  <a:pt x="258" y="110"/>
                </a:lnTo>
                <a:lnTo>
                  <a:pt x="257" y="123"/>
                </a:lnTo>
                <a:lnTo>
                  <a:pt x="257" y="134"/>
                </a:lnTo>
                <a:lnTo>
                  <a:pt x="254" y="147"/>
                </a:lnTo>
                <a:lnTo>
                  <a:pt x="251" y="158"/>
                </a:lnTo>
                <a:lnTo>
                  <a:pt x="247" y="168"/>
                </a:lnTo>
                <a:lnTo>
                  <a:pt x="243" y="177"/>
                </a:lnTo>
                <a:lnTo>
                  <a:pt x="237" y="186"/>
                </a:lnTo>
                <a:lnTo>
                  <a:pt x="230" y="193"/>
                </a:lnTo>
                <a:lnTo>
                  <a:pt x="230" y="193"/>
                </a:lnTo>
                <a:lnTo>
                  <a:pt x="223" y="201"/>
                </a:lnTo>
                <a:lnTo>
                  <a:pt x="216" y="211"/>
                </a:lnTo>
                <a:lnTo>
                  <a:pt x="208" y="220"/>
                </a:lnTo>
                <a:lnTo>
                  <a:pt x="199" y="227"/>
                </a:lnTo>
                <a:lnTo>
                  <a:pt x="199" y="227"/>
                </a:lnTo>
                <a:lnTo>
                  <a:pt x="188" y="232"/>
                </a:lnTo>
                <a:lnTo>
                  <a:pt x="177" y="236"/>
                </a:lnTo>
                <a:lnTo>
                  <a:pt x="164" y="241"/>
                </a:lnTo>
                <a:lnTo>
                  <a:pt x="152" y="244"/>
                </a:lnTo>
                <a:lnTo>
                  <a:pt x="140" y="245"/>
                </a:lnTo>
                <a:lnTo>
                  <a:pt x="128" y="245"/>
                </a:lnTo>
                <a:lnTo>
                  <a:pt x="115" y="244"/>
                </a:lnTo>
                <a:lnTo>
                  <a:pt x="103" y="242"/>
                </a:lnTo>
                <a:lnTo>
                  <a:pt x="91" y="239"/>
                </a:lnTo>
                <a:lnTo>
                  <a:pt x="80" y="236"/>
                </a:lnTo>
                <a:lnTo>
                  <a:pt x="69" y="231"/>
                </a:lnTo>
                <a:lnTo>
                  <a:pt x="59" y="225"/>
                </a:lnTo>
                <a:lnTo>
                  <a:pt x="51" y="220"/>
                </a:lnTo>
                <a:lnTo>
                  <a:pt x="42" y="211"/>
                </a:lnTo>
                <a:lnTo>
                  <a:pt x="35" y="204"/>
                </a:lnTo>
                <a:lnTo>
                  <a:pt x="28" y="194"/>
                </a:lnTo>
                <a:lnTo>
                  <a:pt x="28" y="194"/>
                </a:lnTo>
                <a:lnTo>
                  <a:pt x="22" y="189"/>
                </a:lnTo>
                <a:lnTo>
                  <a:pt x="18" y="182"/>
                </a:lnTo>
                <a:lnTo>
                  <a:pt x="13" y="175"/>
                </a:lnTo>
                <a:lnTo>
                  <a:pt x="8" y="166"/>
                </a:lnTo>
                <a:lnTo>
                  <a:pt x="3" y="148"/>
                </a:lnTo>
                <a:lnTo>
                  <a:pt x="0" y="130"/>
                </a:lnTo>
                <a:lnTo>
                  <a:pt x="0" y="110"/>
                </a:lnTo>
                <a:lnTo>
                  <a:pt x="1" y="102"/>
                </a:lnTo>
                <a:lnTo>
                  <a:pt x="3" y="92"/>
                </a:lnTo>
                <a:lnTo>
                  <a:pt x="6" y="85"/>
                </a:lnTo>
                <a:lnTo>
                  <a:pt x="10" y="76"/>
                </a:lnTo>
                <a:lnTo>
                  <a:pt x="15" y="69"/>
                </a:lnTo>
                <a:lnTo>
                  <a:pt x="21" y="62"/>
                </a:lnTo>
                <a:lnTo>
                  <a:pt x="21" y="62"/>
                </a:lnTo>
                <a:lnTo>
                  <a:pt x="27" y="57"/>
                </a:lnTo>
                <a:lnTo>
                  <a:pt x="24" y="51"/>
                </a:lnTo>
                <a:close/>
                <a:moveTo>
                  <a:pt x="59" y="155"/>
                </a:moveTo>
                <a:lnTo>
                  <a:pt x="60" y="159"/>
                </a:lnTo>
                <a:lnTo>
                  <a:pt x="60" y="159"/>
                </a:lnTo>
                <a:lnTo>
                  <a:pt x="77" y="145"/>
                </a:lnTo>
                <a:lnTo>
                  <a:pt x="94" y="132"/>
                </a:lnTo>
                <a:lnTo>
                  <a:pt x="128" y="107"/>
                </a:lnTo>
                <a:lnTo>
                  <a:pt x="162" y="85"/>
                </a:lnTo>
                <a:lnTo>
                  <a:pt x="195" y="61"/>
                </a:lnTo>
                <a:lnTo>
                  <a:pt x="195" y="61"/>
                </a:lnTo>
                <a:lnTo>
                  <a:pt x="198" y="58"/>
                </a:lnTo>
                <a:lnTo>
                  <a:pt x="198" y="54"/>
                </a:lnTo>
                <a:lnTo>
                  <a:pt x="198" y="51"/>
                </a:lnTo>
                <a:lnTo>
                  <a:pt x="195" y="48"/>
                </a:lnTo>
                <a:lnTo>
                  <a:pt x="190" y="41"/>
                </a:lnTo>
                <a:lnTo>
                  <a:pt x="183" y="38"/>
                </a:lnTo>
                <a:lnTo>
                  <a:pt x="183" y="38"/>
                </a:lnTo>
                <a:lnTo>
                  <a:pt x="178" y="37"/>
                </a:lnTo>
                <a:lnTo>
                  <a:pt x="176" y="38"/>
                </a:lnTo>
                <a:lnTo>
                  <a:pt x="174" y="41"/>
                </a:lnTo>
                <a:lnTo>
                  <a:pt x="173" y="44"/>
                </a:lnTo>
                <a:lnTo>
                  <a:pt x="174" y="52"/>
                </a:lnTo>
                <a:lnTo>
                  <a:pt x="173" y="55"/>
                </a:lnTo>
                <a:lnTo>
                  <a:pt x="173" y="57"/>
                </a:lnTo>
                <a:lnTo>
                  <a:pt x="173" y="57"/>
                </a:lnTo>
                <a:lnTo>
                  <a:pt x="139" y="76"/>
                </a:lnTo>
                <a:lnTo>
                  <a:pt x="124" y="88"/>
                </a:lnTo>
                <a:lnTo>
                  <a:pt x="110" y="99"/>
                </a:lnTo>
                <a:lnTo>
                  <a:pt x="95" y="111"/>
                </a:lnTo>
                <a:lnTo>
                  <a:pt x="81" y="124"/>
                </a:lnTo>
                <a:lnTo>
                  <a:pt x="70" y="137"/>
                </a:lnTo>
                <a:lnTo>
                  <a:pt x="59" y="151"/>
                </a:lnTo>
                <a:lnTo>
                  <a:pt x="59" y="155"/>
                </a:lnTo>
                <a:close/>
                <a:moveTo>
                  <a:pt x="34" y="123"/>
                </a:moveTo>
                <a:lnTo>
                  <a:pt x="34" y="123"/>
                </a:lnTo>
                <a:lnTo>
                  <a:pt x="42" y="113"/>
                </a:lnTo>
                <a:lnTo>
                  <a:pt x="46" y="109"/>
                </a:lnTo>
                <a:lnTo>
                  <a:pt x="52" y="106"/>
                </a:lnTo>
                <a:lnTo>
                  <a:pt x="55" y="103"/>
                </a:lnTo>
                <a:lnTo>
                  <a:pt x="58" y="100"/>
                </a:lnTo>
                <a:lnTo>
                  <a:pt x="60" y="97"/>
                </a:lnTo>
                <a:lnTo>
                  <a:pt x="63" y="95"/>
                </a:lnTo>
                <a:lnTo>
                  <a:pt x="67" y="92"/>
                </a:lnTo>
                <a:lnTo>
                  <a:pt x="67" y="92"/>
                </a:lnTo>
                <a:lnTo>
                  <a:pt x="97" y="64"/>
                </a:lnTo>
                <a:lnTo>
                  <a:pt x="112" y="47"/>
                </a:lnTo>
                <a:lnTo>
                  <a:pt x="129" y="29"/>
                </a:lnTo>
                <a:lnTo>
                  <a:pt x="129" y="29"/>
                </a:lnTo>
                <a:lnTo>
                  <a:pt x="117" y="34"/>
                </a:lnTo>
                <a:lnTo>
                  <a:pt x="105" y="41"/>
                </a:lnTo>
                <a:lnTo>
                  <a:pt x="84" y="55"/>
                </a:lnTo>
                <a:lnTo>
                  <a:pt x="63" y="68"/>
                </a:lnTo>
                <a:lnTo>
                  <a:pt x="53" y="73"/>
                </a:lnTo>
                <a:lnTo>
                  <a:pt x="43" y="78"/>
                </a:lnTo>
                <a:lnTo>
                  <a:pt x="43" y="78"/>
                </a:lnTo>
                <a:lnTo>
                  <a:pt x="38" y="80"/>
                </a:lnTo>
                <a:lnTo>
                  <a:pt x="35" y="86"/>
                </a:lnTo>
                <a:lnTo>
                  <a:pt x="32" y="92"/>
                </a:lnTo>
                <a:lnTo>
                  <a:pt x="29" y="99"/>
                </a:lnTo>
                <a:lnTo>
                  <a:pt x="28" y="114"/>
                </a:lnTo>
                <a:lnTo>
                  <a:pt x="28" y="120"/>
                </a:lnTo>
                <a:lnTo>
                  <a:pt x="29" y="125"/>
                </a:lnTo>
                <a:lnTo>
                  <a:pt x="34" y="123"/>
                </a:lnTo>
                <a:close/>
                <a:moveTo>
                  <a:pt x="129" y="210"/>
                </a:moveTo>
                <a:lnTo>
                  <a:pt x="214" y="144"/>
                </a:lnTo>
                <a:lnTo>
                  <a:pt x="214" y="144"/>
                </a:lnTo>
                <a:lnTo>
                  <a:pt x="216" y="140"/>
                </a:lnTo>
                <a:lnTo>
                  <a:pt x="218" y="137"/>
                </a:lnTo>
                <a:lnTo>
                  <a:pt x="218" y="128"/>
                </a:lnTo>
                <a:lnTo>
                  <a:pt x="216" y="118"/>
                </a:lnTo>
                <a:lnTo>
                  <a:pt x="216" y="109"/>
                </a:lnTo>
                <a:lnTo>
                  <a:pt x="216" y="109"/>
                </a:lnTo>
                <a:lnTo>
                  <a:pt x="211" y="103"/>
                </a:lnTo>
                <a:lnTo>
                  <a:pt x="211" y="103"/>
                </a:lnTo>
                <a:lnTo>
                  <a:pt x="191" y="130"/>
                </a:lnTo>
                <a:lnTo>
                  <a:pt x="170" y="156"/>
                </a:lnTo>
                <a:lnTo>
                  <a:pt x="149" y="182"/>
                </a:lnTo>
                <a:lnTo>
                  <a:pt x="129" y="210"/>
                </a:lnTo>
                <a:lnTo>
                  <a:pt x="129" y="210"/>
                </a:lnTo>
                <a:close/>
                <a:moveTo>
                  <a:pt x="79" y="207"/>
                </a:moveTo>
                <a:lnTo>
                  <a:pt x="79" y="207"/>
                </a:lnTo>
                <a:lnTo>
                  <a:pt x="83" y="211"/>
                </a:lnTo>
                <a:lnTo>
                  <a:pt x="88" y="214"/>
                </a:lnTo>
                <a:lnTo>
                  <a:pt x="101" y="220"/>
                </a:lnTo>
                <a:lnTo>
                  <a:pt x="101" y="220"/>
                </a:lnTo>
                <a:lnTo>
                  <a:pt x="118" y="199"/>
                </a:lnTo>
                <a:lnTo>
                  <a:pt x="135" y="175"/>
                </a:lnTo>
                <a:lnTo>
                  <a:pt x="155" y="152"/>
                </a:lnTo>
                <a:lnTo>
                  <a:pt x="164" y="142"/>
                </a:lnTo>
                <a:lnTo>
                  <a:pt x="174" y="134"/>
                </a:lnTo>
                <a:lnTo>
                  <a:pt x="174" y="134"/>
                </a:lnTo>
                <a:lnTo>
                  <a:pt x="150" y="151"/>
                </a:lnTo>
                <a:lnTo>
                  <a:pt x="125" y="168"/>
                </a:lnTo>
                <a:lnTo>
                  <a:pt x="101" y="187"/>
                </a:lnTo>
                <a:lnTo>
                  <a:pt x="79" y="207"/>
                </a:lnTo>
                <a:lnTo>
                  <a:pt x="79" y="207"/>
                </a:lnTo>
                <a:close/>
                <a:moveTo>
                  <a:pt x="46" y="180"/>
                </a:moveTo>
                <a:lnTo>
                  <a:pt x="46" y="180"/>
                </a:lnTo>
                <a:lnTo>
                  <a:pt x="45" y="182"/>
                </a:lnTo>
                <a:lnTo>
                  <a:pt x="46" y="184"/>
                </a:lnTo>
                <a:lnTo>
                  <a:pt x="51" y="189"/>
                </a:lnTo>
                <a:lnTo>
                  <a:pt x="56" y="193"/>
                </a:lnTo>
                <a:lnTo>
                  <a:pt x="59" y="194"/>
                </a:lnTo>
                <a:lnTo>
                  <a:pt x="60" y="193"/>
                </a:lnTo>
                <a:lnTo>
                  <a:pt x="146" y="113"/>
                </a:lnTo>
                <a:lnTo>
                  <a:pt x="146" y="113"/>
                </a:lnTo>
                <a:lnTo>
                  <a:pt x="132" y="120"/>
                </a:lnTo>
                <a:lnTo>
                  <a:pt x="119" y="127"/>
                </a:lnTo>
                <a:lnTo>
                  <a:pt x="95" y="145"/>
                </a:lnTo>
                <a:lnTo>
                  <a:pt x="72" y="163"/>
                </a:lnTo>
                <a:lnTo>
                  <a:pt x="46" y="180"/>
                </a:lnTo>
                <a:lnTo>
                  <a:pt x="46" y="180"/>
                </a:lnTo>
                <a:close/>
                <a:moveTo>
                  <a:pt x="174" y="30"/>
                </a:moveTo>
                <a:lnTo>
                  <a:pt x="174" y="30"/>
                </a:lnTo>
                <a:lnTo>
                  <a:pt x="160" y="24"/>
                </a:lnTo>
                <a:lnTo>
                  <a:pt x="155" y="24"/>
                </a:lnTo>
                <a:lnTo>
                  <a:pt x="152" y="24"/>
                </a:lnTo>
                <a:lnTo>
                  <a:pt x="149" y="26"/>
                </a:lnTo>
                <a:lnTo>
                  <a:pt x="149" y="26"/>
                </a:lnTo>
                <a:lnTo>
                  <a:pt x="119" y="57"/>
                </a:lnTo>
                <a:lnTo>
                  <a:pt x="104" y="73"/>
                </a:lnTo>
                <a:lnTo>
                  <a:pt x="91" y="90"/>
                </a:lnTo>
                <a:lnTo>
                  <a:pt x="91" y="90"/>
                </a:lnTo>
                <a:lnTo>
                  <a:pt x="112" y="76"/>
                </a:lnTo>
                <a:lnTo>
                  <a:pt x="135" y="64"/>
                </a:lnTo>
                <a:lnTo>
                  <a:pt x="146" y="57"/>
                </a:lnTo>
                <a:lnTo>
                  <a:pt x="156" y="48"/>
                </a:lnTo>
                <a:lnTo>
                  <a:pt x="166" y="40"/>
                </a:lnTo>
                <a:lnTo>
                  <a:pt x="174" y="30"/>
                </a:lnTo>
                <a:lnTo>
                  <a:pt x="174" y="30"/>
                </a:lnTo>
                <a:close/>
                <a:moveTo>
                  <a:pt x="143" y="138"/>
                </a:moveTo>
                <a:lnTo>
                  <a:pt x="143" y="138"/>
                </a:lnTo>
                <a:lnTo>
                  <a:pt x="159" y="125"/>
                </a:lnTo>
                <a:lnTo>
                  <a:pt x="174" y="114"/>
                </a:lnTo>
                <a:lnTo>
                  <a:pt x="207" y="92"/>
                </a:lnTo>
                <a:lnTo>
                  <a:pt x="207" y="92"/>
                </a:lnTo>
                <a:lnTo>
                  <a:pt x="209" y="90"/>
                </a:lnTo>
                <a:lnTo>
                  <a:pt x="211" y="88"/>
                </a:lnTo>
                <a:lnTo>
                  <a:pt x="212" y="80"/>
                </a:lnTo>
                <a:lnTo>
                  <a:pt x="211" y="78"/>
                </a:lnTo>
                <a:lnTo>
                  <a:pt x="209" y="73"/>
                </a:lnTo>
                <a:lnTo>
                  <a:pt x="208" y="71"/>
                </a:lnTo>
                <a:lnTo>
                  <a:pt x="204" y="69"/>
                </a:lnTo>
                <a:lnTo>
                  <a:pt x="204" y="69"/>
                </a:lnTo>
                <a:lnTo>
                  <a:pt x="194" y="76"/>
                </a:lnTo>
                <a:lnTo>
                  <a:pt x="185" y="85"/>
                </a:lnTo>
                <a:lnTo>
                  <a:pt x="169" y="102"/>
                </a:lnTo>
                <a:lnTo>
                  <a:pt x="153" y="121"/>
                </a:lnTo>
                <a:lnTo>
                  <a:pt x="136" y="140"/>
                </a:lnTo>
                <a:lnTo>
                  <a:pt x="136" y="140"/>
                </a:lnTo>
                <a:lnTo>
                  <a:pt x="140" y="140"/>
                </a:lnTo>
                <a:lnTo>
                  <a:pt x="143" y="138"/>
                </a:lnTo>
                <a:lnTo>
                  <a:pt x="143" y="138"/>
                </a:lnTo>
                <a:close/>
                <a:moveTo>
                  <a:pt x="232" y="138"/>
                </a:moveTo>
                <a:lnTo>
                  <a:pt x="232" y="138"/>
                </a:lnTo>
                <a:lnTo>
                  <a:pt x="236" y="131"/>
                </a:lnTo>
                <a:lnTo>
                  <a:pt x="239" y="121"/>
                </a:lnTo>
                <a:lnTo>
                  <a:pt x="242" y="111"/>
                </a:lnTo>
                <a:lnTo>
                  <a:pt x="243" y="100"/>
                </a:lnTo>
                <a:lnTo>
                  <a:pt x="243" y="90"/>
                </a:lnTo>
                <a:lnTo>
                  <a:pt x="240" y="79"/>
                </a:lnTo>
                <a:lnTo>
                  <a:pt x="236" y="71"/>
                </a:lnTo>
                <a:lnTo>
                  <a:pt x="230" y="62"/>
                </a:lnTo>
                <a:lnTo>
                  <a:pt x="230" y="62"/>
                </a:lnTo>
                <a:lnTo>
                  <a:pt x="226" y="59"/>
                </a:lnTo>
                <a:lnTo>
                  <a:pt x="226" y="59"/>
                </a:lnTo>
                <a:lnTo>
                  <a:pt x="230" y="79"/>
                </a:lnTo>
                <a:lnTo>
                  <a:pt x="233" y="99"/>
                </a:lnTo>
                <a:lnTo>
                  <a:pt x="233" y="118"/>
                </a:lnTo>
                <a:lnTo>
                  <a:pt x="232" y="138"/>
                </a:lnTo>
                <a:lnTo>
                  <a:pt x="232" y="138"/>
                </a:lnTo>
                <a:close/>
                <a:moveTo>
                  <a:pt x="139" y="222"/>
                </a:moveTo>
                <a:lnTo>
                  <a:pt x="139" y="222"/>
                </a:lnTo>
                <a:lnTo>
                  <a:pt x="149" y="221"/>
                </a:lnTo>
                <a:lnTo>
                  <a:pt x="157" y="217"/>
                </a:lnTo>
                <a:lnTo>
                  <a:pt x="166" y="211"/>
                </a:lnTo>
                <a:lnTo>
                  <a:pt x="173" y="204"/>
                </a:lnTo>
                <a:lnTo>
                  <a:pt x="178" y="197"/>
                </a:lnTo>
                <a:lnTo>
                  <a:pt x="183" y="192"/>
                </a:lnTo>
                <a:lnTo>
                  <a:pt x="188" y="182"/>
                </a:lnTo>
                <a:lnTo>
                  <a:pt x="188" y="182"/>
                </a:lnTo>
                <a:lnTo>
                  <a:pt x="174" y="190"/>
                </a:lnTo>
                <a:lnTo>
                  <a:pt x="162" y="200"/>
                </a:lnTo>
                <a:lnTo>
                  <a:pt x="150" y="211"/>
                </a:lnTo>
                <a:lnTo>
                  <a:pt x="139" y="222"/>
                </a:lnTo>
                <a:lnTo>
                  <a:pt x="139" y="222"/>
                </a:lnTo>
                <a:close/>
                <a:moveTo>
                  <a:pt x="103" y="26"/>
                </a:moveTo>
                <a:lnTo>
                  <a:pt x="103" y="26"/>
                </a:lnTo>
                <a:lnTo>
                  <a:pt x="95" y="27"/>
                </a:lnTo>
                <a:lnTo>
                  <a:pt x="88" y="30"/>
                </a:lnTo>
                <a:lnTo>
                  <a:pt x="81" y="34"/>
                </a:lnTo>
                <a:lnTo>
                  <a:pt x="76" y="38"/>
                </a:lnTo>
                <a:lnTo>
                  <a:pt x="63" y="50"/>
                </a:lnTo>
                <a:lnTo>
                  <a:pt x="55" y="59"/>
                </a:lnTo>
                <a:lnTo>
                  <a:pt x="55" y="59"/>
                </a:lnTo>
                <a:lnTo>
                  <a:pt x="67" y="54"/>
                </a:lnTo>
                <a:lnTo>
                  <a:pt x="84" y="44"/>
                </a:lnTo>
                <a:lnTo>
                  <a:pt x="101" y="34"/>
                </a:lnTo>
                <a:lnTo>
                  <a:pt x="105" y="29"/>
                </a:lnTo>
                <a:lnTo>
                  <a:pt x="107" y="26"/>
                </a:lnTo>
                <a:lnTo>
                  <a:pt x="107" y="26"/>
                </a:lnTo>
                <a:lnTo>
                  <a:pt x="103" y="26"/>
                </a:lnTo>
                <a:lnTo>
                  <a:pt x="103" y="26"/>
                </a:lnTo>
                <a:close/>
                <a:moveTo>
                  <a:pt x="34" y="156"/>
                </a:moveTo>
                <a:lnTo>
                  <a:pt x="34" y="156"/>
                </a:lnTo>
                <a:lnTo>
                  <a:pt x="36" y="156"/>
                </a:lnTo>
                <a:lnTo>
                  <a:pt x="38" y="155"/>
                </a:lnTo>
                <a:lnTo>
                  <a:pt x="39" y="149"/>
                </a:lnTo>
                <a:lnTo>
                  <a:pt x="39" y="145"/>
                </a:lnTo>
                <a:lnTo>
                  <a:pt x="42" y="142"/>
                </a:lnTo>
                <a:lnTo>
                  <a:pt x="45" y="140"/>
                </a:lnTo>
                <a:lnTo>
                  <a:pt x="49" y="141"/>
                </a:lnTo>
                <a:lnTo>
                  <a:pt x="46" y="138"/>
                </a:lnTo>
                <a:lnTo>
                  <a:pt x="46" y="138"/>
                </a:lnTo>
                <a:lnTo>
                  <a:pt x="43" y="140"/>
                </a:lnTo>
                <a:lnTo>
                  <a:pt x="38" y="142"/>
                </a:lnTo>
                <a:lnTo>
                  <a:pt x="29" y="145"/>
                </a:lnTo>
                <a:lnTo>
                  <a:pt x="27" y="147"/>
                </a:lnTo>
                <a:lnTo>
                  <a:pt x="25" y="149"/>
                </a:lnTo>
                <a:lnTo>
                  <a:pt x="28" y="152"/>
                </a:lnTo>
                <a:lnTo>
                  <a:pt x="34" y="156"/>
                </a:lnTo>
                <a:lnTo>
                  <a:pt x="34" y="156"/>
                </a:lnTo>
                <a:close/>
                <a:moveTo>
                  <a:pt x="190" y="206"/>
                </a:moveTo>
                <a:lnTo>
                  <a:pt x="190" y="206"/>
                </a:lnTo>
                <a:lnTo>
                  <a:pt x="194" y="204"/>
                </a:lnTo>
                <a:lnTo>
                  <a:pt x="198" y="203"/>
                </a:lnTo>
                <a:lnTo>
                  <a:pt x="201" y="200"/>
                </a:lnTo>
                <a:lnTo>
                  <a:pt x="202" y="196"/>
                </a:lnTo>
                <a:lnTo>
                  <a:pt x="205" y="187"/>
                </a:lnTo>
                <a:lnTo>
                  <a:pt x="208" y="180"/>
                </a:lnTo>
                <a:lnTo>
                  <a:pt x="190" y="206"/>
                </a:lnTo>
                <a:close/>
                <a:moveTo>
                  <a:pt x="136" y="151"/>
                </a:moveTo>
                <a:lnTo>
                  <a:pt x="133" y="144"/>
                </a:lnTo>
                <a:lnTo>
                  <a:pt x="133" y="144"/>
                </a:lnTo>
                <a:lnTo>
                  <a:pt x="129" y="144"/>
                </a:lnTo>
                <a:lnTo>
                  <a:pt x="126" y="145"/>
                </a:lnTo>
                <a:lnTo>
                  <a:pt x="126" y="148"/>
                </a:lnTo>
                <a:lnTo>
                  <a:pt x="126" y="149"/>
                </a:lnTo>
                <a:lnTo>
                  <a:pt x="128" y="152"/>
                </a:lnTo>
                <a:lnTo>
                  <a:pt x="129" y="152"/>
                </a:lnTo>
                <a:lnTo>
                  <a:pt x="132" y="152"/>
                </a:lnTo>
                <a:lnTo>
                  <a:pt x="136" y="151"/>
                </a:lnTo>
                <a:lnTo>
                  <a:pt x="136" y="151"/>
                </a:lnTo>
                <a:close/>
              </a:path>
            </a:pathLst>
          </a:custGeom>
          <a:solidFill>
            <a:schemeClr val="bg1"/>
          </a:solidFill>
          <a:ln w="9525">
            <a:solidFill>
              <a:schemeClr val="tx1"/>
            </a:solidFill>
            <a:round/>
          </a:ln>
        </p:spPr>
        <p:txBody>
          <a:bodyPr vert="horz" wrap="square" lIns="121882" tIns="60941" rIns="121882" bIns="60941" numCol="1" anchor="t" anchorCtr="0" compatLnSpc="1"/>
          <a:lstStyle/>
          <a:p>
            <a:endParaRPr lang="zh-CN" altLang="en-US" sz="2399" dirty="0">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45" name="Freeform 100"/>
          <p:cNvSpPr>
            <a:spLocks noEditPoints="1"/>
          </p:cNvSpPr>
          <p:nvPr/>
        </p:nvSpPr>
        <p:spPr bwMode="auto">
          <a:xfrm flipH="1" flipV="1">
            <a:off x="5922781" y="3720763"/>
            <a:ext cx="270395" cy="252141"/>
          </a:xfrm>
          <a:custGeom>
            <a:avLst/>
            <a:gdLst/>
            <a:ahLst/>
            <a:cxnLst>
              <a:cxn ang="0">
                <a:pos x="49" y="26"/>
              </a:cxn>
              <a:cxn ang="0">
                <a:pos x="117" y="2"/>
              </a:cxn>
              <a:cxn ang="0">
                <a:pos x="191" y="6"/>
              </a:cxn>
              <a:cxn ang="0">
                <a:pos x="233" y="33"/>
              </a:cxn>
              <a:cxn ang="0">
                <a:pos x="256" y="85"/>
              </a:cxn>
              <a:cxn ang="0">
                <a:pos x="254" y="147"/>
              </a:cxn>
              <a:cxn ang="0">
                <a:pos x="230" y="193"/>
              </a:cxn>
              <a:cxn ang="0">
                <a:pos x="199" y="227"/>
              </a:cxn>
              <a:cxn ang="0">
                <a:pos x="152" y="244"/>
              </a:cxn>
              <a:cxn ang="0">
                <a:pos x="91" y="239"/>
              </a:cxn>
              <a:cxn ang="0">
                <a:pos x="42" y="211"/>
              </a:cxn>
              <a:cxn ang="0">
                <a:pos x="18" y="182"/>
              </a:cxn>
              <a:cxn ang="0">
                <a:pos x="0" y="110"/>
              </a:cxn>
              <a:cxn ang="0">
                <a:pos x="15" y="69"/>
              </a:cxn>
              <a:cxn ang="0">
                <a:pos x="59" y="155"/>
              </a:cxn>
              <a:cxn ang="0">
                <a:pos x="128" y="107"/>
              </a:cxn>
              <a:cxn ang="0">
                <a:pos x="198" y="54"/>
              </a:cxn>
              <a:cxn ang="0">
                <a:pos x="183" y="38"/>
              </a:cxn>
              <a:cxn ang="0">
                <a:pos x="174" y="52"/>
              </a:cxn>
              <a:cxn ang="0">
                <a:pos x="124" y="88"/>
              </a:cxn>
              <a:cxn ang="0">
                <a:pos x="59" y="151"/>
              </a:cxn>
              <a:cxn ang="0">
                <a:pos x="46" y="109"/>
              </a:cxn>
              <a:cxn ang="0">
                <a:pos x="63" y="95"/>
              </a:cxn>
              <a:cxn ang="0">
                <a:pos x="129" y="29"/>
              </a:cxn>
              <a:cxn ang="0">
                <a:pos x="63" y="68"/>
              </a:cxn>
              <a:cxn ang="0">
                <a:pos x="35" y="86"/>
              </a:cxn>
              <a:cxn ang="0">
                <a:pos x="29" y="125"/>
              </a:cxn>
              <a:cxn ang="0">
                <a:pos x="216" y="140"/>
              </a:cxn>
              <a:cxn ang="0">
                <a:pos x="216" y="109"/>
              </a:cxn>
              <a:cxn ang="0">
                <a:pos x="149" y="182"/>
              </a:cxn>
              <a:cxn ang="0">
                <a:pos x="83" y="211"/>
              </a:cxn>
              <a:cxn ang="0">
                <a:pos x="135" y="175"/>
              </a:cxn>
              <a:cxn ang="0">
                <a:pos x="150" y="151"/>
              </a:cxn>
              <a:cxn ang="0">
                <a:pos x="46" y="180"/>
              </a:cxn>
              <a:cxn ang="0">
                <a:pos x="56" y="193"/>
              </a:cxn>
              <a:cxn ang="0">
                <a:pos x="132" y="120"/>
              </a:cxn>
              <a:cxn ang="0">
                <a:pos x="46" y="180"/>
              </a:cxn>
              <a:cxn ang="0">
                <a:pos x="152" y="24"/>
              </a:cxn>
              <a:cxn ang="0">
                <a:pos x="91" y="90"/>
              </a:cxn>
              <a:cxn ang="0">
                <a:pos x="156" y="48"/>
              </a:cxn>
              <a:cxn ang="0">
                <a:pos x="143" y="138"/>
              </a:cxn>
              <a:cxn ang="0">
                <a:pos x="209" y="90"/>
              </a:cxn>
              <a:cxn ang="0">
                <a:pos x="208" y="71"/>
              </a:cxn>
              <a:cxn ang="0">
                <a:pos x="169" y="102"/>
              </a:cxn>
              <a:cxn ang="0">
                <a:pos x="143" y="138"/>
              </a:cxn>
              <a:cxn ang="0">
                <a:pos x="239" y="121"/>
              </a:cxn>
              <a:cxn ang="0">
                <a:pos x="236" y="71"/>
              </a:cxn>
              <a:cxn ang="0">
                <a:pos x="230" y="79"/>
              </a:cxn>
              <a:cxn ang="0">
                <a:pos x="139" y="222"/>
              </a:cxn>
              <a:cxn ang="0">
                <a:pos x="173" y="204"/>
              </a:cxn>
              <a:cxn ang="0">
                <a:pos x="174" y="190"/>
              </a:cxn>
              <a:cxn ang="0">
                <a:pos x="103" y="26"/>
              </a:cxn>
              <a:cxn ang="0">
                <a:pos x="76" y="38"/>
              </a:cxn>
              <a:cxn ang="0">
                <a:pos x="84" y="44"/>
              </a:cxn>
              <a:cxn ang="0">
                <a:pos x="103" y="26"/>
              </a:cxn>
              <a:cxn ang="0">
                <a:pos x="38" y="155"/>
              </a:cxn>
              <a:cxn ang="0">
                <a:pos x="49" y="141"/>
              </a:cxn>
              <a:cxn ang="0">
                <a:pos x="29" y="145"/>
              </a:cxn>
              <a:cxn ang="0">
                <a:pos x="34" y="156"/>
              </a:cxn>
              <a:cxn ang="0">
                <a:pos x="201" y="200"/>
              </a:cxn>
              <a:cxn ang="0">
                <a:pos x="136" y="151"/>
              </a:cxn>
              <a:cxn ang="0">
                <a:pos x="126" y="148"/>
              </a:cxn>
              <a:cxn ang="0">
                <a:pos x="136" y="151"/>
              </a:cxn>
            </a:cxnLst>
            <a:rect l="0" t="0" r="r" b="b"/>
            <a:pathLst>
              <a:path w="258" h="245">
                <a:moveTo>
                  <a:pt x="24" y="51"/>
                </a:moveTo>
                <a:lnTo>
                  <a:pt x="24" y="51"/>
                </a:lnTo>
                <a:lnTo>
                  <a:pt x="31" y="43"/>
                </a:lnTo>
                <a:lnTo>
                  <a:pt x="39" y="33"/>
                </a:lnTo>
                <a:lnTo>
                  <a:pt x="49" y="26"/>
                </a:lnTo>
                <a:lnTo>
                  <a:pt x="62" y="19"/>
                </a:lnTo>
                <a:lnTo>
                  <a:pt x="74" y="13"/>
                </a:lnTo>
                <a:lnTo>
                  <a:pt x="87" y="7"/>
                </a:lnTo>
                <a:lnTo>
                  <a:pt x="103" y="5"/>
                </a:lnTo>
                <a:lnTo>
                  <a:pt x="117" y="2"/>
                </a:lnTo>
                <a:lnTo>
                  <a:pt x="132" y="0"/>
                </a:lnTo>
                <a:lnTo>
                  <a:pt x="147" y="0"/>
                </a:lnTo>
                <a:lnTo>
                  <a:pt x="162" y="0"/>
                </a:lnTo>
                <a:lnTo>
                  <a:pt x="177" y="3"/>
                </a:lnTo>
                <a:lnTo>
                  <a:pt x="191" y="6"/>
                </a:lnTo>
                <a:lnTo>
                  <a:pt x="204" y="12"/>
                </a:lnTo>
                <a:lnTo>
                  <a:pt x="215" y="17"/>
                </a:lnTo>
                <a:lnTo>
                  <a:pt x="226" y="26"/>
                </a:lnTo>
                <a:lnTo>
                  <a:pt x="226" y="26"/>
                </a:lnTo>
                <a:lnTo>
                  <a:pt x="233" y="33"/>
                </a:lnTo>
                <a:lnTo>
                  <a:pt x="240" y="41"/>
                </a:lnTo>
                <a:lnTo>
                  <a:pt x="246" y="51"/>
                </a:lnTo>
                <a:lnTo>
                  <a:pt x="250" y="62"/>
                </a:lnTo>
                <a:lnTo>
                  <a:pt x="253" y="73"/>
                </a:lnTo>
                <a:lnTo>
                  <a:pt x="256" y="85"/>
                </a:lnTo>
                <a:lnTo>
                  <a:pt x="257" y="97"/>
                </a:lnTo>
                <a:lnTo>
                  <a:pt x="258" y="110"/>
                </a:lnTo>
                <a:lnTo>
                  <a:pt x="257" y="123"/>
                </a:lnTo>
                <a:lnTo>
                  <a:pt x="257" y="134"/>
                </a:lnTo>
                <a:lnTo>
                  <a:pt x="254" y="147"/>
                </a:lnTo>
                <a:lnTo>
                  <a:pt x="251" y="158"/>
                </a:lnTo>
                <a:lnTo>
                  <a:pt x="247" y="168"/>
                </a:lnTo>
                <a:lnTo>
                  <a:pt x="243" y="177"/>
                </a:lnTo>
                <a:lnTo>
                  <a:pt x="237" y="186"/>
                </a:lnTo>
                <a:lnTo>
                  <a:pt x="230" y="193"/>
                </a:lnTo>
                <a:lnTo>
                  <a:pt x="230" y="193"/>
                </a:lnTo>
                <a:lnTo>
                  <a:pt x="223" y="201"/>
                </a:lnTo>
                <a:lnTo>
                  <a:pt x="216" y="211"/>
                </a:lnTo>
                <a:lnTo>
                  <a:pt x="208" y="220"/>
                </a:lnTo>
                <a:lnTo>
                  <a:pt x="199" y="227"/>
                </a:lnTo>
                <a:lnTo>
                  <a:pt x="199" y="227"/>
                </a:lnTo>
                <a:lnTo>
                  <a:pt x="188" y="232"/>
                </a:lnTo>
                <a:lnTo>
                  <a:pt x="177" y="236"/>
                </a:lnTo>
                <a:lnTo>
                  <a:pt x="164" y="241"/>
                </a:lnTo>
                <a:lnTo>
                  <a:pt x="152" y="244"/>
                </a:lnTo>
                <a:lnTo>
                  <a:pt x="140" y="245"/>
                </a:lnTo>
                <a:lnTo>
                  <a:pt x="128" y="245"/>
                </a:lnTo>
                <a:lnTo>
                  <a:pt x="115" y="244"/>
                </a:lnTo>
                <a:lnTo>
                  <a:pt x="103" y="242"/>
                </a:lnTo>
                <a:lnTo>
                  <a:pt x="91" y="239"/>
                </a:lnTo>
                <a:lnTo>
                  <a:pt x="80" y="236"/>
                </a:lnTo>
                <a:lnTo>
                  <a:pt x="69" y="231"/>
                </a:lnTo>
                <a:lnTo>
                  <a:pt x="59" y="225"/>
                </a:lnTo>
                <a:lnTo>
                  <a:pt x="51" y="220"/>
                </a:lnTo>
                <a:lnTo>
                  <a:pt x="42" y="211"/>
                </a:lnTo>
                <a:lnTo>
                  <a:pt x="35" y="204"/>
                </a:lnTo>
                <a:lnTo>
                  <a:pt x="28" y="194"/>
                </a:lnTo>
                <a:lnTo>
                  <a:pt x="28" y="194"/>
                </a:lnTo>
                <a:lnTo>
                  <a:pt x="22" y="189"/>
                </a:lnTo>
                <a:lnTo>
                  <a:pt x="18" y="182"/>
                </a:lnTo>
                <a:lnTo>
                  <a:pt x="13" y="175"/>
                </a:lnTo>
                <a:lnTo>
                  <a:pt x="8" y="166"/>
                </a:lnTo>
                <a:lnTo>
                  <a:pt x="3" y="148"/>
                </a:lnTo>
                <a:lnTo>
                  <a:pt x="0" y="130"/>
                </a:lnTo>
                <a:lnTo>
                  <a:pt x="0" y="110"/>
                </a:lnTo>
                <a:lnTo>
                  <a:pt x="1" y="102"/>
                </a:lnTo>
                <a:lnTo>
                  <a:pt x="3" y="92"/>
                </a:lnTo>
                <a:lnTo>
                  <a:pt x="6" y="85"/>
                </a:lnTo>
                <a:lnTo>
                  <a:pt x="10" y="76"/>
                </a:lnTo>
                <a:lnTo>
                  <a:pt x="15" y="69"/>
                </a:lnTo>
                <a:lnTo>
                  <a:pt x="21" y="62"/>
                </a:lnTo>
                <a:lnTo>
                  <a:pt x="21" y="62"/>
                </a:lnTo>
                <a:lnTo>
                  <a:pt x="27" y="57"/>
                </a:lnTo>
                <a:lnTo>
                  <a:pt x="24" y="51"/>
                </a:lnTo>
                <a:close/>
                <a:moveTo>
                  <a:pt x="59" y="155"/>
                </a:moveTo>
                <a:lnTo>
                  <a:pt x="60" y="159"/>
                </a:lnTo>
                <a:lnTo>
                  <a:pt x="60" y="159"/>
                </a:lnTo>
                <a:lnTo>
                  <a:pt x="77" y="145"/>
                </a:lnTo>
                <a:lnTo>
                  <a:pt x="94" y="132"/>
                </a:lnTo>
                <a:lnTo>
                  <a:pt x="128" y="107"/>
                </a:lnTo>
                <a:lnTo>
                  <a:pt x="162" y="85"/>
                </a:lnTo>
                <a:lnTo>
                  <a:pt x="195" y="61"/>
                </a:lnTo>
                <a:lnTo>
                  <a:pt x="195" y="61"/>
                </a:lnTo>
                <a:lnTo>
                  <a:pt x="198" y="58"/>
                </a:lnTo>
                <a:lnTo>
                  <a:pt x="198" y="54"/>
                </a:lnTo>
                <a:lnTo>
                  <a:pt x="198" y="51"/>
                </a:lnTo>
                <a:lnTo>
                  <a:pt x="195" y="48"/>
                </a:lnTo>
                <a:lnTo>
                  <a:pt x="190" y="41"/>
                </a:lnTo>
                <a:lnTo>
                  <a:pt x="183" y="38"/>
                </a:lnTo>
                <a:lnTo>
                  <a:pt x="183" y="38"/>
                </a:lnTo>
                <a:lnTo>
                  <a:pt x="178" y="37"/>
                </a:lnTo>
                <a:lnTo>
                  <a:pt x="176" y="38"/>
                </a:lnTo>
                <a:lnTo>
                  <a:pt x="174" y="41"/>
                </a:lnTo>
                <a:lnTo>
                  <a:pt x="173" y="44"/>
                </a:lnTo>
                <a:lnTo>
                  <a:pt x="174" y="52"/>
                </a:lnTo>
                <a:lnTo>
                  <a:pt x="173" y="55"/>
                </a:lnTo>
                <a:lnTo>
                  <a:pt x="173" y="57"/>
                </a:lnTo>
                <a:lnTo>
                  <a:pt x="173" y="57"/>
                </a:lnTo>
                <a:lnTo>
                  <a:pt x="139" y="76"/>
                </a:lnTo>
                <a:lnTo>
                  <a:pt x="124" y="88"/>
                </a:lnTo>
                <a:lnTo>
                  <a:pt x="110" y="99"/>
                </a:lnTo>
                <a:lnTo>
                  <a:pt x="95" y="111"/>
                </a:lnTo>
                <a:lnTo>
                  <a:pt x="81" y="124"/>
                </a:lnTo>
                <a:lnTo>
                  <a:pt x="70" y="137"/>
                </a:lnTo>
                <a:lnTo>
                  <a:pt x="59" y="151"/>
                </a:lnTo>
                <a:lnTo>
                  <a:pt x="59" y="155"/>
                </a:lnTo>
                <a:close/>
                <a:moveTo>
                  <a:pt x="34" y="123"/>
                </a:moveTo>
                <a:lnTo>
                  <a:pt x="34" y="123"/>
                </a:lnTo>
                <a:lnTo>
                  <a:pt x="42" y="113"/>
                </a:lnTo>
                <a:lnTo>
                  <a:pt x="46" y="109"/>
                </a:lnTo>
                <a:lnTo>
                  <a:pt x="52" y="106"/>
                </a:lnTo>
                <a:lnTo>
                  <a:pt x="55" y="103"/>
                </a:lnTo>
                <a:lnTo>
                  <a:pt x="58" y="100"/>
                </a:lnTo>
                <a:lnTo>
                  <a:pt x="60" y="97"/>
                </a:lnTo>
                <a:lnTo>
                  <a:pt x="63" y="95"/>
                </a:lnTo>
                <a:lnTo>
                  <a:pt x="67" y="92"/>
                </a:lnTo>
                <a:lnTo>
                  <a:pt x="67" y="92"/>
                </a:lnTo>
                <a:lnTo>
                  <a:pt x="97" y="64"/>
                </a:lnTo>
                <a:lnTo>
                  <a:pt x="112" y="47"/>
                </a:lnTo>
                <a:lnTo>
                  <a:pt x="129" y="29"/>
                </a:lnTo>
                <a:lnTo>
                  <a:pt x="129" y="29"/>
                </a:lnTo>
                <a:lnTo>
                  <a:pt x="117" y="34"/>
                </a:lnTo>
                <a:lnTo>
                  <a:pt x="105" y="41"/>
                </a:lnTo>
                <a:lnTo>
                  <a:pt x="84" y="55"/>
                </a:lnTo>
                <a:lnTo>
                  <a:pt x="63" y="68"/>
                </a:lnTo>
                <a:lnTo>
                  <a:pt x="53" y="73"/>
                </a:lnTo>
                <a:lnTo>
                  <a:pt x="43" y="78"/>
                </a:lnTo>
                <a:lnTo>
                  <a:pt x="43" y="78"/>
                </a:lnTo>
                <a:lnTo>
                  <a:pt x="38" y="80"/>
                </a:lnTo>
                <a:lnTo>
                  <a:pt x="35" y="86"/>
                </a:lnTo>
                <a:lnTo>
                  <a:pt x="32" y="92"/>
                </a:lnTo>
                <a:lnTo>
                  <a:pt x="29" y="99"/>
                </a:lnTo>
                <a:lnTo>
                  <a:pt x="28" y="114"/>
                </a:lnTo>
                <a:lnTo>
                  <a:pt x="28" y="120"/>
                </a:lnTo>
                <a:lnTo>
                  <a:pt x="29" y="125"/>
                </a:lnTo>
                <a:lnTo>
                  <a:pt x="34" y="123"/>
                </a:lnTo>
                <a:close/>
                <a:moveTo>
                  <a:pt x="129" y="210"/>
                </a:moveTo>
                <a:lnTo>
                  <a:pt x="214" y="144"/>
                </a:lnTo>
                <a:lnTo>
                  <a:pt x="214" y="144"/>
                </a:lnTo>
                <a:lnTo>
                  <a:pt x="216" y="140"/>
                </a:lnTo>
                <a:lnTo>
                  <a:pt x="218" y="137"/>
                </a:lnTo>
                <a:lnTo>
                  <a:pt x="218" y="128"/>
                </a:lnTo>
                <a:lnTo>
                  <a:pt x="216" y="118"/>
                </a:lnTo>
                <a:lnTo>
                  <a:pt x="216" y="109"/>
                </a:lnTo>
                <a:lnTo>
                  <a:pt x="216" y="109"/>
                </a:lnTo>
                <a:lnTo>
                  <a:pt x="211" y="103"/>
                </a:lnTo>
                <a:lnTo>
                  <a:pt x="211" y="103"/>
                </a:lnTo>
                <a:lnTo>
                  <a:pt x="191" y="130"/>
                </a:lnTo>
                <a:lnTo>
                  <a:pt x="170" y="156"/>
                </a:lnTo>
                <a:lnTo>
                  <a:pt x="149" y="182"/>
                </a:lnTo>
                <a:lnTo>
                  <a:pt x="129" y="210"/>
                </a:lnTo>
                <a:lnTo>
                  <a:pt x="129" y="210"/>
                </a:lnTo>
                <a:close/>
                <a:moveTo>
                  <a:pt x="79" y="207"/>
                </a:moveTo>
                <a:lnTo>
                  <a:pt x="79" y="207"/>
                </a:lnTo>
                <a:lnTo>
                  <a:pt x="83" y="211"/>
                </a:lnTo>
                <a:lnTo>
                  <a:pt x="88" y="214"/>
                </a:lnTo>
                <a:lnTo>
                  <a:pt x="101" y="220"/>
                </a:lnTo>
                <a:lnTo>
                  <a:pt x="101" y="220"/>
                </a:lnTo>
                <a:lnTo>
                  <a:pt x="118" y="199"/>
                </a:lnTo>
                <a:lnTo>
                  <a:pt x="135" y="175"/>
                </a:lnTo>
                <a:lnTo>
                  <a:pt x="155" y="152"/>
                </a:lnTo>
                <a:lnTo>
                  <a:pt x="164" y="142"/>
                </a:lnTo>
                <a:lnTo>
                  <a:pt x="174" y="134"/>
                </a:lnTo>
                <a:lnTo>
                  <a:pt x="174" y="134"/>
                </a:lnTo>
                <a:lnTo>
                  <a:pt x="150" y="151"/>
                </a:lnTo>
                <a:lnTo>
                  <a:pt x="125" y="168"/>
                </a:lnTo>
                <a:lnTo>
                  <a:pt x="101" y="187"/>
                </a:lnTo>
                <a:lnTo>
                  <a:pt x="79" y="207"/>
                </a:lnTo>
                <a:lnTo>
                  <a:pt x="79" y="207"/>
                </a:lnTo>
                <a:close/>
                <a:moveTo>
                  <a:pt x="46" y="180"/>
                </a:moveTo>
                <a:lnTo>
                  <a:pt x="46" y="180"/>
                </a:lnTo>
                <a:lnTo>
                  <a:pt x="45" y="182"/>
                </a:lnTo>
                <a:lnTo>
                  <a:pt x="46" y="184"/>
                </a:lnTo>
                <a:lnTo>
                  <a:pt x="51" y="189"/>
                </a:lnTo>
                <a:lnTo>
                  <a:pt x="56" y="193"/>
                </a:lnTo>
                <a:lnTo>
                  <a:pt x="59" y="194"/>
                </a:lnTo>
                <a:lnTo>
                  <a:pt x="60" y="193"/>
                </a:lnTo>
                <a:lnTo>
                  <a:pt x="146" y="113"/>
                </a:lnTo>
                <a:lnTo>
                  <a:pt x="146" y="113"/>
                </a:lnTo>
                <a:lnTo>
                  <a:pt x="132" y="120"/>
                </a:lnTo>
                <a:lnTo>
                  <a:pt x="119" y="127"/>
                </a:lnTo>
                <a:lnTo>
                  <a:pt x="95" y="145"/>
                </a:lnTo>
                <a:lnTo>
                  <a:pt x="72" y="163"/>
                </a:lnTo>
                <a:lnTo>
                  <a:pt x="46" y="180"/>
                </a:lnTo>
                <a:lnTo>
                  <a:pt x="46" y="180"/>
                </a:lnTo>
                <a:close/>
                <a:moveTo>
                  <a:pt x="174" y="30"/>
                </a:moveTo>
                <a:lnTo>
                  <a:pt x="174" y="30"/>
                </a:lnTo>
                <a:lnTo>
                  <a:pt x="160" y="24"/>
                </a:lnTo>
                <a:lnTo>
                  <a:pt x="155" y="24"/>
                </a:lnTo>
                <a:lnTo>
                  <a:pt x="152" y="24"/>
                </a:lnTo>
                <a:lnTo>
                  <a:pt x="149" y="26"/>
                </a:lnTo>
                <a:lnTo>
                  <a:pt x="149" y="26"/>
                </a:lnTo>
                <a:lnTo>
                  <a:pt x="119" y="57"/>
                </a:lnTo>
                <a:lnTo>
                  <a:pt x="104" y="73"/>
                </a:lnTo>
                <a:lnTo>
                  <a:pt x="91" y="90"/>
                </a:lnTo>
                <a:lnTo>
                  <a:pt x="91" y="90"/>
                </a:lnTo>
                <a:lnTo>
                  <a:pt x="112" y="76"/>
                </a:lnTo>
                <a:lnTo>
                  <a:pt x="135" y="64"/>
                </a:lnTo>
                <a:lnTo>
                  <a:pt x="146" y="57"/>
                </a:lnTo>
                <a:lnTo>
                  <a:pt x="156" y="48"/>
                </a:lnTo>
                <a:lnTo>
                  <a:pt x="166" y="40"/>
                </a:lnTo>
                <a:lnTo>
                  <a:pt x="174" y="30"/>
                </a:lnTo>
                <a:lnTo>
                  <a:pt x="174" y="30"/>
                </a:lnTo>
                <a:close/>
                <a:moveTo>
                  <a:pt x="143" y="138"/>
                </a:moveTo>
                <a:lnTo>
                  <a:pt x="143" y="138"/>
                </a:lnTo>
                <a:lnTo>
                  <a:pt x="159" y="125"/>
                </a:lnTo>
                <a:lnTo>
                  <a:pt x="174" y="114"/>
                </a:lnTo>
                <a:lnTo>
                  <a:pt x="207" y="92"/>
                </a:lnTo>
                <a:lnTo>
                  <a:pt x="207" y="92"/>
                </a:lnTo>
                <a:lnTo>
                  <a:pt x="209" y="90"/>
                </a:lnTo>
                <a:lnTo>
                  <a:pt x="211" y="88"/>
                </a:lnTo>
                <a:lnTo>
                  <a:pt x="212" y="80"/>
                </a:lnTo>
                <a:lnTo>
                  <a:pt x="211" y="78"/>
                </a:lnTo>
                <a:lnTo>
                  <a:pt x="209" y="73"/>
                </a:lnTo>
                <a:lnTo>
                  <a:pt x="208" y="71"/>
                </a:lnTo>
                <a:lnTo>
                  <a:pt x="204" y="69"/>
                </a:lnTo>
                <a:lnTo>
                  <a:pt x="204" y="69"/>
                </a:lnTo>
                <a:lnTo>
                  <a:pt x="194" y="76"/>
                </a:lnTo>
                <a:lnTo>
                  <a:pt x="185" y="85"/>
                </a:lnTo>
                <a:lnTo>
                  <a:pt x="169" y="102"/>
                </a:lnTo>
                <a:lnTo>
                  <a:pt x="153" y="121"/>
                </a:lnTo>
                <a:lnTo>
                  <a:pt x="136" y="140"/>
                </a:lnTo>
                <a:lnTo>
                  <a:pt x="136" y="140"/>
                </a:lnTo>
                <a:lnTo>
                  <a:pt x="140" y="140"/>
                </a:lnTo>
                <a:lnTo>
                  <a:pt x="143" y="138"/>
                </a:lnTo>
                <a:lnTo>
                  <a:pt x="143" y="138"/>
                </a:lnTo>
                <a:close/>
                <a:moveTo>
                  <a:pt x="232" y="138"/>
                </a:moveTo>
                <a:lnTo>
                  <a:pt x="232" y="138"/>
                </a:lnTo>
                <a:lnTo>
                  <a:pt x="236" y="131"/>
                </a:lnTo>
                <a:lnTo>
                  <a:pt x="239" y="121"/>
                </a:lnTo>
                <a:lnTo>
                  <a:pt x="242" y="111"/>
                </a:lnTo>
                <a:lnTo>
                  <a:pt x="243" y="100"/>
                </a:lnTo>
                <a:lnTo>
                  <a:pt x="243" y="90"/>
                </a:lnTo>
                <a:lnTo>
                  <a:pt x="240" y="79"/>
                </a:lnTo>
                <a:lnTo>
                  <a:pt x="236" y="71"/>
                </a:lnTo>
                <a:lnTo>
                  <a:pt x="230" y="62"/>
                </a:lnTo>
                <a:lnTo>
                  <a:pt x="230" y="62"/>
                </a:lnTo>
                <a:lnTo>
                  <a:pt x="226" y="59"/>
                </a:lnTo>
                <a:lnTo>
                  <a:pt x="226" y="59"/>
                </a:lnTo>
                <a:lnTo>
                  <a:pt x="230" y="79"/>
                </a:lnTo>
                <a:lnTo>
                  <a:pt x="233" y="99"/>
                </a:lnTo>
                <a:lnTo>
                  <a:pt x="233" y="118"/>
                </a:lnTo>
                <a:lnTo>
                  <a:pt x="232" y="138"/>
                </a:lnTo>
                <a:lnTo>
                  <a:pt x="232" y="138"/>
                </a:lnTo>
                <a:close/>
                <a:moveTo>
                  <a:pt x="139" y="222"/>
                </a:moveTo>
                <a:lnTo>
                  <a:pt x="139" y="222"/>
                </a:lnTo>
                <a:lnTo>
                  <a:pt x="149" y="221"/>
                </a:lnTo>
                <a:lnTo>
                  <a:pt x="157" y="217"/>
                </a:lnTo>
                <a:lnTo>
                  <a:pt x="166" y="211"/>
                </a:lnTo>
                <a:lnTo>
                  <a:pt x="173" y="204"/>
                </a:lnTo>
                <a:lnTo>
                  <a:pt x="178" y="197"/>
                </a:lnTo>
                <a:lnTo>
                  <a:pt x="183" y="192"/>
                </a:lnTo>
                <a:lnTo>
                  <a:pt x="188" y="182"/>
                </a:lnTo>
                <a:lnTo>
                  <a:pt x="188" y="182"/>
                </a:lnTo>
                <a:lnTo>
                  <a:pt x="174" y="190"/>
                </a:lnTo>
                <a:lnTo>
                  <a:pt x="162" y="200"/>
                </a:lnTo>
                <a:lnTo>
                  <a:pt x="150" y="211"/>
                </a:lnTo>
                <a:lnTo>
                  <a:pt x="139" y="222"/>
                </a:lnTo>
                <a:lnTo>
                  <a:pt x="139" y="222"/>
                </a:lnTo>
                <a:close/>
                <a:moveTo>
                  <a:pt x="103" y="26"/>
                </a:moveTo>
                <a:lnTo>
                  <a:pt x="103" y="26"/>
                </a:lnTo>
                <a:lnTo>
                  <a:pt x="95" y="27"/>
                </a:lnTo>
                <a:lnTo>
                  <a:pt x="88" y="30"/>
                </a:lnTo>
                <a:lnTo>
                  <a:pt x="81" y="34"/>
                </a:lnTo>
                <a:lnTo>
                  <a:pt x="76" y="38"/>
                </a:lnTo>
                <a:lnTo>
                  <a:pt x="63" y="50"/>
                </a:lnTo>
                <a:lnTo>
                  <a:pt x="55" y="59"/>
                </a:lnTo>
                <a:lnTo>
                  <a:pt x="55" y="59"/>
                </a:lnTo>
                <a:lnTo>
                  <a:pt x="67" y="54"/>
                </a:lnTo>
                <a:lnTo>
                  <a:pt x="84" y="44"/>
                </a:lnTo>
                <a:lnTo>
                  <a:pt x="101" y="34"/>
                </a:lnTo>
                <a:lnTo>
                  <a:pt x="105" y="29"/>
                </a:lnTo>
                <a:lnTo>
                  <a:pt x="107" y="26"/>
                </a:lnTo>
                <a:lnTo>
                  <a:pt x="107" y="26"/>
                </a:lnTo>
                <a:lnTo>
                  <a:pt x="103" y="26"/>
                </a:lnTo>
                <a:lnTo>
                  <a:pt x="103" y="26"/>
                </a:lnTo>
                <a:close/>
                <a:moveTo>
                  <a:pt x="34" y="156"/>
                </a:moveTo>
                <a:lnTo>
                  <a:pt x="34" y="156"/>
                </a:lnTo>
                <a:lnTo>
                  <a:pt x="36" y="156"/>
                </a:lnTo>
                <a:lnTo>
                  <a:pt x="38" y="155"/>
                </a:lnTo>
                <a:lnTo>
                  <a:pt x="39" y="149"/>
                </a:lnTo>
                <a:lnTo>
                  <a:pt x="39" y="145"/>
                </a:lnTo>
                <a:lnTo>
                  <a:pt x="42" y="142"/>
                </a:lnTo>
                <a:lnTo>
                  <a:pt x="45" y="140"/>
                </a:lnTo>
                <a:lnTo>
                  <a:pt x="49" y="141"/>
                </a:lnTo>
                <a:lnTo>
                  <a:pt x="46" y="138"/>
                </a:lnTo>
                <a:lnTo>
                  <a:pt x="46" y="138"/>
                </a:lnTo>
                <a:lnTo>
                  <a:pt x="43" y="140"/>
                </a:lnTo>
                <a:lnTo>
                  <a:pt x="38" y="142"/>
                </a:lnTo>
                <a:lnTo>
                  <a:pt x="29" y="145"/>
                </a:lnTo>
                <a:lnTo>
                  <a:pt x="27" y="147"/>
                </a:lnTo>
                <a:lnTo>
                  <a:pt x="25" y="149"/>
                </a:lnTo>
                <a:lnTo>
                  <a:pt x="28" y="152"/>
                </a:lnTo>
                <a:lnTo>
                  <a:pt x="34" y="156"/>
                </a:lnTo>
                <a:lnTo>
                  <a:pt x="34" y="156"/>
                </a:lnTo>
                <a:close/>
                <a:moveTo>
                  <a:pt x="190" y="206"/>
                </a:moveTo>
                <a:lnTo>
                  <a:pt x="190" y="206"/>
                </a:lnTo>
                <a:lnTo>
                  <a:pt x="194" y="204"/>
                </a:lnTo>
                <a:lnTo>
                  <a:pt x="198" y="203"/>
                </a:lnTo>
                <a:lnTo>
                  <a:pt x="201" y="200"/>
                </a:lnTo>
                <a:lnTo>
                  <a:pt x="202" y="196"/>
                </a:lnTo>
                <a:lnTo>
                  <a:pt x="205" y="187"/>
                </a:lnTo>
                <a:lnTo>
                  <a:pt x="208" y="180"/>
                </a:lnTo>
                <a:lnTo>
                  <a:pt x="190" y="206"/>
                </a:lnTo>
                <a:close/>
                <a:moveTo>
                  <a:pt x="136" y="151"/>
                </a:moveTo>
                <a:lnTo>
                  <a:pt x="133" y="144"/>
                </a:lnTo>
                <a:lnTo>
                  <a:pt x="133" y="144"/>
                </a:lnTo>
                <a:lnTo>
                  <a:pt x="129" y="144"/>
                </a:lnTo>
                <a:lnTo>
                  <a:pt x="126" y="145"/>
                </a:lnTo>
                <a:lnTo>
                  <a:pt x="126" y="148"/>
                </a:lnTo>
                <a:lnTo>
                  <a:pt x="126" y="149"/>
                </a:lnTo>
                <a:lnTo>
                  <a:pt x="128" y="152"/>
                </a:lnTo>
                <a:lnTo>
                  <a:pt x="129" y="152"/>
                </a:lnTo>
                <a:lnTo>
                  <a:pt x="132" y="152"/>
                </a:lnTo>
                <a:lnTo>
                  <a:pt x="136" y="151"/>
                </a:lnTo>
                <a:lnTo>
                  <a:pt x="136" y="151"/>
                </a:lnTo>
                <a:close/>
              </a:path>
            </a:pathLst>
          </a:custGeom>
          <a:solidFill>
            <a:schemeClr val="bg1"/>
          </a:solidFill>
          <a:ln w="9525">
            <a:solidFill>
              <a:schemeClr val="tx1"/>
            </a:solidFill>
            <a:round/>
          </a:ln>
        </p:spPr>
        <p:txBody>
          <a:bodyPr vert="horz" wrap="square" lIns="121882" tIns="60941" rIns="121882" bIns="60941" numCol="1" anchor="t" anchorCtr="0" compatLnSpc="1"/>
          <a:lstStyle/>
          <a:p>
            <a:endParaRPr lang="zh-CN" altLang="en-US" sz="2399" dirty="0">
              <a:latin typeface="HappyZcool-2016" panose="02010600030101010101" pitchFamily="2" charset="-122"/>
              <a:ea typeface="HappyZcool-2016" panose="02010600030101010101" pitchFamily="2" charset="-122"/>
              <a:cs typeface="+mn-ea"/>
              <a:sym typeface="HappyZcool-2016" panose="02010600030101010101" pitchFamily="2" charset="-122"/>
            </a:endParaRPr>
          </a:p>
        </p:txBody>
      </p:sp>
      <p:sp>
        <p:nvSpPr>
          <p:cNvPr id="24" name="文本框 13"/>
          <p:cNvSpPr txBox="1"/>
          <p:nvPr/>
        </p:nvSpPr>
        <p:spPr>
          <a:xfrm>
            <a:off x="4739430" y="2616447"/>
            <a:ext cx="1273483" cy="338398"/>
          </a:xfrm>
          <a:prstGeom prst="rect">
            <a:avLst/>
          </a:prstGeom>
          <a:noFill/>
          <a:ln>
            <a:noFill/>
          </a:ln>
        </p:spPr>
        <p:txBody>
          <a:bodyPr wrap="square" lIns="91412" tIns="45706" rIns="91412" bIns="45706" rtlCol="0">
            <a:spAutoFit/>
          </a:bodyPr>
          <a:lstStyle/>
          <a:p>
            <a:pPr algn="ctr"/>
            <a:r>
              <a:rPr lang="zh-CN" altLang="en-US" sz="1599" dirty="0">
                <a:solidFill>
                  <a:schemeClr val="tx1">
                    <a:lumMod val="75000"/>
                    <a:lumOff val="25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rPr>
              <a:t>添加标题</a:t>
            </a:r>
          </a:p>
        </p:txBody>
      </p:sp>
      <p:sp>
        <p:nvSpPr>
          <p:cNvPr id="25" name="文本框 13"/>
          <p:cNvSpPr txBox="1"/>
          <p:nvPr/>
        </p:nvSpPr>
        <p:spPr>
          <a:xfrm>
            <a:off x="6542062" y="2628157"/>
            <a:ext cx="1273483" cy="338398"/>
          </a:xfrm>
          <a:prstGeom prst="rect">
            <a:avLst/>
          </a:prstGeom>
          <a:noFill/>
          <a:ln>
            <a:noFill/>
          </a:ln>
        </p:spPr>
        <p:txBody>
          <a:bodyPr wrap="square" lIns="91412" tIns="45706" rIns="91412" bIns="45706" rtlCol="0">
            <a:spAutoFit/>
          </a:bodyPr>
          <a:lstStyle/>
          <a:p>
            <a:pPr algn="ctr"/>
            <a:r>
              <a:rPr lang="zh-CN" altLang="en-US" sz="1599" dirty="0">
                <a:solidFill>
                  <a:schemeClr val="tx1">
                    <a:lumMod val="75000"/>
                    <a:lumOff val="25000"/>
                  </a:schemeClr>
                </a:solidFill>
                <a:latin typeface="HappyZcool-2016" panose="02010600030101010101" pitchFamily="2" charset="-122"/>
                <a:ea typeface="HappyZcool-2016" panose="02010600030101010101" pitchFamily="2" charset="-122"/>
                <a:cs typeface="+mn-ea"/>
                <a:sym typeface="HappyZcool-2016" panose="02010600030101010101" pitchFamily="2" charset="-122"/>
              </a:rPr>
              <a:t>添加标题</a:t>
            </a:r>
          </a:p>
        </p:txBody>
      </p:sp>
      <p:sp>
        <p:nvSpPr>
          <p:cNvPr id="13" name="TextBox 28">
            <a:extLst>
              <a:ext uri="{FF2B5EF4-FFF2-40B4-BE49-F238E27FC236}">
                <a16:creationId xmlns:a16="http://schemas.microsoft.com/office/drawing/2014/main" xmlns="" id="{F1089E9F-FF9A-4300-A300-2D79B46CEC35}"/>
              </a:ext>
            </a:extLst>
          </p:cNvPr>
          <p:cNvSpPr txBox="1"/>
          <p:nvPr/>
        </p:nvSpPr>
        <p:spPr>
          <a:xfrm>
            <a:off x="1241326" y="308026"/>
            <a:ext cx="3080310" cy="492396"/>
          </a:xfrm>
          <a:prstGeom prst="rect">
            <a:avLst/>
          </a:prstGeom>
          <a:noFill/>
        </p:spPr>
        <p:txBody>
          <a:bodyPr wrap="square" lIns="121873" tIns="60937" rIns="121873" bIns="60937" rtlCol="0">
            <a:spAutoFit/>
          </a:bodyPr>
          <a:lstStyle/>
          <a:p>
            <a:r>
              <a:rPr lang="zh-CN" altLang="en-US" sz="2400" dirty="0">
                <a:solidFill>
                  <a:schemeClr val="tx1">
                    <a:lumMod val="65000"/>
                    <a:lumOff val="35000"/>
                  </a:schemeClr>
                </a:solidFill>
                <a:latin typeface="HappyZcool-2016" panose="02010600030101010101" pitchFamily="2" charset="-122"/>
                <a:ea typeface="HappyZcool-2016" panose="02010600030101010101" pitchFamily="2" charset="-122"/>
                <a:sym typeface="HappyZcool-2016" panose="02010600030101010101" pitchFamily="2" charset="-122"/>
              </a:rPr>
              <a:t>点击添加您的标题</a:t>
            </a:r>
          </a:p>
        </p:txBody>
      </p:sp>
      <p:pic>
        <p:nvPicPr>
          <p:cNvPr id="15" name="图片 14"/>
          <p:cNvPicPr>
            <a:picLocks noChangeAspect="1"/>
          </p:cNvPicPr>
          <p:nvPr/>
        </p:nvPicPr>
        <p:blipFill>
          <a:blip r:embed="rId3" cstate="print">
            <a:extLst>
              <a:ext uri="{BEBA8EAE-BF5A-486C-A8C5-ECC9F3942E4B}">
                <a14:imgProps xmlns:a14="http://schemas.microsoft.com/office/drawing/2010/main">
                  <a14:imgLayer r:embed="rId4">
                    <a14:imgEffect>
                      <a14:backgroundRemoval t="625" b="100000" l="0" r="100000"/>
                    </a14:imgEffect>
                  </a14:imgLayer>
                </a14:imgProps>
              </a:ext>
              <a:ext uri="{28A0092B-C50C-407E-A947-70E740481C1C}">
                <a14:useLocalDpi xmlns:a14="http://schemas.microsoft.com/office/drawing/2010/main" val="0"/>
              </a:ext>
            </a:extLst>
          </a:blip>
          <a:stretch>
            <a:fillRect/>
          </a:stretch>
        </p:blipFill>
        <p:spPr>
          <a:xfrm>
            <a:off x="161798" y="78854"/>
            <a:ext cx="976497" cy="976497"/>
          </a:xfrm>
          <a:prstGeom prst="rect">
            <a:avLst/>
          </a:prstGeom>
        </p:spPr>
      </p:pic>
    </p:spTree>
    <p:extLst>
      <p:ext uri="{BB962C8B-B14F-4D97-AF65-F5344CB8AC3E}">
        <p14:creationId xmlns:p14="http://schemas.microsoft.com/office/powerpoint/2010/main" val="475877962"/>
      </p:ext>
    </p:extLst>
  </p:cSld>
  <p:clrMapOvr>
    <a:masterClrMapping/>
  </p:clrMapOvr>
  <mc:AlternateContent xmlns:mc="http://schemas.openxmlformats.org/markup-compatibility/2006" xmlns:p14="http://schemas.microsoft.com/office/powerpoint/2010/main">
    <mc:Choice Requires="p14">
      <p:transition spd="slow" p14:dur="1250" advClick="0" advTm="0">
        <p:randomBar dir="vert"/>
      </p:transition>
    </mc:Choice>
    <mc:Fallback xmlns="">
      <p:transition spd="slow" advClick="0" advTm="0">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fade">
                                      <p:cBhvr>
                                        <p:cTn id="13" dur="500"/>
                                        <p:tgtEl>
                                          <p:spTgt spid="4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fade">
                                      <p:cBhvr>
                                        <p:cTn id="16" dur="500"/>
                                        <p:tgtEl>
                                          <p:spTgt spid="4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500"/>
                                        <p:tgtEl>
                                          <p:spTgt spid="4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500"/>
                                        <p:tgtEl>
                                          <p:spTgt spid="4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fade">
                                      <p:cBhvr>
                                        <p:cTn id="25" dur="500"/>
                                        <p:tgtEl>
                                          <p:spTgt spid="4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fade">
                                      <p:cBhvr>
                                        <p:cTn id="28" dur="500"/>
                                        <p:tgtEl>
                                          <p:spTgt spid="4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par>
                                <p:cTn id="35" presetID="19" presetClass="entr" presetSubtype="5" fill="hold" grpId="0" nodeType="withEffect">
                                  <p:stCondLst>
                                    <p:cond delay="100"/>
                                  </p:stCondLst>
                                  <p:iterate type="lt">
                                    <p:tmPct val="10000"/>
                                  </p:iterate>
                                  <p:childTnLst>
                                    <p:set>
                                      <p:cBhvr>
                                        <p:cTn id="36" dur="1" fill="hold">
                                          <p:stCondLst>
                                            <p:cond delay="0"/>
                                          </p:stCondLst>
                                        </p:cTn>
                                        <p:tgtEl>
                                          <p:spTgt spid="13"/>
                                        </p:tgtEl>
                                        <p:attrNameLst>
                                          <p:attrName>style.visibility</p:attrName>
                                        </p:attrNameLst>
                                      </p:cBhvr>
                                      <p:to>
                                        <p:strVal val="visible"/>
                                      </p:to>
                                    </p:set>
                                    <p:anim calcmode="lin" valueType="num">
                                      <p:cBhvr>
                                        <p:cTn id="37" dur="500" fill="hold"/>
                                        <p:tgtEl>
                                          <p:spTgt spid="13"/>
                                        </p:tgtEl>
                                        <p:attrNameLst>
                                          <p:attrName>ppt_w</p:attrName>
                                        </p:attrNameLst>
                                      </p:cBhvr>
                                      <p:tavLst>
                                        <p:tav tm="0">
                                          <p:val>
                                            <p:strVal val="#ppt_w"/>
                                          </p:val>
                                        </p:tav>
                                        <p:tav tm="100000">
                                          <p:val>
                                            <p:strVal val="#ppt_w"/>
                                          </p:val>
                                        </p:tav>
                                      </p:tavLst>
                                    </p:anim>
                                    <p:anim calcmode="lin" valueType="num">
                                      <p:cBhvr>
                                        <p:cTn id="38" dur="500" fill="hold"/>
                                        <p:tgtEl>
                                          <p:spTgt spid="13"/>
                                        </p:tgtEl>
                                        <p:attrNameLst>
                                          <p:attrName>ppt_h</p:attrName>
                                        </p:attrNameLst>
                                      </p:cBhvr>
                                      <p:tavLst>
                                        <p:tav tm="0" fmla="#ppt_h*sin(2.5*pi*$)">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P spid="40" grpId="0" animBg="1"/>
      <p:bldP spid="41" grpId="0" animBg="1"/>
      <p:bldP spid="42" grpId="0" animBg="1"/>
      <p:bldP spid="43" grpId="0" animBg="1"/>
      <p:bldP spid="44" grpId="0" animBg="1"/>
      <p:bldP spid="45" grpId="0" animBg="1"/>
      <p:bldP spid="24" grpId="0"/>
      <p:bldP spid="25" grpId="0"/>
      <p:bldP spid="13" grpId="0"/>
    </p:bldLst>
  </p:timing>
</p:sld>
</file>

<file path=ppt/tags/tag1.xml><?xml version="1.0" encoding="utf-8"?>
<p:tagLst xmlns:a="http://schemas.openxmlformats.org/drawingml/2006/main" xmlns:r="http://schemas.openxmlformats.org/officeDocument/2006/relationships" xmlns:p="http://schemas.openxmlformats.org/presentationml/2006/main">
  <p:tag name="PA" val="v3.0.0"/>
</p:tagLst>
</file>

<file path=ppt/tags/tag2.xml><?xml version="1.0" encoding="utf-8"?>
<p:tagLst xmlns:a="http://schemas.openxmlformats.org/drawingml/2006/main" xmlns:r="http://schemas.openxmlformats.org/officeDocument/2006/relationships" xmlns:p="http://schemas.openxmlformats.org/presentationml/2006/main">
  <p:tag name="PA" val="v3.0.0"/>
</p:tagLst>
</file>

<file path=ppt/tags/tag3.xml><?xml version="1.0" encoding="utf-8"?>
<p:tagLst xmlns:a="http://schemas.openxmlformats.org/drawingml/2006/main" xmlns:r="http://schemas.openxmlformats.org/officeDocument/2006/relationships" xmlns:p="http://schemas.openxmlformats.org/presentationml/2006/main">
  <p:tag name="PA" val="v3.0.0"/>
</p:tagLst>
</file>

<file path=ppt/tags/tag4.xml><?xml version="1.0" encoding="utf-8"?>
<p:tagLst xmlns:a="http://schemas.openxmlformats.org/drawingml/2006/main" xmlns:r="http://schemas.openxmlformats.org/officeDocument/2006/relationships" xmlns:p="http://schemas.openxmlformats.org/presentationml/2006/main">
  <p:tag name="PA" val="v3.0.0"/>
</p:tagLst>
</file>

<file path=ppt/tags/tag5.xml><?xml version="1.0" encoding="utf-8"?>
<p:tagLst xmlns:a="http://schemas.openxmlformats.org/drawingml/2006/main" xmlns:r="http://schemas.openxmlformats.org/officeDocument/2006/relationships" xmlns:p="http://schemas.openxmlformats.org/presentationml/2006/main">
  <p:tag name="PA" val="v3.0.0"/>
</p:tagLst>
</file>

<file path=ppt/tags/tag6.xml><?xml version="1.0" encoding="utf-8"?>
<p:tagLst xmlns:a="http://schemas.openxmlformats.org/drawingml/2006/main" xmlns:r="http://schemas.openxmlformats.org/officeDocument/2006/relationships" xmlns:p="http://schemas.openxmlformats.org/presentationml/2006/main">
  <p:tag name="PA" val="v3.0.0"/>
</p:tagLst>
</file>

<file path=ppt/tags/tag7.xml><?xml version="1.0" encoding="utf-8"?>
<p:tagLst xmlns:a="http://schemas.openxmlformats.org/drawingml/2006/main" xmlns:r="http://schemas.openxmlformats.org/officeDocument/2006/relationships" xmlns:p="http://schemas.openxmlformats.org/presentationml/2006/main">
  <p:tag name="PA" val="v3.0.0"/>
</p:tagLst>
</file>

<file path=ppt/tags/tag8.xml><?xml version="1.0" encoding="utf-8"?>
<p:tagLst xmlns:a="http://schemas.openxmlformats.org/drawingml/2006/main" xmlns:r="http://schemas.openxmlformats.org/officeDocument/2006/relationships" xmlns:p="http://schemas.openxmlformats.org/presentationml/2006/main">
  <p:tag name="PA" val="v3.0.0"/>
</p:tagLst>
</file>

<file path=ppt/tags/tag9.xml><?xml version="1.0" encoding="utf-8"?>
<p:tagLst xmlns:a="http://schemas.openxmlformats.org/drawingml/2006/main" xmlns:r="http://schemas.openxmlformats.org/officeDocument/2006/relationships" xmlns:p="http://schemas.openxmlformats.org/presentationml/2006/main">
  <p:tag name="PA" val="v3.0.0"/>
</p:tagLst>
</file>

<file path=ppt/theme/theme1.xml><?xml version="1.0" encoding="utf-8"?>
<a:theme xmlns:a="http://schemas.openxmlformats.org/drawingml/2006/main" name="Office 主题​​">
  <a:themeElements>
    <a:clrScheme name="自定义 494">
      <a:dk1>
        <a:sysClr val="windowText" lastClr="000000"/>
      </a:dk1>
      <a:lt1>
        <a:sysClr val="window" lastClr="FFFFFF"/>
      </a:lt1>
      <a:dk2>
        <a:srgbClr val="44546A"/>
      </a:dk2>
      <a:lt2>
        <a:srgbClr val="E7E6E6"/>
      </a:lt2>
      <a:accent1>
        <a:srgbClr val="586788"/>
      </a:accent1>
      <a:accent2>
        <a:srgbClr val="586788"/>
      </a:accent2>
      <a:accent3>
        <a:srgbClr val="586788"/>
      </a:accent3>
      <a:accent4>
        <a:srgbClr val="586788"/>
      </a:accent4>
      <a:accent5>
        <a:srgbClr val="586788"/>
      </a:accent5>
      <a:accent6>
        <a:srgbClr val="586788"/>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146</TotalTime>
  <Words>661</Words>
  <Application>Microsoft Office PowerPoint</Application>
  <PresentationFormat>宽屏</PresentationFormat>
  <Paragraphs>91</Paragraphs>
  <Slides>13</Slides>
  <Notes>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13</vt:i4>
      </vt:variant>
    </vt:vector>
  </HeadingPairs>
  <TitlesOfParts>
    <vt:vector size="19" baseType="lpstr">
      <vt:lpstr>HappyZcool-2016</vt:lpstr>
      <vt:lpstr>等线</vt:lpstr>
      <vt:lpstr>等线 Light</vt:lpstr>
      <vt:lpstr>经典行书简</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YU HUIMIN</cp:lastModifiedBy>
  <cp:revision>31</cp:revision>
  <dcterms:created xsi:type="dcterms:W3CDTF">2018-04-23T06:58:11Z</dcterms:created>
  <dcterms:modified xsi:type="dcterms:W3CDTF">2019-03-06T12:29:29Z</dcterms:modified>
</cp:coreProperties>
</file>